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</p:sldMasterIdLst>
  <p:notesMasterIdLst>
    <p:notesMasterId r:id="rId47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</p:sldIdLst>
  <p:sldSz cx="9144000" cy="5143500" type="screen16x9"/>
  <p:notesSz cx="6858000" cy="9144000"/>
  <p:embeddedFontLst>
    <p:embeddedFont>
      <p:font typeface="Roboto Light" panose="020B0604020202020204" charset="0"/>
      <p:regular r:id="rId48"/>
      <p:bold r:id="rId49"/>
      <p:italic r:id="rId50"/>
      <p:boldItalic r:id="rId51"/>
    </p:embeddedFont>
    <p:embeddedFont>
      <p:font typeface="Libre Baskerville" panose="020B0604020202020204" charset="0"/>
      <p:regular r:id="rId52"/>
      <p:bold r:id="rId53"/>
      <p:italic r:id="rId54"/>
    </p:embeddedFont>
    <p:embeddedFont>
      <p:font typeface="Calibri" panose="020F0502020204030204" pitchFamily="34" charset="0"/>
      <p:regular r:id="rId55"/>
      <p:bold r:id="rId56"/>
      <p:italic r:id="rId57"/>
      <p:boldItalic r:id="rId58"/>
    </p:embeddedFont>
    <p:embeddedFont>
      <p:font typeface="Roboto Medium" panose="020B0604020202020204" charset="0"/>
      <p:regular r:id="rId59"/>
      <p:bold r:id="rId60"/>
      <p:italic r:id="rId61"/>
      <p:boldItalic r:id="rId62"/>
    </p:embeddedFont>
    <p:embeddedFont>
      <p:font typeface="Roboto" pitchFamily="2" charset="0"/>
      <p:regular r:id="rId63"/>
      <p:bold r:id="rId64"/>
      <p:italic r:id="rId65"/>
      <p:boldItalic r:id="rId6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67" roundtripDataSignature="AMtx7mjgEDrDZFHcqWfFQA31GeiQpYekUQ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465" autoAdjust="0"/>
    <p:restoredTop sz="94660"/>
  </p:normalViewPr>
  <p:slideViewPr>
    <p:cSldViewPr snapToGrid="0">
      <p:cViewPr varScale="1">
        <p:scale>
          <a:sx n="143" d="100"/>
          <a:sy n="143" d="100"/>
        </p:scale>
        <p:origin x="696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50" Type="http://schemas.openxmlformats.org/officeDocument/2006/relationships/font" Target="fonts/font3.fntdata"/><Relationship Id="rId55" Type="http://schemas.openxmlformats.org/officeDocument/2006/relationships/font" Target="fonts/font8.fntdata"/><Relationship Id="rId63" Type="http://schemas.openxmlformats.org/officeDocument/2006/relationships/font" Target="fonts/font16.fntdata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6.fntdata"/><Relationship Id="rId58" Type="http://schemas.openxmlformats.org/officeDocument/2006/relationships/font" Target="fonts/font11.fntdata"/><Relationship Id="rId66" Type="http://schemas.openxmlformats.org/officeDocument/2006/relationships/font" Target="fonts/font19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2.fntdata"/><Relationship Id="rId57" Type="http://schemas.openxmlformats.org/officeDocument/2006/relationships/font" Target="fonts/font10.fntdata"/><Relationship Id="rId61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5.fntdata"/><Relationship Id="rId60" Type="http://schemas.openxmlformats.org/officeDocument/2006/relationships/font" Target="fonts/font13.fntdata"/><Relationship Id="rId65" Type="http://schemas.openxmlformats.org/officeDocument/2006/relationships/font" Target="fonts/font1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1.fntdata"/><Relationship Id="rId56" Type="http://schemas.openxmlformats.org/officeDocument/2006/relationships/font" Target="fonts/font9.fntdata"/><Relationship Id="rId64" Type="http://schemas.openxmlformats.org/officeDocument/2006/relationships/font" Target="fonts/font17.fntdata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font" Target="fonts/font4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12.fntdata"/><Relationship Id="rId67" Type="http://customschemas.google.com/relationships/presentationmetadata" Target="meta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7.fntdata"/><Relationship Id="rId62" Type="http://schemas.openxmlformats.org/officeDocument/2006/relationships/font" Target="fonts/font15.fntdata"/><Relationship Id="rId7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" name="Google Shape;46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7" name="Google Shape;537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" name="Google Shape;560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61" name="Google Shape;561;p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92" name="Google Shape;592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" name="Google Shape;602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03" name="Google Shape;603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" name="Google Shape;619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20" name="Google Shape;620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" name="Google Shape;691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92" name="Google Shape;692;p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" name="Google Shape;696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97" name="Google Shape;697;p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" name="Google Shape;720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21" name="Google Shape;721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" name="Google Shape;726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27" name="Google Shape;727;p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" name="Google Shape;755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56" name="Google Shape;756;p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Google Shape;132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3" name="Google Shape;133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" name="Google Shape;776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77" name="Google Shape;777;p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" name="Google Shape;828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9" name="Google Shape;829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Google Shape;869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70" name="Google Shape;870;p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" name="Google Shape;880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81" name="Google Shape;881;p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" name="Google Shape;1005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06" name="Google Shape;1006;p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" name="Google Shape;1012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13" name="Google Shape;1013;p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" name="Google Shape;1051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52" name="Google Shape;1052;p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80" name="Google Shape;1080;p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87" name="Google Shape;1087;p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92" name="Google Shape;1092;p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0" name="Google Shape;140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99" name="Google Shape;1099;p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" name="Google Shape;1105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06" name="Google Shape;1106;p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" name="Google Shape;1129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30" name="Google Shape;1130;p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" name="Google Shape;1139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0" name="Google Shape;1140;p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9" name="Google Shape;1149;p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" name="Google Shape;1156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57" name="Google Shape;1157;p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0" name="Google Shape;5390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91" name="Google Shape;5391;p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7" name="Google Shape;5397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98" name="Google Shape;5398;p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5" name="Google Shape;5405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406" name="Google Shape;5406;p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1" name="Google Shape;5741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742" name="Google Shape;5742;p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58" name="Google Shape;158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8" name="Google Shape;8528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529" name="Google Shape;8529;p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7" name="Google Shape;8947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948" name="Google Shape;8948;p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2" name="Google Shape;9352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353" name="Google Shape;9353;p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2" name="Google Shape;9732;p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733" name="Google Shape;9733;p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" name="Google Shape;11274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275" name="Google Shape;11275;p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1" name="Google Shape;12681;p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82" name="Google Shape;12682;p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8" name="Google Shape;168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8" name="Google Shape;178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2" name="Google Shape;192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Google Shape;198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9" name="Google Shape;199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05" name="Google Shape;505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apositiva de título">
  <p:cSld name="12_Diapositiva de título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47"/>
          <p:cNvSpPr/>
          <p:nvPr/>
        </p:nvSpPr>
        <p:spPr>
          <a:xfrm>
            <a:off x="0" y="0"/>
            <a:ext cx="9150395" cy="5143500"/>
          </a:xfrm>
          <a:prstGeom prst="rect">
            <a:avLst/>
          </a:prstGeom>
          <a:solidFill>
            <a:srgbClr val="BEB29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13;p47"/>
          <p:cNvSpPr/>
          <p:nvPr/>
        </p:nvSpPr>
        <p:spPr>
          <a:xfrm rot="10800000">
            <a:off x="4623526" y="156664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14;p47"/>
          <p:cNvSpPr/>
          <p:nvPr/>
        </p:nvSpPr>
        <p:spPr>
          <a:xfrm>
            <a:off x="0" y="0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apositiva de título">
  <p:cSld name="8_Diapositiva de título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56"/>
          <p:cNvSpPr/>
          <p:nvPr/>
        </p:nvSpPr>
        <p:spPr>
          <a:xfrm>
            <a:off x="0" y="0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8296B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apositiva de título">
  <p:cSld name="1_Diapositiva de título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57"/>
          <p:cNvSpPr/>
          <p:nvPr/>
        </p:nvSpPr>
        <p:spPr>
          <a:xfrm>
            <a:off x="0" y="0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" name="Google Shape;38;p57"/>
          <p:cNvSpPr/>
          <p:nvPr/>
        </p:nvSpPr>
        <p:spPr>
          <a:xfrm rot="10800000">
            <a:off x="4610826" y="156664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apositiva de título">
  <p:cSld name="2_Diapositiva de título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8"/>
          <p:cNvSpPr/>
          <p:nvPr/>
        </p:nvSpPr>
        <p:spPr>
          <a:xfrm rot="10800000">
            <a:off x="4610826" y="156664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8296B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Google Shape;41;p58"/>
          <p:cNvSpPr/>
          <p:nvPr/>
        </p:nvSpPr>
        <p:spPr>
          <a:xfrm>
            <a:off x="0" y="0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8296B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apositiva de título">
  <p:cSld name="9_Diapositiva de título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59"/>
          <p:cNvSpPr/>
          <p:nvPr/>
        </p:nvSpPr>
        <p:spPr>
          <a:xfrm rot="10800000">
            <a:off x="4610826" y="156664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F4B08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apositiva de título">
  <p:cSld name="7_Diapositiva de título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8"/>
          <p:cNvSpPr/>
          <p:nvPr/>
        </p:nvSpPr>
        <p:spPr>
          <a:xfrm>
            <a:off x="0" y="0"/>
            <a:ext cx="9144000" cy="5143500"/>
          </a:xfrm>
          <a:prstGeom prst="frame">
            <a:avLst>
              <a:gd name="adj1" fmla="val 12500"/>
            </a:avLst>
          </a:prstGeom>
          <a:solidFill>
            <a:srgbClr val="BEB296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apositiva de título">
  <p:cSld name="3_Diapositiva de título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9"/>
          <p:cNvSpPr/>
          <p:nvPr/>
        </p:nvSpPr>
        <p:spPr>
          <a:xfrm>
            <a:off x="0" y="0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F4B08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a de título">
  <p:cSld name="Diapositiva de título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0"/>
          <p:cNvSpPr/>
          <p:nvPr/>
        </p:nvSpPr>
        <p:spPr>
          <a:xfrm flipH="1">
            <a:off x="231103" y="198703"/>
            <a:ext cx="8690031" cy="4729620"/>
          </a:xfrm>
          <a:custGeom>
            <a:avLst/>
            <a:gdLst/>
            <a:ahLst/>
            <a:cxnLst/>
            <a:rect l="l" t="t" r="r" b="b"/>
            <a:pathLst>
              <a:path w="284476" h="182031" fill="none" extrusionOk="0">
                <a:moveTo>
                  <a:pt x="284476" y="174380"/>
                </a:moveTo>
                <a:lnTo>
                  <a:pt x="284476" y="7619"/>
                </a:lnTo>
                <a:cubicBezTo>
                  <a:pt x="280258" y="7619"/>
                  <a:pt x="276824" y="4219"/>
                  <a:pt x="276824" y="1"/>
                </a:cubicBezTo>
                <a:lnTo>
                  <a:pt x="7620" y="1"/>
                </a:lnTo>
                <a:cubicBezTo>
                  <a:pt x="7620" y="4219"/>
                  <a:pt x="4219" y="7619"/>
                  <a:pt x="1" y="7619"/>
                </a:cubicBezTo>
                <a:lnTo>
                  <a:pt x="1" y="174380"/>
                </a:lnTo>
                <a:cubicBezTo>
                  <a:pt x="4219" y="174380"/>
                  <a:pt x="7620" y="177780"/>
                  <a:pt x="7620" y="182031"/>
                </a:cubicBezTo>
                <a:lnTo>
                  <a:pt x="276824" y="182031"/>
                </a:lnTo>
                <a:cubicBezTo>
                  <a:pt x="276824" y="177780"/>
                  <a:pt x="280258" y="174380"/>
                  <a:pt x="284476" y="174380"/>
                </a:cubicBezTo>
                <a:close/>
              </a:path>
            </a:pathLst>
          </a:custGeom>
          <a:noFill/>
          <a:ln w="57150" cap="rnd" cmpd="sng">
            <a:solidFill>
              <a:srgbClr val="BF9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apositiva de título">
  <p:cSld name="10_Diapositiva de título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1"/>
          <p:cNvSpPr/>
          <p:nvPr/>
        </p:nvSpPr>
        <p:spPr>
          <a:xfrm>
            <a:off x="0" y="0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7F6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apositiva de título">
  <p:cSld name="11_Diapositiva de títul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52"/>
          <p:cNvSpPr/>
          <p:nvPr/>
        </p:nvSpPr>
        <p:spPr>
          <a:xfrm>
            <a:off x="0" y="0"/>
            <a:ext cx="9150395" cy="5143500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Google Shape;25;p52"/>
          <p:cNvSpPr/>
          <p:nvPr/>
        </p:nvSpPr>
        <p:spPr>
          <a:xfrm rot="10800000">
            <a:off x="4623526" y="156664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" name="Google Shape;26;p52"/>
          <p:cNvSpPr/>
          <p:nvPr/>
        </p:nvSpPr>
        <p:spPr>
          <a:xfrm>
            <a:off x="0" y="0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apositiva de título">
  <p:cSld name="4_Diapositiva de título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3"/>
          <p:cNvSpPr/>
          <p:nvPr/>
        </p:nvSpPr>
        <p:spPr>
          <a:xfrm rot="10800000">
            <a:off x="4610826" y="156664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29;p53"/>
          <p:cNvSpPr/>
          <p:nvPr/>
        </p:nvSpPr>
        <p:spPr>
          <a:xfrm>
            <a:off x="0" y="0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apositiva de título">
  <p:cSld name="5_Diapositiva de título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54"/>
          <p:cNvSpPr/>
          <p:nvPr/>
        </p:nvSpPr>
        <p:spPr>
          <a:xfrm>
            <a:off x="0" y="0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apositiva de título">
  <p:cSld name="6_Diapositiva de título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55"/>
          <p:cNvSpPr/>
          <p:nvPr/>
        </p:nvSpPr>
        <p:spPr>
          <a:xfrm rot="10800000">
            <a:off x="4610826" y="156664"/>
            <a:ext cx="4539569" cy="4997228"/>
          </a:xfrm>
          <a:custGeom>
            <a:avLst/>
            <a:gdLst/>
            <a:ahLst/>
            <a:cxnLst/>
            <a:rect l="l" t="t" r="r" b="b"/>
            <a:pathLst>
              <a:path w="4539569" h="4997228" extrusionOk="0">
                <a:moveTo>
                  <a:pt x="2282" y="3197"/>
                </a:moveTo>
                <a:lnTo>
                  <a:pt x="2602522" y="0"/>
                </a:lnTo>
                <a:lnTo>
                  <a:pt x="4539569" y="4887"/>
                </a:lnTo>
                <a:cubicBezTo>
                  <a:pt x="-337750" y="1366591"/>
                  <a:pt x="4012238" y="-399811"/>
                  <a:pt x="263075" y="284999"/>
                </a:cubicBezTo>
                <a:cubicBezTo>
                  <a:pt x="274074" y="1629357"/>
                  <a:pt x="82650" y="4844396"/>
                  <a:pt x="268152" y="4876485"/>
                </a:cubicBezTo>
                <a:lnTo>
                  <a:pt x="0" y="4997228"/>
                </a:lnTo>
                <a:cubicBezTo>
                  <a:pt x="3958" y="3279264"/>
                  <a:pt x="-1676" y="1721161"/>
                  <a:pt x="2282" y="3197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hyperlink" Target="https://plantillaspowerpoint.org/" TargetMode="Externa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46"/>
          <p:cNvSpPr txBox="1">
            <a:spLocks noGrp="1"/>
          </p:cNvSpPr>
          <p:nvPr>
            <p:ph type="title"/>
          </p:nvPr>
        </p:nvSpPr>
        <p:spPr>
          <a:xfrm>
            <a:off x="628650" y="274638"/>
            <a:ext cx="7886700" cy="993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46"/>
          <p:cNvSpPr txBox="1">
            <a:spLocks noGrp="1"/>
          </p:cNvSpPr>
          <p:nvPr>
            <p:ph type="body" idx="1"/>
          </p:nvPr>
        </p:nvSpPr>
        <p:spPr>
          <a:xfrm>
            <a:off x="628650" y="1370013"/>
            <a:ext cx="7886700" cy="32623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46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46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46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4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‹Nº›</a:t>
            </a:fld>
            <a:endParaRPr/>
          </a:p>
        </p:txBody>
      </p:sp>
      <p:sp>
        <p:nvSpPr>
          <p:cNvPr id="11" name="TextBox 11"/>
          <p:cNvSpPr txBox="1"/>
          <p:nvPr userDrawn="1"/>
        </p:nvSpPr>
        <p:spPr>
          <a:xfrm rot="16200000">
            <a:off x="-2375976" y="1450592"/>
            <a:ext cx="444602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0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0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0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0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000" b="1" baseline="0" dirty="0" smtClean="0">
                <a:solidFill>
                  <a:schemeClr val="bg1">
                    <a:lumMod val="65000"/>
                  </a:schemeClr>
                </a:solidFill>
                <a:hlinkClick r:id="rId15"/>
              </a:rPr>
              <a:t>plantillaspowerpoint.org</a:t>
            </a:r>
            <a:endParaRPr lang="en-US" sz="10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12" name="Imagen 11"/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7" y="4247233"/>
            <a:ext cx="1245186" cy="344147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36.xml"/><Relationship Id="rId3" Type="http://schemas.openxmlformats.org/officeDocument/2006/relationships/slide" Target="slide27.xml"/><Relationship Id="rId7" Type="http://schemas.openxmlformats.org/officeDocument/2006/relationships/slide" Target="slide35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0.xml"/><Relationship Id="rId5" Type="http://schemas.openxmlformats.org/officeDocument/2006/relationships/slide" Target="slide28.xml"/><Relationship Id="rId4" Type="http://schemas.openxmlformats.org/officeDocument/2006/relationships/slide" Target="slide29.xml"/><Relationship Id="rId9" Type="http://schemas.openxmlformats.org/officeDocument/2006/relationships/slide" Target="slide4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_3PATc7LxGnQE6bV6AcczrrpbxdYhKOzZqkWFV3qwqQ/copy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_3PATc7LxGnQE6bV6AcczrrpbxdYhKOzZqkWFV3qwqQ/copy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4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smoke-antique-notebook-ink-pen_2021342.htm" TargetMode="External"/><Relationship Id="rId3" Type="http://schemas.openxmlformats.org/officeDocument/2006/relationships/hyperlink" Target="https://www.freepik.com/free-vector/hand-drawn-international-literacy-day_9244011.htm" TargetMode="External"/><Relationship Id="rId7" Type="http://schemas.openxmlformats.org/officeDocument/2006/relationships/hyperlink" Target="https://www.freepik.com/free-photo/pile-books-blue-background_1891497.htm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.xml"/><Relationship Id="rId6" Type="http://schemas.openxmlformats.org/officeDocument/2006/relationships/hyperlink" Target="https://www.freepik.com/free-photo/bunch-old-books_1986388.htm#page=1&amp;query=old%20book%20freepik&amp;position=25" TargetMode="External"/><Relationship Id="rId5" Type="http://schemas.openxmlformats.org/officeDocument/2006/relationships/hyperlink" Target="https://www.freepik.com/free-vector/international-literacy-day-draw_9110513.htm" TargetMode="External"/><Relationship Id="rId4" Type="http://schemas.openxmlformats.org/officeDocument/2006/relationships/hyperlink" Target="https://www.freepik.com/free-vector/international-literacy-day-with-stack-books_9267984.htm" TargetMode="External"/><Relationship Id="rId9" Type="http://schemas.openxmlformats.org/officeDocument/2006/relationships/image" Target="../media/image1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ink-pen-opened-old-notebook_2041511.htm#page=1&amp;query=book+old+freepik&amp;position=1" TargetMode="External"/><Relationship Id="rId3" Type="http://schemas.openxmlformats.org/officeDocument/2006/relationships/hyperlink" Target="https://www.freepik.com/free-vector/glasses-with-books-literacy-day-background_923174.htm#page=2&amp;query=literacy+freepik&amp;position=22" TargetMode="External"/><Relationship Id="rId7" Type="http://schemas.openxmlformats.org/officeDocument/2006/relationships/hyperlink" Target="https://www.freepik.com/free-photo/old-books-library-table_1925590.htm#page=2&amp;query=old+library+freepik&amp;position=17" TargetMode="Externa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www.freepik.com/free-photo/glasses-old-books-library_1465204.htm#page=1&amp;query=old+library+freepik&amp;position=5" TargetMode="External"/><Relationship Id="rId5" Type="http://schemas.openxmlformats.org/officeDocument/2006/relationships/hyperlink" Target="https://www.freepik.com/free-vector/international-literacy-day-celebration_9110518.htm#page=2&amp;query=literacy+freepik&amp;position=19" TargetMode="External"/><Relationship Id="rId4" Type="http://schemas.openxmlformats.org/officeDocument/2006/relationships/hyperlink" Target="https://www.freepik.com/free-vector/international-literacy-day-with-lots-books_9267987.htm#page=2&amp;query=literacy+freepik&amp;position=15" TargetMode="External"/><Relationship Id="rId9" Type="http://schemas.openxmlformats.org/officeDocument/2006/relationships/image" Target="../media/image1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Libre+Baskerville" TargetMode="Externa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9.xml"/><Relationship Id="rId4" Type="http://schemas.openxmlformats.org/officeDocument/2006/relationships/hyperlink" Target="https://fonts.google.com/specimen/Roboto" TargetMode="Externa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1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8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"/>
          <p:cNvSpPr txBox="1">
            <a:spLocks noGrp="1"/>
          </p:cNvSpPr>
          <p:nvPr>
            <p:ph type="ctrTitle" idx="4294967295"/>
          </p:nvPr>
        </p:nvSpPr>
        <p:spPr>
          <a:xfrm>
            <a:off x="3127763" y="1273530"/>
            <a:ext cx="5659872" cy="185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F6000"/>
              </a:buClr>
              <a:buSzPts val="6600"/>
              <a:buFont typeface="Libre Baskerville"/>
              <a:buNone/>
            </a:pPr>
            <a:r>
              <a:rPr lang="en-US" sz="6600" b="0" i="0" u="none" strike="noStrike" cap="none" dirty="0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LANGUAGE</a:t>
            </a:r>
            <a:br>
              <a:rPr lang="en-US" sz="6600" b="0" i="0" u="none" strike="noStrike" cap="none" dirty="0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</a:br>
            <a:r>
              <a:rPr lang="en-US" sz="4800" b="0" i="0" u="none" strike="noStrike" cap="none" dirty="0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Free Template</a:t>
            </a:r>
            <a:endParaRPr sz="4800" b="0" i="0" u="none" strike="noStrike" cap="none" dirty="0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49" name="Google Shape;49;p1"/>
          <p:cNvSpPr txBox="1">
            <a:spLocks noGrp="1"/>
          </p:cNvSpPr>
          <p:nvPr>
            <p:ph type="subTitle" idx="4294967295"/>
          </p:nvPr>
        </p:nvSpPr>
        <p:spPr>
          <a:xfrm>
            <a:off x="4414591" y="2920771"/>
            <a:ext cx="4330700" cy="7921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F6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7F6000"/>
                </a:solidFill>
                <a:latin typeface="Calibri"/>
                <a:ea typeface="Calibri"/>
                <a:cs typeface="Calibri"/>
                <a:sym typeface="Calibri"/>
              </a:rPr>
              <a:t>Here is where your presentation begins</a:t>
            </a:r>
            <a:endParaRPr sz="2000" b="0" i="0" u="none" strike="noStrike" cap="none">
              <a:solidFill>
                <a:srgbClr val="7F6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" name="Google Shape;50;p1"/>
          <p:cNvSpPr/>
          <p:nvPr/>
        </p:nvSpPr>
        <p:spPr>
          <a:xfrm>
            <a:off x="342403" y="894280"/>
            <a:ext cx="292121" cy="292121"/>
          </a:xfrm>
          <a:custGeom>
            <a:avLst/>
            <a:gdLst/>
            <a:ahLst/>
            <a:cxnLst/>
            <a:rect l="l" t="t" r="r" b="b"/>
            <a:pathLst>
              <a:path w="7994" h="7994" extrusionOk="0">
                <a:moveTo>
                  <a:pt x="3997" y="0"/>
                </a:moveTo>
                <a:cubicBezTo>
                  <a:pt x="3537" y="0"/>
                  <a:pt x="3160" y="377"/>
                  <a:pt x="3160" y="837"/>
                </a:cubicBezTo>
                <a:lnTo>
                  <a:pt x="3160" y="3160"/>
                </a:lnTo>
                <a:lnTo>
                  <a:pt x="858" y="3160"/>
                </a:lnTo>
                <a:cubicBezTo>
                  <a:pt x="377" y="3160"/>
                  <a:pt x="1" y="3536"/>
                  <a:pt x="1" y="3997"/>
                </a:cubicBezTo>
                <a:cubicBezTo>
                  <a:pt x="1" y="4457"/>
                  <a:pt x="377" y="4834"/>
                  <a:pt x="858" y="4834"/>
                </a:cubicBezTo>
                <a:lnTo>
                  <a:pt x="3160" y="4834"/>
                </a:lnTo>
                <a:lnTo>
                  <a:pt x="3160" y="7156"/>
                </a:lnTo>
                <a:cubicBezTo>
                  <a:pt x="3160" y="7617"/>
                  <a:pt x="3537" y="7993"/>
                  <a:pt x="3997" y="7993"/>
                </a:cubicBezTo>
                <a:cubicBezTo>
                  <a:pt x="4457" y="7993"/>
                  <a:pt x="4855" y="7617"/>
                  <a:pt x="4855" y="7156"/>
                </a:cubicBezTo>
                <a:lnTo>
                  <a:pt x="4855" y="4834"/>
                </a:lnTo>
                <a:lnTo>
                  <a:pt x="7156" y="4834"/>
                </a:lnTo>
                <a:cubicBezTo>
                  <a:pt x="7617" y="4834"/>
                  <a:pt x="7993" y="4457"/>
                  <a:pt x="7993" y="3997"/>
                </a:cubicBezTo>
                <a:cubicBezTo>
                  <a:pt x="7993" y="3536"/>
                  <a:pt x="7617" y="3160"/>
                  <a:pt x="7156" y="3160"/>
                </a:cubicBezTo>
                <a:lnTo>
                  <a:pt x="4855" y="3160"/>
                </a:lnTo>
                <a:lnTo>
                  <a:pt x="4855" y="837"/>
                </a:lnTo>
                <a:cubicBezTo>
                  <a:pt x="4855" y="377"/>
                  <a:pt x="4457" y="0"/>
                  <a:pt x="3997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1"/>
          <p:cNvSpPr/>
          <p:nvPr/>
        </p:nvSpPr>
        <p:spPr>
          <a:xfrm>
            <a:off x="4166707" y="3450301"/>
            <a:ext cx="353398" cy="353314"/>
          </a:xfrm>
          <a:custGeom>
            <a:avLst/>
            <a:gdLst/>
            <a:ahLst/>
            <a:cxnLst/>
            <a:rect l="l" t="t" r="r" b="b"/>
            <a:pathLst>
              <a:path w="2931" h="2930" extrusionOk="0">
                <a:moveTo>
                  <a:pt x="1466" y="0"/>
                </a:moveTo>
                <a:cubicBezTo>
                  <a:pt x="1298" y="0"/>
                  <a:pt x="1152" y="147"/>
                  <a:pt x="1152" y="314"/>
                </a:cubicBezTo>
                <a:lnTo>
                  <a:pt x="1152" y="1172"/>
                </a:lnTo>
                <a:lnTo>
                  <a:pt x="315" y="1172"/>
                </a:lnTo>
                <a:cubicBezTo>
                  <a:pt x="147" y="1172"/>
                  <a:pt x="1" y="1298"/>
                  <a:pt x="1" y="1465"/>
                </a:cubicBezTo>
                <a:cubicBezTo>
                  <a:pt x="1" y="1632"/>
                  <a:pt x="147" y="1779"/>
                  <a:pt x="315" y="1779"/>
                </a:cubicBezTo>
                <a:lnTo>
                  <a:pt x="1152" y="1779"/>
                </a:lnTo>
                <a:lnTo>
                  <a:pt x="1152" y="2637"/>
                </a:lnTo>
                <a:cubicBezTo>
                  <a:pt x="1152" y="2804"/>
                  <a:pt x="1298" y="2930"/>
                  <a:pt x="1466" y="2930"/>
                </a:cubicBezTo>
                <a:cubicBezTo>
                  <a:pt x="1633" y="2930"/>
                  <a:pt x="1779" y="2804"/>
                  <a:pt x="1779" y="2637"/>
                </a:cubicBezTo>
                <a:lnTo>
                  <a:pt x="1779" y="1779"/>
                </a:lnTo>
                <a:lnTo>
                  <a:pt x="2616" y="1779"/>
                </a:lnTo>
                <a:cubicBezTo>
                  <a:pt x="2805" y="1779"/>
                  <a:pt x="2930" y="1632"/>
                  <a:pt x="2930" y="1465"/>
                </a:cubicBezTo>
                <a:cubicBezTo>
                  <a:pt x="2930" y="1298"/>
                  <a:pt x="2805" y="1172"/>
                  <a:pt x="2616" y="1172"/>
                </a:cubicBezTo>
                <a:lnTo>
                  <a:pt x="1779" y="1172"/>
                </a:lnTo>
                <a:lnTo>
                  <a:pt x="1779" y="314"/>
                </a:lnTo>
                <a:cubicBezTo>
                  <a:pt x="1779" y="147"/>
                  <a:pt x="1633" y="0"/>
                  <a:pt x="1466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" name="Google Shape;52;p1"/>
          <p:cNvGrpSpPr/>
          <p:nvPr/>
        </p:nvGrpSpPr>
        <p:grpSpPr>
          <a:xfrm>
            <a:off x="550911" y="1365146"/>
            <a:ext cx="3298496" cy="3269757"/>
            <a:chOff x="1419225" y="2640013"/>
            <a:chExt cx="1639888" cy="1625600"/>
          </a:xfrm>
        </p:grpSpPr>
        <p:sp>
          <p:nvSpPr>
            <p:cNvPr id="53" name="Google Shape;53;p1"/>
            <p:cNvSpPr/>
            <p:nvPr/>
          </p:nvSpPr>
          <p:spPr>
            <a:xfrm>
              <a:off x="1427163" y="2733675"/>
              <a:ext cx="1601788" cy="1444625"/>
            </a:xfrm>
            <a:custGeom>
              <a:avLst/>
              <a:gdLst/>
              <a:ahLst/>
              <a:cxnLst/>
              <a:rect l="l" t="t" r="r" b="b"/>
              <a:pathLst>
                <a:path w="424" h="383" extrusionOk="0">
                  <a:moveTo>
                    <a:pt x="212" y="30"/>
                  </a:moveTo>
                  <a:cubicBezTo>
                    <a:pt x="216" y="26"/>
                    <a:pt x="220" y="21"/>
                    <a:pt x="225" y="17"/>
                  </a:cubicBezTo>
                  <a:cubicBezTo>
                    <a:pt x="232" y="11"/>
                    <a:pt x="240" y="6"/>
                    <a:pt x="247" y="1"/>
                  </a:cubicBezTo>
                  <a:cubicBezTo>
                    <a:pt x="249" y="0"/>
                    <a:pt x="250" y="1"/>
                    <a:pt x="251" y="2"/>
                  </a:cubicBezTo>
                  <a:cubicBezTo>
                    <a:pt x="256" y="6"/>
                    <a:pt x="260" y="11"/>
                    <a:pt x="265" y="16"/>
                  </a:cubicBezTo>
                  <a:cubicBezTo>
                    <a:pt x="276" y="25"/>
                    <a:pt x="287" y="34"/>
                    <a:pt x="297" y="44"/>
                  </a:cubicBezTo>
                  <a:cubicBezTo>
                    <a:pt x="310" y="55"/>
                    <a:pt x="322" y="67"/>
                    <a:pt x="335" y="78"/>
                  </a:cubicBezTo>
                  <a:cubicBezTo>
                    <a:pt x="354" y="96"/>
                    <a:pt x="373" y="113"/>
                    <a:pt x="392" y="131"/>
                  </a:cubicBezTo>
                  <a:cubicBezTo>
                    <a:pt x="396" y="135"/>
                    <a:pt x="399" y="139"/>
                    <a:pt x="403" y="143"/>
                  </a:cubicBezTo>
                  <a:cubicBezTo>
                    <a:pt x="405" y="145"/>
                    <a:pt x="405" y="145"/>
                    <a:pt x="402" y="147"/>
                  </a:cubicBezTo>
                  <a:cubicBezTo>
                    <a:pt x="402" y="147"/>
                    <a:pt x="401" y="147"/>
                    <a:pt x="400" y="148"/>
                  </a:cubicBezTo>
                  <a:cubicBezTo>
                    <a:pt x="401" y="148"/>
                    <a:pt x="402" y="149"/>
                    <a:pt x="403" y="149"/>
                  </a:cubicBezTo>
                  <a:cubicBezTo>
                    <a:pt x="407" y="153"/>
                    <a:pt x="411" y="157"/>
                    <a:pt x="415" y="161"/>
                  </a:cubicBezTo>
                  <a:cubicBezTo>
                    <a:pt x="417" y="162"/>
                    <a:pt x="417" y="163"/>
                    <a:pt x="416" y="165"/>
                  </a:cubicBezTo>
                  <a:cubicBezTo>
                    <a:pt x="415" y="167"/>
                    <a:pt x="413" y="169"/>
                    <a:pt x="413" y="172"/>
                  </a:cubicBezTo>
                  <a:cubicBezTo>
                    <a:pt x="414" y="174"/>
                    <a:pt x="416" y="175"/>
                    <a:pt x="418" y="177"/>
                  </a:cubicBezTo>
                  <a:cubicBezTo>
                    <a:pt x="419" y="180"/>
                    <a:pt x="421" y="182"/>
                    <a:pt x="423" y="184"/>
                  </a:cubicBezTo>
                  <a:cubicBezTo>
                    <a:pt x="424" y="186"/>
                    <a:pt x="424" y="187"/>
                    <a:pt x="422" y="188"/>
                  </a:cubicBezTo>
                  <a:cubicBezTo>
                    <a:pt x="409" y="198"/>
                    <a:pt x="397" y="207"/>
                    <a:pt x="384" y="216"/>
                  </a:cubicBezTo>
                  <a:cubicBezTo>
                    <a:pt x="365" y="230"/>
                    <a:pt x="345" y="243"/>
                    <a:pt x="325" y="257"/>
                  </a:cubicBezTo>
                  <a:cubicBezTo>
                    <a:pt x="320" y="261"/>
                    <a:pt x="315" y="264"/>
                    <a:pt x="310" y="268"/>
                  </a:cubicBezTo>
                  <a:cubicBezTo>
                    <a:pt x="309" y="268"/>
                    <a:pt x="309" y="269"/>
                    <a:pt x="309" y="270"/>
                  </a:cubicBezTo>
                  <a:cubicBezTo>
                    <a:pt x="305" y="278"/>
                    <a:pt x="297" y="284"/>
                    <a:pt x="288" y="284"/>
                  </a:cubicBezTo>
                  <a:cubicBezTo>
                    <a:pt x="287" y="284"/>
                    <a:pt x="286" y="285"/>
                    <a:pt x="285" y="285"/>
                  </a:cubicBezTo>
                  <a:cubicBezTo>
                    <a:pt x="266" y="299"/>
                    <a:pt x="246" y="313"/>
                    <a:pt x="226" y="328"/>
                  </a:cubicBezTo>
                  <a:cubicBezTo>
                    <a:pt x="208" y="341"/>
                    <a:pt x="189" y="355"/>
                    <a:pt x="170" y="368"/>
                  </a:cubicBezTo>
                  <a:cubicBezTo>
                    <a:pt x="164" y="373"/>
                    <a:pt x="159" y="377"/>
                    <a:pt x="153" y="382"/>
                  </a:cubicBezTo>
                  <a:cubicBezTo>
                    <a:pt x="152" y="383"/>
                    <a:pt x="151" y="383"/>
                    <a:pt x="150" y="382"/>
                  </a:cubicBezTo>
                  <a:cubicBezTo>
                    <a:pt x="123" y="349"/>
                    <a:pt x="96" y="319"/>
                    <a:pt x="68" y="288"/>
                  </a:cubicBezTo>
                  <a:cubicBezTo>
                    <a:pt x="50" y="269"/>
                    <a:pt x="32" y="249"/>
                    <a:pt x="14" y="229"/>
                  </a:cubicBezTo>
                  <a:cubicBezTo>
                    <a:pt x="11" y="225"/>
                    <a:pt x="7" y="222"/>
                    <a:pt x="4" y="218"/>
                  </a:cubicBezTo>
                  <a:cubicBezTo>
                    <a:pt x="2" y="217"/>
                    <a:pt x="2" y="215"/>
                    <a:pt x="1" y="213"/>
                  </a:cubicBezTo>
                  <a:cubicBezTo>
                    <a:pt x="0" y="212"/>
                    <a:pt x="0" y="210"/>
                    <a:pt x="2" y="209"/>
                  </a:cubicBezTo>
                  <a:cubicBezTo>
                    <a:pt x="6" y="207"/>
                    <a:pt x="10" y="204"/>
                    <a:pt x="14" y="202"/>
                  </a:cubicBezTo>
                  <a:cubicBezTo>
                    <a:pt x="14" y="201"/>
                    <a:pt x="15" y="201"/>
                    <a:pt x="15" y="200"/>
                  </a:cubicBezTo>
                  <a:cubicBezTo>
                    <a:pt x="17" y="199"/>
                    <a:pt x="16" y="198"/>
                    <a:pt x="15" y="197"/>
                  </a:cubicBezTo>
                  <a:cubicBezTo>
                    <a:pt x="12" y="193"/>
                    <a:pt x="12" y="193"/>
                    <a:pt x="15" y="189"/>
                  </a:cubicBezTo>
                  <a:cubicBezTo>
                    <a:pt x="15" y="189"/>
                    <a:pt x="16" y="188"/>
                    <a:pt x="15" y="188"/>
                  </a:cubicBezTo>
                  <a:cubicBezTo>
                    <a:pt x="15" y="186"/>
                    <a:pt x="16" y="185"/>
                    <a:pt x="17" y="184"/>
                  </a:cubicBezTo>
                  <a:cubicBezTo>
                    <a:pt x="27" y="176"/>
                    <a:pt x="36" y="168"/>
                    <a:pt x="47" y="163"/>
                  </a:cubicBezTo>
                  <a:cubicBezTo>
                    <a:pt x="48" y="163"/>
                    <a:pt x="48" y="162"/>
                    <a:pt x="48" y="162"/>
                  </a:cubicBezTo>
                  <a:cubicBezTo>
                    <a:pt x="46" y="159"/>
                    <a:pt x="43" y="156"/>
                    <a:pt x="41" y="154"/>
                  </a:cubicBezTo>
                  <a:cubicBezTo>
                    <a:pt x="40" y="154"/>
                    <a:pt x="39" y="155"/>
                    <a:pt x="38" y="155"/>
                  </a:cubicBezTo>
                  <a:cubicBezTo>
                    <a:pt x="27" y="152"/>
                    <a:pt x="16" y="150"/>
                    <a:pt x="5" y="148"/>
                  </a:cubicBezTo>
                  <a:cubicBezTo>
                    <a:pt x="4" y="148"/>
                    <a:pt x="3" y="147"/>
                    <a:pt x="2" y="147"/>
                  </a:cubicBezTo>
                  <a:cubicBezTo>
                    <a:pt x="2" y="147"/>
                    <a:pt x="2" y="147"/>
                    <a:pt x="2" y="146"/>
                  </a:cubicBezTo>
                  <a:cubicBezTo>
                    <a:pt x="3" y="146"/>
                    <a:pt x="4" y="146"/>
                    <a:pt x="4" y="146"/>
                  </a:cubicBezTo>
                  <a:cubicBezTo>
                    <a:pt x="12" y="148"/>
                    <a:pt x="19" y="149"/>
                    <a:pt x="26" y="151"/>
                  </a:cubicBezTo>
                  <a:cubicBezTo>
                    <a:pt x="30" y="152"/>
                    <a:pt x="35" y="152"/>
                    <a:pt x="40" y="153"/>
                  </a:cubicBezTo>
                  <a:cubicBezTo>
                    <a:pt x="35" y="148"/>
                    <a:pt x="31" y="143"/>
                    <a:pt x="27" y="137"/>
                  </a:cubicBezTo>
                  <a:cubicBezTo>
                    <a:pt x="31" y="134"/>
                    <a:pt x="34" y="131"/>
                    <a:pt x="39" y="130"/>
                  </a:cubicBezTo>
                  <a:cubicBezTo>
                    <a:pt x="48" y="128"/>
                    <a:pt x="56" y="125"/>
                    <a:pt x="65" y="123"/>
                  </a:cubicBezTo>
                  <a:cubicBezTo>
                    <a:pt x="68" y="123"/>
                    <a:pt x="71" y="122"/>
                    <a:pt x="75" y="122"/>
                  </a:cubicBezTo>
                  <a:cubicBezTo>
                    <a:pt x="75" y="122"/>
                    <a:pt x="76" y="121"/>
                    <a:pt x="77" y="121"/>
                  </a:cubicBezTo>
                  <a:cubicBezTo>
                    <a:pt x="76" y="120"/>
                    <a:pt x="75" y="118"/>
                    <a:pt x="74" y="117"/>
                  </a:cubicBezTo>
                  <a:cubicBezTo>
                    <a:pt x="70" y="113"/>
                    <a:pt x="66" y="108"/>
                    <a:pt x="62" y="104"/>
                  </a:cubicBezTo>
                  <a:cubicBezTo>
                    <a:pt x="61" y="102"/>
                    <a:pt x="61" y="101"/>
                    <a:pt x="64" y="101"/>
                  </a:cubicBezTo>
                  <a:cubicBezTo>
                    <a:pt x="68" y="100"/>
                    <a:pt x="73" y="99"/>
                    <a:pt x="78" y="99"/>
                  </a:cubicBezTo>
                  <a:cubicBezTo>
                    <a:pt x="90" y="100"/>
                    <a:pt x="102" y="101"/>
                    <a:pt x="114" y="105"/>
                  </a:cubicBezTo>
                  <a:cubicBezTo>
                    <a:pt x="125" y="108"/>
                    <a:pt x="135" y="111"/>
                    <a:pt x="146" y="114"/>
                  </a:cubicBezTo>
                  <a:cubicBezTo>
                    <a:pt x="147" y="111"/>
                    <a:pt x="147" y="108"/>
                    <a:pt x="148" y="105"/>
                  </a:cubicBezTo>
                  <a:cubicBezTo>
                    <a:pt x="152" y="88"/>
                    <a:pt x="158" y="71"/>
                    <a:pt x="166" y="55"/>
                  </a:cubicBezTo>
                  <a:cubicBezTo>
                    <a:pt x="168" y="49"/>
                    <a:pt x="172" y="44"/>
                    <a:pt x="175" y="39"/>
                  </a:cubicBezTo>
                  <a:cubicBezTo>
                    <a:pt x="179" y="31"/>
                    <a:pt x="185" y="23"/>
                    <a:pt x="190" y="16"/>
                  </a:cubicBezTo>
                  <a:cubicBezTo>
                    <a:pt x="192" y="14"/>
                    <a:pt x="194" y="14"/>
                    <a:pt x="196" y="16"/>
                  </a:cubicBezTo>
                  <a:cubicBezTo>
                    <a:pt x="201" y="20"/>
                    <a:pt x="206" y="24"/>
                    <a:pt x="211" y="29"/>
                  </a:cubicBezTo>
                  <a:cubicBezTo>
                    <a:pt x="212" y="29"/>
                    <a:pt x="212" y="30"/>
                    <a:pt x="212" y="30"/>
                  </a:cubicBezTo>
                  <a:close/>
                  <a:moveTo>
                    <a:pt x="159" y="264"/>
                  </a:moveTo>
                  <a:cubicBezTo>
                    <a:pt x="160" y="264"/>
                    <a:pt x="161" y="264"/>
                    <a:pt x="161" y="264"/>
                  </a:cubicBezTo>
                  <a:cubicBezTo>
                    <a:pt x="163" y="266"/>
                    <a:pt x="165" y="268"/>
                    <a:pt x="167" y="270"/>
                  </a:cubicBezTo>
                  <a:cubicBezTo>
                    <a:pt x="171" y="275"/>
                    <a:pt x="176" y="280"/>
                    <a:pt x="180" y="285"/>
                  </a:cubicBezTo>
                  <a:cubicBezTo>
                    <a:pt x="183" y="287"/>
                    <a:pt x="184" y="287"/>
                    <a:pt x="187" y="286"/>
                  </a:cubicBezTo>
                  <a:cubicBezTo>
                    <a:pt x="187" y="286"/>
                    <a:pt x="188" y="285"/>
                    <a:pt x="188" y="285"/>
                  </a:cubicBezTo>
                  <a:cubicBezTo>
                    <a:pt x="209" y="274"/>
                    <a:pt x="230" y="266"/>
                    <a:pt x="253" y="262"/>
                  </a:cubicBezTo>
                  <a:cubicBezTo>
                    <a:pt x="258" y="261"/>
                    <a:pt x="264" y="260"/>
                    <a:pt x="270" y="259"/>
                  </a:cubicBezTo>
                  <a:cubicBezTo>
                    <a:pt x="268" y="259"/>
                    <a:pt x="268" y="259"/>
                    <a:pt x="267" y="259"/>
                  </a:cubicBezTo>
                  <a:cubicBezTo>
                    <a:pt x="249" y="258"/>
                    <a:pt x="231" y="259"/>
                    <a:pt x="213" y="263"/>
                  </a:cubicBezTo>
                  <a:cubicBezTo>
                    <a:pt x="209" y="263"/>
                    <a:pt x="207" y="263"/>
                    <a:pt x="204" y="260"/>
                  </a:cubicBezTo>
                  <a:cubicBezTo>
                    <a:pt x="196" y="252"/>
                    <a:pt x="188" y="243"/>
                    <a:pt x="180" y="235"/>
                  </a:cubicBezTo>
                  <a:cubicBezTo>
                    <a:pt x="158" y="212"/>
                    <a:pt x="137" y="189"/>
                    <a:pt x="116" y="165"/>
                  </a:cubicBezTo>
                  <a:cubicBezTo>
                    <a:pt x="105" y="153"/>
                    <a:pt x="94" y="141"/>
                    <a:pt x="84" y="129"/>
                  </a:cubicBezTo>
                  <a:cubicBezTo>
                    <a:pt x="81" y="125"/>
                    <a:pt x="78" y="124"/>
                    <a:pt x="73" y="125"/>
                  </a:cubicBezTo>
                  <a:cubicBezTo>
                    <a:pt x="66" y="127"/>
                    <a:pt x="59" y="128"/>
                    <a:pt x="52" y="130"/>
                  </a:cubicBezTo>
                  <a:cubicBezTo>
                    <a:pt x="48" y="131"/>
                    <a:pt x="44" y="132"/>
                    <a:pt x="40" y="133"/>
                  </a:cubicBezTo>
                  <a:cubicBezTo>
                    <a:pt x="55" y="149"/>
                    <a:pt x="70" y="165"/>
                    <a:pt x="84" y="181"/>
                  </a:cubicBezTo>
                  <a:cubicBezTo>
                    <a:pt x="84" y="181"/>
                    <a:pt x="84" y="181"/>
                    <a:pt x="84" y="181"/>
                  </a:cubicBezTo>
                  <a:cubicBezTo>
                    <a:pt x="83" y="181"/>
                    <a:pt x="83" y="180"/>
                    <a:pt x="82" y="179"/>
                  </a:cubicBezTo>
                  <a:cubicBezTo>
                    <a:pt x="68" y="165"/>
                    <a:pt x="54" y="151"/>
                    <a:pt x="41" y="137"/>
                  </a:cubicBezTo>
                  <a:cubicBezTo>
                    <a:pt x="40" y="136"/>
                    <a:pt x="39" y="135"/>
                    <a:pt x="38" y="134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8" y="136"/>
                    <a:pt x="38" y="138"/>
                    <a:pt x="39" y="139"/>
                  </a:cubicBezTo>
                  <a:cubicBezTo>
                    <a:pt x="43" y="144"/>
                    <a:pt x="46" y="148"/>
                    <a:pt x="50" y="152"/>
                  </a:cubicBezTo>
                  <a:cubicBezTo>
                    <a:pt x="72" y="176"/>
                    <a:pt x="95" y="200"/>
                    <a:pt x="118" y="225"/>
                  </a:cubicBezTo>
                  <a:cubicBezTo>
                    <a:pt x="138" y="246"/>
                    <a:pt x="158" y="268"/>
                    <a:pt x="179" y="289"/>
                  </a:cubicBezTo>
                  <a:cubicBezTo>
                    <a:pt x="182" y="293"/>
                    <a:pt x="183" y="293"/>
                    <a:pt x="187" y="291"/>
                  </a:cubicBezTo>
                  <a:cubicBezTo>
                    <a:pt x="210" y="278"/>
                    <a:pt x="233" y="269"/>
                    <a:pt x="259" y="264"/>
                  </a:cubicBezTo>
                  <a:cubicBezTo>
                    <a:pt x="263" y="263"/>
                    <a:pt x="268" y="262"/>
                    <a:pt x="273" y="261"/>
                  </a:cubicBezTo>
                  <a:cubicBezTo>
                    <a:pt x="268" y="262"/>
                    <a:pt x="263" y="262"/>
                    <a:pt x="258" y="263"/>
                  </a:cubicBezTo>
                  <a:cubicBezTo>
                    <a:pt x="245" y="265"/>
                    <a:pt x="232" y="268"/>
                    <a:pt x="219" y="273"/>
                  </a:cubicBezTo>
                  <a:cubicBezTo>
                    <a:pt x="208" y="278"/>
                    <a:pt x="197" y="283"/>
                    <a:pt x="186" y="288"/>
                  </a:cubicBezTo>
                  <a:cubicBezTo>
                    <a:pt x="182" y="289"/>
                    <a:pt x="181" y="289"/>
                    <a:pt x="179" y="286"/>
                  </a:cubicBezTo>
                  <a:cubicBezTo>
                    <a:pt x="177" y="284"/>
                    <a:pt x="176" y="282"/>
                    <a:pt x="174" y="280"/>
                  </a:cubicBezTo>
                  <a:cubicBezTo>
                    <a:pt x="169" y="275"/>
                    <a:pt x="164" y="269"/>
                    <a:pt x="159" y="264"/>
                  </a:cubicBezTo>
                  <a:close/>
                  <a:moveTo>
                    <a:pt x="243" y="69"/>
                  </a:moveTo>
                  <a:cubicBezTo>
                    <a:pt x="243" y="69"/>
                    <a:pt x="243" y="69"/>
                    <a:pt x="243" y="69"/>
                  </a:cubicBezTo>
                  <a:cubicBezTo>
                    <a:pt x="243" y="69"/>
                    <a:pt x="243" y="69"/>
                    <a:pt x="243" y="69"/>
                  </a:cubicBezTo>
                  <a:cubicBezTo>
                    <a:pt x="235" y="62"/>
                    <a:pt x="227" y="55"/>
                    <a:pt x="220" y="48"/>
                  </a:cubicBezTo>
                  <a:cubicBezTo>
                    <a:pt x="212" y="40"/>
                    <a:pt x="204" y="33"/>
                    <a:pt x="196" y="25"/>
                  </a:cubicBezTo>
                  <a:cubicBezTo>
                    <a:pt x="192" y="21"/>
                    <a:pt x="190" y="22"/>
                    <a:pt x="187" y="26"/>
                  </a:cubicBezTo>
                  <a:cubicBezTo>
                    <a:pt x="185" y="30"/>
                    <a:pt x="183" y="33"/>
                    <a:pt x="181" y="36"/>
                  </a:cubicBezTo>
                  <a:cubicBezTo>
                    <a:pt x="170" y="55"/>
                    <a:pt x="161" y="75"/>
                    <a:pt x="155" y="96"/>
                  </a:cubicBezTo>
                  <a:cubicBezTo>
                    <a:pt x="154" y="101"/>
                    <a:pt x="153" y="107"/>
                    <a:pt x="154" y="113"/>
                  </a:cubicBezTo>
                  <a:cubicBezTo>
                    <a:pt x="156" y="120"/>
                    <a:pt x="160" y="126"/>
                    <a:pt x="165" y="131"/>
                  </a:cubicBezTo>
                  <a:cubicBezTo>
                    <a:pt x="178" y="145"/>
                    <a:pt x="192" y="159"/>
                    <a:pt x="205" y="173"/>
                  </a:cubicBezTo>
                  <a:cubicBezTo>
                    <a:pt x="232" y="200"/>
                    <a:pt x="259" y="227"/>
                    <a:pt x="286" y="255"/>
                  </a:cubicBezTo>
                  <a:cubicBezTo>
                    <a:pt x="286" y="255"/>
                    <a:pt x="287" y="255"/>
                    <a:pt x="287" y="256"/>
                  </a:cubicBezTo>
                  <a:cubicBezTo>
                    <a:pt x="296" y="219"/>
                    <a:pt x="312" y="186"/>
                    <a:pt x="336" y="157"/>
                  </a:cubicBezTo>
                  <a:cubicBezTo>
                    <a:pt x="322" y="145"/>
                    <a:pt x="309" y="133"/>
                    <a:pt x="298" y="119"/>
                  </a:cubicBezTo>
                  <a:cubicBezTo>
                    <a:pt x="311" y="132"/>
                    <a:pt x="324" y="144"/>
                    <a:pt x="338" y="157"/>
                  </a:cubicBezTo>
                  <a:cubicBezTo>
                    <a:pt x="314" y="185"/>
                    <a:pt x="299" y="216"/>
                    <a:pt x="291" y="252"/>
                  </a:cubicBezTo>
                  <a:cubicBezTo>
                    <a:pt x="301" y="217"/>
                    <a:pt x="318" y="185"/>
                    <a:pt x="340" y="156"/>
                  </a:cubicBezTo>
                  <a:cubicBezTo>
                    <a:pt x="339" y="156"/>
                    <a:pt x="339" y="156"/>
                    <a:pt x="338" y="155"/>
                  </a:cubicBezTo>
                  <a:cubicBezTo>
                    <a:pt x="312" y="129"/>
                    <a:pt x="285" y="104"/>
                    <a:pt x="259" y="78"/>
                  </a:cubicBezTo>
                  <a:cubicBezTo>
                    <a:pt x="244" y="63"/>
                    <a:pt x="228" y="49"/>
                    <a:pt x="213" y="35"/>
                  </a:cubicBezTo>
                  <a:cubicBezTo>
                    <a:pt x="208" y="30"/>
                    <a:pt x="202" y="26"/>
                    <a:pt x="196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212" y="37"/>
                    <a:pt x="227" y="53"/>
                    <a:pt x="243" y="69"/>
                  </a:cubicBezTo>
                  <a:close/>
                  <a:moveTo>
                    <a:pt x="103" y="284"/>
                  </a:moveTo>
                  <a:cubicBezTo>
                    <a:pt x="103" y="284"/>
                    <a:pt x="103" y="283"/>
                    <a:pt x="103" y="283"/>
                  </a:cubicBezTo>
                  <a:cubicBezTo>
                    <a:pt x="103" y="284"/>
                    <a:pt x="104" y="284"/>
                    <a:pt x="104" y="285"/>
                  </a:cubicBezTo>
                  <a:cubicBezTo>
                    <a:pt x="110" y="291"/>
                    <a:pt x="115" y="296"/>
                    <a:pt x="120" y="302"/>
                  </a:cubicBezTo>
                  <a:cubicBezTo>
                    <a:pt x="130" y="313"/>
                    <a:pt x="140" y="325"/>
                    <a:pt x="151" y="336"/>
                  </a:cubicBezTo>
                  <a:cubicBezTo>
                    <a:pt x="155" y="340"/>
                    <a:pt x="155" y="340"/>
                    <a:pt x="160" y="336"/>
                  </a:cubicBezTo>
                  <a:cubicBezTo>
                    <a:pt x="187" y="310"/>
                    <a:pt x="219" y="289"/>
                    <a:pt x="253" y="273"/>
                  </a:cubicBezTo>
                  <a:cubicBezTo>
                    <a:pt x="255" y="272"/>
                    <a:pt x="256" y="271"/>
                    <a:pt x="258" y="270"/>
                  </a:cubicBezTo>
                  <a:cubicBezTo>
                    <a:pt x="258" y="270"/>
                    <a:pt x="257" y="270"/>
                    <a:pt x="257" y="270"/>
                  </a:cubicBezTo>
                  <a:cubicBezTo>
                    <a:pt x="248" y="273"/>
                    <a:pt x="239" y="275"/>
                    <a:pt x="230" y="279"/>
                  </a:cubicBezTo>
                  <a:cubicBezTo>
                    <a:pt x="215" y="285"/>
                    <a:pt x="201" y="292"/>
                    <a:pt x="186" y="299"/>
                  </a:cubicBezTo>
                  <a:cubicBezTo>
                    <a:pt x="180" y="302"/>
                    <a:pt x="177" y="301"/>
                    <a:pt x="172" y="296"/>
                  </a:cubicBezTo>
                  <a:cubicBezTo>
                    <a:pt x="164" y="288"/>
                    <a:pt x="156" y="279"/>
                    <a:pt x="148" y="270"/>
                  </a:cubicBezTo>
                  <a:cubicBezTo>
                    <a:pt x="121" y="240"/>
                    <a:pt x="93" y="211"/>
                    <a:pt x="66" y="181"/>
                  </a:cubicBezTo>
                  <a:cubicBezTo>
                    <a:pt x="62" y="177"/>
                    <a:pt x="59" y="173"/>
                    <a:pt x="56" y="170"/>
                  </a:cubicBezTo>
                  <a:cubicBezTo>
                    <a:pt x="52" y="166"/>
                    <a:pt x="49" y="166"/>
                    <a:pt x="45" y="168"/>
                  </a:cubicBezTo>
                  <a:cubicBezTo>
                    <a:pt x="44" y="168"/>
                    <a:pt x="44" y="169"/>
                    <a:pt x="43" y="169"/>
                  </a:cubicBezTo>
                  <a:cubicBezTo>
                    <a:pt x="38" y="173"/>
                    <a:pt x="33" y="176"/>
                    <a:pt x="27" y="180"/>
                  </a:cubicBezTo>
                  <a:cubicBezTo>
                    <a:pt x="24" y="182"/>
                    <a:pt x="22" y="184"/>
                    <a:pt x="19" y="187"/>
                  </a:cubicBezTo>
                  <a:cubicBezTo>
                    <a:pt x="34" y="206"/>
                    <a:pt x="50" y="224"/>
                    <a:pt x="66" y="243"/>
                  </a:cubicBezTo>
                  <a:cubicBezTo>
                    <a:pt x="65" y="242"/>
                    <a:pt x="65" y="242"/>
                    <a:pt x="64" y="242"/>
                  </a:cubicBezTo>
                  <a:cubicBezTo>
                    <a:pt x="53" y="229"/>
                    <a:pt x="41" y="216"/>
                    <a:pt x="30" y="204"/>
                  </a:cubicBezTo>
                  <a:cubicBezTo>
                    <a:pt x="27" y="201"/>
                    <a:pt x="24" y="198"/>
                    <a:pt x="21" y="195"/>
                  </a:cubicBezTo>
                  <a:cubicBezTo>
                    <a:pt x="20" y="194"/>
                    <a:pt x="19" y="193"/>
                    <a:pt x="17" y="193"/>
                  </a:cubicBezTo>
                  <a:cubicBezTo>
                    <a:pt x="23" y="201"/>
                    <a:pt x="151" y="344"/>
                    <a:pt x="156" y="347"/>
                  </a:cubicBezTo>
                  <a:cubicBezTo>
                    <a:pt x="171" y="333"/>
                    <a:pt x="186" y="320"/>
                    <a:pt x="203" y="309"/>
                  </a:cubicBezTo>
                  <a:cubicBezTo>
                    <a:pt x="219" y="297"/>
                    <a:pt x="236" y="286"/>
                    <a:pt x="253" y="277"/>
                  </a:cubicBezTo>
                  <a:cubicBezTo>
                    <a:pt x="253" y="276"/>
                    <a:pt x="253" y="277"/>
                    <a:pt x="252" y="277"/>
                  </a:cubicBezTo>
                  <a:cubicBezTo>
                    <a:pt x="226" y="288"/>
                    <a:pt x="202" y="303"/>
                    <a:pt x="180" y="321"/>
                  </a:cubicBezTo>
                  <a:cubicBezTo>
                    <a:pt x="173" y="326"/>
                    <a:pt x="167" y="332"/>
                    <a:pt x="160" y="338"/>
                  </a:cubicBezTo>
                  <a:cubicBezTo>
                    <a:pt x="156" y="342"/>
                    <a:pt x="154" y="342"/>
                    <a:pt x="150" y="338"/>
                  </a:cubicBezTo>
                  <a:cubicBezTo>
                    <a:pt x="136" y="322"/>
                    <a:pt x="122" y="306"/>
                    <a:pt x="108" y="290"/>
                  </a:cubicBezTo>
                  <a:cubicBezTo>
                    <a:pt x="106" y="288"/>
                    <a:pt x="104" y="286"/>
                    <a:pt x="103" y="284"/>
                  </a:cubicBezTo>
                  <a:close/>
                  <a:moveTo>
                    <a:pt x="400" y="143"/>
                  </a:moveTo>
                  <a:cubicBezTo>
                    <a:pt x="399" y="143"/>
                    <a:pt x="399" y="143"/>
                    <a:pt x="399" y="142"/>
                  </a:cubicBezTo>
                  <a:cubicBezTo>
                    <a:pt x="371" y="117"/>
                    <a:pt x="344" y="91"/>
                    <a:pt x="316" y="65"/>
                  </a:cubicBezTo>
                  <a:cubicBezTo>
                    <a:pt x="295" y="46"/>
                    <a:pt x="274" y="28"/>
                    <a:pt x="253" y="10"/>
                  </a:cubicBezTo>
                  <a:cubicBezTo>
                    <a:pt x="252" y="9"/>
                    <a:pt x="251" y="8"/>
                    <a:pt x="249" y="7"/>
                  </a:cubicBezTo>
                  <a:cubicBezTo>
                    <a:pt x="248" y="7"/>
                    <a:pt x="247" y="7"/>
                    <a:pt x="246" y="7"/>
                  </a:cubicBezTo>
                  <a:cubicBezTo>
                    <a:pt x="246" y="7"/>
                    <a:pt x="246" y="8"/>
                    <a:pt x="246" y="8"/>
                  </a:cubicBezTo>
                  <a:cubicBezTo>
                    <a:pt x="266" y="26"/>
                    <a:pt x="286" y="44"/>
                    <a:pt x="306" y="63"/>
                  </a:cubicBezTo>
                  <a:cubicBezTo>
                    <a:pt x="306" y="63"/>
                    <a:pt x="305" y="63"/>
                    <a:pt x="305" y="62"/>
                  </a:cubicBezTo>
                  <a:cubicBezTo>
                    <a:pt x="285" y="45"/>
                    <a:pt x="266" y="28"/>
                    <a:pt x="246" y="11"/>
                  </a:cubicBezTo>
                  <a:cubicBezTo>
                    <a:pt x="243" y="8"/>
                    <a:pt x="243" y="8"/>
                    <a:pt x="239" y="11"/>
                  </a:cubicBezTo>
                  <a:cubicBezTo>
                    <a:pt x="233" y="16"/>
                    <a:pt x="226" y="22"/>
                    <a:pt x="219" y="28"/>
                  </a:cubicBezTo>
                  <a:cubicBezTo>
                    <a:pt x="215" y="31"/>
                    <a:pt x="216" y="34"/>
                    <a:pt x="220" y="37"/>
                  </a:cubicBezTo>
                  <a:cubicBezTo>
                    <a:pt x="221" y="38"/>
                    <a:pt x="222" y="39"/>
                    <a:pt x="224" y="41"/>
                  </a:cubicBezTo>
                  <a:cubicBezTo>
                    <a:pt x="240" y="55"/>
                    <a:pt x="256" y="70"/>
                    <a:pt x="271" y="85"/>
                  </a:cubicBezTo>
                  <a:cubicBezTo>
                    <a:pt x="295" y="108"/>
                    <a:pt x="318" y="130"/>
                    <a:pt x="341" y="153"/>
                  </a:cubicBezTo>
                  <a:cubicBezTo>
                    <a:pt x="344" y="156"/>
                    <a:pt x="344" y="156"/>
                    <a:pt x="342" y="159"/>
                  </a:cubicBezTo>
                  <a:cubicBezTo>
                    <a:pt x="324" y="182"/>
                    <a:pt x="310" y="206"/>
                    <a:pt x="301" y="233"/>
                  </a:cubicBezTo>
                  <a:cubicBezTo>
                    <a:pt x="301" y="234"/>
                    <a:pt x="301" y="234"/>
                    <a:pt x="300" y="234"/>
                  </a:cubicBezTo>
                  <a:cubicBezTo>
                    <a:pt x="324" y="198"/>
                    <a:pt x="354" y="167"/>
                    <a:pt x="391" y="143"/>
                  </a:cubicBezTo>
                  <a:cubicBezTo>
                    <a:pt x="379" y="131"/>
                    <a:pt x="366" y="119"/>
                    <a:pt x="354" y="107"/>
                  </a:cubicBezTo>
                  <a:cubicBezTo>
                    <a:pt x="354" y="107"/>
                    <a:pt x="355" y="107"/>
                    <a:pt x="355" y="106"/>
                  </a:cubicBezTo>
                  <a:cubicBezTo>
                    <a:pt x="368" y="119"/>
                    <a:pt x="381" y="131"/>
                    <a:pt x="394" y="143"/>
                  </a:cubicBezTo>
                  <a:cubicBezTo>
                    <a:pt x="393" y="144"/>
                    <a:pt x="392" y="144"/>
                    <a:pt x="392" y="144"/>
                  </a:cubicBezTo>
                  <a:cubicBezTo>
                    <a:pt x="374" y="156"/>
                    <a:pt x="358" y="169"/>
                    <a:pt x="342" y="185"/>
                  </a:cubicBezTo>
                  <a:cubicBezTo>
                    <a:pt x="326" y="201"/>
                    <a:pt x="312" y="218"/>
                    <a:pt x="300" y="238"/>
                  </a:cubicBezTo>
                  <a:cubicBezTo>
                    <a:pt x="299" y="241"/>
                    <a:pt x="298" y="244"/>
                    <a:pt x="296" y="248"/>
                  </a:cubicBezTo>
                  <a:cubicBezTo>
                    <a:pt x="297" y="248"/>
                    <a:pt x="297" y="248"/>
                    <a:pt x="297" y="248"/>
                  </a:cubicBezTo>
                  <a:cubicBezTo>
                    <a:pt x="310" y="226"/>
                    <a:pt x="324" y="207"/>
                    <a:pt x="342" y="189"/>
                  </a:cubicBezTo>
                  <a:cubicBezTo>
                    <a:pt x="359" y="172"/>
                    <a:pt x="378" y="156"/>
                    <a:pt x="400" y="143"/>
                  </a:cubicBezTo>
                  <a:close/>
                  <a:moveTo>
                    <a:pt x="276" y="254"/>
                  </a:moveTo>
                  <a:cubicBezTo>
                    <a:pt x="276" y="254"/>
                    <a:pt x="277" y="254"/>
                    <a:pt x="277" y="253"/>
                  </a:cubicBezTo>
                  <a:cubicBezTo>
                    <a:pt x="273" y="250"/>
                    <a:pt x="269" y="246"/>
                    <a:pt x="265" y="242"/>
                  </a:cubicBezTo>
                  <a:cubicBezTo>
                    <a:pt x="233" y="209"/>
                    <a:pt x="200" y="176"/>
                    <a:pt x="168" y="143"/>
                  </a:cubicBezTo>
                  <a:cubicBezTo>
                    <a:pt x="163" y="137"/>
                    <a:pt x="157" y="132"/>
                    <a:pt x="152" y="127"/>
                  </a:cubicBezTo>
                  <a:cubicBezTo>
                    <a:pt x="144" y="120"/>
                    <a:pt x="135" y="114"/>
                    <a:pt x="125" y="112"/>
                  </a:cubicBezTo>
                  <a:cubicBezTo>
                    <a:pt x="109" y="107"/>
                    <a:pt x="94" y="104"/>
                    <a:pt x="78" y="104"/>
                  </a:cubicBezTo>
                  <a:cubicBezTo>
                    <a:pt x="76" y="104"/>
                    <a:pt x="74" y="104"/>
                    <a:pt x="72" y="104"/>
                  </a:cubicBezTo>
                  <a:cubicBezTo>
                    <a:pt x="79" y="112"/>
                    <a:pt x="87" y="119"/>
                    <a:pt x="94" y="127"/>
                  </a:cubicBezTo>
                  <a:cubicBezTo>
                    <a:pt x="101" y="135"/>
                    <a:pt x="108" y="143"/>
                    <a:pt x="115" y="151"/>
                  </a:cubicBezTo>
                  <a:cubicBezTo>
                    <a:pt x="115" y="151"/>
                    <a:pt x="114" y="151"/>
                    <a:pt x="114" y="151"/>
                  </a:cubicBezTo>
                  <a:cubicBezTo>
                    <a:pt x="102" y="138"/>
                    <a:pt x="90" y="125"/>
                    <a:pt x="78" y="112"/>
                  </a:cubicBezTo>
                  <a:cubicBezTo>
                    <a:pt x="76" y="111"/>
                    <a:pt x="75" y="110"/>
                    <a:pt x="73" y="108"/>
                  </a:cubicBezTo>
                  <a:cubicBezTo>
                    <a:pt x="73" y="108"/>
                    <a:pt x="72" y="108"/>
                    <a:pt x="72" y="108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10"/>
                    <a:pt x="73" y="111"/>
                    <a:pt x="73" y="112"/>
                  </a:cubicBezTo>
                  <a:cubicBezTo>
                    <a:pt x="79" y="118"/>
                    <a:pt x="84" y="124"/>
                    <a:pt x="90" y="130"/>
                  </a:cubicBezTo>
                  <a:cubicBezTo>
                    <a:pt x="122" y="165"/>
                    <a:pt x="154" y="200"/>
                    <a:pt x="186" y="235"/>
                  </a:cubicBezTo>
                  <a:cubicBezTo>
                    <a:pt x="192" y="241"/>
                    <a:pt x="198" y="247"/>
                    <a:pt x="203" y="254"/>
                  </a:cubicBezTo>
                  <a:cubicBezTo>
                    <a:pt x="207" y="257"/>
                    <a:pt x="210" y="258"/>
                    <a:pt x="215" y="257"/>
                  </a:cubicBezTo>
                  <a:cubicBezTo>
                    <a:pt x="223" y="256"/>
                    <a:pt x="231" y="255"/>
                    <a:pt x="238" y="255"/>
                  </a:cubicBezTo>
                  <a:cubicBezTo>
                    <a:pt x="247" y="255"/>
                    <a:pt x="256" y="255"/>
                    <a:pt x="265" y="255"/>
                  </a:cubicBezTo>
                  <a:cubicBezTo>
                    <a:pt x="265" y="255"/>
                    <a:pt x="264" y="254"/>
                    <a:pt x="264" y="254"/>
                  </a:cubicBezTo>
                  <a:cubicBezTo>
                    <a:pt x="252" y="253"/>
                    <a:pt x="240" y="252"/>
                    <a:pt x="228" y="253"/>
                  </a:cubicBezTo>
                  <a:cubicBezTo>
                    <a:pt x="223" y="253"/>
                    <a:pt x="218" y="254"/>
                    <a:pt x="214" y="254"/>
                  </a:cubicBezTo>
                  <a:cubicBezTo>
                    <a:pt x="212" y="254"/>
                    <a:pt x="210" y="254"/>
                    <a:pt x="209" y="253"/>
                  </a:cubicBezTo>
                  <a:cubicBezTo>
                    <a:pt x="205" y="249"/>
                    <a:pt x="201" y="245"/>
                    <a:pt x="198" y="241"/>
                  </a:cubicBezTo>
                  <a:cubicBezTo>
                    <a:pt x="197" y="241"/>
                    <a:pt x="197" y="240"/>
                    <a:pt x="197" y="240"/>
                  </a:cubicBezTo>
                  <a:cubicBezTo>
                    <a:pt x="198" y="240"/>
                    <a:pt x="198" y="241"/>
                    <a:pt x="199" y="241"/>
                  </a:cubicBezTo>
                  <a:cubicBezTo>
                    <a:pt x="202" y="244"/>
                    <a:pt x="206" y="247"/>
                    <a:pt x="209" y="250"/>
                  </a:cubicBezTo>
                  <a:cubicBezTo>
                    <a:pt x="211" y="252"/>
                    <a:pt x="213" y="253"/>
                    <a:pt x="215" y="253"/>
                  </a:cubicBezTo>
                  <a:cubicBezTo>
                    <a:pt x="217" y="252"/>
                    <a:pt x="219" y="252"/>
                    <a:pt x="221" y="252"/>
                  </a:cubicBezTo>
                  <a:cubicBezTo>
                    <a:pt x="236" y="251"/>
                    <a:pt x="251" y="251"/>
                    <a:pt x="266" y="253"/>
                  </a:cubicBezTo>
                  <a:cubicBezTo>
                    <a:pt x="269" y="253"/>
                    <a:pt x="273" y="254"/>
                    <a:pt x="276" y="254"/>
                  </a:cubicBezTo>
                  <a:close/>
                  <a:moveTo>
                    <a:pt x="57" y="248"/>
                  </a:moveTo>
                  <a:cubicBezTo>
                    <a:pt x="55" y="246"/>
                    <a:pt x="54" y="245"/>
                    <a:pt x="53" y="244"/>
                  </a:cubicBezTo>
                  <a:cubicBezTo>
                    <a:pt x="49" y="239"/>
                    <a:pt x="45" y="235"/>
                    <a:pt x="41" y="231"/>
                  </a:cubicBezTo>
                  <a:cubicBezTo>
                    <a:pt x="34" y="224"/>
                    <a:pt x="28" y="216"/>
                    <a:pt x="21" y="209"/>
                  </a:cubicBezTo>
                  <a:cubicBezTo>
                    <a:pt x="20" y="208"/>
                    <a:pt x="19" y="207"/>
                    <a:pt x="18" y="207"/>
                  </a:cubicBezTo>
                  <a:cubicBezTo>
                    <a:pt x="18" y="207"/>
                    <a:pt x="18" y="207"/>
                    <a:pt x="17" y="207"/>
                  </a:cubicBezTo>
                  <a:cubicBezTo>
                    <a:pt x="17" y="208"/>
                    <a:pt x="17" y="208"/>
                    <a:pt x="18" y="209"/>
                  </a:cubicBezTo>
                  <a:cubicBezTo>
                    <a:pt x="19" y="211"/>
                    <a:pt x="20" y="213"/>
                    <a:pt x="21" y="214"/>
                  </a:cubicBezTo>
                  <a:cubicBezTo>
                    <a:pt x="29" y="224"/>
                    <a:pt x="38" y="233"/>
                    <a:pt x="46" y="243"/>
                  </a:cubicBezTo>
                  <a:cubicBezTo>
                    <a:pt x="52" y="250"/>
                    <a:pt x="58" y="257"/>
                    <a:pt x="64" y="264"/>
                  </a:cubicBezTo>
                  <a:cubicBezTo>
                    <a:pt x="65" y="264"/>
                    <a:pt x="65" y="265"/>
                    <a:pt x="66" y="266"/>
                  </a:cubicBezTo>
                  <a:cubicBezTo>
                    <a:pt x="65" y="266"/>
                    <a:pt x="65" y="266"/>
                    <a:pt x="65" y="266"/>
                  </a:cubicBezTo>
                  <a:cubicBezTo>
                    <a:pt x="59" y="261"/>
                    <a:pt x="54" y="254"/>
                    <a:pt x="49" y="248"/>
                  </a:cubicBezTo>
                  <a:cubicBezTo>
                    <a:pt x="43" y="242"/>
                    <a:pt x="38" y="237"/>
                    <a:pt x="32" y="231"/>
                  </a:cubicBezTo>
                  <a:cubicBezTo>
                    <a:pt x="27" y="225"/>
                    <a:pt x="21" y="219"/>
                    <a:pt x="16" y="213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6" y="215"/>
                    <a:pt x="16" y="217"/>
                    <a:pt x="17" y="218"/>
                  </a:cubicBezTo>
                  <a:cubicBezTo>
                    <a:pt x="26" y="228"/>
                    <a:pt x="34" y="239"/>
                    <a:pt x="43" y="249"/>
                  </a:cubicBezTo>
                  <a:cubicBezTo>
                    <a:pt x="58" y="266"/>
                    <a:pt x="74" y="283"/>
                    <a:pt x="89" y="300"/>
                  </a:cubicBezTo>
                  <a:cubicBezTo>
                    <a:pt x="107" y="320"/>
                    <a:pt x="126" y="341"/>
                    <a:pt x="144" y="361"/>
                  </a:cubicBezTo>
                  <a:cubicBezTo>
                    <a:pt x="146" y="363"/>
                    <a:pt x="148" y="365"/>
                    <a:pt x="150" y="367"/>
                  </a:cubicBezTo>
                  <a:cubicBezTo>
                    <a:pt x="151" y="367"/>
                    <a:pt x="152" y="368"/>
                    <a:pt x="152" y="368"/>
                  </a:cubicBezTo>
                  <a:cubicBezTo>
                    <a:pt x="153" y="368"/>
                    <a:pt x="153" y="368"/>
                    <a:pt x="153" y="367"/>
                  </a:cubicBezTo>
                  <a:cubicBezTo>
                    <a:pt x="152" y="366"/>
                    <a:pt x="151" y="364"/>
                    <a:pt x="150" y="363"/>
                  </a:cubicBezTo>
                  <a:cubicBezTo>
                    <a:pt x="145" y="358"/>
                    <a:pt x="141" y="353"/>
                    <a:pt x="137" y="349"/>
                  </a:cubicBezTo>
                  <a:cubicBezTo>
                    <a:pt x="124" y="335"/>
                    <a:pt x="112" y="322"/>
                    <a:pt x="100" y="309"/>
                  </a:cubicBezTo>
                  <a:cubicBezTo>
                    <a:pt x="100" y="308"/>
                    <a:pt x="99" y="307"/>
                    <a:pt x="99" y="306"/>
                  </a:cubicBezTo>
                  <a:cubicBezTo>
                    <a:pt x="99" y="306"/>
                    <a:pt x="99" y="306"/>
                    <a:pt x="99" y="306"/>
                  </a:cubicBezTo>
                  <a:cubicBezTo>
                    <a:pt x="100" y="306"/>
                    <a:pt x="100" y="306"/>
                    <a:pt x="101" y="307"/>
                  </a:cubicBezTo>
                  <a:cubicBezTo>
                    <a:pt x="103" y="309"/>
                    <a:pt x="105" y="311"/>
                    <a:pt x="106" y="313"/>
                  </a:cubicBezTo>
                  <a:cubicBezTo>
                    <a:pt x="114" y="321"/>
                    <a:pt x="122" y="329"/>
                    <a:pt x="130" y="338"/>
                  </a:cubicBezTo>
                  <a:cubicBezTo>
                    <a:pt x="137" y="345"/>
                    <a:pt x="144" y="353"/>
                    <a:pt x="151" y="361"/>
                  </a:cubicBezTo>
                  <a:cubicBezTo>
                    <a:pt x="152" y="362"/>
                    <a:pt x="154" y="362"/>
                    <a:pt x="154" y="361"/>
                  </a:cubicBezTo>
                  <a:cubicBezTo>
                    <a:pt x="155" y="360"/>
                    <a:pt x="156" y="359"/>
                    <a:pt x="155" y="358"/>
                  </a:cubicBezTo>
                  <a:cubicBezTo>
                    <a:pt x="155" y="357"/>
                    <a:pt x="154" y="355"/>
                    <a:pt x="153" y="354"/>
                  </a:cubicBezTo>
                  <a:cubicBezTo>
                    <a:pt x="147" y="348"/>
                    <a:pt x="141" y="341"/>
                    <a:pt x="135" y="335"/>
                  </a:cubicBezTo>
                  <a:cubicBezTo>
                    <a:pt x="126" y="325"/>
                    <a:pt x="117" y="315"/>
                    <a:pt x="108" y="305"/>
                  </a:cubicBezTo>
                  <a:cubicBezTo>
                    <a:pt x="108" y="304"/>
                    <a:pt x="107" y="304"/>
                    <a:pt x="107" y="304"/>
                  </a:cubicBezTo>
                  <a:cubicBezTo>
                    <a:pt x="107" y="303"/>
                    <a:pt x="108" y="303"/>
                    <a:pt x="108" y="303"/>
                  </a:cubicBezTo>
                  <a:cubicBezTo>
                    <a:pt x="123" y="319"/>
                    <a:pt x="138" y="336"/>
                    <a:pt x="155" y="352"/>
                  </a:cubicBezTo>
                  <a:cubicBezTo>
                    <a:pt x="154" y="351"/>
                    <a:pt x="153" y="349"/>
                    <a:pt x="152" y="348"/>
                  </a:cubicBezTo>
                  <a:cubicBezTo>
                    <a:pt x="145" y="340"/>
                    <a:pt x="137" y="332"/>
                    <a:pt x="130" y="323"/>
                  </a:cubicBezTo>
                  <a:cubicBezTo>
                    <a:pt x="116" y="307"/>
                    <a:pt x="101" y="292"/>
                    <a:pt x="87" y="276"/>
                  </a:cubicBezTo>
                  <a:cubicBezTo>
                    <a:pt x="76" y="264"/>
                    <a:pt x="65" y="251"/>
                    <a:pt x="54" y="239"/>
                  </a:cubicBezTo>
                  <a:cubicBezTo>
                    <a:pt x="43" y="227"/>
                    <a:pt x="32" y="215"/>
                    <a:pt x="21" y="204"/>
                  </a:cubicBezTo>
                  <a:cubicBezTo>
                    <a:pt x="20" y="203"/>
                    <a:pt x="20" y="203"/>
                    <a:pt x="19" y="202"/>
                  </a:cubicBezTo>
                  <a:cubicBezTo>
                    <a:pt x="19" y="202"/>
                    <a:pt x="19" y="202"/>
                    <a:pt x="18" y="203"/>
                  </a:cubicBezTo>
                  <a:cubicBezTo>
                    <a:pt x="20" y="204"/>
                    <a:pt x="21" y="206"/>
                    <a:pt x="22" y="207"/>
                  </a:cubicBezTo>
                  <a:cubicBezTo>
                    <a:pt x="32" y="218"/>
                    <a:pt x="43" y="229"/>
                    <a:pt x="53" y="241"/>
                  </a:cubicBezTo>
                  <a:cubicBezTo>
                    <a:pt x="55" y="242"/>
                    <a:pt x="57" y="244"/>
                    <a:pt x="57" y="248"/>
                  </a:cubicBezTo>
                  <a:close/>
                  <a:moveTo>
                    <a:pt x="163" y="355"/>
                  </a:moveTo>
                  <a:cubicBezTo>
                    <a:pt x="164" y="355"/>
                    <a:pt x="164" y="356"/>
                    <a:pt x="164" y="356"/>
                  </a:cubicBezTo>
                  <a:cubicBezTo>
                    <a:pt x="164" y="356"/>
                    <a:pt x="163" y="357"/>
                    <a:pt x="163" y="358"/>
                  </a:cubicBezTo>
                  <a:cubicBezTo>
                    <a:pt x="161" y="359"/>
                    <a:pt x="160" y="360"/>
                    <a:pt x="158" y="362"/>
                  </a:cubicBezTo>
                  <a:cubicBezTo>
                    <a:pt x="158" y="363"/>
                    <a:pt x="157" y="364"/>
                    <a:pt x="156" y="365"/>
                  </a:cubicBezTo>
                  <a:cubicBezTo>
                    <a:pt x="157" y="365"/>
                    <a:pt x="157" y="365"/>
                    <a:pt x="157" y="366"/>
                  </a:cubicBezTo>
                  <a:cubicBezTo>
                    <a:pt x="158" y="365"/>
                    <a:pt x="159" y="365"/>
                    <a:pt x="159" y="364"/>
                  </a:cubicBezTo>
                  <a:cubicBezTo>
                    <a:pt x="167" y="359"/>
                    <a:pt x="175" y="353"/>
                    <a:pt x="182" y="348"/>
                  </a:cubicBezTo>
                  <a:cubicBezTo>
                    <a:pt x="194" y="339"/>
                    <a:pt x="205" y="330"/>
                    <a:pt x="217" y="322"/>
                  </a:cubicBezTo>
                  <a:cubicBezTo>
                    <a:pt x="232" y="311"/>
                    <a:pt x="247" y="301"/>
                    <a:pt x="262" y="290"/>
                  </a:cubicBezTo>
                  <a:cubicBezTo>
                    <a:pt x="266" y="287"/>
                    <a:pt x="269" y="284"/>
                    <a:pt x="273" y="281"/>
                  </a:cubicBezTo>
                  <a:cubicBezTo>
                    <a:pt x="262" y="284"/>
                    <a:pt x="253" y="290"/>
                    <a:pt x="244" y="296"/>
                  </a:cubicBezTo>
                  <a:cubicBezTo>
                    <a:pt x="244" y="295"/>
                    <a:pt x="244" y="294"/>
                    <a:pt x="245" y="293"/>
                  </a:cubicBezTo>
                  <a:cubicBezTo>
                    <a:pt x="246" y="292"/>
                    <a:pt x="247" y="292"/>
                    <a:pt x="248" y="291"/>
                  </a:cubicBezTo>
                  <a:cubicBezTo>
                    <a:pt x="258" y="284"/>
                    <a:pt x="268" y="279"/>
                    <a:pt x="279" y="275"/>
                  </a:cubicBezTo>
                  <a:cubicBezTo>
                    <a:pt x="281" y="275"/>
                    <a:pt x="282" y="274"/>
                    <a:pt x="283" y="273"/>
                  </a:cubicBezTo>
                  <a:cubicBezTo>
                    <a:pt x="283" y="273"/>
                    <a:pt x="283" y="272"/>
                    <a:pt x="283" y="272"/>
                  </a:cubicBezTo>
                  <a:cubicBezTo>
                    <a:pt x="282" y="273"/>
                    <a:pt x="280" y="273"/>
                    <a:pt x="279" y="273"/>
                  </a:cubicBezTo>
                  <a:cubicBezTo>
                    <a:pt x="265" y="279"/>
                    <a:pt x="252" y="284"/>
                    <a:pt x="239" y="293"/>
                  </a:cubicBezTo>
                  <a:cubicBezTo>
                    <a:pt x="230" y="299"/>
                    <a:pt x="220" y="305"/>
                    <a:pt x="211" y="312"/>
                  </a:cubicBezTo>
                  <a:cubicBezTo>
                    <a:pt x="198" y="321"/>
                    <a:pt x="186" y="332"/>
                    <a:pt x="174" y="342"/>
                  </a:cubicBezTo>
                  <a:cubicBezTo>
                    <a:pt x="173" y="342"/>
                    <a:pt x="172" y="343"/>
                    <a:pt x="172" y="343"/>
                  </a:cubicBezTo>
                  <a:cubicBezTo>
                    <a:pt x="172" y="343"/>
                    <a:pt x="172" y="343"/>
                    <a:pt x="171" y="342"/>
                  </a:cubicBezTo>
                  <a:cubicBezTo>
                    <a:pt x="172" y="342"/>
                    <a:pt x="172" y="341"/>
                    <a:pt x="173" y="341"/>
                  </a:cubicBezTo>
                  <a:cubicBezTo>
                    <a:pt x="186" y="330"/>
                    <a:pt x="200" y="319"/>
                    <a:pt x="213" y="308"/>
                  </a:cubicBezTo>
                  <a:cubicBezTo>
                    <a:pt x="226" y="298"/>
                    <a:pt x="240" y="289"/>
                    <a:pt x="255" y="282"/>
                  </a:cubicBezTo>
                  <a:cubicBezTo>
                    <a:pt x="265" y="277"/>
                    <a:pt x="275" y="272"/>
                    <a:pt x="286" y="269"/>
                  </a:cubicBezTo>
                  <a:cubicBezTo>
                    <a:pt x="287" y="269"/>
                    <a:pt x="288" y="269"/>
                    <a:pt x="289" y="269"/>
                  </a:cubicBezTo>
                  <a:cubicBezTo>
                    <a:pt x="288" y="268"/>
                    <a:pt x="288" y="268"/>
                    <a:pt x="288" y="268"/>
                  </a:cubicBezTo>
                  <a:cubicBezTo>
                    <a:pt x="286" y="268"/>
                    <a:pt x="285" y="269"/>
                    <a:pt x="283" y="269"/>
                  </a:cubicBezTo>
                  <a:cubicBezTo>
                    <a:pt x="264" y="275"/>
                    <a:pt x="247" y="284"/>
                    <a:pt x="231" y="293"/>
                  </a:cubicBezTo>
                  <a:cubicBezTo>
                    <a:pt x="218" y="301"/>
                    <a:pt x="206" y="310"/>
                    <a:pt x="194" y="319"/>
                  </a:cubicBezTo>
                  <a:cubicBezTo>
                    <a:pt x="182" y="328"/>
                    <a:pt x="172" y="338"/>
                    <a:pt x="161" y="347"/>
                  </a:cubicBezTo>
                  <a:cubicBezTo>
                    <a:pt x="160" y="347"/>
                    <a:pt x="159" y="348"/>
                    <a:pt x="158" y="349"/>
                  </a:cubicBezTo>
                  <a:cubicBezTo>
                    <a:pt x="158" y="349"/>
                    <a:pt x="158" y="350"/>
                    <a:pt x="158" y="351"/>
                  </a:cubicBezTo>
                  <a:cubicBezTo>
                    <a:pt x="158" y="351"/>
                    <a:pt x="159" y="351"/>
                    <a:pt x="159" y="351"/>
                  </a:cubicBezTo>
                  <a:cubicBezTo>
                    <a:pt x="161" y="350"/>
                    <a:pt x="162" y="349"/>
                    <a:pt x="164" y="348"/>
                  </a:cubicBezTo>
                  <a:cubicBezTo>
                    <a:pt x="165" y="348"/>
                    <a:pt x="165" y="347"/>
                    <a:pt x="166" y="347"/>
                  </a:cubicBezTo>
                  <a:cubicBezTo>
                    <a:pt x="166" y="347"/>
                    <a:pt x="166" y="347"/>
                    <a:pt x="167" y="347"/>
                  </a:cubicBezTo>
                  <a:cubicBezTo>
                    <a:pt x="166" y="348"/>
                    <a:pt x="165" y="349"/>
                    <a:pt x="165" y="350"/>
                  </a:cubicBezTo>
                  <a:cubicBezTo>
                    <a:pt x="163" y="352"/>
                    <a:pt x="161" y="354"/>
                    <a:pt x="159" y="356"/>
                  </a:cubicBezTo>
                  <a:cubicBezTo>
                    <a:pt x="158" y="356"/>
                    <a:pt x="158" y="357"/>
                    <a:pt x="158" y="358"/>
                  </a:cubicBezTo>
                  <a:cubicBezTo>
                    <a:pt x="158" y="358"/>
                    <a:pt x="158" y="358"/>
                    <a:pt x="158" y="358"/>
                  </a:cubicBezTo>
                  <a:cubicBezTo>
                    <a:pt x="160" y="357"/>
                    <a:pt x="162" y="356"/>
                    <a:pt x="163" y="355"/>
                  </a:cubicBezTo>
                  <a:close/>
                  <a:moveTo>
                    <a:pt x="390" y="188"/>
                  </a:moveTo>
                  <a:cubicBezTo>
                    <a:pt x="390" y="188"/>
                    <a:pt x="391" y="189"/>
                    <a:pt x="391" y="189"/>
                  </a:cubicBezTo>
                  <a:cubicBezTo>
                    <a:pt x="390" y="189"/>
                    <a:pt x="390" y="189"/>
                    <a:pt x="390" y="189"/>
                  </a:cubicBezTo>
                  <a:cubicBezTo>
                    <a:pt x="384" y="193"/>
                    <a:pt x="377" y="196"/>
                    <a:pt x="371" y="200"/>
                  </a:cubicBezTo>
                  <a:cubicBezTo>
                    <a:pt x="358" y="207"/>
                    <a:pt x="345" y="217"/>
                    <a:pt x="333" y="226"/>
                  </a:cubicBezTo>
                  <a:cubicBezTo>
                    <a:pt x="324" y="233"/>
                    <a:pt x="317" y="243"/>
                    <a:pt x="309" y="251"/>
                  </a:cubicBezTo>
                  <a:cubicBezTo>
                    <a:pt x="309" y="251"/>
                    <a:pt x="310" y="252"/>
                    <a:pt x="310" y="252"/>
                  </a:cubicBezTo>
                  <a:cubicBezTo>
                    <a:pt x="314" y="248"/>
                    <a:pt x="318" y="244"/>
                    <a:pt x="322" y="240"/>
                  </a:cubicBezTo>
                  <a:cubicBezTo>
                    <a:pt x="327" y="236"/>
                    <a:pt x="331" y="231"/>
                    <a:pt x="336" y="228"/>
                  </a:cubicBezTo>
                  <a:cubicBezTo>
                    <a:pt x="340" y="224"/>
                    <a:pt x="345" y="221"/>
                    <a:pt x="350" y="217"/>
                  </a:cubicBezTo>
                  <a:cubicBezTo>
                    <a:pt x="355" y="214"/>
                    <a:pt x="360" y="211"/>
                    <a:pt x="365" y="208"/>
                  </a:cubicBezTo>
                  <a:cubicBezTo>
                    <a:pt x="370" y="205"/>
                    <a:pt x="376" y="202"/>
                    <a:pt x="381" y="199"/>
                  </a:cubicBezTo>
                  <a:cubicBezTo>
                    <a:pt x="386" y="197"/>
                    <a:pt x="391" y="194"/>
                    <a:pt x="397" y="192"/>
                  </a:cubicBezTo>
                  <a:cubicBezTo>
                    <a:pt x="397" y="193"/>
                    <a:pt x="396" y="193"/>
                    <a:pt x="396" y="193"/>
                  </a:cubicBezTo>
                  <a:cubicBezTo>
                    <a:pt x="391" y="196"/>
                    <a:pt x="386" y="198"/>
                    <a:pt x="382" y="201"/>
                  </a:cubicBezTo>
                  <a:cubicBezTo>
                    <a:pt x="363" y="210"/>
                    <a:pt x="346" y="221"/>
                    <a:pt x="331" y="235"/>
                  </a:cubicBezTo>
                  <a:cubicBezTo>
                    <a:pt x="330" y="237"/>
                    <a:pt x="328" y="238"/>
                    <a:pt x="327" y="240"/>
                  </a:cubicBezTo>
                  <a:cubicBezTo>
                    <a:pt x="332" y="237"/>
                    <a:pt x="336" y="234"/>
                    <a:pt x="341" y="231"/>
                  </a:cubicBezTo>
                  <a:cubicBezTo>
                    <a:pt x="352" y="224"/>
                    <a:pt x="362" y="218"/>
                    <a:pt x="373" y="211"/>
                  </a:cubicBezTo>
                  <a:cubicBezTo>
                    <a:pt x="384" y="204"/>
                    <a:pt x="395" y="196"/>
                    <a:pt x="407" y="188"/>
                  </a:cubicBezTo>
                  <a:cubicBezTo>
                    <a:pt x="408" y="188"/>
                    <a:pt x="408" y="187"/>
                    <a:pt x="409" y="186"/>
                  </a:cubicBezTo>
                  <a:cubicBezTo>
                    <a:pt x="409" y="186"/>
                    <a:pt x="410" y="184"/>
                    <a:pt x="409" y="184"/>
                  </a:cubicBezTo>
                  <a:cubicBezTo>
                    <a:pt x="409" y="183"/>
                    <a:pt x="408" y="183"/>
                    <a:pt x="407" y="183"/>
                  </a:cubicBezTo>
                  <a:cubicBezTo>
                    <a:pt x="406" y="183"/>
                    <a:pt x="405" y="183"/>
                    <a:pt x="405" y="184"/>
                  </a:cubicBezTo>
                  <a:cubicBezTo>
                    <a:pt x="403" y="184"/>
                    <a:pt x="402" y="184"/>
                    <a:pt x="400" y="185"/>
                  </a:cubicBezTo>
                  <a:cubicBezTo>
                    <a:pt x="400" y="184"/>
                    <a:pt x="400" y="184"/>
                    <a:pt x="400" y="184"/>
                  </a:cubicBezTo>
                  <a:cubicBezTo>
                    <a:pt x="402" y="183"/>
                    <a:pt x="403" y="182"/>
                    <a:pt x="405" y="181"/>
                  </a:cubicBezTo>
                  <a:cubicBezTo>
                    <a:pt x="406" y="181"/>
                    <a:pt x="408" y="180"/>
                    <a:pt x="409" y="179"/>
                  </a:cubicBezTo>
                  <a:cubicBezTo>
                    <a:pt x="410" y="178"/>
                    <a:pt x="411" y="177"/>
                    <a:pt x="410" y="175"/>
                  </a:cubicBezTo>
                  <a:cubicBezTo>
                    <a:pt x="409" y="174"/>
                    <a:pt x="408" y="174"/>
                    <a:pt x="407" y="175"/>
                  </a:cubicBezTo>
                  <a:cubicBezTo>
                    <a:pt x="402" y="177"/>
                    <a:pt x="397" y="179"/>
                    <a:pt x="392" y="181"/>
                  </a:cubicBezTo>
                  <a:cubicBezTo>
                    <a:pt x="384" y="185"/>
                    <a:pt x="376" y="188"/>
                    <a:pt x="369" y="194"/>
                  </a:cubicBezTo>
                  <a:cubicBezTo>
                    <a:pt x="369" y="194"/>
                    <a:pt x="368" y="194"/>
                    <a:pt x="367" y="194"/>
                  </a:cubicBezTo>
                  <a:cubicBezTo>
                    <a:pt x="368" y="193"/>
                    <a:pt x="368" y="192"/>
                    <a:pt x="369" y="192"/>
                  </a:cubicBezTo>
                  <a:cubicBezTo>
                    <a:pt x="371" y="190"/>
                    <a:pt x="374" y="189"/>
                    <a:pt x="376" y="187"/>
                  </a:cubicBezTo>
                  <a:cubicBezTo>
                    <a:pt x="386" y="182"/>
                    <a:pt x="396" y="178"/>
                    <a:pt x="406" y="173"/>
                  </a:cubicBezTo>
                  <a:cubicBezTo>
                    <a:pt x="408" y="172"/>
                    <a:pt x="409" y="171"/>
                    <a:pt x="410" y="170"/>
                  </a:cubicBezTo>
                  <a:cubicBezTo>
                    <a:pt x="411" y="170"/>
                    <a:pt x="410" y="169"/>
                    <a:pt x="411" y="168"/>
                  </a:cubicBezTo>
                  <a:cubicBezTo>
                    <a:pt x="410" y="168"/>
                    <a:pt x="409" y="168"/>
                    <a:pt x="409" y="168"/>
                  </a:cubicBezTo>
                  <a:cubicBezTo>
                    <a:pt x="407" y="169"/>
                    <a:pt x="405" y="170"/>
                    <a:pt x="403" y="171"/>
                  </a:cubicBezTo>
                  <a:cubicBezTo>
                    <a:pt x="383" y="181"/>
                    <a:pt x="364" y="192"/>
                    <a:pt x="346" y="205"/>
                  </a:cubicBezTo>
                  <a:cubicBezTo>
                    <a:pt x="328" y="217"/>
                    <a:pt x="313" y="232"/>
                    <a:pt x="302" y="251"/>
                  </a:cubicBezTo>
                  <a:cubicBezTo>
                    <a:pt x="300" y="253"/>
                    <a:pt x="299" y="256"/>
                    <a:pt x="298" y="258"/>
                  </a:cubicBezTo>
                  <a:cubicBezTo>
                    <a:pt x="298" y="258"/>
                    <a:pt x="298" y="258"/>
                    <a:pt x="299" y="259"/>
                  </a:cubicBezTo>
                  <a:cubicBezTo>
                    <a:pt x="306" y="246"/>
                    <a:pt x="315" y="235"/>
                    <a:pt x="325" y="225"/>
                  </a:cubicBezTo>
                  <a:cubicBezTo>
                    <a:pt x="335" y="216"/>
                    <a:pt x="346" y="207"/>
                    <a:pt x="358" y="199"/>
                  </a:cubicBezTo>
                  <a:cubicBezTo>
                    <a:pt x="358" y="200"/>
                    <a:pt x="358" y="200"/>
                    <a:pt x="358" y="200"/>
                  </a:cubicBezTo>
                  <a:cubicBezTo>
                    <a:pt x="351" y="206"/>
                    <a:pt x="344" y="211"/>
                    <a:pt x="338" y="216"/>
                  </a:cubicBezTo>
                  <a:cubicBezTo>
                    <a:pt x="325" y="226"/>
                    <a:pt x="315" y="237"/>
                    <a:pt x="306" y="249"/>
                  </a:cubicBezTo>
                  <a:cubicBezTo>
                    <a:pt x="306" y="250"/>
                    <a:pt x="306" y="251"/>
                    <a:pt x="305" y="252"/>
                  </a:cubicBezTo>
                  <a:cubicBezTo>
                    <a:pt x="306" y="252"/>
                    <a:pt x="306" y="252"/>
                    <a:pt x="306" y="251"/>
                  </a:cubicBezTo>
                  <a:cubicBezTo>
                    <a:pt x="313" y="244"/>
                    <a:pt x="320" y="236"/>
                    <a:pt x="327" y="229"/>
                  </a:cubicBezTo>
                  <a:cubicBezTo>
                    <a:pt x="334" y="221"/>
                    <a:pt x="343" y="215"/>
                    <a:pt x="352" y="209"/>
                  </a:cubicBezTo>
                  <a:cubicBezTo>
                    <a:pt x="362" y="203"/>
                    <a:pt x="373" y="197"/>
                    <a:pt x="384" y="191"/>
                  </a:cubicBezTo>
                  <a:cubicBezTo>
                    <a:pt x="386" y="190"/>
                    <a:pt x="388" y="189"/>
                    <a:pt x="390" y="188"/>
                  </a:cubicBezTo>
                  <a:close/>
                  <a:moveTo>
                    <a:pt x="299" y="249"/>
                  </a:moveTo>
                  <a:cubicBezTo>
                    <a:pt x="300" y="249"/>
                    <a:pt x="300" y="249"/>
                    <a:pt x="300" y="249"/>
                  </a:cubicBezTo>
                  <a:cubicBezTo>
                    <a:pt x="301" y="248"/>
                    <a:pt x="301" y="247"/>
                    <a:pt x="302" y="247"/>
                  </a:cubicBezTo>
                  <a:cubicBezTo>
                    <a:pt x="306" y="239"/>
                    <a:pt x="312" y="232"/>
                    <a:pt x="319" y="225"/>
                  </a:cubicBezTo>
                  <a:cubicBezTo>
                    <a:pt x="332" y="210"/>
                    <a:pt x="349" y="198"/>
                    <a:pt x="366" y="188"/>
                  </a:cubicBezTo>
                  <a:cubicBezTo>
                    <a:pt x="380" y="180"/>
                    <a:pt x="395" y="173"/>
                    <a:pt x="409" y="165"/>
                  </a:cubicBezTo>
                  <a:cubicBezTo>
                    <a:pt x="410" y="165"/>
                    <a:pt x="412" y="164"/>
                    <a:pt x="413" y="163"/>
                  </a:cubicBezTo>
                  <a:cubicBezTo>
                    <a:pt x="412" y="162"/>
                    <a:pt x="411" y="161"/>
                    <a:pt x="410" y="161"/>
                  </a:cubicBezTo>
                  <a:cubicBezTo>
                    <a:pt x="407" y="157"/>
                    <a:pt x="404" y="154"/>
                    <a:pt x="400" y="151"/>
                  </a:cubicBezTo>
                  <a:cubicBezTo>
                    <a:pt x="398" y="149"/>
                    <a:pt x="397" y="149"/>
                    <a:pt x="395" y="151"/>
                  </a:cubicBezTo>
                  <a:cubicBezTo>
                    <a:pt x="391" y="153"/>
                    <a:pt x="386" y="156"/>
                    <a:pt x="382" y="159"/>
                  </a:cubicBezTo>
                  <a:cubicBezTo>
                    <a:pt x="359" y="175"/>
                    <a:pt x="338" y="194"/>
                    <a:pt x="321" y="217"/>
                  </a:cubicBezTo>
                  <a:cubicBezTo>
                    <a:pt x="320" y="218"/>
                    <a:pt x="320" y="218"/>
                    <a:pt x="319" y="219"/>
                  </a:cubicBezTo>
                  <a:cubicBezTo>
                    <a:pt x="332" y="208"/>
                    <a:pt x="345" y="197"/>
                    <a:pt x="359" y="188"/>
                  </a:cubicBezTo>
                  <a:cubicBezTo>
                    <a:pt x="373" y="179"/>
                    <a:pt x="388" y="171"/>
                    <a:pt x="404" y="164"/>
                  </a:cubicBezTo>
                  <a:cubicBezTo>
                    <a:pt x="401" y="161"/>
                    <a:pt x="398" y="157"/>
                    <a:pt x="395" y="154"/>
                  </a:cubicBezTo>
                  <a:cubicBezTo>
                    <a:pt x="396" y="154"/>
                    <a:pt x="396" y="153"/>
                    <a:pt x="396" y="153"/>
                  </a:cubicBezTo>
                  <a:cubicBezTo>
                    <a:pt x="399" y="157"/>
                    <a:pt x="403" y="160"/>
                    <a:pt x="406" y="164"/>
                  </a:cubicBezTo>
                  <a:cubicBezTo>
                    <a:pt x="405" y="165"/>
                    <a:pt x="404" y="165"/>
                    <a:pt x="403" y="166"/>
                  </a:cubicBezTo>
                  <a:cubicBezTo>
                    <a:pt x="387" y="174"/>
                    <a:pt x="370" y="183"/>
                    <a:pt x="355" y="193"/>
                  </a:cubicBezTo>
                  <a:cubicBezTo>
                    <a:pt x="338" y="204"/>
                    <a:pt x="322" y="217"/>
                    <a:pt x="310" y="233"/>
                  </a:cubicBezTo>
                  <a:cubicBezTo>
                    <a:pt x="306" y="238"/>
                    <a:pt x="303" y="243"/>
                    <a:pt x="299" y="249"/>
                  </a:cubicBezTo>
                  <a:close/>
                  <a:moveTo>
                    <a:pt x="179" y="297"/>
                  </a:moveTo>
                  <a:cubicBezTo>
                    <a:pt x="181" y="295"/>
                    <a:pt x="181" y="294"/>
                    <a:pt x="179" y="293"/>
                  </a:cubicBezTo>
                  <a:cubicBezTo>
                    <a:pt x="175" y="288"/>
                    <a:pt x="171" y="284"/>
                    <a:pt x="167" y="279"/>
                  </a:cubicBezTo>
                  <a:cubicBezTo>
                    <a:pt x="151" y="262"/>
                    <a:pt x="134" y="244"/>
                    <a:pt x="117" y="226"/>
                  </a:cubicBezTo>
                  <a:cubicBezTo>
                    <a:pt x="103" y="211"/>
                    <a:pt x="90" y="196"/>
                    <a:pt x="76" y="181"/>
                  </a:cubicBezTo>
                  <a:cubicBezTo>
                    <a:pt x="62" y="167"/>
                    <a:pt x="49" y="152"/>
                    <a:pt x="36" y="137"/>
                  </a:cubicBezTo>
                  <a:cubicBezTo>
                    <a:pt x="35" y="137"/>
                    <a:pt x="35" y="136"/>
                    <a:pt x="34" y="136"/>
                  </a:cubicBezTo>
                  <a:cubicBezTo>
                    <a:pt x="33" y="137"/>
                    <a:pt x="33" y="137"/>
                    <a:pt x="32" y="138"/>
                  </a:cubicBezTo>
                  <a:cubicBezTo>
                    <a:pt x="32" y="138"/>
                    <a:pt x="31" y="139"/>
                    <a:pt x="31" y="139"/>
                  </a:cubicBezTo>
                  <a:cubicBezTo>
                    <a:pt x="81" y="191"/>
                    <a:pt x="130" y="244"/>
                    <a:pt x="179" y="297"/>
                  </a:cubicBezTo>
                  <a:close/>
                  <a:moveTo>
                    <a:pt x="181" y="297"/>
                  </a:moveTo>
                  <a:cubicBezTo>
                    <a:pt x="208" y="285"/>
                    <a:pt x="233" y="271"/>
                    <a:pt x="261" y="265"/>
                  </a:cubicBezTo>
                  <a:cubicBezTo>
                    <a:pt x="261" y="265"/>
                    <a:pt x="260" y="265"/>
                    <a:pt x="260" y="265"/>
                  </a:cubicBezTo>
                  <a:cubicBezTo>
                    <a:pt x="254" y="267"/>
                    <a:pt x="248" y="268"/>
                    <a:pt x="242" y="269"/>
                  </a:cubicBezTo>
                  <a:cubicBezTo>
                    <a:pt x="233" y="273"/>
                    <a:pt x="224" y="276"/>
                    <a:pt x="215" y="280"/>
                  </a:cubicBezTo>
                  <a:cubicBezTo>
                    <a:pt x="204" y="283"/>
                    <a:pt x="194" y="288"/>
                    <a:pt x="184" y="294"/>
                  </a:cubicBezTo>
                  <a:cubicBezTo>
                    <a:pt x="182" y="294"/>
                    <a:pt x="181" y="295"/>
                    <a:pt x="181" y="29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270125" y="4073525"/>
              <a:ext cx="207963" cy="192088"/>
            </a:xfrm>
            <a:custGeom>
              <a:avLst/>
              <a:gdLst/>
              <a:ahLst/>
              <a:cxnLst/>
              <a:rect l="l" t="t" r="r" b="b"/>
              <a:pathLst>
                <a:path w="55" h="51" extrusionOk="0">
                  <a:moveTo>
                    <a:pt x="5" y="51"/>
                  </a:moveTo>
                  <a:cubicBezTo>
                    <a:pt x="9" y="48"/>
                    <a:pt x="9" y="43"/>
                    <a:pt x="8" y="39"/>
                  </a:cubicBezTo>
                  <a:cubicBezTo>
                    <a:pt x="7" y="30"/>
                    <a:pt x="6" y="20"/>
                    <a:pt x="5" y="11"/>
                  </a:cubicBezTo>
                  <a:cubicBezTo>
                    <a:pt x="4" y="8"/>
                    <a:pt x="3" y="6"/>
                    <a:pt x="0" y="6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1" y="1"/>
                    <a:pt x="19" y="0"/>
                    <a:pt x="27" y="1"/>
                  </a:cubicBezTo>
                  <a:cubicBezTo>
                    <a:pt x="32" y="1"/>
                    <a:pt x="37" y="3"/>
                    <a:pt x="42" y="6"/>
                  </a:cubicBezTo>
                  <a:cubicBezTo>
                    <a:pt x="55" y="16"/>
                    <a:pt x="54" y="36"/>
                    <a:pt x="40" y="45"/>
                  </a:cubicBezTo>
                  <a:cubicBezTo>
                    <a:pt x="33" y="49"/>
                    <a:pt x="26" y="51"/>
                    <a:pt x="18" y="51"/>
                  </a:cubicBezTo>
                  <a:cubicBezTo>
                    <a:pt x="14" y="51"/>
                    <a:pt x="10" y="51"/>
                    <a:pt x="5" y="51"/>
                  </a:cubicBezTo>
                  <a:close/>
                  <a:moveTo>
                    <a:pt x="13" y="11"/>
                  </a:moveTo>
                  <a:cubicBezTo>
                    <a:pt x="14" y="22"/>
                    <a:pt x="15" y="33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8" y="46"/>
                    <a:pt x="18" y="46"/>
                  </a:cubicBezTo>
                  <a:cubicBezTo>
                    <a:pt x="23" y="45"/>
                    <a:pt x="27" y="45"/>
                    <a:pt x="31" y="43"/>
                  </a:cubicBezTo>
                  <a:cubicBezTo>
                    <a:pt x="42" y="38"/>
                    <a:pt x="46" y="24"/>
                    <a:pt x="38" y="14"/>
                  </a:cubicBezTo>
                  <a:cubicBezTo>
                    <a:pt x="34" y="8"/>
                    <a:pt x="27" y="5"/>
                    <a:pt x="20" y="5"/>
                  </a:cubicBezTo>
                  <a:cubicBezTo>
                    <a:pt x="14" y="5"/>
                    <a:pt x="13" y="6"/>
                    <a:pt x="13" y="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563813" y="3892550"/>
              <a:ext cx="249238" cy="244475"/>
            </a:xfrm>
            <a:custGeom>
              <a:avLst/>
              <a:gdLst/>
              <a:ahLst/>
              <a:cxnLst/>
              <a:rect l="l" t="t" r="r" b="b"/>
              <a:pathLst>
                <a:path w="66" h="65" extrusionOk="0">
                  <a:moveTo>
                    <a:pt x="33" y="65"/>
                  </a:moveTo>
                  <a:cubicBezTo>
                    <a:pt x="30" y="60"/>
                    <a:pt x="27" y="55"/>
                    <a:pt x="25" y="49"/>
                  </a:cubicBezTo>
                  <a:cubicBezTo>
                    <a:pt x="24" y="45"/>
                    <a:pt x="21" y="43"/>
                    <a:pt x="17" y="42"/>
                  </a:cubicBezTo>
                  <a:cubicBezTo>
                    <a:pt x="12" y="42"/>
                    <a:pt x="8" y="41"/>
                    <a:pt x="3" y="40"/>
                  </a:cubicBezTo>
                  <a:cubicBezTo>
                    <a:pt x="2" y="40"/>
                    <a:pt x="1" y="39"/>
                    <a:pt x="0" y="38"/>
                  </a:cubicBezTo>
                  <a:cubicBezTo>
                    <a:pt x="1" y="37"/>
                    <a:pt x="1" y="36"/>
                    <a:pt x="2" y="35"/>
                  </a:cubicBezTo>
                  <a:cubicBezTo>
                    <a:pt x="5" y="32"/>
                    <a:pt x="9" y="29"/>
                    <a:pt x="12" y="27"/>
                  </a:cubicBezTo>
                  <a:cubicBezTo>
                    <a:pt x="15" y="24"/>
                    <a:pt x="15" y="22"/>
                    <a:pt x="14" y="19"/>
                  </a:cubicBezTo>
                  <a:cubicBezTo>
                    <a:pt x="14" y="15"/>
                    <a:pt x="13" y="12"/>
                    <a:pt x="13" y="8"/>
                  </a:cubicBezTo>
                  <a:cubicBezTo>
                    <a:pt x="13" y="6"/>
                    <a:pt x="13" y="3"/>
                    <a:pt x="14" y="2"/>
                  </a:cubicBezTo>
                  <a:cubicBezTo>
                    <a:pt x="16" y="0"/>
                    <a:pt x="18" y="2"/>
                    <a:pt x="20" y="3"/>
                  </a:cubicBezTo>
                  <a:cubicBezTo>
                    <a:pt x="23" y="5"/>
                    <a:pt x="25" y="7"/>
                    <a:pt x="28" y="8"/>
                  </a:cubicBezTo>
                  <a:cubicBezTo>
                    <a:pt x="31" y="10"/>
                    <a:pt x="34" y="11"/>
                    <a:pt x="38" y="9"/>
                  </a:cubicBezTo>
                  <a:cubicBezTo>
                    <a:pt x="41" y="7"/>
                    <a:pt x="44" y="5"/>
                    <a:pt x="48" y="3"/>
                  </a:cubicBezTo>
                  <a:cubicBezTo>
                    <a:pt x="49" y="2"/>
                    <a:pt x="50" y="2"/>
                    <a:pt x="51" y="1"/>
                  </a:cubicBezTo>
                  <a:cubicBezTo>
                    <a:pt x="52" y="1"/>
                    <a:pt x="52" y="1"/>
                    <a:pt x="53" y="1"/>
                  </a:cubicBezTo>
                  <a:cubicBezTo>
                    <a:pt x="53" y="1"/>
                    <a:pt x="53" y="2"/>
                    <a:pt x="53" y="2"/>
                  </a:cubicBezTo>
                  <a:cubicBezTo>
                    <a:pt x="53" y="7"/>
                    <a:pt x="52" y="12"/>
                    <a:pt x="51" y="17"/>
                  </a:cubicBezTo>
                  <a:cubicBezTo>
                    <a:pt x="51" y="20"/>
                    <a:pt x="51" y="23"/>
                    <a:pt x="54" y="25"/>
                  </a:cubicBezTo>
                  <a:cubicBezTo>
                    <a:pt x="57" y="29"/>
                    <a:pt x="61" y="32"/>
                    <a:pt x="65" y="36"/>
                  </a:cubicBezTo>
                  <a:cubicBezTo>
                    <a:pt x="65" y="37"/>
                    <a:pt x="66" y="38"/>
                    <a:pt x="66" y="39"/>
                  </a:cubicBezTo>
                  <a:cubicBezTo>
                    <a:pt x="65" y="40"/>
                    <a:pt x="64" y="40"/>
                    <a:pt x="63" y="41"/>
                  </a:cubicBezTo>
                  <a:cubicBezTo>
                    <a:pt x="58" y="42"/>
                    <a:pt x="52" y="43"/>
                    <a:pt x="46" y="43"/>
                  </a:cubicBezTo>
                  <a:cubicBezTo>
                    <a:pt x="43" y="44"/>
                    <a:pt x="42" y="45"/>
                    <a:pt x="41" y="48"/>
                  </a:cubicBezTo>
                  <a:cubicBezTo>
                    <a:pt x="38" y="54"/>
                    <a:pt x="36" y="59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lose/>
                  <a:moveTo>
                    <a:pt x="60" y="37"/>
                  </a:moveTo>
                  <a:cubicBezTo>
                    <a:pt x="56" y="33"/>
                    <a:pt x="53" y="30"/>
                    <a:pt x="49" y="26"/>
                  </a:cubicBezTo>
                  <a:cubicBezTo>
                    <a:pt x="47" y="24"/>
                    <a:pt x="46" y="22"/>
                    <a:pt x="47" y="19"/>
                  </a:cubicBezTo>
                  <a:cubicBezTo>
                    <a:pt x="48" y="15"/>
                    <a:pt x="48" y="11"/>
                    <a:pt x="49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5" y="9"/>
                    <a:pt x="42" y="10"/>
                    <a:pt x="39" y="12"/>
                  </a:cubicBezTo>
                  <a:cubicBezTo>
                    <a:pt x="35" y="15"/>
                    <a:pt x="31" y="15"/>
                    <a:pt x="27" y="12"/>
                  </a:cubicBezTo>
                  <a:cubicBezTo>
                    <a:pt x="25" y="11"/>
                    <a:pt x="21" y="10"/>
                    <a:pt x="18" y="8"/>
                  </a:cubicBezTo>
                  <a:cubicBezTo>
                    <a:pt x="18" y="10"/>
                    <a:pt x="18" y="11"/>
                    <a:pt x="18" y="12"/>
                  </a:cubicBezTo>
                  <a:cubicBezTo>
                    <a:pt x="18" y="14"/>
                    <a:pt x="19" y="16"/>
                    <a:pt x="19" y="19"/>
                  </a:cubicBezTo>
                  <a:cubicBezTo>
                    <a:pt x="20" y="23"/>
                    <a:pt x="20" y="27"/>
                    <a:pt x="16" y="29"/>
                  </a:cubicBezTo>
                  <a:cubicBezTo>
                    <a:pt x="14" y="30"/>
                    <a:pt x="13" y="32"/>
                    <a:pt x="12" y="33"/>
                  </a:cubicBezTo>
                  <a:cubicBezTo>
                    <a:pt x="10" y="34"/>
                    <a:pt x="9" y="35"/>
                    <a:pt x="8" y="37"/>
                  </a:cubicBezTo>
                  <a:cubicBezTo>
                    <a:pt x="13" y="37"/>
                    <a:pt x="18" y="38"/>
                    <a:pt x="23" y="39"/>
                  </a:cubicBezTo>
                  <a:cubicBezTo>
                    <a:pt x="26" y="40"/>
                    <a:pt x="27" y="41"/>
                    <a:pt x="28" y="43"/>
                  </a:cubicBezTo>
                  <a:cubicBezTo>
                    <a:pt x="29" y="46"/>
                    <a:pt x="30" y="49"/>
                    <a:pt x="31" y="52"/>
                  </a:cubicBezTo>
                  <a:cubicBezTo>
                    <a:pt x="32" y="53"/>
                    <a:pt x="32" y="54"/>
                    <a:pt x="33" y="55"/>
                  </a:cubicBezTo>
                  <a:cubicBezTo>
                    <a:pt x="34" y="51"/>
                    <a:pt x="36" y="48"/>
                    <a:pt x="37" y="45"/>
                  </a:cubicBezTo>
                  <a:cubicBezTo>
                    <a:pt x="38" y="42"/>
                    <a:pt x="40" y="40"/>
                    <a:pt x="43" y="40"/>
                  </a:cubicBezTo>
                  <a:cubicBezTo>
                    <a:pt x="48" y="39"/>
                    <a:pt x="54" y="38"/>
                    <a:pt x="60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1790700" y="2736850"/>
              <a:ext cx="161925" cy="15081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0" y="29"/>
                  </a:moveTo>
                  <a:cubicBezTo>
                    <a:pt x="37" y="29"/>
                    <a:pt x="34" y="29"/>
                    <a:pt x="31" y="29"/>
                  </a:cubicBezTo>
                  <a:cubicBezTo>
                    <a:pt x="29" y="29"/>
                    <a:pt x="27" y="29"/>
                    <a:pt x="25" y="31"/>
                  </a:cubicBezTo>
                  <a:cubicBezTo>
                    <a:pt x="24" y="34"/>
                    <a:pt x="22" y="36"/>
                    <a:pt x="21" y="38"/>
                  </a:cubicBezTo>
                  <a:cubicBezTo>
                    <a:pt x="20" y="39"/>
                    <a:pt x="20" y="39"/>
                    <a:pt x="19" y="40"/>
                  </a:cubicBezTo>
                  <a:cubicBezTo>
                    <a:pt x="18" y="39"/>
                    <a:pt x="18" y="38"/>
                    <a:pt x="17" y="37"/>
                  </a:cubicBezTo>
                  <a:cubicBezTo>
                    <a:pt x="16" y="35"/>
                    <a:pt x="16" y="33"/>
                    <a:pt x="15" y="30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8" y="26"/>
                    <a:pt x="5" y="25"/>
                    <a:pt x="2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2"/>
                    <a:pt x="2" y="21"/>
                  </a:cubicBezTo>
                  <a:cubicBezTo>
                    <a:pt x="4" y="20"/>
                    <a:pt x="6" y="18"/>
                    <a:pt x="8" y="17"/>
                  </a:cubicBezTo>
                  <a:cubicBezTo>
                    <a:pt x="10" y="15"/>
                    <a:pt x="11" y="13"/>
                    <a:pt x="11" y="10"/>
                  </a:cubicBezTo>
                  <a:cubicBezTo>
                    <a:pt x="11" y="8"/>
                    <a:pt x="11" y="5"/>
                    <a:pt x="11" y="3"/>
                  </a:cubicBezTo>
                  <a:cubicBezTo>
                    <a:pt x="11" y="1"/>
                    <a:pt x="12" y="0"/>
                    <a:pt x="15" y="1"/>
                  </a:cubicBezTo>
                  <a:cubicBezTo>
                    <a:pt x="16" y="1"/>
                    <a:pt x="17" y="2"/>
                    <a:pt x="17" y="3"/>
                  </a:cubicBezTo>
                  <a:cubicBezTo>
                    <a:pt x="21" y="5"/>
                    <a:pt x="25" y="5"/>
                    <a:pt x="29" y="4"/>
                  </a:cubicBezTo>
                  <a:cubicBezTo>
                    <a:pt x="31" y="4"/>
                    <a:pt x="32" y="3"/>
                    <a:pt x="34" y="2"/>
                  </a:cubicBezTo>
                  <a:cubicBezTo>
                    <a:pt x="37" y="2"/>
                    <a:pt x="39" y="3"/>
                    <a:pt x="38" y="6"/>
                  </a:cubicBezTo>
                  <a:cubicBezTo>
                    <a:pt x="38" y="7"/>
                    <a:pt x="37" y="8"/>
                    <a:pt x="36" y="9"/>
                  </a:cubicBezTo>
                  <a:cubicBezTo>
                    <a:pt x="34" y="13"/>
                    <a:pt x="33" y="15"/>
                    <a:pt x="36" y="18"/>
                  </a:cubicBezTo>
                  <a:cubicBezTo>
                    <a:pt x="37" y="20"/>
                    <a:pt x="38" y="21"/>
                    <a:pt x="39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3" y="26"/>
                    <a:pt x="43" y="28"/>
                    <a:pt x="43" y="29"/>
                  </a:cubicBezTo>
                  <a:cubicBezTo>
                    <a:pt x="42" y="29"/>
                    <a:pt x="41" y="29"/>
                    <a:pt x="40" y="30"/>
                  </a:cubicBezTo>
                  <a:cubicBezTo>
                    <a:pt x="40" y="30"/>
                    <a:pt x="40" y="29"/>
                    <a:pt x="40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817813" y="3638550"/>
              <a:ext cx="203200" cy="20002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43" y="39"/>
                  </a:moveTo>
                  <a:cubicBezTo>
                    <a:pt x="42" y="43"/>
                    <a:pt x="41" y="47"/>
                    <a:pt x="39" y="52"/>
                  </a:cubicBezTo>
                  <a:cubicBezTo>
                    <a:pt x="39" y="52"/>
                    <a:pt x="38" y="53"/>
                    <a:pt x="38" y="53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5" y="45"/>
                    <a:pt x="33" y="40"/>
                    <a:pt x="29" y="35"/>
                  </a:cubicBezTo>
                  <a:cubicBezTo>
                    <a:pt x="26" y="29"/>
                    <a:pt x="25" y="29"/>
                    <a:pt x="19" y="31"/>
                  </a:cubicBezTo>
                  <a:cubicBezTo>
                    <a:pt x="13" y="33"/>
                    <a:pt x="7" y="35"/>
                    <a:pt x="1" y="37"/>
                  </a:cubicBezTo>
                  <a:cubicBezTo>
                    <a:pt x="1" y="37"/>
                    <a:pt x="0" y="38"/>
                    <a:pt x="0" y="38"/>
                  </a:cubicBezTo>
                  <a:cubicBezTo>
                    <a:pt x="1" y="32"/>
                    <a:pt x="3" y="26"/>
                    <a:pt x="6" y="20"/>
                  </a:cubicBezTo>
                  <a:cubicBezTo>
                    <a:pt x="7" y="19"/>
                    <a:pt x="8" y="19"/>
                    <a:pt x="9" y="20"/>
                  </a:cubicBezTo>
                  <a:cubicBezTo>
                    <a:pt x="12" y="23"/>
                    <a:pt x="15" y="23"/>
                    <a:pt x="19" y="21"/>
                  </a:cubicBezTo>
                  <a:cubicBezTo>
                    <a:pt x="18" y="17"/>
                    <a:pt x="15" y="13"/>
                    <a:pt x="10" y="13"/>
                  </a:cubicBezTo>
                  <a:cubicBezTo>
                    <a:pt x="11" y="8"/>
                    <a:pt x="12" y="4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6" y="2"/>
                    <a:pt x="16" y="3"/>
                  </a:cubicBezTo>
                  <a:cubicBezTo>
                    <a:pt x="18" y="7"/>
                    <a:pt x="21" y="12"/>
                    <a:pt x="23" y="17"/>
                  </a:cubicBezTo>
                  <a:cubicBezTo>
                    <a:pt x="24" y="19"/>
                    <a:pt x="26" y="20"/>
                    <a:pt x="29" y="20"/>
                  </a:cubicBezTo>
                  <a:cubicBezTo>
                    <a:pt x="34" y="19"/>
                    <a:pt x="40" y="18"/>
                    <a:pt x="46" y="15"/>
                  </a:cubicBezTo>
                  <a:cubicBezTo>
                    <a:pt x="48" y="14"/>
                    <a:pt x="49" y="13"/>
                    <a:pt x="51" y="12"/>
                  </a:cubicBezTo>
                  <a:cubicBezTo>
                    <a:pt x="52" y="12"/>
                    <a:pt x="53" y="12"/>
                    <a:pt x="54" y="12"/>
                  </a:cubicBezTo>
                  <a:cubicBezTo>
                    <a:pt x="54" y="13"/>
                    <a:pt x="54" y="14"/>
                    <a:pt x="54" y="14"/>
                  </a:cubicBezTo>
                  <a:cubicBezTo>
                    <a:pt x="53" y="18"/>
                    <a:pt x="51" y="22"/>
                    <a:pt x="50" y="26"/>
                  </a:cubicBezTo>
                  <a:cubicBezTo>
                    <a:pt x="50" y="27"/>
                    <a:pt x="49" y="28"/>
                    <a:pt x="48" y="29"/>
                  </a:cubicBezTo>
                  <a:cubicBezTo>
                    <a:pt x="48" y="29"/>
                    <a:pt x="47" y="29"/>
                    <a:pt x="46" y="29"/>
                  </a:cubicBezTo>
                  <a:cubicBezTo>
                    <a:pt x="46" y="29"/>
                    <a:pt x="45" y="28"/>
                    <a:pt x="45" y="27"/>
                  </a:cubicBezTo>
                  <a:cubicBezTo>
                    <a:pt x="45" y="25"/>
                    <a:pt x="45" y="24"/>
                    <a:pt x="42" y="25"/>
                  </a:cubicBezTo>
                  <a:cubicBezTo>
                    <a:pt x="38" y="26"/>
                    <a:pt x="35" y="27"/>
                    <a:pt x="31" y="28"/>
                  </a:cubicBezTo>
                  <a:cubicBezTo>
                    <a:pt x="32" y="34"/>
                    <a:pt x="37" y="39"/>
                    <a:pt x="43" y="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1585913" y="2884488"/>
              <a:ext cx="158750" cy="158750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30" y="11"/>
                  </a:moveTo>
                  <a:cubicBezTo>
                    <a:pt x="32" y="12"/>
                    <a:pt x="34" y="12"/>
                    <a:pt x="36" y="13"/>
                  </a:cubicBezTo>
                  <a:cubicBezTo>
                    <a:pt x="41" y="16"/>
                    <a:pt x="42" y="19"/>
                    <a:pt x="41" y="24"/>
                  </a:cubicBezTo>
                  <a:cubicBezTo>
                    <a:pt x="40" y="26"/>
                    <a:pt x="38" y="29"/>
                    <a:pt x="36" y="31"/>
                  </a:cubicBezTo>
                  <a:cubicBezTo>
                    <a:pt x="33" y="34"/>
                    <a:pt x="29" y="38"/>
                    <a:pt x="25" y="41"/>
                  </a:cubicBezTo>
                  <a:cubicBezTo>
                    <a:pt x="25" y="42"/>
                    <a:pt x="24" y="42"/>
                    <a:pt x="24" y="42"/>
                  </a:cubicBezTo>
                  <a:cubicBezTo>
                    <a:pt x="24" y="42"/>
                    <a:pt x="24" y="41"/>
                    <a:pt x="24" y="41"/>
                  </a:cubicBezTo>
                  <a:cubicBezTo>
                    <a:pt x="25" y="39"/>
                    <a:pt x="24" y="37"/>
                    <a:pt x="23" y="36"/>
                  </a:cubicBezTo>
                  <a:cubicBezTo>
                    <a:pt x="18" y="31"/>
                    <a:pt x="12" y="25"/>
                    <a:pt x="7" y="20"/>
                  </a:cubicBezTo>
                  <a:cubicBezTo>
                    <a:pt x="6" y="19"/>
                    <a:pt x="4" y="19"/>
                    <a:pt x="3" y="19"/>
                  </a:cubicBezTo>
                  <a:cubicBezTo>
                    <a:pt x="2" y="19"/>
                    <a:pt x="1" y="19"/>
                    <a:pt x="0" y="19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5" y="12"/>
                    <a:pt x="10" y="7"/>
                    <a:pt x="14" y="3"/>
                  </a:cubicBezTo>
                  <a:cubicBezTo>
                    <a:pt x="18" y="0"/>
                    <a:pt x="24" y="1"/>
                    <a:pt x="27" y="5"/>
                  </a:cubicBezTo>
                  <a:cubicBezTo>
                    <a:pt x="28" y="7"/>
                    <a:pt x="29" y="9"/>
                    <a:pt x="30" y="11"/>
                  </a:cubicBezTo>
                  <a:close/>
                  <a:moveTo>
                    <a:pt x="21" y="24"/>
                  </a:moveTo>
                  <a:cubicBezTo>
                    <a:pt x="23" y="26"/>
                    <a:pt x="25" y="29"/>
                    <a:pt x="27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1" y="29"/>
                    <a:pt x="33" y="28"/>
                    <a:pt x="34" y="26"/>
                  </a:cubicBezTo>
                  <a:cubicBezTo>
                    <a:pt x="36" y="24"/>
                    <a:pt x="35" y="20"/>
                    <a:pt x="34" y="19"/>
                  </a:cubicBezTo>
                  <a:cubicBezTo>
                    <a:pt x="32" y="17"/>
                    <a:pt x="29" y="17"/>
                    <a:pt x="27" y="18"/>
                  </a:cubicBezTo>
                  <a:cubicBezTo>
                    <a:pt x="27" y="19"/>
                    <a:pt x="26" y="19"/>
                    <a:pt x="25" y="20"/>
                  </a:cubicBezTo>
                  <a:cubicBezTo>
                    <a:pt x="24" y="21"/>
                    <a:pt x="22" y="23"/>
                    <a:pt x="21" y="24"/>
                  </a:cubicBezTo>
                  <a:close/>
                  <a:moveTo>
                    <a:pt x="17" y="21"/>
                  </a:moveTo>
                  <a:cubicBezTo>
                    <a:pt x="19" y="18"/>
                    <a:pt x="21" y="16"/>
                    <a:pt x="22" y="13"/>
                  </a:cubicBezTo>
                  <a:cubicBezTo>
                    <a:pt x="23" y="12"/>
                    <a:pt x="22" y="10"/>
                    <a:pt x="22" y="9"/>
                  </a:cubicBezTo>
                  <a:cubicBezTo>
                    <a:pt x="21" y="7"/>
                    <a:pt x="19" y="8"/>
                    <a:pt x="18" y="8"/>
                  </a:cubicBezTo>
                  <a:cubicBezTo>
                    <a:pt x="14" y="9"/>
                    <a:pt x="12" y="12"/>
                    <a:pt x="9" y="14"/>
                  </a:cubicBezTo>
                  <a:cubicBezTo>
                    <a:pt x="12" y="17"/>
                    <a:pt x="14" y="19"/>
                    <a:pt x="17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806700" y="3008313"/>
              <a:ext cx="150813" cy="155575"/>
            </a:xfrm>
            <a:custGeom>
              <a:avLst/>
              <a:gdLst/>
              <a:ahLst/>
              <a:cxnLst/>
              <a:rect l="l" t="t" r="r" b="b"/>
              <a:pathLst>
                <a:path w="40" h="41" extrusionOk="0">
                  <a:moveTo>
                    <a:pt x="31" y="12"/>
                  </a:moveTo>
                  <a:cubicBezTo>
                    <a:pt x="34" y="13"/>
                    <a:pt x="36" y="15"/>
                    <a:pt x="38" y="17"/>
                  </a:cubicBezTo>
                  <a:cubicBezTo>
                    <a:pt x="40" y="20"/>
                    <a:pt x="40" y="23"/>
                    <a:pt x="38" y="26"/>
                  </a:cubicBezTo>
                  <a:cubicBezTo>
                    <a:pt x="35" y="29"/>
                    <a:pt x="32" y="32"/>
                    <a:pt x="29" y="35"/>
                  </a:cubicBezTo>
                  <a:cubicBezTo>
                    <a:pt x="28" y="37"/>
                    <a:pt x="27" y="38"/>
                    <a:pt x="26" y="40"/>
                  </a:cubicBezTo>
                  <a:cubicBezTo>
                    <a:pt x="26" y="40"/>
                    <a:pt x="24" y="41"/>
                    <a:pt x="24" y="41"/>
                  </a:cubicBezTo>
                  <a:cubicBezTo>
                    <a:pt x="22" y="39"/>
                    <a:pt x="20" y="37"/>
                    <a:pt x="1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6" y="34"/>
                    <a:pt x="29" y="29"/>
                    <a:pt x="32" y="25"/>
                  </a:cubicBezTo>
                  <a:cubicBezTo>
                    <a:pt x="33" y="24"/>
                    <a:pt x="33" y="22"/>
                    <a:pt x="33" y="21"/>
                  </a:cubicBezTo>
                  <a:cubicBezTo>
                    <a:pt x="32" y="19"/>
                    <a:pt x="31" y="18"/>
                    <a:pt x="29" y="19"/>
                  </a:cubicBezTo>
                  <a:cubicBezTo>
                    <a:pt x="24" y="19"/>
                    <a:pt x="18" y="25"/>
                    <a:pt x="17" y="29"/>
                  </a:cubicBezTo>
                  <a:cubicBezTo>
                    <a:pt x="17" y="31"/>
                    <a:pt x="16" y="31"/>
                    <a:pt x="15" y="30"/>
                  </a:cubicBezTo>
                  <a:cubicBezTo>
                    <a:pt x="13" y="29"/>
                    <a:pt x="12" y="27"/>
                    <a:pt x="11" y="26"/>
                  </a:cubicBezTo>
                  <a:cubicBezTo>
                    <a:pt x="10" y="25"/>
                    <a:pt x="10" y="24"/>
                    <a:pt x="12" y="23"/>
                  </a:cubicBezTo>
                  <a:cubicBezTo>
                    <a:pt x="16" y="22"/>
                    <a:pt x="19" y="19"/>
                    <a:pt x="22" y="16"/>
                  </a:cubicBezTo>
                  <a:cubicBezTo>
                    <a:pt x="23" y="15"/>
                    <a:pt x="24" y="14"/>
                    <a:pt x="24" y="13"/>
                  </a:cubicBezTo>
                  <a:cubicBezTo>
                    <a:pt x="25" y="11"/>
                    <a:pt x="24" y="9"/>
                    <a:pt x="21" y="8"/>
                  </a:cubicBezTo>
                  <a:cubicBezTo>
                    <a:pt x="19" y="8"/>
                    <a:pt x="18" y="8"/>
                    <a:pt x="16" y="10"/>
                  </a:cubicBezTo>
                  <a:cubicBezTo>
                    <a:pt x="15" y="11"/>
                    <a:pt x="13" y="12"/>
                    <a:pt x="11" y="14"/>
                  </a:cubicBezTo>
                  <a:cubicBezTo>
                    <a:pt x="10" y="15"/>
                    <a:pt x="9" y="17"/>
                    <a:pt x="8" y="19"/>
                  </a:cubicBezTo>
                  <a:cubicBezTo>
                    <a:pt x="8" y="20"/>
                    <a:pt x="7" y="21"/>
                    <a:pt x="6" y="20"/>
                  </a:cubicBezTo>
                  <a:cubicBezTo>
                    <a:pt x="4" y="18"/>
                    <a:pt x="2" y="16"/>
                    <a:pt x="1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3" y="12"/>
                    <a:pt x="5" y="12"/>
                    <a:pt x="6" y="11"/>
                  </a:cubicBezTo>
                  <a:cubicBezTo>
                    <a:pt x="10" y="8"/>
                    <a:pt x="13" y="5"/>
                    <a:pt x="16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21" y="0"/>
                    <a:pt x="22" y="2"/>
                  </a:cubicBezTo>
                  <a:cubicBezTo>
                    <a:pt x="24" y="4"/>
                    <a:pt x="26" y="4"/>
                    <a:pt x="28" y="6"/>
                  </a:cubicBezTo>
                  <a:cubicBezTo>
                    <a:pt x="29" y="7"/>
                    <a:pt x="30" y="8"/>
                    <a:pt x="31" y="10"/>
                  </a:cubicBezTo>
                  <a:cubicBezTo>
                    <a:pt x="31" y="11"/>
                    <a:pt x="31" y="11"/>
                    <a:pt x="3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8713" y="3944938"/>
              <a:ext cx="128588" cy="147638"/>
            </a:xfrm>
            <a:custGeom>
              <a:avLst/>
              <a:gdLst/>
              <a:ahLst/>
              <a:cxnLst/>
              <a:rect l="l" t="t" r="r" b="b"/>
              <a:pathLst>
                <a:path w="34" h="39" extrusionOk="0">
                  <a:moveTo>
                    <a:pt x="0" y="6"/>
                  </a:moveTo>
                  <a:cubicBezTo>
                    <a:pt x="1" y="5"/>
                    <a:pt x="2" y="3"/>
                    <a:pt x="4" y="2"/>
                  </a:cubicBezTo>
                  <a:cubicBezTo>
                    <a:pt x="6" y="0"/>
                    <a:pt x="7" y="0"/>
                    <a:pt x="8" y="3"/>
                  </a:cubicBezTo>
                  <a:cubicBezTo>
                    <a:pt x="9" y="7"/>
                    <a:pt x="10" y="10"/>
                    <a:pt x="11" y="14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9" y="7"/>
                    <a:pt x="24" y="8"/>
                    <a:pt x="26" y="14"/>
                  </a:cubicBezTo>
                  <a:cubicBezTo>
                    <a:pt x="27" y="16"/>
                    <a:pt x="27" y="19"/>
                    <a:pt x="28" y="22"/>
                  </a:cubicBezTo>
                  <a:cubicBezTo>
                    <a:pt x="29" y="25"/>
                    <a:pt x="30" y="28"/>
                    <a:pt x="33" y="30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31" y="33"/>
                    <a:pt x="29" y="34"/>
                    <a:pt x="27" y="35"/>
                  </a:cubicBezTo>
                  <a:cubicBezTo>
                    <a:pt x="26" y="35"/>
                    <a:pt x="25" y="34"/>
                    <a:pt x="25" y="33"/>
                  </a:cubicBezTo>
                  <a:cubicBezTo>
                    <a:pt x="24" y="29"/>
                    <a:pt x="23" y="24"/>
                    <a:pt x="22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5"/>
                    <a:pt x="18" y="14"/>
                    <a:pt x="17" y="14"/>
                  </a:cubicBezTo>
                  <a:cubicBezTo>
                    <a:pt x="15" y="15"/>
                    <a:pt x="14" y="16"/>
                    <a:pt x="14" y="18"/>
                  </a:cubicBezTo>
                  <a:cubicBezTo>
                    <a:pt x="14" y="19"/>
                    <a:pt x="14" y="21"/>
                    <a:pt x="15" y="22"/>
                  </a:cubicBezTo>
                  <a:cubicBezTo>
                    <a:pt x="16" y="26"/>
                    <a:pt x="17" y="30"/>
                    <a:pt x="19" y="34"/>
                  </a:cubicBezTo>
                  <a:cubicBezTo>
                    <a:pt x="20" y="36"/>
                    <a:pt x="20" y="37"/>
                    <a:pt x="18" y="37"/>
                  </a:cubicBezTo>
                  <a:cubicBezTo>
                    <a:pt x="17" y="38"/>
                    <a:pt x="15" y="38"/>
                    <a:pt x="14" y="39"/>
                  </a:cubicBezTo>
                  <a:cubicBezTo>
                    <a:pt x="13" y="39"/>
                    <a:pt x="12" y="38"/>
                    <a:pt x="12" y="38"/>
                  </a:cubicBezTo>
                  <a:cubicBezTo>
                    <a:pt x="12" y="31"/>
                    <a:pt x="9" y="24"/>
                    <a:pt x="7" y="18"/>
                  </a:cubicBezTo>
                  <a:cubicBezTo>
                    <a:pt x="7" y="15"/>
                    <a:pt x="6" y="13"/>
                    <a:pt x="5" y="10"/>
                  </a:cubicBezTo>
                  <a:cubicBezTo>
                    <a:pt x="4" y="8"/>
                    <a:pt x="2" y="7"/>
                    <a:pt x="0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1725613" y="2820988"/>
              <a:ext cx="227013" cy="293688"/>
            </a:xfrm>
            <a:custGeom>
              <a:avLst/>
              <a:gdLst/>
              <a:ahLst/>
              <a:cxnLst/>
              <a:rect l="l" t="t" r="r" b="b"/>
              <a:pathLst>
                <a:path w="60" h="78" extrusionOk="0">
                  <a:moveTo>
                    <a:pt x="2" y="0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16" y="17"/>
                    <a:pt x="27" y="31"/>
                    <a:pt x="39" y="46"/>
                  </a:cubicBezTo>
                  <a:cubicBezTo>
                    <a:pt x="46" y="54"/>
                    <a:pt x="53" y="63"/>
                    <a:pt x="59" y="71"/>
                  </a:cubicBezTo>
                  <a:cubicBezTo>
                    <a:pt x="60" y="72"/>
                    <a:pt x="60" y="74"/>
                    <a:pt x="60" y="75"/>
                  </a:cubicBezTo>
                  <a:cubicBezTo>
                    <a:pt x="60" y="76"/>
                    <a:pt x="60" y="77"/>
                    <a:pt x="59" y="78"/>
                  </a:cubicBezTo>
                  <a:cubicBezTo>
                    <a:pt x="59" y="78"/>
                    <a:pt x="58" y="77"/>
                    <a:pt x="57" y="76"/>
                  </a:cubicBezTo>
                  <a:cubicBezTo>
                    <a:pt x="51" y="69"/>
                    <a:pt x="46" y="62"/>
                    <a:pt x="40" y="54"/>
                  </a:cubicBezTo>
                  <a:cubicBezTo>
                    <a:pt x="31" y="42"/>
                    <a:pt x="22" y="30"/>
                    <a:pt x="13" y="18"/>
                  </a:cubicBezTo>
                  <a:cubicBezTo>
                    <a:pt x="9" y="13"/>
                    <a:pt x="5" y="8"/>
                    <a:pt x="1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1933575" y="2741613"/>
              <a:ext cx="101600" cy="98425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6" y="8"/>
                  </a:moveTo>
                  <a:cubicBezTo>
                    <a:pt x="6" y="6"/>
                    <a:pt x="6" y="4"/>
                    <a:pt x="6" y="2"/>
                  </a:cubicBezTo>
                  <a:cubicBezTo>
                    <a:pt x="6" y="0"/>
                    <a:pt x="6" y="0"/>
                    <a:pt x="8" y="1"/>
                  </a:cubicBezTo>
                  <a:cubicBezTo>
                    <a:pt x="10" y="2"/>
                    <a:pt x="12" y="3"/>
                    <a:pt x="13" y="4"/>
                  </a:cubicBezTo>
                  <a:cubicBezTo>
                    <a:pt x="14" y="5"/>
                    <a:pt x="15" y="5"/>
                    <a:pt x="16" y="4"/>
                  </a:cubicBezTo>
                  <a:cubicBezTo>
                    <a:pt x="18" y="3"/>
                    <a:pt x="20" y="2"/>
                    <a:pt x="21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5"/>
                    <a:pt x="22" y="6"/>
                    <a:pt x="22" y="8"/>
                  </a:cubicBezTo>
                  <a:cubicBezTo>
                    <a:pt x="22" y="9"/>
                    <a:pt x="22" y="10"/>
                    <a:pt x="23" y="11"/>
                  </a:cubicBezTo>
                  <a:cubicBezTo>
                    <a:pt x="24" y="12"/>
                    <a:pt x="25" y="13"/>
                    <a:pt x="26" y="14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6"/>
                    <a:pt x="26" y="17"/>
                    <a:pt x="26" y="17"/>
                  </a:cubicBezTo>
                  <a:cubicBezTo>
                    <a:pt x="24" y="17"/>
                    <a:pt x="21" y="17"/>
                    <a:pt x="19" y="18"/>
                  </a:cubicBezTo>
                  <a:cubicBezTo>
                    <a:pt x="18" y="18"/>
                    <a:pt x="17" y="18"/>
                    <a:pt x="17" y="20"/>
                  </a:cubicBezTo>
                  <a:cubicBezTo>
                    <a:pt x="16" y="21"/>
                    <a:pt x="16" y="23"/>
                    <a:pt x="15" y="25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5"/>
                  </a:cubicBezTo>
                  <a:cubicBezTo>
                    <a:pt x="12" y="23"/>
                    <a:pt x="10" y="21"/>
                    <a:pt x="10" y="19"/>
                  </a:cubicBezTo>
                  <a:cubicBezTo>
                    <a:pt x="9" y="18"/>
                    <a:pt x="8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2" y="12"/>
                    <a:pt x="4" y="11"/>
                    <a:pt x="5" y="10"/>
                  </a:cubicBezTo>
                  <a:cubicBezTo>
                    <a:pt x="6" y="10"/>
                    <a:pt x="6" y="9"/>
                    <a:pt x="6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2763838" y="3900488"/>
              <a:ext cx="98425" cy="9366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22" y="20"/>
                  </a:moveTo>
                  <a:cubicBezTo>
                    <a:pt x="18" y="18"/>
                    <a:pt x="15" y="21"/>
                    <a:pt x="12" y="24"/>
                  </a:cubicBezTo>
                  <a:cubicBezTo>
                    <a:pt x="11" y="24"/>
                    <a:pt x="10" y="25"/>
                    <a:pt x="9" y="25"/>
                  </a:cubicBezTo>
                  <a:cubicBezTo>
                    <a:pt x="9" y="24"/>
                    <a:pt x="8" y="23"/>
                    <a:pt x="8" y="22"/>
                  </a:cubicBezTo>
                  <a:cubicBezTo>
                    <a:pt x="9" y="17"/>
                    <a:pt x="8" y="16"/>
                    <a:pt x="4" y="15"/>
                  </a:cubicBezTo>
                  <a:cubicBezTo>
                    <a:pt x="3" y="15"/>
                    <a:pt x="2" y="14"/>
                    <a:pt x="1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2" y="11"/>
                    <a:pt x="2" y="11"/>
                    <a:pt x="3" y="10"/>
                  </a:cubicBezTo>
                  <a:cubicBezTo>
                    <a:pt x="6" y="9"/>
                    <a:pt x="8" y="7"/>
                    <a:pt x="8" y="3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3" y="5"/>
                    <a:pt x="17" y="5"/>
                    <a:pt x="21" y="3"/>
                  </a:cubicBezTo>
                  <a:cubicBezTo>
                    <a:pt x="22" y="3"/>
                    <a:pt x="24" y="3"/>
                    <a:pt x="24" y="3"/>
                  </a:cubicBezTo>
                  <a:cubicBezTo>
                    <a:pt x="26" y="5"/>
                    <a:pt x="24" y="6"/>
                    <a:pt x="23" y="7"/>
                  </a:cubicBezTo>
                  <a:cubicBezTo>
                    <a:pt x="21" y="10"/>
                    <a:pt x="21" y="11"/>
                    <a:pt x="22" y="14"/>
                  </a:cubicBezTo>
                  <a:cubicBezTo>
                    <a:pt x="23" y="15"/>
                    <a:pt x="24" y="16"/>
                    <a:pt x="25" y="17"/>
                  </a:cubicBezTo>
                  <a:cubicBezTo>
                    <a:pt x="26" y="19"/>
                    <a:pt x="25" y="20"/>
                    <a:pt x="22" y="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2522538" y="2747963"/>
              <a:ext cx="125413" cy="152400"/>
            </a:xfrm>
            <a:custGeom>
              <a:avLst/>
              <a:gdLst/>
              <a:ahLst/>
              <a:cxnLst/>
              <a:rect l="l" t="t" r="r" b="b"/>
              <a:pathLst>
                <a:path w="33" h="40" extrusionOk="0">
                  <a:moveTo>
                    <a:pt x="31" y="40"/>
                  </a:moveTo>
                  <a:cubicBezTo>
                    <a:pt x="28" y="38"/>
                    <a:pt x="24" y="36"/>
                    <a:pt x="21" y="34"/>
                  </a:cubicBezTo>
                  <a:cubicBezTo>
                    <a:pt x="26" y="32"/>
                    <a:pt x="27" y="27"/>
                    <a:pt x="23" y="24"/>
                  </a:cubicBezTo>
                  <a:cubicBezTo>
                    <a:pt x="21" y="21"/>
                    <a:pt x="17" y="19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0" y="19"/>
                    <a:pt x="7" y="21"/>
                    <a:pt x="7" y="25"/>
                  </a:cubicBezTo>
                  <a:cubicBezTo>
                    <a:pt x="7" y="26"/>
                    <a:pt x="6" y="27"/>
                    <a:pt x="5" y="26"/>
                  </a:cubicBezTo>
                  <a:cubicBezTo>
                    <a:pt x="3" y="25"/>
                    <a:pt x="2" y="24"/>
                    <a:pt x="0" y="23"/>
                  </a:cubicBezTo>
                  <a:cubicBezTo>
                    <a:pt x="1" y="22"/>
                    <a:pt x="2" y="21"/>
                    <a:pt x="3" y="20"/>
                  </a:cubicBezTo>
                  <a:cubicBezTo>
                    <a:pt x="12" y="15"/>
                    <a:pt x="19" y="9"/>
                    <a:pt x="27" y="3"/>
                  </a:cubicBezTo>
                  <a:cubicBezTo>
                    <a:pt x="27" y="2"/>
                    <a:pt x="28" y="2"/>
                    <a:pt x="29" y="1"/>
                  </a:cubicBezTo>
                  <a:cubicBezTo>
                    <a:pt x="30" y="1"/>
                    <a:pt x="31" y="0"/>
                    <a:pt x="32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33" y="8"/>
                    <a:pt x="32" y="13"/>
                    <a:pt x="32" y="18"/>
                  </a:cubicBezTo>
                  <a:cubicBezTo>
                    <a:pt x="31" y="22"/>
                    <a:pt x="31" y="26"/>
                    <a:pt x="30" y="31"/>
                  </a:cubicBezTo>
                  <a:cubicBezTo>
                    <a:pt x="30" y="34"/>
                    <a:pt x="31" y="37"/>
                    <a:pt x="31" y="40"/>
                  </a:cubicBezTo>
                  <a:close/>
                  <a:moveTo>
                    <a:pt x="26" y="22"/>
                  </a:moveTo>
                  <a:cubicBezTo>
                    <a:pt x="27" y="16"/>
                    <a:pt x="27" y="11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1" y="9"/>
                    <a:pt x="18" y="12"/>
                  </a:cubicBezTo>
                  <a:cubicBezTo>
                    <a:pt x="16" y="14"/>
                    <a:pt x="16" y="15"/>
                    <a:pt x="18" y="16"/>
                  </a:cubicBezTo>
                  <a:cubicBezTo>
                    <a:pt x="20" y="18"/>
                    <a:pt x="23" y="20"/>
                    <a:pt x="26" y="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2779713" y="2914650"/>
              <a:ext cx="93663" cy="101600"/>
            </a:xfrm>
            <a:custGeom>
              <a:avLst/>
              <a:gdLst/>
              <a:ahLst/>
              <a:cxnLst/>
              <a:rect l="l" t="t" r="r" b="b"/>
              <a:pathLst>
                <a:path w="25" h="27" extrusionOk="0">
                  <a:moveTo>
                    <a:pt x="8" y="0"/>
                  </a:move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2" y="3"/>
                    <a:pt x="13" y="4"/>
                  </a:cubicBezTo>
                  <a:cubicBezTo>
                    <a:pt x="14" y="5"/>
                    <a:pt x="16" y="6"/>
                    <a:pt x="18" y="5"/>
                  </a:cubicBezTo>
                  <a:cubicBezTo>
                    <a:pt x="19" y="5"/>
                    <a:pt x="20" y="5"/>
                    <a:pt x="22" y="4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3" y="8"/>
                    <a:pt x="22" y="10"/>
                    <a:pt x="21" y="11"/>
                  </a:cubicBezTo>
                  <a:cubicBezTo>
                    <a:pt x="21" y="12"/>
                    <a:pt x="21" y="14"/>
                    <a:pt x="22" y="15"/>
                  </a:cubicBezTo>
                  <a:cubicBezTo>
                    <a:pt x="22" y="16"/>
                    <a:pt x="23" y="17"/>
                    <a:pt x="24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2" y="20"/>
                    <a:pt x="21" y="21"/>
                    <a:pt x="19" y="20"/>
                  </a:cubicBezTo>
                  <a:cubicBezTo>
                    <a:pt x="16" y="20"/>
                    <a:pt x="14" y="21"/>
                    <a:pt x="13" y="23"/>
                  </a:cubicBezTo>
                  <a:cubicBezTo>
                    <a:pt x="12" y="24"/>
                    <a:pt x="11" y="25"/>
                    <a:pt x="11" y="26"/>
                  </a:cubicBezTo>
                  <a:cubicBezTo>
                    <a:pt x="10" y="26"/>
                    <a:pt x="10" y="27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8" y="23"/>
                    <a:pt x="8" y="21"/>
                    <a:pt x="8" y="19"/>
                  </a:cubicBezTo>
                  <a:cubicBezTo>
                    <a:pt x="8" y="18"/>
                    <a:pt x="8" y="17"/>
                    <a:pt x="6" y="17"/>
                  </a:cubicBezTo>
                  <a:cubicBezTo>
                    <a:pt x="5" y="16"/>
                    <a:pt x="3" y="16"/>
                    <a:pt x="1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2" y="12"/>
                    <a:pt x="4" y="11"/>
                    <a:pt x="5" y="10"/>
                  </a:cubicBezTo>
                  <a:cubicBezTo>
                    <a:pt x="7" y="10"/>
                    <a:pt x="7" y="9"/>
                    <a:pt x="7" y="7"/>
                  </a:cubicBezTo>
                  <a:cubicBezTo>
                    <a:pt x="7" y="5"/>
                    <a:pt x="8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1577975" y="3857625"/>
              <a:ext cx="125413" cy="133350"/>
            </a:xfrm>
            <a:custGeom>
              <a:avLst/>
              <a:gdLst/>
              <a:ahLst/>
              <a:cxnLst/>
              <a:rect l="l" t="t" r="r" b="b"/>
              <a:pathLst>
                <a:path w="33" h="35" extrusionOk="0">
                  <a:moveTo>
                    <a:pt x="18" y="3"/>
                  </a:moveTo>
                  <a:cubicBezTo>
                    <a:pt x="17" y="2"/>
                    <a:pt x="17" y="1"/>
                    <a:pt x="17" y="0"/>
                  </a:cubicBezTo>
                  <a:cubicBezTo>
                    <a:pt x="20" y="2"/>
                    <a:pt x="23" y="6"/>
                    <a:pt x="23" y="9"/>
                  </a:cubicBezTo>
                  <a:cubicBezTo>
                    <a:pt x="22" y="9"/>
                    <a:pt x="22" y="8"/>
                    <a:pt x="21" y="8"/>
                  </a:cubicBezTo>
                  <a:cubicBezTo>
                    <a:pt x="17" y="5"/>
                    <a:pt x="12" y="5"/>
                    <a:pt x="8" y="8"/>
                  </a:cubicBezTo>
                  <a:cubicBezTo>
                    <a:pt x="6" y="11"/>
                    <a:pt x="5" y="14"/>
                    <a:pt x="6" y="17"/>
                  </a:cubicBezTo>
                  <a:cubicBezTo>
                    <a:pt x="8" y="21"/>
                    <a:pt x="11" y="25"/>
                    <a:pt x="14" y="28"/>
                  </a:cubicBezTo>
                  <a:cubicBezTo>
                    <a:pt x="17" y="31"/>
                    <a:pt x="21" y="30"/>
                    <a:pt x="24" y="28"/>
                  </a:cubicBezTo>
                  <a:cubicBezTo>
                    <a:pt x="27" y="26"/>
                    <a:pt x="29" y="24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cubicBezTo>
                    <a:pt x="32" y="20"/>
                    <a:pt x="33" y="22"/>
                    <a:pt x="32" y="24"/>
                  </a:cubicBezTo>
                  <a:cubicBezTo>
                    <a:pt x="29" y="29"/>
                    <a:pt x="24" y="33"/>
                    <a:pt x="18" y="34"/>
                  </a:cubicBezTo>
                  <a:cubicBezTo>
                    <a:pt x="14" y="35"/>
                    <a:pt x="10" y="34"/>
                    <a:pt x="8" y="31"/>
                  </a:cubicBezTo>
                  <a:cubicBezTo>
                    <a:pt x="5" y="28"/>
                    <a:pt x="3" y="24"/>
                    <a:pt x="1" y="20"/>
                  </a:cubicBezTo>
                  <a:cubicBezTo>
                    <a:pt x="0" y="12"/>
                    <a:pt x="5" y="4"/>
                    <a:pt x="14" y="3"/>
                  </a:cubicBezTo>
                  <a:cubicBezTo>
                    <a:pt x="15" y="3"/>
                    <a:pt x="16" y="3"/>
                    <a:pt x="18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1771650" y="4065588"/>
              <a:ext cx="90488" cy="95250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0" y="25"/>
                  </a:moveTo>
                  <a:cubicBezTo>
                    <a:pt x="10" y="23"/>
                    <a:pt x="9" y="22"/>
                    <a:pt x="9" y="21"/>
                  </a:cubicBezTo>
                  <a:cubicBezTo>
                    <a:pt x="8" y="17"/>
                    <a:pt x="6" y="15"/>
                    <a:pt x="3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8" y="9"/>
                    <a:pt x="9" y="8"/>
                    <a:pt x="9" y="6"/>
                  </a:cubicBezTo>
                  <a:cubicBezTo>
                    <a:pt x="9" y="4"/>
                    <a:pt x="9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2" y="3"/>
                    <a:pt x="14" y="4"/>
                  </a:cubicBezTo>
                  <a:cubicBezTo>
                    <a:pt x="14" y="4"/>
                    <a:pt x="15" y="5"/>
                    <a:pt x="16" y="5"/>
                  </a:cubicBezTo>
                  <a:cubicBezTo>
                    <a:pt x="18" y="4"/>
                    <a:pt x="19" y="4"/>
                    <a:pt x="20" y="4"/>
                  </a:cubicBezTo>
                  <a:cubicBezTo>
                    <a:pt x="23" y="3"/>
                    <a:pt x="23" y="4"/>
                    <a:pt x="22" y="6"/>
                  </a:cubicBezTo>
                  <a:cubicBezTo>
                    <a:pt x="22" y="7"/>
                    <a:pt x="22" y="9"/>
                    <a:pt x="21" y="10"/>
                  </a:cubicBezTo>
                  <a:cubicBezTo>
                    <a:pt x="20" y="12"/>
                    <a:pt x="20" y="13"/>
                    <a:pt x="22" y="14"/>
                  </a:cubicBezTo>
                  <a:cubicBezTo>
                    <a:pt x="23" y="15"/>
                    <a:pt x="23" y="16"/>
                    <a:pt x="24" y="17"/>
                  </a:cubicBezTo>
                  <a:cubicBezTo>
                    <a:pt x="24" y="18"/>
                    <a:pt x="24" y="19"/>
                    <a:pt x="23" y="19"/>
                  </a:cubicBezTo>
                  <a:cubicBezTo>
                    <a:pt x="18" y="19"/>
                    <a:pt x="15" y="20"/>
                    <a:pt x="12" y="24"/>
                  </a:cubicBezTo>
                  <a:cubicBezTo>
                    <a:pt x="12" y="24"/>
                    <a:pt x="11" y="24"/>
                    <a:pt x="1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2654300" y="3725863"/>
              <a:ext cx="171450" cy="10160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5" y="27"/>
                  </a:moveTo>
                  <a:cubicBezTo>
                    <a:pt x="45" y="27"/>
                    <a:pt x="44" y="27"/>
                    <a:pt x="43" y="26"/>
                  </a:cubicBezTo>
                  <a:cubicBezTo>
                    <a:pt x="35" y="22"/>
                    <a:pt x="27" y="18"/>
                    <a:pt x="19" y="14"/>
                  </a:cubicBezTo>
                  <a:cubicBezTo>
                    <a:pt x="13" y="10"/>
                    <a:pt x="8" y="7"/>
                    <a:pt x="2" y="4"/>
                  </a:cubicBezTo>
                  <a:cubicBezTo>
                    <a:pt x="2" y="3"/>
                    <a:pt x="0" y="3"/>
                    <a:pt x="0" y="2"/>
                  </a:cubicBezTo>
                  <a:cubicBezTo>
                    <a:pt x="1" y="1"/>
                    <a:pt x="4" y="0"/>
                    <a:pt x="5" y="0"/>
                  </a:cubicBezTo>
                  <a:cubicBezTo>
                    <a:pt x="6" y="1"/>
                    <a:pt x="8" y="2"/>
                    <a:pt x="9" y="3"/>
                  </a:cubicBezTo>
                  <a:cubicBezTo>
                    <a:pt x="20" y="10"/>
                    <a:pt x="31" y="16"/>
                    <a:pt x="41" y="23"/>
                  </a:cubicBezTo>
                  <a:cubicBezTo>
                    <a:pt x="43" y="24"/>
                    <a:pt x="44" y="26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2870200" y="3560763"/>
              <a:ext cx="174625" cy="41275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11"/>
                  </a:moveTo>
                  <a:cubicBezTo>
                    <a:pt x="45" y="11"/>
                    <a:pt x="44" y="11"/>
                    <a:pt x="43" y="11"/>
                  </a:cubicBezTo>
                  <a:cubicBezTo>
                    <a:pt x="29" y="10"/>
                    <a:pt x="15" y="8"/>
                    <a:pt x="1" y="5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17" y="4"/>
                    <a:pt x="30" y="6"/>
                    <a:pt x="43" y="9"/>
                  </a:cubicBezTo>
                  <a:cubicBezTo>
                    <a:pt x="44" y="9"/>
                    <a:pt x="45" y="9"/>
                    <a:pt x="46" y="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2640013" y="2840038"/>
              <a:ext cx="117475" cy="127000"/>
            </a:xfrm>
            <a:custGeom>
              <a:avLst/>
              <a:gdLst/>
              <a:ahLst/>
              <a:cxnLst/>
              <a:rect l="l" t="t" r="r" b="b"/>
              <a:pathLst>
                <a:path w="31" h="34" extrusionOk="0">
                  <a:moveTo>
                    <a:pt x="2" y="34"/>
                  </a:moveTo>
                  <a:cubicBezTo>
                    <a:pt x="1" y="33"/>
                    <a:pt x="0" y="32"/>
                    <a:pt x="0" y="31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0" y="19"/>
                    <a:pt x="20" y="1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28" y="4"/>
                    <a:pt x="26" y="7"/>
                    <a:pt x="23" y="10"/>
                  </a:cubicBezTo>
                  <a:cubicBezTo>
                    <a:pt x="17" y="17"/>
                    <a:pt x="11" y="25"/>
                    <a:pt x="4" y="32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3" y="34"/>
                    <a:pt x="2" y="34"/>
                    <a:pt x="2" y="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2235200" y="2646363"/>
              <a:ext cx="19050" cy="161925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20"/>
                  </a:moveTo>
                  <a:cubicBezTo>
                    <a:pt x="4" y="26"/>
                    <a:pt x="4" y="32"/>
                    <a:pt x="4" y="38"/>
                  </a:cubicBezTo>
                  <a:cubicBezTo>
                    <a:pt x="4" y="40"/>
                    <a:pt x="3" y="41"/>
                    <a:pt x="2" y="42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1" y="28"/>
                    <a:pt x="1" y="15"/>
                    <a:pt x="2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5" y="2"/>
                    <a:pt x="5" y="2"/>
                  </a:cubicBezTo>
                  <a:cubicBezTo>
                    <a:pt x="5" y="8"/>
                    <a:pt x="5" y="14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1525588" y="3016250"/>
              <a:ext cx="49213" cy="57150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7" y="15"/>
                  </a:moveTo>
                  <a:cubicBezTo>
                    <a:pt x="2" y="14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0" y="1"/>
                    <a:pt x="13" y="4"/>
                    <a:pt x="13" y="8"/>
                  </a:cubicBezTo>
                  <a:cubicBezTo>
                    <a:pt x="13" y="12"/>
                    <a:pt x="10" y="15"/>
                    <a:pt x="7" y="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2201863" y="4221163"/>
              <a:ext cx="49213" cy="4445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6" y="12"/>
                  </a:moveTo>
                  <a:cubicBezTo>
                    <a:pt x="3" y="12"/>
                    <a:pt x="0" y="8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2" y="7"/>
                  </a:cubicBezTo>
                  <a:cubicBezTo>
                    <a:pt x="12" y="9"/>
                    <a:pt x="9" y="12"/>
                    <a:pt x="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2462213" y="3870325"/>
              <a:ext cx="82550" cy="134938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35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0" y="36"/>
                    <a:pt x="20" y="35"/>
                    <a:pt x="20" y="35"/>
                  </a:cubicBezTo>
                  <a:cubicBezTo>
                    <a:pt x="13" y="25"/>
                    <a:pt x="7" y="15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10" y="13"/>
                    <a:pt x="15" y="23"/>
                    <a:pt x="21" y="32"/>
                  </a:cubicBezTo>
                  <a:cubicBezTo>
                    <a:pt x="21" y="33"/>
                    <a:pt x="22" y="34"/>
                    <a:pt x="22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1903413" y="2857500"/>
              <a:ext cx="79375" cy="150813"/>
            </a:xfrm>
            <a:custGeom>
              <a:avLst/>
              <a:gdLst/>
              <a:ahLst/>
              <a:cxnLst/>
              <a:rect l="l" t="t" r="r" b="b"/>
              <a:pathLst>
                <a:path w="21" h="40" extrusionOk="0">
                  <a:moveTo>
                    <a:pt x="2" y="0"/>
                  </a:moveTo>
                  <a:cubicBezTo>
                    <a:pt x="3" y="2"/>
                    <a:pt x="4" y="4"/>
                    <a:pt x="5" y="5"/>
                  </a:cubicBezTo>
                  <a:cubicBezTo>
                    <a:pt x="10" y="15"/>
                    <a:pt x="15" y="24"/>
                    <a:pt x="20" y="34"/>
                  </a:cubicBezTo>
                  <a:cubicBezTo>
                    <a:pt x="21" y="35"/>
                    <a:pt x="21" y="36"/>
                    <a:pt x="21" y="38"/>
                  </a:cubicBezTo>
                  <a:cubicBezTo>
                    <a:pt x="21" y="38"/>
                    <a:pt x="20" y="39"/>
                    <a:pt x="20" y="40"/>
                  </a:cubicBezTo>
                  <a:cubicBezTo>
                    <a:pt x="19" y="39"/>
                    <a:pt x="19" y="39"/>
                    <a:pt x="18" y="38"/>
                  </a:cubicBezTo>
                  <a:cubicBezTo>
                    <a:pt x="17" y="35"/>
                    <a:pt x="15" y="32"/>
                    <a:pt x="14" y="29"/>
                  </a:cubicBezTo>
                  <a:cubicBezTo>
                    <a:pt x="10" y="20"/>
                    <a:pt x="6" y="12"/>
                    <a:pt x="1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1465263" y="3152775"/>
              <a:ext cx="139700" cy="60325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37" y="13"/>
                  </a:moveTo>
                  <a:cubicBezTo>
                    <a:pt x="36" y="15"/>
                    <a:pt x="34" y="16"/>
                    <a:pt x="31" y="16"/>
                  </a:cubicBezTo>
                  <a:cubicBezTo>
                    <a:pt x="31" y="16"/>
                    <a:pt x="30" y="15"/>
                    <a:pt x="29" y="15"/>
                  </a:cubicBezTo>
                  <a:cubicBezTo>
                    <a:pt x="20" y="11"/>
                    <a:pt x="11" y="7"/>
                    <a:pt x="2" y="3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2" y="5"/>
                    <a:pt x="24" y="9"/>
                    <a:pt x="3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2897188" y="3171825"/>
              <a:ext cx="117475" cy="41275"/>
            </a:xfrm>
            <a:custGeom>
              <a:avLst/>
              <a:gdLst/>
              <a:ahLst/>
              <a:cxnLst/>
              <a:rect l="l" t="t" r="r" b="b"/>
              <a:pathLst>
                <a:path w="31" h="11" extrusionOk="0">
                  <a:moveTo>
                    <a:pt x="31" y="2"/>
                  </a:moveTo>
                  <a:cubicBezTo>
                    <a:pt x="30" y="2"/>
                    <a:pt x="30" y="3"/>
                    <a:pt x="29" y="3"/>
                  </a:cubicBezTo>
                  <a:cubicBezTo>
                    <a:pt x="26" y="4"/>
                    <a:pt x="22" y="5"/>
                    <a:pt x="19" y="6"/>
                  </a:cubicBezTo>
                  <a:cubicBezTo>
                    <a:pt x="14" y="7"/>
                    <a:pt x="8" y="9"/>
                    <a:pt x="3" y="10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5" y="6"/>
                    <a:pt x="9" y="5"/>
                    <a:pt x="13" y="4"/>
                  </a:cubicBezTo>
                  <a:cubicBezTo>
                    <a:pt x="17" y="3"/>
                    <a:pt x="22" y="2"/>
                    <a:pt x="27" y="1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0" y="1"/>
                    <a:pt x="31" y="1"/>
                    <a:pt x="31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2100263" y="2640013"/>
              <a:ext cx="41275" cy="96838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4" y="0"/>
                  </a:moveTo>
                  <a:cubicBezTo>
                    <a:pt x="4" y="2"/>
                    <a:pt x="5" y="4"/>
                    <a:pt x="5" y="5"/>
                  </a:cubicBezTo>
                  <a:cubicBezTo>
                    <a:pt x="5" y="7"/>
                    <a:pt x="6" y="8"/>
                    <a:pt x="8" y="8"/>
                  </a:cubicBezTo>
                  <a:cubicBezTo>
                    <a:pt x="8" y="8"/>
                    <a:pt x="8" y="8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6" y="15"/>
                    <a:pt x="6" y="17"/>
                    <a:pt x="7" y="20"/>
                  </a:cubicBezTo>
                  <a:cubicBezTo>
                    <a:pt x="8" y="21"/>
                    <a:pt x="8" y="21"/>
                    <a:pt x="9" y="20"/>
                  </a:cubicBezTo>
                  <a:cubicBezTo>
                    <a:pt x="10" y="20"/>
                    <a:pt x="11" y="19"/>
                    <a:pt x="11" y="19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2"/>
                    <a:pt x="10" y="23"/>
                    <a:pt x="10" y="24"/>
                  </a:cubicBezTo>
                  <a:cubicBezTo>
                    <a:pt x="8" y="26"/>
                    <a:pt x="4" y="26"/>
                    <a:pt x="3" y="23"/>
                  </a:cubicBezTo>
                  <a:cubicBezTo>
                    <a:pt x="3" y="21"/>
                    <a:pt x="3" y="18"/>
                    <a:pt x="3" y="16"/>
                  </a:cubicBezTo>
                  <a:cubicBezTo>
                    <a:pt x="2" y="15"/>
                    <a:pt x="2" y="14"/>
                    <a:pt x="2" y="13"/>
                  </a:cubicBezTo>
                  <a:cubicBezTo>
                    <a:pt x="2" y="12"/>
                    <a:pt x="2" y="11"/>
                    <a:pt x="1" y="11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2" y="9"/>
                    <a:pt x="2" y="7"/>
                    <a:pt x="2" y="6"/>
                  </a:cubicBezTo>
                  <a:cubicBezTo>
                    <a:pt x="2" y="4"/>
                    <a:pt x="1" y="2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1698625" y="3963988"/>
              <a:ext cx="76200" cy="98425"/>
            </a:xfrm>
            <a:custGeom>
              <a:avLst/>
              <a:gdLst/>
              <a:ahLst/>
              <a:cxnLst/>
              <a:rect l="l" t="t" r="r" b="b"/>
              <a:pathLst>
                <a:path w="20" h="26" extrusionOk="0">
                  <a:moveTo>
                    <a:pt x="0" y="26"/>
                  </a:moveTo>
                  <a:cubicBezTo>
                    <a:pt x="1" y="25"/>
                    <a:pt x="1" y="24"/>
                    <a:pt x="1" y="24"/>
                  </a:cubicBezTo>
                  <a:cubicBezTo>
                    <a:pt x="6" y="17"/>
                    <a:pt x="11" y="10"/>
                    <a:pt x="15" y="3"/>
                  </a:cubicBezTo>
                  <a:cubicBezTo>
                    <a:pt x="16" y="2"/>
                    <a:pt x="17" y="0"/>
                    <a:pt x="19" y="2"/>
                  </a:cubicBezTo>
                  <a:cubicBezTo>
                    <a:pt x="20" y="3"/>
                    <a:pt x="20" y="4"/>
                    <a:pt x="19" y="5"/>
                  </a:cubicBezTo>
                  <a:cubicBezTo>
                    <a:pt x="14" y="12"/>
                    <a:pt x="8" y="18"/>
                    <a:pt x="3" y="25"/>
                  </a:cubicBezTo>
                  <a:cubicBezTo>
                    <a:pt x="2" y="25"/>
                    <a:pt x="2" y="26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2084388" y="4130675"/>
              <a:ext cx="30163" cy="115888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7" y="0"/>
                  </a:moveTo>
                  <a:cubicBezTo>
                    <a:pt x="8" y="2"/>
                    <a:pt x="2" y="30"/>
                    <a:pt x="0" y="31"/>
                  </a:cubicBezTo>
                  <a:cubicBezTo>
                    <a:pt x="0" y="29"/>
                    <a:pt x="0" y="27"/>
                    <a:pt x="0" y="25"/>
                  </a:cubicBezTo>
                  <a:cubicBezTo>
                    <a:pt x="1" y="18"/>
                    <a:pt x="2" y="11"/>
                    <a:pt x="2" y="4"/>
                  </a:cubicBezTo>
                  <a:cubicBezTo>
                    <a:pt x="3" y="2"/>
                    <a:pt x="5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2470150" y="2700338"/>
              <a:ext cx="52388" cy="127000"/>
            </a:xfrm>
            <a:custGeom>
              <a:avLst/>
              <a:gdLst/>
              <a:ahLst/>
              <a:cxnLst/>
              <a:rect l="l" t="t" r="r" b="b"/>
              <a:pathLst>
                <a:path w="14" h="34" extrusionOk="0">
                  <a:moveTo>
                    <a:pt x="14" y="0"/>
                  </a:moveTo>
                  <a:cubicBezTo>
                    <a:pt x="14" y="1"/>
                    <a:pt x="14" y="2"/>
                    <a:pt x="14" y="3"/>
                  </a:cubicBezTo>
                  <a:cubicBezTo>
                    <a:pt x="11" y="13"/>
                    <a:pt x="7" y="23"/>
                    <a:pt x="4" y="3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3"/>
                    <a:pt x="0" y="32"/>
                    <a:pt x="1" y="30"/>
                  </a:cubicBezTo>
                  <a:cubicBezTo>
                    <a:pt x="5" y="21"/>
                    <a:pt x="9" y="11"/>
                    <a:pt x="12" y="2"/>
                  </a:cubicBezTo>
                  <a:cubicBezTo>
                    <a:pt x="13" y="2"/>
                    <a:pt x="1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1465263" y="3687763"/>
              <a:ext cx="79375" cy="26988"/>
            </a:xfrm>
            <a:custGeom>
              <a:avLst/>
              <a:gdLst/>
              <a:ahLst/>
              <a:cxnLst/>
              <a:rect l="l" t="t" r="r" b="b"/>
              <a:pathLst>
                <a:path w="21" h="7" extrusionOk="0">
                  <a:moveTo>
                    <a:pt x="0" y="6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7" y="3"/>
                    <a:pt x="12" y="2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0" y="1"/>
                    <a:pt x="20" y="2"/>
                    <a:pt x="21" y="2"/>
                  </a:cubicBezTo>
                  <a:cubicBezTo>
                    <a:pt x="20" y="3"/>
                    <a:pt x="19" y="4"/>
                    <a:pt x="19" y="4"/>
                  </a:cubicBezTo>
                  <a:cubicBezTo>
                    <a:pt x="13" y="5"/>
                    <a:pt x="8" y="6"/>
                    <a:pt x="2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2609850" y="3763963"/>
              <a:ext cx="120650" cy="109538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1" y="29"/>
                  </a:moveTo>
                  <a:cubicBezTo>
                    <a:pt x="24" y="22"/>
                    <a:pt x="17" y="16"/>
                    <a:pt x="9" y="9"/>
                  </a:cubicBezTo>
                  <a:cubicBezTo>
                    <a:pt x="6" y="6"/>
                    <a:pt x="4" y="4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11" y="9"/>
                    <a:pt x="20" y="17"/>
                    <a:pt x="30" y="25"/>
                  </a:cubicBezTo>
                  <a:cubicBezTo>
                    <a:pt x="31" y="26"/>
                    <a:pt x="31" y="27"/>
                    <a:pt x="32" y="28"/>
                  </a:cubicBezTo>
                  <a:cubicBezTo>
                    <a:pt x="32" y="29"/>
                    <a:pt x="32" y="29"/>
                    <a:pt x="3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1820863" y="2900363"/>
              <a:ext cx="96838" cy="120650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26" y="32"/>
                  </a:moveTo>
                  <a:cubicBezTo>
                    <a:pt x="25" y="31"/>
                    <a:pt x="24" y="30"/>
                    <a:pt x="23" y="29"/>
                  </a:cubicBezTo>
                  <a:cubicBezTo>
                    <a:pt x="21" y="27"/>
                    <a:pt x="20" y="25"/>
                    <a:pt x="18" y="23"/>
                  </a:cubicBezTo>
                  <a:cubicBezTo>
                    <a:pt x="13" y="17"/>
                    <a:pt x="8" y="11"/>
                    <a:pt x="3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5" y="4"/>
                    <a:pt x="7" y="7"/>
                    <a:pt x="10" y="10"/>
                  </a:cubicBezTo>
                  <a:cubicBezTo>
                    <a:pt x="13" y="15"/>
                    <a:pt x="17" y="19"/>
                    <a:pt x="21" y="24"/>
                  </a:cubicBezTo>
                  <a:cubicBezTo>
                    <a:pt x="22" y="26"/>
                    <a:pt x="24" y="28"/>
                    <a:pt x="26" y="31"/>
                  </a:cubicBezTo>
                  <a:cubicBezTo>
                    <a:pt x="26" y="31"/>
                    <a:pt x="26" y="32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1462088" y="3314700"/>
              <a:ext cx="134938" cy="26988"/>
            </a:xfrm>
            <a:custGeom>
              <a:avLst/>
              <a:gdLst/>
              <a:ahLst/>
              <a:cxnLst/>
              <a:rect l="l" t="t" r="r" b="b"/>
              <a:pathLst>
                <a:path w="36" h="7" extrusionOk="0">
                  <a:moveTo>
                    <a:pt x="0" y="0"/>
                  </a:moveTo>
                  <a:cubicBezTo>
                    <a:pt x="12" y="2"/>
                    <a:pt x="24" y="4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3" y="7"/>
                    <a:pt x="32" y="7"/>
                  </a:cubicBezTo>
                  <a:cubicBezTo>
                    <a:pt x="26" y="6"/>
                    <a:pt x="21" y="5"/>
                    <a:pt x="16" y="5"/>
                  </a:cubicBezTo>
                  <a:cubicBezTo>
                    <a:pt x="11" y="4"/>
                    <a:pt x="7" y="3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2681288" y="3711575"/>
              <a:ext cx="120650" cy="63500"/>
            </a:xfrm>
            <a:custGeom>
              <a:avLst/>
              <a:gdLst/>
              <a:ahLst/>
              <a:cxnLst/>
              <a:rect l="l" t="t" r="r" b="b"/>
              <a:pathLst>
                <a:path w="32" h="17" extrusionOk="0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12" y="6"/>
                    <a:pt x="21" y="11"/>
                    <a:pt x="30" y="16"/>
                  </a:cubicBezTo>
                  <a:cubicBezTo>
                    <a:pt x="31" y="16"/>
                    <a:pt x="31" y="16"/>
                    <a:pt x="32" y="17"/>
                  </a:cubicBezTo>
                  <a:cubicBezTo>
                    <a:pt x="29" y="17"/>
                    <a:pt x="2" y="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2216150" y="4043363"/>
              <a:ext cx="12700" cy="153988"/>
            </a:xfrm>
            <a:custGeom>
              <a:avLst/>
              <a:gdLst/>
              <a:ahLst/>
              <a:cxnLst/>
              <a:rect l="l" t="t" r="r" b="b"/>
              <a:pathLst>
                <a:path w="3" h="41" extrusionOk="0">
                  <a:moveTo>
                    <a:pt x="1" y="0"/>
                  </a:moveTo>
                  <a:cubicBezTo>
                    <a:pt x="3" y="2"/>
                    <a:pt x="3" y="40"/>
                    <a:pt x="2" y="41"/>
                  </a:cubicBezTo>
                  <a:cubicBezTo>
                    <a:pt x="1" y="40"/>
                    <a:pt x="0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2462213" y="4106863"/>
              <a:ext cx="49213" cy="125413"/>
            </a:xfrm>
            <a:custGeom>
              <a:avLst/>
              <a:gdLst/>
              <a:ahLst/>
              <a:cxnLst/>
              <a:rect l="l" t="t" r="r" b="b"/>
              <a:pathLst>
                <a:path w="13" h="33" extrusionOk="0">
                  <a:moveTo>
                    <a:pt x="1" y="0"/>
                  </a:moveTo>
                  <a:cubicBezTo>
                    <a:pt x="3" y="3"/>
                    <a:pt x="13" y="30"/>
                    <a:pt x="13" y="33"/>
                  </a:cubicBezTo>
                  <a:cubicBezTo>
                    <a:pt x="10" y="31"/>
                    <a:pt x="0" y="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2541588" y="3821113"/>
              <a:ext cx="52388" cy="63500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0" y="2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7" y="6"/>
                    <a:pt x="10" y="10"/>
                    <a:pt x="13" y="15"/>
                  </a:cubicBezTo>
                  <a:cubicBezTo>
                    <a:pt x="13" y="15"/>
                    <a:pt x="14" y="15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8" y="12"/>
                    <a:pt x="4" y="7"/>
                    <a:pt x="0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1522413" y="3148013"/>
              <a:ext cx="120650" cy="49213"/>
            </a:xfrm>
            <a:custGeom>
              <a:avLst/>
              <a:gdLst/>
              <a:ahLst/>
              <a:cxnLst/>
              <a:rect l="l" t="t" r="r" b="b"/>
              <a:pathLst>
                <a:path w="32" h="13" extrusionOk="0">
                  <a:moveTo>
                    <a:pt x="0" y="0"/>
                  </a:moveTo>
                  <a:cubicBezTo>
                    <a:pt x="10" y="4"/>
                    <a:pt x="21" y="8"/>
                    <a:pt x="32" y="12"/>
                  </a:cubicBezTo>
                  <a:cubicBezTo>
                    <a:pt x="28" y="13"/>
                    <a:pt x="0" y="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2722563" y="2994025"/>
              <a:ext cx="65088" cy="60325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7" y="0"/>
                  </a:moveTo>
                  <a:cubicBezTo>
                    <a:pt x="17" y="1"/>
                    <a:pt x="17" y="1"/>
                    <a:pt x="16" y="1"/>
                  </a:cubicBezTo>
                  <a:cubicBezTo>
                    <a:pt x="12" y="6"/>
                    <a:pt x="8" y="10"/>
                    <a:pt x="4" y="14"/>
                  </a:cubicBezTo>
                  <a:cubicBezTo>
                    <a:pt x="3" y="15"/>
                    <a:pt x="2" y="16"/>
                    <a:pt x="1" y="14"/>
                  </a:cubicBezTo>
                  <a:cubicBezTo>
                    <a:pt x="0" y="13"/>
                    <a:pt x="1" y="13"/>
                    <a:pt x="2" y="12"/>
                  </a:cubicBezTo>
                  <a:cubicBezTo>
                    <a:pt x="6" y="8"/>
                    <a:pt x="11" y="5"/>
                    <a:pt x="15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2576513" y="4065588"/>
              <a:ext cx="60325" cy="106363"/>
            </a:xfrm>
            <a:custGeom>
              <a:avLst/>
              <a:gdLst/>
              <a:ahLst/>
              <a:cxnLst/>
              <a:rect l="l" t="t" r="r" b="b"/>
              <a:pathLst>
                <a:path w="16" h="28" extrusionOk="0">
                  <a:moveTo>
                    <a:pt x="0" y="0"/>
                  </a:moveTo>
                  <a:cubicBezTo>
                    <a:pt x="2" y="1"/>
                    <a:pt x="16" y="25"/>
                    <a:pt x="16" y="28"/>
                  </a:cubicBezTo>
                  <a:cubicBezTo>
                    <a:pt x="11" y="19"/>
                    <a:pt x="5" y="1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2198688" y="4070350"/>
              <a:ext cx="3175" cy="112713"/>
            </a:xfrm>
            <a:custGeom>
              <a:avLst/>
              <a:gdLst/>
              <a:ahLst/>
              <a:cxnLst/>
              <a:rect l="l" t="t" r="r" b="b"/>
              <a:pathLst>
                <a:path w="1" h="30" extrusionOk="0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1"/>
                    <a:pt x="1" y="20"/>
                    <a:pt x="1" y="29"/>
                  </a:cubicBezTo>
                  <a:cubicBezTo>
                    <a:pt x="1" y="29"/>
                    <a:pt x="1" y="29"/>
                    <a:pt x="1" y="30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19"/>
                    <a:pt x="0" y="1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2497138" y="3865563"/>
              <a:ext cx="60325" cy="95250"/>
            </a:xfrm>
            <a:custGeom>
              <a:avLst/>
              <a:gdLst/>
              <a:ahLst/>
              <a:cxnLst/>
              <a:rect l="l" t="t" r="r" b="b"/>
              <a:pathLst>
                <a:path w="16" h="25" extrusionOk="0">
                  <a:moveTo>
                    <a:pt x="16" y="25"/>
                  </a:moveTo>
                  <a:cubicBezTo>
                    <a:pt x="10" y="17"/>
                    <a:pt x="5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6" y="8"/>
                    <a:pt x="11" y="15"/>
                    <a:pt x="15" y="22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2763838" y="3638550"/>
              <a:ext cx="68263" cy="31750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2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8" y="2"/>
                    <a:pt x="12" y="4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2" y="6"/>
                    <a:pt x="6" y="4"/>
                    <a:pt x="0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2908300" y="3544888"/>
              <a:ext cx="101600" cy="22225"/>
            </a:xfrm>
            <a:custGeom>
              <a:avLst/>
              <a:gdLst/>
              <a:ahLst/>
              <a:cxnLst/>
              <a:rect l="l" t="t" r="r" b="b"/>
              <a:pathLst>
                <a:path w="27" h="6" extrusionOk="0">
                  <a:moveTo>
                    <a:pt x="27" y="6"/>
                  </a:moveTo>
                  <a:cubicBezTo>
                    <a:pt x="18" y="5"/>
                    <a:pt x="9" y="3"/>
                    <a:pt x="0" y="1"/>
                  </a:cubicBezTo>
                  <a:cubicBezTo>
                    <a:pt x="3" y="0"/>
                    <a:pt x="24" y="4"/>
                    <a:pt x="2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1517650" y="3790950"/>
              <a:ext cx="95250" cy="52388"/>
            </a:xfrm>
            <a:custGeom>
              <a:avLst/>
              <a:gdLst/>
              <a:ahLst/>
              <a:cxnLst/>
              <a:rect l="l" t="t" r="r" b="b"/>
              <a:pathLst>
                <a:path w="25" h="14" extrusionOk="0">
                  <a:moveTo>
                    <a:pt x="0" y="14"/>
                  </a:moveTo>
                  <a:cubicBezTo>
                    <a:pt x="1" y="13"/>
                    <a:pt x="2" y="12"/>
                    <a:pt x="3" y="11"/>
                  </a:cubicBezTo>
                  <a:cubicBezTo>
                    <a:pt x="9" y="8"/>
                    <a:pt x="16" y="4"/>
                    <a:pt x="22" y="1"/>
                  </a:cubicBezTo>
                  <a:cubicBezTo>
                    <a:pt x="23" y="1"/>
                    <a:pt x="24" y="1"/>
                    <a:pt x="24" y="0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4" y="1"/>
                    <a:pt x="24" y="2"/>
                    <a:pt x="23" y="2"/>
                  </a:cubicBezTo>
                  <a:cubicBezTo>
                    <a:pt x="16" y="6"/>
                    <a:pt x="8" y="10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1736725" y="3013075"/>
              <a:ext cx="68263" cy="74613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8" y="19"/>
                  </a:moveTo>
                  <a:cubicBezTo>
                    <a:pt x="17" y="18"/>
                    <a:pt x="15" y="16"/>
                    <a:pt x="13" y="15"/>
                  </a:cubicBezTo>
                  <a:cubicBezTo>
                    <a:pt x="9" y="11"/>
                    <a:pt x="6" y="7"/>
                    <a:pt x="2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8" y="7"/>
                    <a:pt x="13" y="12"/>
                    <a:pt x="18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1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2686050" y="2887663"/>
              <a:ext cx="66675" cy="7302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0"/>
                  </a:moveTo>
                  <a:cubicBezTo>
                    <a:pt x="12" y="6"/>
                    <a:pt x="7" y="12"/>
                    <a:pt x="0" y="19"/>
                  </a:cubicBezTo>
                  <a:cubicBezTo>
                    <a:pt x="0" y="17"/>
                    <a:pt x="15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2020888" y="2824163"/>
              <a:ext cx="30163" cy="82550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22"/>
                  </a:moveTo>
                  <a:cubicBezTo>
                    <a:pt x="6" y="20"/>
                    <a:pt x="0" y="2"/>
                    <a:pt x="0" y="0"/>
                  </a:cubicBezTo>
                  <a:cubicBezTo>
                    <a:pt x="2" y="1"/>
                    <a:pt x="8" y="19"/>
                    <a:pt x="7" y="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1960563" y="2900363"/>
              <a:ext cx="41275" cy="77788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0"/>
                  </a:moveTo>
                  <a:cubicBezTo>
                    <a:pt x="4" y="7"/>
                    <a:pt x="7" y="14"/>
                    <a:pt x="11" y="21"/>
                  </a:cubicBezTo>
                  <a:cubicBezTo>
                    <a:pt x="8" y="20"/>
                    <a:pt x="0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2311400" y="3975100"/>
              <a:ext cx="19050" cy="79375"/>
            </a:xfrm>
            <a:custGeom>
              <a:avLst/>
              <a:gdLst/>
              <a:ahLst/>
              <a:cxnLst/>
              <a:rect l="l" t="t" r="r" b="b"/>
              <a:pathLst>
                <a:path w="5" h="21" extrusionOk="0">
                  <a:moveTo>
                    <a:pt x="2" y="0"/>
                  </a:moveTo>
                  <a:cubicBezTo>
                    <a:pt x="3" y="7"/>
                    <a:pt x="4" y="14"/>
                    <a:pt x="5" y="21"/>
                  </a:cubicBezTo>
                  <a:cubicBezTo>
                    <a:pt x="3" y="19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1593850" y="3057525"/>
              <a:ext cx="71438" cy="46038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0" y="0"/>
                  </a:moveTo>
                  <a:cubicBezTo>
                    <a:pt x="6" y="4"/>
                    <a:pt x="13" y="8"/>
                    <a:pt x="19" y="12"/>
                  </a:cubicBezTo>
                  <a:cubicBezTo>
                    <a:pt x="16" y="12"/>
                    <a:pt x="0" y="3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2265363" y="2692400"/>
              <a:ext cx="7938" cy="85725"/>
            </a:xfrm>
            <a:custGeom>
              <a:avLst/>
              <a:gdLst/>
              <a:ahLst/>
              <a:cxnLst/>
              <a:rect l="l" t="t" r="r" b="b"/>
              <a:pathLst>
                <a:path w="2" h="23" extrusionOk="0">
                  <a:moveTo>
                    <a:pt x="0" y="22"/>
                  </a:moveTo>
                  <a:cubicBezTo>
                    <a:pt x="0" y="15"/>
                    <a:pt x="0" y="8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8"/>
                    <a:pt x="1" y="15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2462213" y="2730500"/>
              <a:ext cx="30163" cy="7143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0"/>
                  </a:moveTo>
                  <a:cubicBezTo>
                    <a:pt x="6" y="6"/>
                    <a:pt x="4" y="13"/>
                    <a:pt x="1" y="19"/>
                  </a:cubicBezTo>
                  <a:cubicBezTo>
                    <a:pt x="0" y="17"/>
                    <a:pt x="5" y="3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2371725" y="2657475"/>
              <a:ext cx="15875" cy="73025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0"/>
                  </a:moveTo>
                  <a:cubicBezTo>
                    <a:pt x="4" y="4"/>
                    <a:pt x="2" y="18"/>
                    <a:pt x="0" y="19"/>
                  </a:cubicBezTo>
                  <a:cubicBezTo>
                    <a:pt x="0" y="18"/>
                    <a:pt x="3" y="2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2862263" y="3813175"/>
              <a:ext cx="65088" cy="3810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17" y="10"/>
                  </a:moveTo>
                  <a:cubicBezTo>
                    <a:pt x="13" y="10"/>
                    <a:pt x="0" y="2"/>
                    <a:pt x="0" y="0"/>
                  </a:cubicBezTo>
                  <a:cubicBezTo>
                    <a:pt x="6" y="3"/>
                    <a:pt x="11" y="6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1744663" y="3994150"/>
              <a:ext cx="46038" cy="52388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12" y="0"/>
                  </a:moveTo>
                  <a:cubicBezTo>
                    <a:pt x="9" y="5"/>
                    <a:pt x="5" y="10"/>
                    <a:pt x="0" y="14"/>
                  </a:cubicBezTo>
                  <a:cubicBezTo>
                    <a:pt x="1" y="12"/>
                    <a:pt x="1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1774825" y="3027363"/>
              <a:ext cx="52388" cy="57150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14" y="15"/>
                  </a:moveTo>
                  <a:cubicBezTo>
                    <a:pt x="9" y="10"/>
                    <a:pt x="5" y="5"/>
                    <a:pt x="0" y="0"/>
                  </a:cubicBezTo>
                  <a:cubicBezTo>
                    <a:pt x="3" y="0"/>
                    <a:pt x="13" y="12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1419225" y="3427413"/>
              <a:ext cx="60325" cy="11113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6" y="3"/>
                  </a:moveTo>
                  <a:cubicBezTo>
                    <a:pt x="15" y="3"/>
                    <a:pt x="13" y="3"/>
                    <a:pt x="12" y="3"/>
                  </a:cubicBezTo>
                  <a:cubicBezTo>
                    <a:pt x="9" y="2"/>
                    <a:pt x="6" y="2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" y="0"/>
                    <a:pt x="11" y="1"/>
                    <a:pt x="16" y="1"/>
                  </a:cubicBezTo>
                  <a:cubicBezTo>
                    <a:pt x="16" y="2"/>
                    <a:pt x="16" y="2"/>
                    <a:pt x="16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2065338" y="4148138"/>
              <a:ext cx="15875" cy="65088"/>
            </a:xfrm>
            <a:custGeom>
              <a:avLst/>
              <a:gdLst/>
              <a:ahLst/>
              <a:cxnLst/>
              <a:rect l="l" t="t" r="r" b="b"/>
              <a:pathLst>
                <a:path w="4" h="17" extrusionOk="0">
                  <a:moveTo>
                    <a:pt x="3" y="0"/>
                  </a:moveTo>
                  <a:cubicBezTo>
                    <a:pt x="4" y="1"/>
                    <a:pt x="2" y="15"/>
                    <a:pt x="0" y="17"/>
                  </a:cubicBezTo>
                  <a:cubicBezTo>
                    <a:pt x="1" y="11"/>
                    <a:pt x="1" y="5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2930525" y="3205163"/>
              <a:ext cx="53975" cy="19050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0" y="4"/>
                  </a:moveTo>
                  <a:cubicBezTo>
                    <a:pt x="4" y="2"/>
                    <a:pt x="9" y="1"/>
                    <a:pt x="14" y="0"/>
                  </a:cubicBezTo>
                  <a:cubicBezTo>
                    <a:pt x="10" y="3"/>
                    <a:pt x="5" y="4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1544638" y="3771900"/>
              <a:ext cx="52388" cy="30163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4" y="1"/>
                  </a:moveTo>
                  <a:cubicBezTo>
                    <a:pt x="10" y="4"/>
                    <a:pt x="5" y="6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2563813" y="2846388"/>
              <a:ext cx="34925" cy="49213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0" y="13"/>
                  </a:moveTo>
                  <a:cubicBezTo>
                    <a:pt x="0" y="10"/>
                    <a:pt x="6" y="1"/>
                    <a:pt x="9" y="0"/>
                  </a:cubicBezTo>
                  <a:cubicBezTo>
                    <a:pt x="7" y="5"/>
                    <a:pt x="3" y="8"/>
                    <a:pt x="0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1971675" y="2687638"/>
              <a:ext cx="22225" cy="49213"/>
            </a:xfrm>
            <a:custGeom>
              <a:avLst/>
              <a:gdLst/>
              <a:ahLst/>
              <a:cxnLst/>
              <a:rect l="l" t="t" r="r" b="b"/>
              <a:pathLst>
                <a:path w="6" h="13" extrusionOk="0">
                  <a:moveTo>
                    <a:pt x="1" y="0"/>
                  </a:moveTo>
                  <a:cubicBezTo>
                    <a:pt x="3" y="4"/>
                    <a:pt x="5" y="8"/>
                    <a:pt x="6" y="13"/>
                  </a:cubicBezTo>
                  <a:cubicBezTo>
                    <a:pt x="4" y="12"/>
                    <a:pt x="0" y="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1941513" y="4164013"/>
              <a:ext cx="14288" cy="52388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4" y="0"/>
                  </a:moveTo>
                  <a:cubicBezTo>
                    <a:pt x="4" y="5"/>
                    <a:pt x="2" y="9"/>
                    <a:pt x="0" y="14"/>
                  </a:cubicBezTo>
                  <a:cubicBezTo>
                    <a:pt x="0" y="9"/>
                    <a:pt x="2" y="4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1457325" y="3402013"/>
              <a:ext cx="46038" cy="11113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2" y="3"/>
                  </a:moveTo>
                  <a:cubicBezTo>
                    <a:pt x="11" y="3"/>
                    <a:pt x="11" y="3"/>
                    <a:pt x="10" y="3"/>
                  </a:cubicBezTo>
                  <a:cubicBezTo>
                    <a:pt x="7" y="3"/>
                    <a:pt x="4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1"/>
                    <a:pt x="8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2125663" y="2752725"/>
              <a:ext cx="7938" cy="38100"/>
            </a:xfrm>
            <a:custGeom>
              <a:avLst/>
              <a:gdLst/>
              <a:ahLst/>
              <a:cxnLst/>
              <a:rect l="l" t="t" r="r" b="b"/>
              <a:pathLst>
                <a:path w="2" h="10" extrusionOk="0">
                  <a:moveTo>
                    <a:pt x="1" y="0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2" y="6"/>
                    <a:pt x="2" y="7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6"/>
                    <a:pt x="0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1487488" y="3673475"/>
              <a:ext cx="34925" cy="11113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6" y="2"/>
                    <a:pt x="3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3006725" y="3311525"/>
              <a:ext cx="33338" cy="11113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9" y="2"/>
                  </a:moveTo>
                  <a:cubicBezTo>
                    <a:pt x="6" y="2"/>
                    <a:pt x="4" y="2"/>
                    <a:pt x="0" y="3"/>
                  </a:cubicBezTo>
                  <a:cubicBezTo>
                    <a:pt x="2" y="1"/>
                    <a:pt x="7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1917700" y="3021013"/>
              <a:ext cx="19050" cy="22225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3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28925" y="3794125"/>
              <a:ext cx="26988" cy="19050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1" y="0"/>
                  </a:moveTo>
                  <a:cubicBezTo>
                    <a:pt x="4" y="1"/>
                    <a:pt x="7" y="3"/>
                    <a:pt x="7" y="5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813050" y="3111500"/>
              <a:ext cx="23813" cy="14288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2"/>
                    <a:pt x="4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3032125" y="3451225"/>
              <a:ext cx="26988" cy="3175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1" y="0"/>
                    <a:pt x="4" y="0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1684338" y="3876675"/>
              <a:ext cx="19050" cy="11113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1804988" y="3084513"/>
              <a:ext cx="15875" cy="1111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0" y="1"/>
                  </a:moveTo>
                  <a:cubicBezTo>
                    <a:pt x="3" y="0"/>
                    <a:pt x="3" y="2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1979613" y="3670300"/>
              <a:ext cx="49213" cy="60325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13" y="16"/>
                  </a:moveTo>
                  <a:cubicBezTo>
                    <a:pt x="13" y="15"/>
                    <a:pt x="12" y="14"/>
                    <a:pt x="12" y="13"/>
                  </a:cubicBezTo>
                  <a:cubicBezTo>
                    <a:pt x="8" y="9"/>
                    <a:pt x="4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9" y="9"/>
                    <a:pt x="13" y="14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133600" y="3857625"/>
              <a:ext cx="192088" cy="147638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51" y="0"/>
                  </a:moveTo>
                  <a:cubicBezTo>
                    <a:pt x="51" y="1"/>
                    <a:pt x="51" y="2"/>
                    <a:pt x="50" y="3"/>
                  </a:cubicBezTo>
                  <a:cubicBezTo>
                    <a:pt x="35" y="14"/>
                    <a:pt x="20" y="25"/>
                    <a:pt x="5" y="36"/>
                  </a:cubicBezTo>
                  <a:cubicBezTo>
                    <a:pt x="3" y="37"/>
                    <a:pt x="2" y="38"/>
                    <a:pt x="1" y="39"/>
                  </a:cubicBezTo>
                  <a:cubicBezTo>
                    <a:pt x="1" y="39"/>
                    <a:pt x="0" y="39"/>
                    <a:pt x="0" y="39"/>
                  </a:cubicBezTo>
                  <a:cubicBezTo>
                    <a:pt x="0" y="38"/>
                    <a:pt x="0" y="38"/>
                    <a:pt x="1" y="37"/>
                  </a:cubicBezTo>
                  <a:cubicBezTo>
                    <a:pt x="2" y="36"/>
                    <a:pt x="3" y="35"/>
                    <a:pt x="4" y="34"/>
                  </a:cubicBezTo>
                  <a:cubicBezTo>
                    <a:pt x="19" y="24"/>
                    <a:pt x="33" y="13"/>
                    <a:pt x="47" y="3"/>
                  </a:cubicBezTo>
                  <a:cubicBezTo>
                    <a:pt x="49" y="2"/>
                    <a:pt x="50" y="1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25688" y="3846513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2"/>
                    <a:pt x="3" y="3"/>
                    <a:pt x="2" y="4"/>
                  </a:cubicBezTo>
                  <a:cubicBezTo>
                    <a:pt x="2" y="4"/>
                    <a:pt x="1" y="3"/>
                    <a:pt x="0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620963" y="3933825"/>
              <a:ext cx="142875" cy="142875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8" y="38"/>
                  </a:moveTo>
                  <a:cubicBezTo>
                    <a:pt x="17" y="37"/>
                    <a:pt x="16" y="36"/>
                    <a:pt x="16" y="36"/>
                  </a:cubicBezTo>
                  <a:cubicBezTo>
                    <a:pt x="15" y="33"/>
                    <a:pt x="15" y="30"/>
                    <a:pt x="14" y="28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8" y="25"/>
                    <a:pt x="5" y="24"/>
                    <a:pt x="3" y="24"/>
                  </a:cubicBezTo>
                  <a:cubicBezTo>
                    <a:pt x="2" y="24"/>
                    <a:pt x="1" y="23"/>
                    <a:pt x="0" y="23"/>
                  </a:cubicBezTo>
                  <a:cubicBezTo>
                    <a:pt x="1" y="22"/>
                    <a:pt x="1" y="21"/>
                    <a:pt x="2" y="21"/>
                  </a:cubicBezTo>
                  <a:cubicBezTo>
                    <a:pt x="3" y="20"/>
                    <a:pt x="5" y="18"/>
                    <a:pt x="7" y="17"/>
                  </a:cubicBezTo>
                  <a:cubicBezTo>
                    <a:pt x="8" y="16"/>
                    <a:pt x="9" y="15"/>
                    <a:pt x="8" y="13"/>
                  </a:cubicBezTo>
                  <a:cubicBezTo>
                    <a:pt x="7" y="11"/>
                    <a:pt x="7" y="9"/>
                    <a:pt x="6" y="7"/>
                  </a:cubicBezTo>
                  <a:cubicBezTo>
                    <a:pt x="6" y="5"/>
                    <a:pt x="5" y="3"/>
                    <a:pt x="6" y="2"/>
                  </a:cubicBezTo>
                  <a:cubicBezTo>
                    <a:pt x="8" y="1"/>
                    <a:pt x="10" y="2"/>
                    <a:pt x="11" y="3"/>
                  </a:cubicBezTo>
                  <a:cubicBezTo>
                    <a:pt x="13" y="4"/>
                    <a:pt x="14" y="5"/>
                    <a:pt x="16" y="7"/>
                  </a:cubicBezTo>
                  <a:cubicBezTo>
                    <a:pt x="17" y="8"/>
                    <a:pt x="19" y="8"/>
                    <a:pt x="20" y="7"/>
                  </a:cubicBezTo>
                  <a:cubicBezTo>
                    <a:pt x="23" y="5"/>
                    <a:pt x="25" y="3"/>
                    <a:pt x="28" y="1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0" y="1"/>
                    <a:pt x="31" y="2"/>
                    <a:pt x="30" y="3"/>
                  </a:cubicBezTo>
                  <a:cubicBezTo>
                    <a:pt x="30" y="5"/>
                    <a:pt x="29" y="7"/>
                    <a:pt x="29" y="9"/>
                  </a:cubicBezTo>
                  <a:cubicBezTo>
                    <a:pt x="28" y="11"/>
                    <a:pt x="28" y="13"/>
                    <a:pt x="30" y="14"/>
                  </a:cubicBezTo>
                  <a:cubicBezTo>
                    <a:pt x="32" y="17"/>
                    <a:pt x="35" y="19"/>
                    <a:pt x="37" y="22"/>
                  </a:cubicBezTo>
                  <a:cubicBezTo>
                    <a:pt x="37" y="22"/>
                    <a:pt x="38" y="24"/>
                    <a:pt x="38" y="24"/>
                  </a:cubicBezTo>
                  <a:cubicBezTo>
                    <a:pt x="37" y="25"/>
                    <a:pt x="36" y="25"/>
                    <a:pt x="35" y="25"/>
                  </a:cubicBezTo>
                  <a:cubicBezTo>
                    <a:pt x="32" y="26"/>
                    <a:pt x="28" y="26"/>
                    <a:pt x="25" y="26"/>
                  </a:cubicBezTo>
                  <a:cubicBezTo>
                    <a:pt x="23" y="26"/>
                    <a:pt x="22" y="27"/>
                    <a:pt x="21" y="29"/>
                  </a:cubicBezTo>
                  <a:cubicBezTo>
                    <a:pt x="20" y="31"/>
                    <a:pt x="20" y="33"/>
                    <a:pt x="19" y="36"/>
                  </a:cubicBezTo>
                  <a:cubicBezTo>
                    <a:pt x="18" y="36"/>
                    <a:pt x="18" y="37"/>
                    <a:pt x="18" y="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p10"/>
          <p:cNvSpPr txBox="1"/>
          <p:nvPr/>
        </p:nvSpPr>
        <p:spPr>
          <a:xfrm>
            <a:off x="714125" y="546825"/>
            <a:ext cx="7716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This Is a Map</a:t>
            </a:r>
            <a:endParaRPr sz="3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540" name="Google Shape;540;p10"/>
          <p:cNvSpPr/>
          <p:nvPr/>
        </p:nvSpPr>
        <p:spPr>
          <a:xfrm>
            <a:off x="717829" y="1633371"/>
            <a:ext cx="173100" cy="173400"/>
          </a:xfrm>
          <a:prstGeom prst="rect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BF9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" name="Google Shape;541;p10"/>
          <p:cNvSpPr/>
          <p:nvPr/>
        </p:nvSpPr>
        <p:spPr>
          <a:xfrm>
            <a:off x="717829" y="2698516"/>
            <a:ext cx="173100" cy="173400"/>
          </a:xfrm>
          <a:prstGeom prst="rect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BF9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" name="Google Shape;542;p10"/>
          <p:cNvSpPr txBox="1"/>
          <p:nvPr/>
        </p:nvSpPr>
        <p:spPr>
          <a:xfrm>
            <a:off x="950949" y="202901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Venus is the second planet from the Sun</a:t>
            </a:r>
            <a:endParaRPr sz="1400" b="0" i="0" u="none" strike="noStrike" cap="none">
              <a:solidFill>
                <a:srgbClr val="7F7F7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3" name="Google Shape;543;p10"/>
          <p:cNvSpPr txBox="1"/>
          <p:nvPr/>
        </p:nvSpPr>
        <p:spPr>
          <a:xfrm>
            <a:off x="950939" y="1537231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Venus</a:t>
            </a:r>
            <a:endParaRPr sz="2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544" name="Google Shape;544;p10"/>
          <p:cNvSpPr txBox="1"/>
          <p:nvPr/>
        </p:nvSpPr>
        <p:spPr>
          <a:xfrm>
            <a:off x="950949" y="309416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Mercury is the smallest planet</a:t>
            </a:r>
            <a:endParaRPr sz="1400" b="0" i="0" u="none" strike="noStrike" cap="none">
              <a:solidFill>
                <a:srgbClr val="7F7F7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5" name="Google Shape;545;p10"/>
          <p:cNvSpPr txBox="1"/>
          <p:nvPr/>
        </p:nvSpPr>
        <p:spPr>
          <a:xfrm>
            <a:off x="977789" y="2600206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Mercury</a:t>
            </a:r>
            <a:endParaRPr sz="2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546" name="Google Shape;546;p10"/>
          <p:cNvSpPr/>
          <p:nvPr/>
        </p:nvSpPr>
        <p:spPr>
          <a:xfrm>
            <a:off x="3944352" y="3925487"/>
            <a:ext cx="1357800" cy="591900"/>
          </a:xfrm>
          <a:prstGeom prst="rect">
            <a:avLst/>
          </a:prstGeom>
          <a:noFill/>
          <a:ln w="19050" cap="flat" cmpd="sng">
            <a:solidFill>
              <a:srgbClr val="BEB29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7" name="Google Shape;547;p10"/>
          <p:cNvGrpSpPr/>
          <p:nvPr/>
        </p:nvGrpSpPr>
        <p:grpSpPr>
          <a:xfrm>
            <a:off x="4025027" y="969013"/>
            <a:ext cx="4401144" cy="3473269"/>
            <a:chOff x="533400" y="1696175"/>
            <a:chExt cx="3118283" cy="2460868"/>
          </a:xfrm>
        </p:grpSpPr>
        <p:sp>
          <p:nvSpPr>
            <p:cNvPr id="548" name="Google Shape;548;p10"/>
            <p:cNvSpPr/>
            <p:nvPr/>
          </p:nvSpPr>
          <p:spPr>
            <a:xfrm>
              <a:off x="533400" y="1696175"/>
              <a:ext cx="2861369" cy="2460868"/>
            </a:xfrm>
            <a:custGeom>
              <a:avLst/>
              <a:gdLst/>
              <a:ahLst/>
              <a:cxnLst/>
              <a:rect l="l" t="t" r="r" b="b"/>
              <a:pathLst>
                <a:path w="54298" h="46698" extrusionOk="0">
                  <a:moveTo>
                    <a:pt x="14074" y="1"/>
                  </a:moveTo>
                  <a:lnTo>
                    <a:pt x="13953" y="21"/>
                  </a:lnTo>
                  <a:lnTo>
                    <a:pt x="13832" y="142"/>
                  </a:lnTo>
                  <a:lnTo>
                    <a:pt x="13711" y="223"/>
                  </a:lnTo>
                  <a:lnTo>
                    <a:pt x="13570" y="303"/>
                  </a:lnTo>
                  <a:lnTo>
                    <a:pt x="13509" y="323"/>
                  </a:lnTo>
                  <a:lnTo>
                    <a:pt x="13469" y="263"/>
                  </a:lnTo>
                  <a:lnTo>
                    <a:pt x="13328" y="41"/>
                  </a:lnTo>
                  <a:lnTo>
                    <a:pt x="13066" y="142"/>
                  </a:lnTo>
                  <a:lnTo>
                    <a:pt x="12824" y="344"/>
                  </a:lnTo>
                  <a:lnTo>
                    <a:pt x="12561" y="525"/>
                  </a:lnTo>
                  <a:lnTo>
                    <a:pt x="12320" y="646"/>
                  </a:lnTo>
                  <a:lnTo>
                    <a:pt x="12057" y="807"/>
                  </a:lnTo>
                  <a:lnTo>
                    <a:pt x="11957" y="868"/>
                  </a:lnTo>
                  <a:lnTo>
                    <a:pt x="11836" y="888"/>
                  </a:lnTo>
                  <a:lnTo>
                    <a:pt x="11715" y="989"/>
                  </a:lnTo>
                  <a:lnTo>
                    <a:pt x="11674" y="1150"/>
                  </a:lnTo>
                  <a:lnTo>
                    <a:pt x="11614" y="1211"/>
                  </a:lnTo>
                  <a:lnTo>
                    <a:pt x="11634" y="1332"/>
                  </a:lnTo>
                  <a:lnTo>
                    <a:pt x="11674" y="1352"/>
                  </a:lnTo>
                  <a:lnTo>
                    <a:pt x="11735" y="1352"/>
                  </a:lnTo>
                  <a:lnTo>
                    <a:pt x="11815" y="1332"/>
                  </a:lnTo>
                  <a:lnTo>
                    <a:pt x="11896" y="1352"/>
                  </a:lnTo>
                  <a:lnTo>
                    <a:pt x="11815" y="1453"/>
                  </a:lnTo>
                  <a:lnTo>
                    <a:pt x="11755" y="1533"/>
                  </a:lnTo>
                  <a:lnTo>
                    <a:pt x="11856" y="1594"/>
                  </a:lnTo>
                  <a:lnTo>
                    <a:pt x="11997" y="1634"/>
                  </a:lnTo>
                  <a:lnTo>
                    <a:pt x="12057" y="1634"/>
                  </a:lnTo>
                  <a:lnTo>
                    <a:pt x="12138" y="1614"/>
                  </a:lnTo>
                  <a:lnTo>
                    <a:pt x="12178" y="1634"/>
                  </a:lnTo>
                  <a:lnTo>
                    <a:pt x="12199" y="1674"/>
                  </a:lnTo>
                  <a:lnTo>
                    <a:pt x="12037" y="1815"/>
                  </a:lnTo>
                  <a:lnTo>
                    <a:pt x="11836" y="1876"/>
                  </a:lnTo>
                  <a:lnTo>
                    <a:pt x="11594" y="1775"/>
                  </a:lnTo>
                  <a:lnTo>
                    <a:pt x="11392" y="2037"/>
                  </a:lnTo>
                  <a:lnTo>
                    <a:pt x="11291" y="1775"/>
                  </a:lnTo>
                  <a:lnTo>
                    <a:pt x="11110" y="1856"/>
                  </a:lnTo>
                  <a:lnTo>
                    <a:pt x="10787" y="1997"/>
                  </a:lnTo>
                  <a:lnTo>
                    <a:pt x="10465" y="2037"/>
                  </a:lnTo>
                  <a:lnTo>
                    <a:pt x="10202" y="2078"/>
                  </a:lnTo>
                  <a:lnTo>
                    <a:pt x="9961" y="2057"/>
                  </a:lnTo>
                  <a:lnTo>
                    <a:pt x="9779" y="1896"/>
                  </a:lnTo>
                  <a:lnTo>
                    <a:pt x="9698" y="1674"/>
                  </a:lnTo>
                  <a:lnTo>
                    <a:pt x="9577" y="1896"/>
                  </a:lnTo>
                  <a:lnTo>
                    <a:pt x="9335" y="1997"/>
                  </a:lnTo>
                  <a:lnTo>
                    <a:pt x="9154" y="2078"/>
                  </a:lnTo>
                  <a:lnTo>
                    <a:pt x="9215" y="2279"/>
                  </a:lnTo>
                  <a:lnTo>
                    <a:pt x="8811" y="2461"/>
                  </a:lnTo>
                  <a:lnTo>
                    <a:pt x="8368" y="2481"/>
                  </a:lnTo>
                  <a:lnTo>
                    <a:pt x="8327" y="2501"/>
                  </a:lnTo>
                  <a:lnTo>
                    <a:pt x="8267" y="2541"/>
                  </a:lnTo>
                  <a:lnTo>
                    <a:pt x="8206" y="2602"/>
                  </a:lnTo>
                  <a:lnTo>
                    <a:pt x="8206" y="2682"/>
                  </a:lnTo>
                  <a:lnTo>
                    <a:pt x="8267" y="2763"/>
                  </a:lnTo>
                  <a:lnTo>
                    <a:pt x="8348" y="2763"/>
                  </a:lnTo>
                  <a:lnTo>
                    <a:pt x="8408" y="2743"/>
                  </a:lnTo>
                  <a:lnTo>
                    <a:pt x="8469" y="2783"/>
                  </a:lnTo>
                  <a:lnTo>
                    <a:pt x="8206" y="2945"/>
                  </a:lnTo>
                  <a:lnTo>
                    <a:pt x="7924" y="3126"/>
                  </a:lnTo>
                  <a:lnTo>
                    <a:pt x="7884" y="3187"/>
                  </a:lnTo>
                  <a:lnTo>
                    <a:pt x="7884" y="3267"/>
                  </a:lnTo>
                  <a:lnTo>
                    <a:pt x="7944" y="3428"/>
                  </a:lnTo>
                  <a:lnTo>
                    <a:pt x="7843" y="3590"/>
                  </a:lnTo>
                  <a:lnTo>
                    <a:pt x="7803" y="3670"/>
                  </a:lnTo>
                  <a:lnTo>
                    <a:pt x="7783" y="3751"/>
                  </a:lnTo>
                  <a:lnTo>
                    <a:pt x="7763" y="3892"/>
                  </a:lnTo>
                  <a:lnTo>
                    <a:pt x="7823" y="3993"/>
                  </a:lnTo>
                  <a:lnTo>
                    <a:pt x="7904" y="3973"/>
                  </a:lnTo>
                  <a:lnTo>
                    <a:pt x="7985" y="3892"/>
                  </a:lnTo>
                  <a:lnTo>
                    <a:pt x="8126" y="3812"/>
                  </a:lnTo>
                  <a:lnTo>
                    <a:pt x="8267" y="3832"/>
                  </a:lnTo>
                  <a:lnTo>
                    <a:pt x="8307" y="3912"/>
                  </a:lnTo>
                  <a:lnTo>
                    <a:pt x="8267" y="4013"/>
                  </a:lnTo>
                  <a:lnTo>
                    <a:pt x="8307" y="4134"/>
                  </a:lnTo>
                  <a:lnTo>
                    <a:pt x="8368" y="4215"/>
                  </a:lnTo>
                  <a:lnTo>
                    <a:pt x="8428" y="4295"/>
                  </a:lnTo>
                  <a:lnTo>
                    <a:pt x="8388" y="4356"/>
                  </a:lnTo>
                  <a:lnTo>
                    <a:pt x="8287" y="4497"/>
                  </a:lnTo>
                  <a:lnTo>
                    <a:pt x="8368" y="4638"/>
                  </a:lnTo>
                  <a:lnTo>
                    <a:pt x="8509" y="4679"/>
                  </a:lnTo>
                  <a:lnTo>
                    <a:pt x="8610" y="4578"/>
                  </a:lnTo>
                  <a:lnTo>
                    <a:pt x="8771" y="4537"/>
                  </a:lnTo>
                  <a:lnTo>
                    <a:pt x="8912" y="4638"/>
                  </a:lnTo>
                  <a:lnTo>
                    <a:pt x="8912" y="4739"/>
                  </a:lnTo>
                  <a:lnTo>
                    <a:pt x="8811" y="4800"/>
                  </a:lnTo>
                  <a:lnTo>
                    <a:pt x="8529" y="5122"/>
                  </a:lnTo>
                  <a:cubicBezTo>
                    <a:pt x="8489" y="5431"/>
                    <a:pt x="8520" y="5757"/>
                    <a:pt x="8682" y="5757"/>
                  </a:cubicBezTo>
                  <a:cubicBezTo>
                    <a:pt x="8763" y="5757"/>
                    <a:pt x="8878" y="5674"/>
                    <a:pt x="9033" y="5465"/>
                  </a:cubicBezTo>
                  <a:lnTo>
                    <a:pt x="9295" y="5445"/>
                  </a:lnTo>
                  <a:lnTo>
                    <a:pt x="9315" y="5445"/>
                  </a:lnTo>
                  <a:lnTo>
                    <a:pt x="9335" y="5425"/>
                  </a:lnTo>
                  <a:lnTo>
                    <a:pt x="9416" y="5344"/>
                  </a:lnTo>
                  <a:lnTo>
                    <a:pt x="9517" y="5384"/>
                  </a:lnTo>
                  <a:lnTo>
                    <a:pt x="9577" y="5505"/>
                  </a:lnTo>
                  <a:lnTo>
                    <a:pt x="9497" y="5626"/>
                  </a:lnTo>
                  <a:lnTo>
                    <a:pt x="9396" y="5687"/>
                  </a:lnTo>
                  <a:lnTo>
                    <a:pt x="9376" y="5808"/>
                  </a:lnTo>
                  <a:lnTo>
                    <a:pt x="9335" y="5969"/>
                  </a:lnTo>
                  <a:lnTo>
                    <a:pt x="9194" y="6110"/>
                  </a:lnTo>
                  <a:lnTo>
                    <a:pt x="9073" y="6231"/>
                  </a:lnTo>
                  <a:lnTo>
                    <a:pt x="9073" y="6433"/>
                  </a:lnTo>
                  <a:lnTo>
                    <a:pt x="9194" y="6554"/>
                  </a:lnTo>
                  <a:lnTo>
                    <a:pt x="9376" y="6574"/>
                  </a:lnTo>
                  <a:lnTo>
                    <a:pt x="9537" y="6533"/>
                  </a:lnTo>
                  <a:lnTo>
                    <a:pt x="9698" y="6554"/>
                  </a:lnTo>
                  <a:lnTo>
                    <a:pt x="9577" y="6735"/>
                  </a:lnTo>
                  <a:lnTo>
                    <a:pt x="9356" y="6836"/>
                  </a:lnTo>
                  <a:lnTo>
                    <a:pt x="9194" y="6917"/>
                  </a:lnTo>
                  <a:lnTo>
                    <a:pt x="9134" y="7078"/>
                  </a:lnTo>
                  <a:lnTo>
                    <a:pt x="9235" y="7219"/>
                  </a:lnTo>
                  <a:lnTo>
                    <a:pt x="9436" y="7199"/>
                  </a:lnTo>
                  <a:lnTo>
                    <a:pt x="9557" y="7179"/>
                  </a:lnTo>
                  <a:lnTo>
                    <a:pt x="9638" y="7239"/>
                  </a:lnTo>
                  <a:lnTo>
                    <a:pt x="9618" y="7340"/>
                  </a:lnTo>
                  <a:lnTo>
                    <a:pt x="9497" y="7400"/>
                  </a:lnTo>
                  <a:lnTo>
                    <a:pt x="9436" y="7421"/>
                  </a:lnTo>
                  <a:lnTo>
                    <a:pt x="9376" y="7461"/>
                  </a:lnTo>
                  <a:lnTo>
                    <a:pt x="9094" y="7743"/>
                  </a:lnTo>
                  <a:lnTo>
                    <a:pt x="8831" y="8066"/>
                  </a:lnTo>
                  <a:lnTo>
                    <a:pt x="8811" y="8147"/>
                  </a:lnTo>
                  <a:lnTo>
                    <a:pt x="8831" y="8247"/>
                  </a:lnTo>
                  <a:lnTo>
                    <a:pt x="8852" y="8449"/>
                  </a:lnTo>
                  <a:lnTo>
                    <a:pt x="8811" y="8671"/>
                  </a:lnTo>
                  <a:lnTo>
                    <a:pt x="8811" y="8933"/>
                  </a:lnTo>
                  <a:lnTo>
                    <a:pt x="9073" y="8953"/>
                  </a:lnTo>
                  <a:lnTo>
                    <a:pt x="9396" y="8772"/>
                  </a:lnTo>
                  <a:lnTo>
                    <a:pt x="9658" y="8489"/>
                  </a:lnTo>
                  <a:lnTo>
                    <a:pt x="9779" y="8388"/>
                  </a:lnTo>
                  <a:lnTo>
                    <a:pt x="9920" y="8328"/>
                  </a:lnTo>
                  <a:lnTo>
                    <a:pt x="10626" y="8267"/>
                  </a:lnTo>
                  <a:lnTo>
                    <a:pt x="11311" y="8086"/>
                  </a:lnTo>
                  <a:lnTo>
                    <a:pt x="11453" y="8086"/>
                  </a:lnTo>
                  <a:lnTo>
                    <a:pt x="11513" y="8227"/>
                  </a:lnTo>
                  <a:lnTo>
                    <a:pt x="11553" y="8388"/>
                  </a:lnTo>
                  <a:lnTo>
                    <a:pt x="11715" y="8449"/>
                  </a:lnTo>
                  <a:lnTo>
                    <a:pt x="11876" y="8550"/>
                  </a:lnTo>
                  <a:lnTo>
                    <a:pt x="11815" y="8731"/>
                  </a:lnTo>
                  <a:lnTo>
                    <a:pt x="11735" y="8792"/>
                  </a:lnTo>
                  <a:lnTo>
                    <a:pt x="11654" y="8832"/>
                  </a:lnTo>
                  <a:lnTo>
                    <a:pt x="11473" y="8973"/>
                  </a:lnTo>
                  <a:lnTo>
                    <a:pt x="11352" y="9175"/>
                  </a:lnTo>
                  <a:lnTo>
                    <a:pt x="11392" y="9296"/>
                  </a:lnTo>
                  <a:lnTo>
                    <a:pt x="11513" y="9356"/>
                  </a:lnTo>
                  <a:lnTo>
                    <a:pt x="11553" y="9376"/>
                  </a:lnTo>
                  <a:lnTo>
                    <a:pt x="11533" y="9437"/>
                  </a:lnTo>
                  <a:lnTo>
                    <a:pt x="11493" y="9598"/>
                  </a:lnTo>
                  <a:lnTo>
                    <a:pt x="11574" y="9719"/>
                  </a:lnTo>
                  <a:lnTo>
                    <a:pt x="11775" y="9719"/>
                  </a:lnTo>
                  <a:lnTo>
                    <a:pt x="11957" y="9639"/>
                  </a:lnTo>
                  <a:lnTo>
                    <a:pt x="12320" y="9417"/>
                  </a:lnTo>
                  <a:lnTo>
                    <a:pt x="12723" y="9477"/>
                  </a:lnTo>
                  <a:lnTo>
                    <a:pt x="12824" y="9477"/>
                  </a:lnTo>
                  <a:lnTo>
                    <a:pt x="12945" y="9457"/>
                  </a:lnTo>
                  <a:lnTo>
                    <a:pt x="13126" y="9397"/>
                  </a:lnTo>
                  <a:lnTo>
                    <a:pt x="13267" y="9497"/>
                  </a:lnTo>
                  <a:lnTo>
                    <a:pt x="13570" y="9719"/>
                  </a:lnTo>
                  <a:lnTo>
                    <a:pt x="13933" y="9739"/>
                  </a:lnTo>
                  <a:lnTo>
                    <a:pt x="14054" y="9739"/>
                  </a:lnTo>
                  <a:lnTo>
                    <a:pt x="14154" y="9800"/>
                  </a:lnTo>
                  <a:lnTo>
                    <a:pt x="14416" y="9901"/>
                  </a:lnTo>
                  <a:lnTo>
                    <a:pt x="14638" y="9800"/>
                  </a:lnTo>
                  <a:lnTo>
                    <a:pt x="14759" y="9719"/>
                  </a:lnTo>
                  <a:lnTo>
                    <a:pt x="14900" y="9699"/>
                  </a:lnTo>
                  <a:lnTo>
                    <a:pt x="15122" y="9639"/>
                  </a:lnTo>
                  <a:lnTo>
                    <a:pt x="15183" y="9397"/>
                  </a:lnTo>
                  <a:lnTo>
                    <a:pt x="15243" y="9255"/>
                  </a:lnTo>
                  <a:lnTo>
                    <a:pt x="15324" y="9215"/>
                  </a:lnTo>
                  <a:lnTo>
                    <a:pt x="15707" y="9336"/>
                  </a:lnTo>
                  <a:lnTo>
                    <a:pt x="16090" y="9296"/>
                  </a:lnTo>
                  <a:lnTo>
                    <a:pt x="16433" y="9376"/>
                  </a:lnTo>
                  <a:lnTo>
                    <a:pt x="16715" y="9175"/>
                  </a:lnTo>
                  <a:lnTo>
                    <a:pt x="16755" y="9155"/>
                  </a:lnTo>
                  <a:lnTo>
                    <a:pt x="16816" y="9134"/>
                  </a:lnTo>
                  <a:lnTo>
                    <a:pt x="16796" y="9397"/>
                  </a:lnTo>
                  <a:lnTo>
                    <a:pt x="17098" y="9437"/>
                  </a:lnTo>
                  <a:lnTo>
                    <a:pt x="17219" y="9437"/>
                  </a:lnTo>
                  <a:lnTo>
                    <a:pt x="17340" y="9417"/>
                  </a:lnTo>
                  <a:lnTo>
                    <a:pt x="17441" y="9417"/>
                  </a:lnTo>
                  <a:lnTo>
                    <a:pt x="17481" y="9518"/>
                  </a:lnTo>
                  <a:lnTo>
                    <a:pt x="17501" y="9921"/>
                  </a:lnTo>
                  <a:lnTo>
                    <a:pt x="17421" y="10364"/>
                  </a:lnTo>
                  <a:lnTo>
                    <a:pt x="17421" y="10747"/>
                  </a:lnTo>
                  <a:lnTo>
                    <a:pt x="17723" y="10889"/>
                  </a:lnTo>
                  <a:lnTo>
                    <a:pt x="18227" y="10889"/>
                  </a:lnTo>
                  <a:lnTo>
                    <a:pt x="18610" y="11211"/>
                  </a:lnTo>
                  <a:lnTo>
                    <a:pt x="18691" y="11413"/>
                  </a:lnTo>
                  <a:lnTo>
                    <a:pt x="18590" y="11594"/>
                  </a:lnTo>
                  <a:lnTo>
                    <a:pt x="18388" y="11816"/>
                  </a:lnTo>
                  <a:lnTo>
                    <a:pt x="18267" y="12098"/>
                  </a:lnTo>
                  <a:lnTo>
                    <a:pt x="18207" y="12219"/>
                  </a:lnTo>
                  <a:lnTo>
                    <a:pt x="18147" y="12280"/>
                  </a:lnTo>
                  <a:lnTo>
                    <a:pt x="17884" y="12481"/>
                  </a:lnTo>
                  <a:lnTo>
                    <a:pt x="17683" y="12703"/>
                  </a:lnTo>
                  <a:lnTo>
                    <a:pt x="17562" y="12784"/>
                  </a:lnTo>
                  <a:lnTo>
                    <a:pt x="17441" y="12844"/>
                  </a:lnTo>
                  <a:lnTo>
                    <a:pt x="16977" y="13006"/>
                  </a:lnTo>
                  <a:lnTo>
                    <a:pt x="16614" y="13328"/>
                  </a:lnTo>
                  <a:lnTo>
                    <a:pt x="16513" y="13409"/>
                  </a:lnTo>
                  <a:lnTo>
                    <a:pt x="16392" y="13530"/>
                  </a:lnTo>
                  <a:lnTo>
                    <a:pt x="16251" y="13893"/>
                  </a:lnTo>
                  <a:lnTo>
                    <a:pt x="15868" y="13913"/>
                  </a:lnTo>
                  <a:lnTo>
                    <a:pt x="15767" y="13953"/>
                  </a:lnTo>
                  <a:lnTo>
                    <a:pt x="15787" y="14054"/>
                  </a:lnTo>
                  <a:lnTo>
                    <a:pt x="15929" y="14417"/>
                  </a:lnTo>
                  <a:lnTo>
                    <a:pt x="16090" y="14780"/>
                  </a:lnTo>
                  <a:lnTo>
                    <a:pt x="16130" y="14840"/>
                  </a:lnTo>
                  <a:lnTo>
                    <a:pt x="16110" y="14921"/>
                  </a:lnTo>
                  <a:lnTo>
                    <a:pt x="16029" y="15163"/>
                  </a:lnTo>
                  <a:lnTo>
                    <a:pt x="16050" y="15385"/>
                  </a:lnTo>
                  <a:lnTo>
                    <a:pt x="16110" y="15748"/>
                  </a:lnTo>
                  <a:lnTo>
                    <a:pt x="16050" y="16111"/>
                  </a:lnTo>
                  <a:lnTo>
                    <a:pt x="16050" y="16191"/>
                  </a:lnTo>
                  <a:lnTo>
                    <a:pt x="16090" y="16292"/>
                  </a:lnTo>
                  <a:lnTo>
                    <a:pt x="16150" y="16474"/>
                  </a:lnTo>
                  <a:lnTo>
                    <a:pt x="16050" y="16615"/>
                  </a:lnTo>
                  <a:lnTo>
                    <a:pt x="15949" y="16776"/>
                  </a:lnTo>
                  <a:lnTo>
                    <a:pt x="15949" y="16978"/>
                  </a:lnTo>
                  <a:lnTo>
                    <a:pt x="15969" y="17260"/>
                  </a:lnTo>
                  <a:lnTo>
                    <a:pt x="15868" y="17502"/>
                  </a:lnTo>
                  <a:lnTo>
                    <a:pt x="15687" y="17704"/>
                  </a:lnTo>
                  <a:lnTo>
                    <a:pt x="15445" y="17804"/>
                  </a:lnTo>
                  <a:lnTo>
                    <a:pt x="15344" y="17825"/>
                  </a:lnTo>
                  <a:lnTo>
                    <a:pt x="15263" y="17865"/>
                  </a:lnTo>
                  <a:lnTo>
                    <a:pt x="15122" y="17946"/>
                  </a:lnTo>
                  <a:lnTo>
                    <a:pt x="15082" y="18087"/>
                  </a:lnTo>
                  <a:lnTo>
                    <a:pt x="15122" y="18308"/>
                  </a:lnTo>
                  <a:lnTo>
                    <a:pt x="15243" y="18490"/>
                  </a:lnTo>
                  <a:lnTo>
                    <a:pt x="15384" y="18591"/>
                  </a:lnTo>
                  <a:lnTo>
                    <a:pt x="15445" y="18732"/>
                  </a:lnTo>
                  <a:lnTo>
                    <a:pt x="15485" y="19357"/>
                  </a:lnTo>
                  <a:lnTo>
                    <a:pt x="15223" y="19921"/>
                  </a:lnTo>
                  <a:lnTo>
                    <a:pt x="15122" y="20103"/>
                  </a:lnTo>
                  <a:lnTo>
                    <a:pt x="15041" y="20284"/>
                  </a:lnTo>
                  <a:lnTo>
                    <a:pt x="14880" y="20647"/>
                  </a:lnTo>
                  <a:lnTo>
                    <a:pt x="14477" y="20688"/>
                  </a:lnTo>
                  <a:lnTo>
                    <a:pt x="14195" y="20627"/>
                  </a:lnTo>
                  <a:lnTo>
                    <a:pt x="13933" y="20627"/>
                  </a:lnTo>
                  <a:lnTo>
                    <a:pt x="13509" y="20667"/>
                  </a:lnTo>
                  <a:lnTo>
                    <a:pt x="13106" y="20587"/>
                  </a:lnTo>
                  <a:lnTo>
                    <a:pt x="13025" y="20567"/>
                  </a:lnTo>
                  <a:lnTo>
                    <a:pt x="12965" y="20607"/>
                  </a:lnTo>
                  <a:lnTo>
                    <a:pt x="12965" y="20667"/>
                  </a:lnTo>
                  <a:lnTo>
                    <a:pt x="12985" y="20728"/>
                  </a:lnTo>
                  <a:lnTo>
                    <a:pt x="13106" y="20950"/>
                  </a:lnTo>
                  <a:lnTo>
                    <a:pt x="13267" y="21172"/>
                  </a:lnTo>
                  <a:lnTo>
                    <a:pt x="13368" y="21272"/>
                  </a:lnTo>
                  <a:lnTo>
                    <a:pt x="13368" y="21413"/>
                  </a:lnTo>
                  <a:lnTo>
                    <a:pt x="13368" y="21575"/>
                  </a:lnTo>
                  <a:lnTo>
                    <a:pt x="13489" y="21655"/>
                  </a:lnTo>
                  <a:lnTo>
                    <a:pt x="13650" y="21776"/>
                  </a:lnTo>
                  <a:lnTo>
                    <a:pt x="13630" y="21978"/>
                  </a:lnTo>
                  <a:lnTo>
                    <a:pt x="13590" y="22119"/>
                  </a:lnTo>
                  <a:lnTo>
                    <a:pt x="13650" y="22260"/>
                  </a:lnTo>
                  <a:lnTo>
                    <a:pt x="13832" y="22522"/>
                  </a:lnTo>
                  <a:lnTo>
                    <a:pt x="13892" y="22805"/>
                  </a:lnTo>
                  <a:lnTo>
                    <a:pt x="13933" y="22986"/>
                  </a:lnTo>
                  <a:lnTo>
                    <a:pt x="14074" y="23127"/>
                  </a:lnTo>
                  <a:lnTo>
                    <a:pt x="14174" y="23188"/>
                  </a:lnTo>
                  <a:lnTo>
                    <a:pt x="14215" y="23289"/>
                  </a:lnTo>
                  <a:lnTo>
                    <a:pt x="14295" y="23470"/>
                  </a:lnTo>
                  <a:lnTo>
                    <a:pt x="14699" y="23470"/>
                  </a:lnTo>
                  <a:lnTo>
                    <a:pt x="14840" y="23631"/>
                  </a:lnTo>
                  <a:lnTo>
                    <a:pt x="14880" y="23873"/>
                  </a:lnTo>
                  <a:lnTo>
                    <a:pt x="14759" y="24095"/>
                  </a:lnTo>
                  <a:lnTo>
                    <a:pt x="14558" y="24337"/>
                  </a:lnTo>
                  <a:lnTo>
                    <a:pt x="14578" y="24660"/>
                  </a:lnTo>
                  <a:lnTo>
                    <a:pt x="14578" y="24700"/>
                  </a:lnTo>
                  <a:lnTo>
                    <a:pt x="14517" y="24740"/>
                  </a:lnTo>
                  <a:lnTo>
                    <a:pt x="14154" y="24982"/>
                  </a:lnTo>
                  <a:lnTo>
                    <a:pt x="13832" y="25244"/>
                  </a:lnTo>
                  <a:lnTo>
                    <a:pt x="13630" y="25406"/>
                  </a:lnTo>
                  <a:lnTo>
                    <a:pt x="13570" y="25627"/>
                  </a:lnTo>
                  <a:lnTo>
                    <a:pt x="13549" y="25910"/>
                  </a:lnTo>
                  <a:lnTo>
                    <a:pt x="13428" y="26172"/>
                  </a:lnTo>
                  <a:lnTo>
                    <a:pt x="13328" y="26394"/>
                  </a:lnTo>
                  <a:lnTo>
                    <a:pt x="13348" y="26656"/>
                  </a:lnTo>
                  <a:lnTo>
                    <a:pt x="13711" y="27240"/>
                  </a:lnTo>
                  <a:lnTo>
                    <a:pt x="13993" y="27866"/>
                  </a:lnTo>
                  <a:lnTo>
                    <a:pt x="14134" y="28027"/>
                  </a:lnTo>
                  <a:lnTo>
                    <a:pt x="14356" y="28007"/>
                  </a:lnTo>
                  <a:lnTo>
                    <a:pt x="14638" y="27946"/>
                  </a:lnTo>
                  <a:lnTo>
                    <a:pt x="14739" y="28228"/>
                  </a:lnTo>
                  <a:lnTo>
                    <a:pt x="14739" y="28349"/>
                  </a:lnTo>
                  <a:lnTo>
                    <a:pt x="14638" y="28430"/>
                  </a:lnTo>
                  <a:lnTo>
                    <a:pt x="14578" y="28491"/>
                  </a:lnTo>
                  <a:lnTo>
                    <a:pt x="14537" y="28591"/>
                  </a:lnTo>
                  <a:lnTo>
                    <a:pt x="14396" y="28773"/>
                  </a:lnTo>
                  <a:lnTo>
                    <a:pt x="14154" y="28733"/>
                  </a:lnTo>
                  <a:lnTo>
                    <a:pt x="13993" y="28672"/>
                  </a:lnTo>
                  <a:lnTo>
                    <a:pt x="13872" y="28733"/>
                  </a:lnTo>
                  <a:lnTo>
                    <a:pt x="13771" y="28854"/>
                  </a:lnTo>
                  <a:lnTo>
                    <a:pt x="13630" y="28833"/>
                  </a:lnTo>
                  <a:lnTo>
                    <a:pt x="13469" y="28813"/>
                  </a:lnTo>
                  <a:lnTo>
                    <a:pt x="13388" y="28974"/>
                  </a:lnTo>
                  <a:lnTo>
                    <a:pt x="13207" y="29479"/>
                  </a:lnTo>
                  <a:lnTo>
                    <a:pt x="12884" y="29882"/>
                  </a:lnTo>
                  <a:lnTo>
                    <a:pt x="12602" y="30083"/>
                  </a:lnTo>
                  <a:lnTo>
                    <a:pt x="12441" y="30386"/>
                  </a:lnTo>
                  <a:lnTo>
                    <a:pt x="12340" y="30708"/>
                  </a:lnTo>
                  <a:lnTo>
                    <a:pt x="12178" y="30991"/>
                  </a:lnTo>
                  <a:lnTo>
                    <a:pt x="12138" y="31071"/>
                  </a:lnTo>
                  <a:lnTo>
                    <a:pt x="12158" y="31152"/>
                  </a:lnTo>
                  <a:lnTo>
                    <a:pt x="12340" y="31656"/>
                  </a:lnTo>
                  <a:lnTo>
                    <a:pt x="12320" y="32221"/>
                  </a:lnTo>
                  <a:lnTo>
                    <a:pt x="12340" y="32543"/>
                  </a:lnTo>
                  <a:lnTo>
                    <a:pt x="12461" y="32846"/>
                  </a:lnTo>
                  <a:lnTo>
                    <a:pt x="12602" y="32886"/>
                  </a:lnTo>
                  <a:lnTo>
                    <a:pt x="12723" y="32785"/>
                  </a:lnTo>
                  <a:lnTo>
                    <a:pt x="13187" y="32846"/>
                  </a:lnTo>
                  <a:lnTo>
                    <a:pt x="13670" y="32846"/>
                  </a:lnTo>
                  <a:lnTo>
                    <a:pt x="14033" y="32906"/>
                  </a:lnTo>
                  <a:lnTo>
                    <a:pt x="14356" y="33067"/>
                  </a:lnTo>
                  <a:lnTo>
                    <a:pt x="14658" y="33249"/>
                  </a:lnTo>
                  <a:lnTo>
                    <a:pt x="14961" y="33410"/>
                  </a:lnTo>
                  <a:lnTo>
                    <a:pt x="15324" y="33632"/>
                  </a:lnTo>
                  <a:lnTo>
                    <a:pt x="15646" y="33874"/>
                  </a:lnTo>
                  <a:lnTo>
                    <a:pt x="16191" y="34479"/>
                  </a:lnTo>
                  <a:lnTo>
                    <a:pt x="16654" y="35124"/>
                  </a:lnTo>
                  <a:lnTo>
                    <a:pt x="16594" y="35144"/>
                  </a:lnTo>
                  <a:lnTo>
                    <a:pt x="16513" y="35164"/>
                  </a:lnTo>
                  <a:lnTo>
                    <a:pt x="16312" y="35245"/>
                  </a:lnTo>
                  <a:lnTo>
                    <a:pt x="16231" y="35447"/>
                  </a:lnTo>
                  <a:lnTo>
                    <a:pt x="16352" y="35850"/>
                  </a:lnTo>
                  <a:lnTo>
                    <a:pt x="16634" y="35951"/>
                  </a:lnTo>
                  <a:lnTo>
                    <a:pt x="16876" y="36011"/>
                  </a:lnTo>
                  <a:lnTo>
                    <a:pt x="17058" y="36173"/>
                  </a:lnTo>
                  <a:lnTo>
                    <a:pt x="17118" y="36273"/>
                  </a:lnTo>
                  <a:lnTo>
                    <a:pt x="17017" y="36314"/>
                  </a:lnTo>
                  <a:lnTo>
                    <a:pt x="16816" y="36414"/>
                  </a:lnTo>
                  <a:lnTo>
                    <a:pt x="16856" y="36636"/>
                  </a:lnTo>
                  <a:lnTo>
                    <a:pt x="16917" y="36838"/>
                  </a:lnTo>
                  <a:lnTo>
                    <a:pt x="16997" y="37019"/>
                  </a:lnTo>
                  <a:lnTo>
                    <a:pt x="17360" y="37584"/>
                  </a:lnTo>
                  <a:lnTo>
                    <a:pt x="17703" y="38148"/>
                  </a:lnTo>
                  <a:lnTo>
                    <a:pt x="17763" y="38209"/>
                  </a:lnTo>
                  <a:lnTo>
                    <a:pt x="17864" y="38229"/>
                  </a:lnTo>
                  <a:lnTo>
                    <a:pt x="18207" y="38330"/>
                  </a:lnTo>
                  <a:lnTo>
                    <a:pt x="18449" y="38552"/>
                  </a:lnTo>
                  <a:lnTo>
                    <a:pt x="18570" y="38673"/>
                  </a:lnTo>
                  <a:lnTo>
                    <a:pt x="18691" y="38753"/>
                  </a:lnTo>
                  <a:lnTo>
                    <a:pt x="19014" y="38935"/>
                  </a:lnTo>
                  <a:lnTo>
                    <a:pt x="19356" y="39096"/>
                  </a:lnTo>
                  <a:lnTo>
                    <a:pt x="19699" y="39177"/>
                  </a:lnTo>
                  <a:lnTo>
                    <a:pt x="20042" y="39096"/>
                  </a:lnTo>
                  <a:lnTo>
                    <a:pt x="20183" y="38894"/>
                  </a:lnTo>
                  <a:lnTo>
                    <a:pt x="20143" y="38612"/>
                  </a:lnTo>
                  <a:lnTo>
                    <a:pt x="20183" y="38431"/>
                  </a:lnTo>
                  <a:lnTo>
                    <a:pt x="20364" y="38411"/>
                  </a:lnTo>
                  <a:lnTo>
                    <a:pt x="20526" y="38411"/>
                  </a:lnTo>
                  <a:lnTo>
                    <a:pt x="20627" y="38269"/>
                  </a:lnTo>
                  <a:lnTo>
                    <a:pt x="20949" y="37826"/>
                  </a:lnTo>
                  <a:lnTo>
                    <a:pt x="21272" y="37382"/>
                  </a:lnTo>
                  <a:lnTo>
                    <a:pt x="21292" y="37342"/>
                  </a:lnTo>
                  <a:lnTo>
                    <a:pt x="21332" y="37342"/>
                  </a:lnTo>
                  <a:lnTo>
                    <a:pt x="21977" y="37080"/>
                  </a:lnTo>
                  <a:lnTo>
                    <a:pt x="22643" y="36838"/>
                  </a:lnTo>
                  <a:lnTo>
                    <a:pt x="22804" y="36818"/>
                  </a:lnTo>
                  <a:lnTo>
                    <a:pt x="22986" y="36878"/>
                  </a:lnTo>
                  <a:lnTo>
                    <a:pt x="23308" y="36959"/>
                  </a:lnTo>
                  <a:lnTo>
                    <a:pt x="23631" y="36858"/>
                  </a:lnTo>
                  <a:lnTo>
                    <a:pt x="24074" y="36475"/>
                  </a:lnTo>
                  <a:lnTo>
                    <a:pt x="24478" y="36031"/>
                  </a:lnTo>
                  <a:lnTo>
                    <a:pt x="24619" y="35931"/>
                  </a:lnTo>
                  <a:lnTo>
                    <a:pt x="24780" y="35890"/>
                  </a:lnTo>
                  <a:lnTo>
                    <a:pt x="25203" y="35951"/>
                  </a:lnTo>
                  <a:lnTo>
                    <a:pt x="25627" y="35890"/>
                  </a:lnTo>
                  <a:lnTo>
                    <a:pt x="26212" y="35810"/>
                  </a:lnTo>
                  <a:lnTo>
                    <a:pt x="26796" y="35810"/>
                  </a:lnTo>
                  <a:lnTo>
                    <a:pt x="27260" y="35850"/>
                  </a:lnTo>
                  <a:lnTo>
                    <a:pt x="27744" y="35850"/>
                  </a:lnTo>
                  <a:lnTo>
                    <a:pt x="27845" y="35870"/>
                  </a:lnTo>
                  <a:lnTo>
                    <a:pt x="27925" y="35931"/>
                  </a:lnTo>
                  <a:lnTo>
                    <a:pt x="28349" y="36092"/>
                  </a:lnTo>
                  <a:lnTo>
                    <a:pt x="28792" y="36031"/>
                  </a:lnTo>
                  <a:lnTo>
                    <a:pt x="29196" y="35910"/>
                  </a:lnTo>
                  <a:lnTo>
                    <a:pt x="30667" y="35910"/>
                  </a:lnTo>
                  <a:lnTo>
                    <a:pt x="30849" y="35991"/>
                  </a:lnTo>
                  <a:lnTo>
                    <a:pt x="31091" y="36112"/>
                  </a:lnTo>
                  <a:lnTo>
                    <a:pt x="31333" y="36193"/>
                  </a:lnTo>
                  <a:lnTo>
                    <a:pt x="31655" y="36132"/>
                  </a:lnTo>
                  <a:lnTo>
                    <a:pt x="31938" y="35810"/>
                  </a:lnTo>
                  <a:lnTo>
                    <a:pt x="32220" y="35487"/>
                  </a:lnTo>
                  <a:lnTo>
                    <a:pt x="32623" y="35487"/>
                  </a:lnTo>
                  <a:lnTo>
                    <a:pt x="32704" y="35507"/>
                  </a:lnTo>
                  <a:lnTo>
                    <a:pt x="32805" y="35487"/>
                  </a:lnTo>
                  <a:lnTo>
                    <a:pt x="33006" y="35427"/>
                  </a:lnTo>
                  <a:lnTo>
                    <a:pt x="33228" y="35507"/>
                  </a:lnTo>
                  <a:lnTo>
                    <a:pt x="33410" y="35648"/>
                  </a:lnTo>
                  <a:lnTo>
                    <a:pt x="33571" y="35830"/>
                  </a:lnTo>
                  <a:lnTo>
                    <a:pt x="33833" y="36011"/>
                  </a:lnTo>
                  <a:lnTo>
                    <a:pt x="34095" y="35850"/>
                  </a:lnTo>
                  <a:lnTo>
                    <a:pt x="34377" y="35547"/>
                  </a:lnTo>
                  <a:lnTo>
                    <a:pt x="34559" y="35164"/>
                  </a:lnTo>
                  <a:lnTo>
                    <a:pt x="34579" y="35124"/>
                  </a:lnTo>
                  <a:lnTo>
                    <a:pt x="34619" y="35084"/>
                  </a:lnTo>
                  <a:lnTo>
                    <a:pt x="34881" y="34862"/>
                  </a:lnTo>
                  <a:lnTo>
                    <a:pt x="34962" y="34539"/>
                  </a:lnTo>
                  <a:lnTo>
                    <a:pt x="35002" y="34338"/>
                  </a:lnTo>
                  <a:lnTo>
                    <a:pt x="35123" y="34197"/>
                  </a:lnTo>
                  <a:lnTo>
                    <a:pt x="35224" y="34055"/>
                  </a:lnTo>
                  <a:lnTo>
                    <a:pt x="35244" y="33914"/>
                  </a:lnTo>
                  <a:lnTo>
                    <a:pt x="35406" y="33370"/>
                  </a:lnTo>
                  <a:lnTo>
                    <a:pt x="35809" y="32987"/>
                  </a:lnTo>
                  <a:lnTo>
                    <a:pt x="36293" y="32644"/>
                  </a:lnTo>
                  <a:lnTo>
                    <a:pt x="36736" y="32221"/>
                  </a:lnTo>
                  <a:lnTo>
                    <a:pt x="36757" y="32200"/>
                  </a:lnTo>
                  <a:lnTo>
                    <a:pt x="36797" y="32180"/>
                  </a:lnTo>
                  <a:lnTo>
                    <a:pt x="37624" y="31858"/>
                  </a:lnTo>
                  <a:lnTo>
                    <a:pt x="38491" y="31777"/>
                  </a:lnTo>
                  <a:lnTo>
                    <a:pt x="38591" y="31797"/>
                  </a:lnTo>
                  <a:lnTo>
                    <a:pt x="38672" y="31858"/>
                  </a:lnTo>
                  <a:lnTo>
                    <a:pt x="38793" y="31918"/>
                  </a:lnTo>
                  <a:lnTo>
                    <a:pt x="38934" y="31898"/>
                  </a:lnTo>
                  <a:lnTo>
                    <a:pt x="39196" y="31797"/>
                  </a:lnTo>
                  <a:lnTo>
                    <a:pt x="39458" y="31737"/>
                  </a:lnTo>
                  <a:lnTo>
                    <a:pt x="39640" y="31717"/>
                  </a:lnTo>
                  <a:lnTo>
                    <a:pt x="39741" y="31575"/>
                  </a:lnTo>
                  <a:lnTo>
                    <a:pt x="39660" y="31454"/>
                  </a:lnTo>
                  <a:lnTo>
                    <a:pt x="39519" y="31414"/>
                  </a:lnTo>
                  <a:lnTo>
                    <a:pt x="39317" y="31273"/>
                  </a:lnTo>
                  <a:lnTo>
                    <a:pt x="39196" y="31092"/>
                  </a:lnTo>
                  <a:lnTo>
                    <a:pt x="39257" y="30829"/>
                  </a:lnTo>
                  <a:lnTo>
                    <a:pt x="39378" y="30668"/>
                  </a:lnTo>
                  <a:lnTo>
                    <a:pt x="39579" y="30467"/>
                  </a:lnTo>
                  <a:lnTo>
                    <a:pt x="39599" y="30225"/>
                  </a:lnTo>
                  <a:lnTo>
                    <a:pt x="39640" y="30043"/>
                  </a:lnTo>
                  <a:lnTo>
                    <a:pt x="39741" y="29902"/>
                  </a:lnTo>
                  <a:lnTo>
                    <a:pt x="39882" y="29680"/>
                  </a:lnTo>
                  <a:lnTo>
                    <a:pt x="39922" y="29438"/>
                  </a:lnTo>
                  <a:lnTo>
                    <a:pt x="39983" y="28995"/>
                  </a:lnTo>
                  <a:lnTo>
                    <a:pt x="40325" y="28692"/>
                  </a:lnTo>
                  <a:lnTo>
                    <a:pt x="40426" y="28612"/>
                  </a:lnTo>
                  <a:lnTo>
                    <a:pt x="40426" y="28450"/>
                  </a:lnTo>
                  <a:lnTo>
                    <a:pt x="40406" y="28148"/>
                  </a:lnTo>
                  <a:lnTo>
                    <a:pt x="40628" y="27946"/>
                  </a:lnTo>
                  <a:lnTo>
                    <a:pt x="40870" y="27805"/>
                  </a:lnTo>
                  <a:lnTo>
                    <a:pt x="40991" y="27543"/>
                  </a:lnTo>
                  <a:lnTo>
                    <a:pt x="41091" y="27361"/>
                  </a:lnTo>
                  <a:lnTo>
                    <a:pt x="41313" y="27261"/>
                  </a:lnTo>
                  <a:lnTo>
                    <a:pt x="41676" y="27140"/>
                  </a:lnTo>
                  <a:lnTo>
                    <a:pt x="42059" y="26999"/>
                  </a:lnTo>
                  <a:lnTo>
                    <a:pt x="42221" y="26938"/>
                  </a:lnTo>
                  <a:lnTo>
                    <a:pt x="42281" y="26777"/>
                  </a:lnTo>
                  <a:lnTo>
                    <a:pt x="42382" y="26535"/>
                  </a:lnTo>
                  <a:lnTo>
                    <a:pt x="42644" y="26535"/>
                  </a:lnTo>
                  <a:lnTo>
                    <a:pt x="42765" y="26555"/>
                  </a:lnTo>
                  <a:lnTo>
                    <a:pt x="42825" y="26494"/>
                  </a:lnTo>
                  <a:lnTo>
                    <a:pt x="42967" y="26212"/>
                  </a:lnTo>
                  <a:lnTo>
                    <a:pt x="43229" y="26031"/>
                  </a:lnTo>
                  <a:lnTo>
                    <a:pt x="43289" y="25950"/>
                  </a:lnTo>
                  <a:lnTo>
                    <a:pt x="43289" y="25849"/>
                  </a:lnTo>
                  <a:lnTo>
                    <a:pt x="42967" y="25507"/>
                  </a:lnTo>
                  <a:lnTo>
                    <a:pt x="42563" y="25244"/>
                  </a:lnTo>
                  <a:lnTo>
                    <a:pt x="41938" y="24861"/>
                  </a:lnTo>
                  <a:lnTo>
                    <a:pt x="41555" y="24216"/>
                  </a:lnTo>
                  <a:lnTo>
                    <a:pt x="41495" y="23873"/>
                  </a:lnTo>
                  <a:lnTo>
                    <a:pt x="41414" y="23531"/>
                  </a:lnTo>
                  <a:lnTo>
                    <a:pt x="41233" y="23107"/>
                  </a:lnTo>
                  <a:lnTo>
                    <a:pt x="41071" y="22684"/>
                  </a:lnTo>
                  <a:lnTo>
                    <a:pt x="41031" y="22442"/>
                  </a:lnTo>
                  <a:lnTo>
                    <a:pt x="41091" y="22200"/>
                  </a:lnTo>
                  <a:lnTo>
                    <a:pt x="41414" y="21595"/>
                  </a:lnTo>
                  <a:lnTo>
                    <a:pt x="41656" y="20970"/>
                  </a:lnTo>
                  <a:lnTo>
                    <a:pt x="41656" y="20950"/>
                  </a:lnTo>
                  <a:lnTo>
                    <a:pt x="42039" y="20305"/>
                  </a:lnTo>
                  <a:lnTo>
                    <a:pt x="42422" y="19680"/>
                  </a:lnTo>
                  <a:lnTo>
                    <a:pt x="42463" y="19619"/>
                  </a:lnTo>
                  <a:lnTo>
                    <a:pt x="42543" y="19579"/>
                  </a:lnTo>
                  <a:lnTo>
                    <a:pt x="42785" y="19377"/>
                  </a:lnTo>
                  <a:lnTo>
                    <a:pt x="42926" y="19054"/>
                  </a:lnTo>
                  <a:lnTo>
                    <a:pt x="42987" y="18893"/>
                  </a:lnTo>
                  <a:lnTo>
                    <a:pt x="43128" y="18752"/>
                  </a:lnTo>
                  <a:lnTo>
                    <a:pt x="43511" y="18329"/>
                  </a:lnTo>
                  <a:lnTo>
                    <a:pt x="43793" y="17825"/>
                  </a:lnTo>
                  <a:lnTo>
                    <a:pt x="44136" y="17240"/>
                  </a:lnTo>
                  <a:lnTo>
                    <a:pt x="44438" y="16615"/>
                  </a:lnTo>
                  <a:lnTo>
                    <a:pt x="44559" y="16474"/>
                  </a:lnTo>
                  <a:lnTo>
                    <a:pt x="44701" y="16433"/>
                  </a:lnTo>
                  <a:lnTo>
                    <a:pt x="45063" y="16333"/>
                  </a:lnTo>
                  <a:lnTo>
                    <a:pt x="45426" y="16191"/>
                  </a:lnTo>
                  <a:lnTo>
                    <a:pt x="45547" y="16111"/>
                  </a:lnTo>
                  <a:lnTo>
                    <a:pt x="45608" y="15970"/>
                  </a:lnTo>
                  <a:lnTo>
                    <a:pt x="45547" y="15909"/>
                  </a:lnTo>
                  <a:lnTo>
                    <a:pt x="45426" y="15909"/>
                  </a:lnTo>
                  <a:lnTo>
                    <a:pt x="45366" y="15869"/>
                  </a:lnTo>
                  <a:lnTo>
                    <a:pt x="45326" y="15808"/>
                  </a:lnTo>
                  <a:lnTo>
                    <a:pt x="45245" y="15707"/>
                  </a:lnTo>
                  <a:lnTo>
                    <a:pt x="45124" y="15687"/>
                  </a:lnTo>
                  <a:lnTo>
                    <a:pt x="44943" y="15587"/>
                  </a:lnTo>
                  <a:lnTo>
                    <a:pt x="45023" y="15405"/>
                  </a:lnTo>
                  <a:lnTo>
                    <a:pt x="45245" y="15103"/>
                  </a:lnTo>
                  <a:lnTo>
                    <a:pt x="45447" y="14820"/>
                  </a:lnTo>
                  <a:lnTo>
                    <a:pt x="45769" y="14478"/>
                  </a:lnTo>
                  <a:lnTo>
                    <a:pt x="46193" y="14256"/>
                  </a:lnTo>
                  <a:lnTo>
                    <a:pt x="46576" y="14135"/>
                  </a:lnTo>
                  <a:lnTo>
                    <a:pt x="46939" y="13933"/>
                  </a:lnTo>
                  <a:lnTo>
                    <a:pt x="47382" y="13711"/>
                  </a:lnTo>
                  <a:lnTo>
                    <a:pt x="47866" y="13570"/>
                  </a:lnTo>
                  <a:lnTo>
                    <a:pt x="48773" y="13288"/>
                  </a:lnTo>
                  <a:lnTo>
                    <a:pt x="49701" y="13026"/>
                  </a:lnTo>
                  <a:lnTo>
                    <a:pt x="50044" y="12905"/>
                  </a:lnTo>
                  <a:lnTo>
                    <a:pt x="50265" y="12663"/>
                  </a:lnTo>
                  <a:lnTo>
                    <a:pt x="50548" y="12179"/>
                  </a:lnTo>
                  <a:lnTo>
                    <a:pt x="50951" y="11836"/>
                  </a:lnTo>
                  <a:lnTo>
                    <a:pt x="51596" y="11413"/>
                  </a:lnTo>
                  <a:lnTo>
                    <a:pt x="52302" y="11110"/>
                  </a:lnTo>
                  <a:lnTo>
                    <a:pt x="52443" y="11030"/>
                  </a:lnTo>
                  <a:lnTo>
                    <a:pt x="52544" y="10909"/>
                  </a:lnTo>
                  <a:lnTo>
                    <a:pt x="52705" y="10727"/>
                  </a:lnTo>
                  <a:lnTo>
                    <a:pt x="52927" y="10606"/>
                  </a:lnTo>
                  <a:lnTo>
                    <a:pt x="53088" y="10506"/>
                  </a:lnTo>
                  <a:lnTo>
                    <a:pt x="53229" y="10405"/>
                  </a:lnTo>
                  <a:lnTo>
                    <a:pt x="53592" y="10042"/>
                  </a:lnTo>
                  <a:lnTo>
                    <a:pt x="53935" y="9659"/>
                  </a:lnTo>
                  <a:lnTo>
                    <a:pt x="54137" y="9155"/>
                  </a:lnTo>
                  <a:lnTo>
                    <a:pt x="53975" y="8630"/>
                  </a:lnTo>
                  <a:lnTo>
                    <a:pt x="53774" y="8449"/>
                  </a:lnTo>
                  <a:lnTo>
                    <a:pt x="53633" y="8227"/>
                  </a:lnTo>
                  <a:lnTo>
                    <a:pt x="53552" y="8046"/>
                  </a:lnTo>
                  <a:lnTo>
                    <a:pt x="53592" y="7844"/>
                  </a:lnTo>
                  <a:lnTo>
                    <a:pt x="53754" y="7784"/>
                  </a:lnTo>
                  <a:lnTo>
                    <a:pt x="53915" y="7864"/>
                  </a:lnTo>
                  <a:lnTo>
                    <a:pt x="54157" y="7864"/>
                  </a:lnTo>
                  <a:lnTo>
                    <a:pt x="54298" y="7663"/>
                  </a:lnTo>
                  <a:lnTo>
                    <a:pt x="54298" y="7461"/>
                  </a:lnTo>
                  <a:lnTo>
                    <a:pt x="54116" y="7380"/>
                  </a:lnTo>
                  <a:lnTo>
                    <a:pt x="53794" y="7239"/>
                  </a:lnTo>
                  <a:lnTo>
                    <a:pt x="53733" y="6917"/>
                  </a:lnTo>
                  <a:lnTo>
                    <a:pt x="53572" y="6917"/>
                  </a:lnTo>
                  <a:lnTo>
                    <a:pt x="53451" y="6876"/>
                  </a:lnTo>
                  <a:lnTo>
                    <a:pt x="53028" y="6735"/>
                  </a:lnTo>
                  <a:lnTo>
                    <a:pt x="52645" y="6876"/>
                  </a:lnTo>
                  <a:lnTo>
                    <a:pt x="52221" y="7058"/>
                  </a:lnTo>
                  <a:lnTo>
                    <a:pt x="51939" y="7421"/>
                  </a:lnTo>
                  <a:lnTo>
                    <a:pt x="51878" y="7481"/>
                  </a:lnTo>
                  <a:lnTo>
                    <a:pt x="51818" y="7501"/>
                  </a:lnTo>
                  <a:lnTo>
                    <a:pt x="51415" y="7501"/>
                  </a:lnTo>
                  <a:lnTo>
                    <a:pt x="51011" y="7360"/>
                  </a:lnTo>
                  <a:lnTo>
                    <a:pt x="50548" y="7118"/>
                  </a:lnTo>
                  <a:lnTo>
                    <a:pt x="50003" y="7179"/>
                  </a:lnTo>
                  <a:lnTo>
                    <a:pt x="49842" y="7300"/>
                  </a:lnTo>
                  <a:lnTo>
                    <a:pt x="49741" y="7421"/>
                  </a:lnTo>
                  <a:lnTo>
                    <a:pt x="49540" y="7501"/>
                  </a:lnTo>
                  <a:lnTo>
                    <a:pt x="49378" y="7400"/>
                  </a:lnTo>
                  <a:lnTo>
                    <a:pt x="49277" y="7259"/>
                  </a:lnTo>
                  <a:lnTo>
                    <a:pt x="49318" y="7098"/>
                  </a:lnTo>
                  <a:lnTo>
                    <a:pt x="49419" y="7038"/>
                  </a:lnTo>
                  <a:lnTo>
                    <a:pt x="49419" y="6917"/>
                  </a:lnTo>
                  <a:lnTo>
                    <a:pt x="49318" y="6917"/>
                  </a:lnTo>
                  <a:lnTo>
                    <a:pt x="49197" y="6977"/>
                  </a:lnTo>
                  <a:lnTo>
                    <a:pt x="49056" y="7058"/>
                  </a:lnTo>
                  <a:lnTo>
                    <a:pt x="48854" y="7058"/>
                  </a:lnTo>
                  <a:lnTo>
                    <a:pt x="48390" y="6917"/>
                  </a:lnTo>
                  <a:lnTo>
                    <a:pt x="47927" y="7058"/>
                  </a:lnTo>
                  <a:lnTo>
                    <a:pt x="47745" y="7179"/>
                  </a:lnTo>
                  <a:lnTo>
                    <a:pt x="47523" y="7159"/>
                  </a:lnTo>
                  <a:lnTo>
                    <a:pt x="47342" y="6937"/>
                  </a:lnTo>
                  <a:lnTo>
                    <a:pt x="47302" y="6695"/>
                  </a:lnTo>
                  <a:lnTo>
                    <a:pt x="47281" y="6352"/>
                  </a:lnTo>
                  <a:lnTo>
                    <a:pt x="47160" y="6050"/>
                  </a:lnTo>
                  <a:lnTo>
                    <a:pt x="46959" y="5828"/>
                  </a:lnTo>
                  <a:lnTo>
                    <a:pt x="46636" y="5787"/>
                  </a:lnTo>
                  <a:lnTo>
                    <a:pt x="46334" y="5848"/>
                  </a:lnTo>
                  <a:lnTo>
                    <a:pt x="46051" y="5646"/>
                  </a:lnTo>
                  <a:lnTo>
                    <a:pt x="45930" y="5566"/>
                  </a:lnTo>
                  <a:lnTo>
                    <a:pt x="45769" y="5546"/>
                  </a:lnTo>
                  <a:lnTo>
                    <a:pt x="45366" y="5505"/>
                  </a:lnTo>
                  <a:lnTo>
                    <a:pt x="44963" y="5344"/>
                  </a:lnTo>
                  <a:lnTo>
                    <a:pt x="44660" y="5263"/>
                  </a:lnTo>
                  <a:lnTo>
                    <a:pt x="44378" y="5344"/>
                  </a:lnTo>
                  <a:lnTo>
                    <a:pt x="44277" y="5566"/>
                  </a:lnTo>
                  <a:lnTo>
                    <a:pt x="44358" y="5848"/>
                  </a:lnTo>
                  <a:lnTo>
                    <a:pt x="44358" y="5989"/>
                  </a:lnTo>
                  <a:lnTo>
                    <a:pt x="44217" y="6029"/>
                  </a:lnTo>
                  <a:lnTo>
                    <a:pt x="44035" y="6029"/>
                  </a:lnTo>
                  <a:lnTo>
                    <a:pt x="43854" y="6050"/>
                  </a:lnTo>
                  <a:lnTo>
                    <a:pt x="43612" y="6090"/>
                  </a:lnTo>
                  <a:lnTo>
                    <a:pt x="43370" y="5969"/>
                  </a:lnTo>
                  <a:lnTo>
                    <a:pt x="43309" y="5949"/>
                  </a:lnTo>
                  <a:lnTo>
                    <a:pt x="43269" y="5969"/>
                  </a:lnTo>
                  <a:lnTo>
                    <a:pt x="43088" y="6130"/>
                  </a:lnTo>
                  <a:lnTo>
                    <a:pt x="42886" y="6009"/>
                  </a:lnTo>
                  <a:lnTo>
                    <a:pt x="42785" y="5949"/>
                  </a:lnTo>
                  <a:lnTo>
                    <a:pt x="42644" y="5949"/>
                  </a:lnTo>
                  <a:lnTo>
                    <a:pt x="42382" y="6050"/>
                  </a:lnTo>
                  <a:lnTo>
                    <a:pt x="42140" y="6150"/>
                  </a:lnTo>
                  <a:lnTo>
                    <a:pt x="41817" y="6251"/>
                  </a:lnTo>
                  <a:lnTo>
                    <a:pt x="41575" y="6029"/>
                  </a:lnTo>
                  <a:lnTo>
                    <a:pt x="41354" y="5767"/>
                  </a:lnTo>
                  <a:lnTo>
                    <a:pt x="41031" y="5626"/>
                  </a:lnTo>
                  <a:lnTo>
                    <a:pt x="40749" y="5626"/>
                  </a:lnTo>
                  <a:lnTo>
                    <a:pt x="40487" y="5667"/>
                  </a:lnTo>
                  <a:lnTo>
                    <a:pt x="39983" y="5606"/>
                  </a:lnTo>
                  <a:lnTo>
                    <a:pt x="39499" y="5344"/>
                  </a:lnTo>
                  <a:lnTo>
                    <a:pt x="39378" y="5223"/>
                  </a:lnTo>
                  <a:lnTo>
                    <a:pt x="39297" y="5062"/>
                  </a:lnTo>
                  <a:lnTo>
                    <a:pt x="39136" y="4800"/>
                  </a:lnTo>
                  <a:lnTo>
                    <a:pt x="38833" y="4820"/>
                  </a:lnTo>
                  <a:lnTo>
                    <a:pt x="38632" y="4880"/>
                  </a:lnTo>
                  <a:lnTo>
                    <a:pt x="38410" y="4860"/>
                  </a:lnTo>
                  <a:lnTo>
                    <a:pt x="37966" y="4699"/>
                  </a:lnTo>
                  <a:lnTo>
                    <a:pt x="37482" y="4578"/>
                  </a:lnTo>
                  <a:lnTo>
                    <a:pt x="37261" y="4477"/>
                  </a:lnTo>
                  <a:lnTo>
                    <a:pt x="37261" y="4255"/>
                  </a:lnTo>
                  <a:lnTo>
                    <a:pt x="37261" y="4154"/>
                  </a:lnTo>
                  <a:lnTo>
                    <a:pt x="37200" y="4074"/>
                  </a:lnTo>
                  <a:lnTo>
                    <a:pt x="37099" y="4074"/>
                  </a:lnTo>
                  <a:lnTo>
                    <a:pt x="37059" y="4154"/>
                  </a:lnTo>
                  <a:lnTo>
                    <a:pt x="36998" y="4215"/>
                  </a:lnTo>
                  <a:lnTo>
                    <a:pt x="36958" y="4275"/>
                  </a:lnTo>
                  <a:lnTo>
                    <a:pt x="36898" y="4376"/>
                  </a:lnTo>
                  <a:lnTo>
                    <a:pt x="36757" y="4376"/>
                  </a:lnTo>
                  <a:lnTo>
                    <a:pt x="36656" y="4255"/>
                  </a:lnTo>
                  <a:lnTo>
                    <a:pt x="36716" y="4094"/>
                  </a:lnTo>
                  <a:lnTo>
                    <a:pt x="36837" y="3832"/>
                  </a:lnTo>
                  <a:lnTo>
                    <a:pt x="36857" y="3529"/>
                  </a:lnTo>
                  <a:lnTo>
                    <a:pt x="36857" y="3348"/>
                  </a:lnTo>
                  <a:lnTo>
                    <a:pt x="36736" y="3187"/>
                  </a:lnTo>
                  <a:lnTo>
                    <a:pt x="36515" y="3166"/>
                  </a:lnTo>
                  <a:lnTo>
                    <a:pt x="36313" y="3287"/>
                  </a:lnTo>
                  <a:lnTo>
                    <a:pt x="36212" y="3368"/>
                  </a:lnTo>
                  <a:lnTo>
                    <a:pt x="36051" y="3368"/>
                  </a:lnTo>
                  <a:lnTo>
                    <a:pt x="35769" y="3307"/>
                  </a:lnTo>
                  <a:lnTo>
                    <a:pt x="35587" y="3086"/>
                  </a:lnTo>
                  <a:lnTo>
                    <a:pt x="35486" y="2945"/>
                  </a:lnTo>
                  <a:lnTo>
                    <a:pt x="35365" y="2803"/>
                  </a:lnTo>
                  <a:lnTo>
                    <a:pt x="35204" y="2703"/>
                  </a:lnTo>
                  <a:lnTo>
                    <a:pt x="35043" y="2803"/>
                  </a:lnTo>
                  <a:lnTo>
                    <a:pt x="34982" y="2904"/>
                  </a:lnTo>
                  <a:lnTo>
                    <a:pt x="34922" y="2985"/>
                  </a:lnTo>
                  <a:cubicBezTo>
                    <a:pt x="34548" y="3098"/>
                    <a:pt x="34242" y="3149"/>
                    <a:pt x="33956" y="3149"/>
                  </a:cubicBezTo>
                  <a:cubicBezTo>
                    <a:pt x="33423" y="3149"/>
                    <a:pt x="32963" y="2971"/>
                    <a:pt x="32280" y="2682"/>
                  </a:cubicBezTo>
                  <a:cubicBezTo>
                    <a:pt x="32081" y="2598"/>
                    <a:pt x="31847" y="2549"/>
                    <a:pt x="31623" y="2549"/>
                  </a:cubicBezTo>
                  <a:cubicBezTo>
                    <a:pt x="31258" y="2549"/>
                    <a:pt x="30921" y="2680"/>
                    <a:pt x="30809" y="3005"/>
                  </a:cubicBezTo>
                  <a:cubicBezTo>
                    <a:pt x="30284" y="2763"/>
                    <a:pt x="29720" y="2602"/>
                    <a:pt x="29155" y="2501"/>
                  </a:cubicBezTo>
                  <a:cubicBezTo>
                    <a:pt x="29337" y="2501"/>
                    <a:pt x="29196" y="2219"/>
                    <a:pt x="29014" y="2178"/>
                  </a:cubicBezTo>
                  <a:cubicBezTo>
                    <a:pt x="28956" y="2169"/>
                    <a:pt x="28897" y="2165"/>
                    <a:pt x="28840" y="2165"/>
                  </a:cubicBezTo>
                  <a:cubicBezTo>
                    <a:pt x="28518" y="2165"/>
                    <a:pt x="28211" y="2305"/>
                    <a:pt x="28006" y="2561"/>
                  </a:cubicBezTo>
                  <a:cubicBezTo>
                    <a:pt x="27966" y="2400"/>
                    <a:pt x="28026" y="2239"/>
                    <a:pt x="28127" y="2138"/>
                  </a:cubicBezTo>
                  <a:lnTo>
                    <a:pt x="28127" y="2138"/>
                  </a:lnTo>
                  <a:cubicBezTo>
                    <a:pt x="27365" y="2398"/>
                    <a:pt x="26572" y="2530"/>
                    <a:pt x="25779" y="2530"/>
                  </a:cubicBezTo>
                  <a:cubicBezTo>
                    <a:pt x="24913" y="2530"/>
                    <a:pt x="24048" y="2373"/>
                    <a:pt x="23227" y="2057"/>
                  </a:cubicBezTo>
                  <a:cubicBezTo>
                    <a:pt x="22522" y="1795"/>
                    <a:pt x="21453" y="1836"/>
                    <a:pt x="20949" y="1372"/>
                  </a:cubicBezTo>
                  <a:lnTo>
                    <a:pt x="20687" y="1130"/>
                  </a:lnTo>
                  <a:lnTo>
                    <a:pt x="20364" y="1311"/>
                  </a:lnTo>
                  <a:lnTo>
                    <a:pt x="20223" y="1412"/>
                  </a:lnTo>
                  <a:lnTo>
                    <a:pt x="20042" y="1432"/>
                  </a:lnTo>
                  <a:lnTo>
                    <a:pt x="19255" y="1392"/>
                  </a:lnTo>
                  <a:lnTo>
                    <a:pt x="18469" y="1412"/>
                  </a:lnTo>
                  <a:lnTo>
                    <a:pt x="17864" y="1372"/>
                  </a:lnTo>
                  <a:lnTo>
                    <a:pt x="17259" y="1291"/>
                  </a:lnTo>
                  <a:lnTo>
                    <a:pt x="16554" y="1251"/>
                  </a:lnTo>
                  <a:lnTo>
                    <a:pt x="15868" y="1271"/>
                  </a:lnTo>
                  <a:lnTo>
                    <a:pt x="15566" y="1211"/>
                  </a:lnTo>
                  <a:lnTo>
                    <a:pt x="15425" y="969"/>
                  </a:lnTo>
                  <a:lnTo>
                    <a:pt x="15304" y="747"/>
                  </a:lnTo>
                  <a:lnTo>
                    <a:pt x="15082" y="586"/>
                  </a:lnTo>
                  <a:lnTo>
                    <a:pt x="15001" y="545"/>
                  </a:lnTo>
                  <a:lnTo>
                    <a:pt x="14921" y="485"/>
                  </a:lnTo>
                  <a:lnTo>
                    <a:pt x="14779" y="344"/>
                  </a:lnTo>
                  <a:lnTo>
                    <a:pt x="14598" y="283"/>
                  </a:lnTo>
                  <a:lnTo>
                    <a:pt x="14416" y="364"/>
                  </a:lnTo>
                  <a:lnTo>
                    <a:pt x="14295" y="525"/>
                  </a:lnTo>
                  <a:lnTo>
                    <a:pt x="14275" y="424"/>
                  </a:lnTo>
                  <a:lnTo>
                    <a:pt x="14275" y="344"/>
                  </a:lnTo>
                  <a:lnTo>
                    <a:pt x="14235" y="122"/>
                  </a:lnTo>
                  <a:lnTo>
                    <a:pt x="14074" y="1"/>
                  </a:lnTo>
                  <a:close/>
                  <a:moveTo>
                    <a:pt x="15929" y="40931"/>
                  </a:moveTo>
                  <a:lnTo>
                    <a:pt x="15787" y="40991"/>
                  </a:lnTo>
                  <a:lnTo>
                    <a:pt x="15747" y="41072"/>
                  </a:lnTo>
                  <a:lnTo>
                    <a:pt x="15707" y="41153"/>
                  </a:lnTo>
                  <a:lnTo>
                    <a:pt x="15667" y="41294"/>
                  </a:lnTo>
                  <a:lnTo>
                    <a:pt x="15525" y="41334"/>
                  </a:lnTo>
                  <a:lnTo>
                    <a:pt x="15404" y="41314"/>
                  </a:lnTo>
                  <a:lnTo>
                    <a:pt x="15384" y="41314"/>
                  </a:lnTo>
                  <a:lnTo>
                    <a:pt x="15324" y="41354"/>
                  </a:lnTo>
                  <a:lnTo>
                    <a:pt x="15304" y="41354"/>
                  </a:lnTo>
                  <a:lnTo>
                    <a:pt x="15142" y="41415"/>
                  </a:lnTo>
                  <a:lnTo>
                    <a:pt x="15122" y="41455"/>
                  </a:lnTo>
                  <a:lnTo>
                    <a:pt x="14961" y="41516"/>
                  </a:lnTo>
                  <a:lnTo>
                    <a:pt x="14941" y="41516"/>
                  </a:lnTo>
                  <a:lnTo>
                    <a:pt x="14860" y="41556"/>
                  </a:lnTo>
                  <a:lnTo>
                    <a:pt x="14880" y="41556"/>
                  </a:lnTo>
                  <a:lnTo>
                    <a:pt x="14739" y="41677"/>
                  </a:lnTo>
                  <a:lnTo>
                    <a:pt x="14699" y="41778"/>
                  </a:lnTo>
                  <a:lnTo>
                    <a:pt x="14658" y="41858"/>
                  </a:lnTo>
                  <a:lnTo>
                    <a:pt x="14658" y="42080"/>
                  </a:lnTo>
                  <a:lnTo>
                    <a:pt x="14558" y="42221"/>
                  </a:lnTo>
                  <a:lnTo>
                    <a:pt x="14517" y="42262"/>
                  </a:lnTo>
                  <a:lnTo>
                    <a:pt x="14598" y="42383"/>
                  </a:lnTo>
                  <a:lnTo>
                    <a:pt x="14820" y="42383"/>
                  </a:lnTo>
                  <a:lnTo>
                    <a:pt x="14860" y="42403"/>
                  </a:lnTo>
                  <a:lnTo>
                    <a:pt x="14900" y="42403"/>
                  </a:lnTo>
                  <a:lnTo>
                    <a:pt x="15001" y="42241"/>
                  </a:lnTo>
                  <a:lnTo>
                    <a:pt x="14981" y="42282"/>
                  </a:lnTo>
                  <a:lnTo>
                    <a:pt x="14981" y="42282"/>
                  </a:lnTo>
                  <a:lnTo>
                    <a:pt x="15041" y="42221"/>
                  </a:lnTo>
                  <a:lnTo>
                    <a:pt x="15203" y="42181"/>
                  </a:lnTo>
                  <a:lnTo>
                    <a:pt x="15304" y="42181"/>
                  </a:lnTo>
                  <a:lnTo>
                    <a:pt x="15344" y="42161"/>
                  </a:lnTo>
                  <a:lnTo>
                    <a:pt x="15485" y="42060"/>
                  </a:lnTo>
                  <a:lnTo>
                    <a:pt x="15525" y="42040"/>
                  </a:lnTo>
                  <a:lnTo>
                    <a:pt x="15667" y="42020"/>
                  </a:lnTo>
                  <a:lnTo>
                    <a:pt x="15767" y="41939"/>
                  </a:lnTo>
                  <a:lnTo>
                    <a:pt x="15808" y="41919"/>
                  </a:lnTo>
                  <a:lnTo>
                    <a:pt x="15868" y="41879"/>
                  </a:lnTo>
                  <a:lnTo>
                    <a:pt x="15868" y="41858"/>
                  </a:lnTo>
                  <a:lnTo>
                    <a:pt x="15929" y="41758"/>
                  </a:lnTo>
                  <a:lnTo>
                    <a:pt x="15949" y="41576"/>
                  </a:lnTo>
                  <a:lnTo>
                    <a:pt x="15949" y="41556"/>
                  </a:lnTo>
                  <a:lnTo>
                    <a:pt x="15949" y="41455"/>
                  </a:lnTo>
                  <a:lnTo>
                    <a:pt x="15929" y="41395"/>
                  </a:lnTo>
                  <a:lnTo>
                    <a:pt x="15929" y="41334"/>
                  </a:lnTo>
                  <a:lnTo>
                    <a:pt x="15929" y="41314"/>
                  </a:lnTo>
                  <a:lnTo>
                    <a:pt x="15989" y="41254"/>
                  </a:lnTo>
                  <a:lnTo>
                    <a:pt x="16029" y="41173"/>
                  </a:lnTo>
                  <a:lnTo>
                    <a:pt x="16029" y="41112"/>
                  </a:lnTo>
                  <a:lnTo>
                    <a:pt x="16009" y="41012"/>
                  </a:lnTo>
                  <a:lnTo>
                    <a:pt x="15929" y="40931"/>
                  </a:lnTo>
                  <a:close/>
                  <a:moveTo>
                    <a:pt x="323" y="42443"/>
                  </a:moveTo>
                  <a:lnTo>
                    <a:pt x="303" y="42463"/>
                  </a:lnTo>
                  <a:lnTo>
                    <a:pt x="283" y="42483"/>
                  </a:lnTo>
                  <a:lnTo>
                    <a:pt x="242" y="42483"/>
                  </a:lnTo>
                  <a:lnTo>
                    <a:pt x="222" y="42504"/>
                  </a:lnTo>
                  <a:lnTo>
                    <a:pt x="262" y="42564"/>
                  </a:lnTo>
                  <a:lnTo>
                    <a:pt x="81" y="42705"/>
                  </a:lnTo>
                  <a:lnTo>
                    <a:pt x="41" y="42705"/>
                  </a:lnTo>
                  <a:lnTo>
                    <a:pt x="0" y="42746"/>
                  </a:lnTo>
                  <a:lnTo>
                    <a:pt x="20" y="42806"/>
                  </a:lnTo>
                  <a:lnTo>
                    <a:pt x="101" y="42887"/>
                  </a:lnTo>
                  <a:lnTo>
                    <a:pt x="222" y="43129"/>
                  </a:lnTo>
                  <a:lnTo>
                    <a:pt x="242" y="43169"/>
                  </a:lnTo>
                  <a:lnTo>
                    <a:pt x="323" y="43371"/>
                  </a:lnTo>
                  <a:lnTo>
                    <a:pt x="323" y="43391"/>
                  </a:lnTo>
                  <a:lnTo>
                    <a:pt x="383" y="43492"/>
                  </a:lnTo>
                  <a:lnTo>
                    <a:pt x="464" y="43673"/>
                  </a:lnTo>
                  <a:lnTo>
                    <a:pt x="484" y="43794"/>
                  </a:lnTo>
                  <a:lnTo>
                    <a:pt x="585" y="43895"/>
                  </a:lnTo>
                  <a:lnTo>
                    <a:pt x="625" y="43895"/>
                  </a:lnTo>
                  <a:lnTo>
                    <a:pt x="706" y="43794"/>
                  </a:lnTo>
                  <a:lnTo>
                    <a:pt x="766" y="43673"/>
                  </a:lnTo>
                  <a:lnTo>
                    <a:pt x="787" y="43613"/>
                  </a:lnTo>
                  <a:lnTo>
                    <a:pt x="908" y="43391"/>
                  </a:lnTo>
                  <a:lnTo>
                    <a:pt x="908" y="43310"/>
                  </a:lnTo>
                  <a:lnTo>
                    <a:pt x="887" y="43229"/>
                  </a:lnTo>
                  <a:lnTo>
                    <a:pt x="867" y="43189"/>
                  </a:lnTo>
                  <a:lnTo>
                    <a:pt x="887" y="43008"/>
                  </a:lnTo>
                  <a:lnTo>
                    <a:pt x="928" y="42947"/>
                  </a:lnTo>
                  <a:lnTo>
                    <a:pt x="968" y="42907"/>
                  </a:lnTo>
                  <a:lnTo>
                    <a:pt x="988" y="42826"/>
                  </a:lnTo>
                  <a:lnTo>
                    <a:pt x="928" y="42746"/>
                  </a:lnTo>
                  <a:lnTo>
                    <a:pt x="887" y="42665"/>
                  </a:lnTo>
                  <a:lnTo>
                    <a:pt x="807" y="42504"/>
                  </a:lnTo>
                  <a:lnTo>
                    <a:pt x="787" y="42483"/>
                  </a:lnTo>
                  <a:lnTo>
                    <a:pt x="686" y="42443"/>
                  </a:lnTo>
                  <a:lnTo>
                    <a:pt x="645" y="42463"/>
                  </a:lnTo>
                  <a:lnTo>
                    <a:pt x="383" y="42443"/>
                  </a:lnTo>
                  <a:close/>
                  <a:moveTo>
                    <a:pt x="14537" y="42826"/>
                  </a:moveTo>
                  <a:lnTo>
                    <a:pt x="14295" y="42846"/>
                  </a:lnTo>
                  <a:lnTo>
                    <a:pt x="14114" y="42927"/>
                  </a:lnTo>
                  <a:lnTo>
                    <a:pt x="14033" y="43048"/>
                  </a:lnTo>
                  <a:lnTo>
                    <a:pt x="13993" y="43229"/>
                  </a:lnTo>
                  <a:lnTo>
                    <a:pt x="13993" y="43270"/>
                  </a:lnTo>
                  <a:lnTo>
                    <a:pt x="13953" y="43431"/>
                  </a:lnTo>
                  <a:lnTo>
                    <a:pt x="13933" y="43471"/>
                  </a:lnTo>
                  <a:lnTo>
                    <a:pt x="13751" y="43794"/>
                  </a:lnTo>
                  <a:lnTo>
                    <a:pt x="13711" y="43854"/>
                  </a:lnTo>
                  <a:lnTo>
                    <a:pt x="13670" y="43935"/>
                  </a:lnTo>
                  <a:lnTo>
                    <a:pt x="13529" y="44217"/>
                  </a:lnTo>
                  <a:lnTo>
                    <a:pt x="13509" y="44278"/>
                  </a:lnTo>
                  <a:lnTo>
                    <a:pt x="13489" y="44298"/>
                  </a:lnTo>
                  <a:lnTo>
                    <a:pt x="13489" y="44338"/>
                  </a:lnTo>
                  <a:lnTo>
                    <a:pt x="13428" y="44419"/>
                  </a:lnTo>
                  <a:lnTo>
                    <a:pt x="13368" y="44580"/>
                  </a:lnTo>
                  <a:lnTo>
                    <a:pt x="13348" y="44782"/>
                  </a:lnTo>
                  <a:lnTo>
                    <a:pt x="13348" y="44802"/>
                  </a:lnTo>
                  <a:lnTo>
                    <a:pt x="13308" y="44863"/>
                  </a:lnTo>
                  <a:lnTo>
                    <a:pt x="13227" y="44963"/>
                  </a:lnTo>
                  <a:lnTo>
                    <a:pt x="13428" y="45004"/>
                  </a:lnTo>
                  <a:lnTo>
                    <a:pt x="13529" y="44984"/>
                  </a:lnTo>
                  <a:lnTo>
                    <a:pt x="13590" y="44984"/>
                  </a:lnTo>
                  <a:lnTo>
                    <a:pt x="13590" y="44903"/>
                  </a:lnTo>
                  <a:lnTo>
                    <a:pt x="13711" y="44863"/>
                  </a:lnTo>
                  <a:lnTo>
                    <a:pt x="14033" y="44721"/>
                  </a:lnTo>
                  <a:lnTo>
                    <a:pt x="14598" y="44157"/>
                  </a:lnTo>
                  <a:lnTo>
                    <a:pt x="14618" y="44137"/>
                  </a:lnTo>
                  <a:lnTo>
                    <a:pt x="14618" y="43915"/>
                  </a:lnTo>
                  <a:lnTo>
                    <a:pt x="14679" y="43734"/>
                  </a:lnTo>
                  <a:lnTo>
                    <a:pt x="14719" y="43552"/>
                  </a:lnTo>
                  <a:lnTo>
                    <a:pt x="14719" y="43492"/>
                  </a:lnTo>
                  <a:lnTo>
                    <a:pt x="14699" y="43512"/>
                  </a:lnTo>
                  <a:lnTo>
                    <a:pt x="14699" y="43391"/>
                  </a:lnTo>
                  <a:lnTo>
                    <a:pt x="14658" y="42987"/>
                  </a:lnTo>
                  <a:lnTo>
                    <a:pt x="14638" y="42927"/>
                  </a:lnTo>
                  <a:lnTo>
                    <a:pt x="14578" y="42867"/>
                  </a:lnTo>
                  <a:lnTo>
                    <a:pt x="14537" y="42826"/>
                  </a:lnTo>
                  <a:close/>
                  <a:moveTo>
                    <a:pt x="2863" y="45004"/>
                  </a:moveTo>
                  <a:lnTo>
                    <a:pt x="2642" y="45125"/>
                  </a:lnTo>
                  <a:lnTo>
                    <a:pt x="2440" y="45326"/>
                  </a:lnTo>
                  <a:lnTo>
                    <a:pt x="2440" y="45427"/>
                  </a:lnTo>
                  <a:lnTo>
                    <a:pt x="2440" y="45488"/>
                  </a:lnTo>
                  <a:lnTo>
                    <a:pt x="2642" y="45669"/>
                  </a:lnTo>
                  <a:lnTo>
                    <a:pt x="2763" y="45649"/>
                  </a:lnTo>
                  <a:lnTo>
                    <a:pt x="2803" y="45649"/>
                  </a:lnTo>
                  <a:lnTo>
                    <a:pt x="2944" y="45629"/>
                  </a:lnTo>
                  <a:lnTo>
                    <a:pt x="2964" y="45629"/>
                  </a:lnTo>
                  <a:lnTo>
                    <a:pt x="3085" y="45528"/>
                  </a:lnTo>
                  <a:lnTo>
                    <a:pt x="3146" y="45467"/>
                  </a:lnTo>
                  <a:lnTo>
                    <a:pt x="3206" y="45387"/>
                  </a:lnTo>
                  <a:lnTo>
                    <a:pt x="3206" y="45266"/>
                  </a:lnTo>
                  <a:lnTo>
                    <a:pt x="3206" y="45246"/>
                  </a:lnTo>
                  <a:lnTo>
                    <a:pt x="3105" y="45145"/>
                  </a:lnTo>
                  <a:lnTo>
                    <a:pt x="3065" y="45125"/>
                  </a:lnTo>
                  <a:lnTo>
                    <a:pt x="3045" y="45125"/>
                  </a:lnTo>
                  <a:lnTo>
                    <a:pt x="3004" y="45105"/>
                  </a:lnTo>
                  <a:lnTo>
                    <a:pt x="2924" y="45064"/>
                  </a:lnTo>
                  <a:lnTo>
                    <a:pt x="2863" y="45024"/>
                  </a:lnTo>
                  <a:lnTo>
                    <a:pt x="2863" y="45004"/>
                  </a:lnTo>
                  <a:close/>
                  <a:moveTo>
                    <a:pt x="6513" y="43492"/>
                  </a:moveTo>
                  <a:lnTo>
                    <a:pt x="6372" y="43552"/>
                  </a:lnTo>
                  <a:lnTo>
                    <a:pt x="6291" y="43552"/>
                  </a:lnTo>
                  <a:lnTo>
                    <a:pt x="6049" y="43532"/>
                  </a:lnTo>
                  <a:lnTo>
                    <a:pt x="5888" y="43572"/>
                  </a:lnTo>
                  <a:lnTo>
                    <a:pt x="5847" y="43592"/>
                  </a:lnTo>
                  <a:lnTo>
                    <a:pt x="5787" y="43633"/>
                  </a:lnTo>
                  <a:lnTo>
                    <a:pt x="5706" y="43653"/>
                  </a:lnTo>
                  <a:lnTo>
                    <a:pt x="5626" y="43734"/>
                  </a:lnTo>
                  <a:lnTo>
                    <a:pt x="5585" y="43814"/>
                  </a:lnTo>
                  <a:lnTo>
                    <a:pt x="5505" y="43895"/>
                  </a:lnTo>
                  <a:lnTo>
                    <a:pt x="5464" y="43955"/>
                  </a:lnTo>
                  <a:lnTo>
                    <a:pt x="5444" y="43975"/>
                  </a:lnTo>
                  <a:lnTo>
                    <a:pt x="5283" y="44096"/>
                  </a:lnTo>
                  <a:lnTo>
                    <a:pt x="5263" y="44096"/>
                  </a:lnTo>
                  <a:lnTo>
                    <a:pt x="5101" y="44177"/>
                  </a:lnTo>
                  <a:lnTo>
                    <a:pt x="5061" y="44197"/>
                  </a:lnTo>
                  <a:lnTo>
                    <a:pt x="4859" y="44197"/>
                  </a:lnTo>
                  <a:lnTo>
                    <a:pt x="4658" y="44238"/>
                  </a:lnTo>
                  <a:lnTo>
                    <a:pt x="4436" y="44278"/>
                  </a:lnTo>
                  <a:lnTo>
                    <a:pt x="4335" y="44278"/>
                  </a:lnTo>
                  <a:lnTo>
                    <a:pt x="4255" y="44258"/>
                  </a:lnTo>
                  <a:lnTo>
                    <a:pt x="4113" y="44238"/>
                  </a:lnTo>
                  <a:lnTo>
                    <a:pt x="4013" y="44298"/>
                  </a:lnTo>
                  <a:lnTo>
                    <a:pt x="3952" y="44318"/>
                  </a:lnTo>
                  <a:lnTo>
                    <a:pt x="3932" y="44318"/>
                  </a:lnTo>
                  <a:lnTo>
                    <a:pt x="3871" y="44359"/>
                  </a:lnTo>
                  <a:lnTo>
                    <a:pt x="3871" y="44399"/>
                  </a:lnTo>
                  <a:lnTo>
                    <a:pt x="3932" y="44459"/>
                  </a:lnTo>
                  <a:lnTo>
                    <a:pt x="3992" y="44500"/>
                  </a:lnTo>
                  <a:lnTo>
                    <a:pt x="3992" y="44520"/>
                  </a:lnTo>
                  <a:lnTo>
                    <a:pt x="4033" y="44560"/>
                  </a:lnTo>
                  <a:lnTo>
                    <a:pt x="4093" y="44701"/>
                  </a:lnTo>
                  <a:lnTo>
                    <a:pt x="4093" y="44822"/>
                  </a:lnTo>
                  <a:lnTo>
                    <a:pt x="4113" y="44863"/>
                  </a:lnTo>
                  <a:lnTo>
                    <a:pt x="4194" y="44963"/>
                  </a:lnTo>
                  <a:lnTo>
                    <a:pt x="4275" y="45084"/>
                  </a:lnTo>
                  <a:lnTo>
                    <a:pt x="4275" y="45125"/>
                  </a:lnTo>
                  <a:lnTo>
                    <a:pt x="4416" y="45306"/>
                  </a:lnTo>
                  <a:lnTo>
                    <a:pt x="4456" y="45347"/>
                  </a:lnTo>
                  <a:lnTo>
                    <a:pt x="4496" y="45427"/>
                  </a:lnTo>
                  <a:lnTo>
                    <a:pt x="4557" y="45508"/>
                  </a:lnTo>
                  <a:lnTo>
                    <a:pt x="4597" y="45669"/>
                  </a:lnTo>
                  <a:lnTo>
                    <a:pt x="4617" y="45689"/>
                  </a:lnTo>
                  <a:lnTo>
                    <a:pt x="4638" y="45709"/>
                  </a:lnTo>
                  <a:lnTo>
                    <a:pt x="4819" y="45669"/>
                  </a:lnTo>
                  <a:lnTo>
                    <a:pt x="4920" y="45609"/>
                  </a:lnTo>
                  <a:lnTo>
                    <a:pt x="5061" y="45568"/>
                  </a:lnTo>
                  <a:lnTo>
                    <a:pt x="5222" y="45528"/>
                  </a:lnTo>
                  <a:lnTo>
                    <a:pt x="5343" y="45387"/>
                  </a:lnTo>
                  <a:lnTo>
                    <a:pt x="5404" y="45286"/>
                  </a:lnTo>
                  <a:lnTo>
                    <a:pt x="5484" y="45185"/>
                  </a:lnTo>
                  <a:lnTo>
                    <a:pt x="5565" y="45105"/>
                  </a:lnTo>
                  <a:lnTo>
                    <a:pt x="5585" y="45044"/>
                  </a:lnTo>
                  <a:lnTo>
                    <a:pt x="5626" y="44903"/>
                  </a:lnTo>
                  <a:lnTo>
                    <a:pt x="5686" y="44742"/>
                  </a:lnTo>
                  <a:lnTo>
                    <a:pt x="5686" y="44721"/>
                  </a:lnTo>
                  <a:lnTo>
                    <a:pt x="5726" y="44641"/>
                  </a:lnTo>
                  <a:lnTo>
                    <a:pt x="5747" y="44601"/>
                  </a:lnTo>
                  <a:lnTo>
                    <a:pt x="5787" y="44520"/>
                  </a:lnTo>
                  <a:lnTo>
                    <a:pt x="5787" y="44399"/>
                  </a:lnTo>
                  <a:lnTo>
                    <a:pt x="5787" y="44359"/>
                  </a:lnTo>
                  <a:lnTo>
                    <a:pt x="5888" y="44197"/>
                  </a:lnTo>
                  <a:lnTo>
                    <a:pt x="6089" y="44016"/>
                  </a:lnTo>
                  <a:lnTo>
                    <a:pt x="6109" y="43975"/>
                  </a:lnTo>
                  <a:lnTo>
                    <a:pt x="6190" y="43915"/>
                  </a:lnTo>
                  <a:lnTo>
                    <a:pt x="6190" y="43955"/>
                  </a:lnTo>
                  <a:lnTo>
                    <a:pt x="6573" y="43774"/>
                  </a:lnTo>
                  <a:lnTo>
                    <a:pt x="6573" y="43754"/>
                  </a:lnTo>
                  <a:lnTo>
                    <a:pt x="6654" y="43613"/>
                  </a:lnTo>
                  <a:lnTo>
                    <a:pt x="6614" y="43492"/>
                  </a:lnTo>
                  <a:close/>
                  <a:moveTo>
                    <a:pt x="9073" y="45044"/>
                  </a:moveTo>
                  <a:lnTo>
                    <a:pt x="9013" y="45064"/>
                  </a:lnTo>
                  <a:lnTo>
                    <a:pt x="9013" y="45105"/>
                  </a:lnTo>
                  <a:lnTo>
                    <a:pt x="9013" y="45145"/>
                  </a:lnTo>
                  <a:lnTo>
                    <a:pt x="9013" y="45185"/>
                  </a:lnTo>
                  <a:lnTo>
                    <a:pt x="8811" y="45185"/>
                  </a:lnTo>
                  <a:lnTo>
                    <a:pt x="8710" y="45145"/>
                  </a:lnTo>
                  <a:lnTo>
                    <a:pt x="8509" y="45145"/>
                  </a:lnTo>
                  <a:lnTo>
                    <a:pt x="8247" y="45084"/>
                  </a:lnTo>
                  <a:lnTo>
                    <a:pt x="8065" y="45084"/>
                  </a:lnTo>
                  <a:lnTo>
                    <a:pt x="8025" y="45347"/>
                  </a:lnTo>
                  <a:lnTo>
                    <a:pt x="7904" y="45548"/>
                  </a:lnTo>
                  <a:lnTo>
                    <a:pt x="7823" y="45609"/>
                  </a:lnTo>
                  <a:lnTo>
                    <a:pt x="7743" y="45649"/>
                  </a:lnTo>
                  <a:lnTo>
                    <a:pt x="7662" y="45709"/>
                  </a:lnTo>
                  <a:lnTo>
                    <a:pt x="7662" y="45830"/>
                  </a:lnTo>
                  <a:lnTo>
                    <a:pt x="7662" y="46012"/>
                  </a:lnTo>
                  <a:lnTo>
                    <a:pt x="7662" y="46093"/>
                  </a:lnTo>
                  <a:lnTo>
                    <a:pt x="7722" y="46193"/>
                  </a:lnTo>
                  <a:lnTo>
                    <a:pt x="7743" y="46254"/>
                  </a:lnTo>
                  <a:lnTo>
                    <a:pt x="7783" y="46334"/>
                  </a:lnTo>
                  <a:lnTo>
                    <a:pt x="7843" y="46395"/>
                  </a:lnTo>
                  <a:lnTo>
                    <a:pt x="7904" y="46435"/>
                  </a:lnTo>
                  <a:lnTo>
                    <a:pt x="7924" y="46496"/>
                  </a:lnTo>
                  <a:lnTo>
                    <a:pt x="8025" y="46556"/>
                  </a:lnTo>
                  <a:lnTo>
                    <a:pt x="8166" y="46677"/>
                  </a:lnTo>
                  <a:lnTo>
                    <a:pt x="8327" y="46677"/>
                  </a:lnTo>
                  <a:lnTo>
                    <a:pt x="8388" y="46697"/>
                  </a:lnTo>
                  <a:lnTo>
                    <a:pt x="8610" y="46657"/>
                  </a:lnTo>
                  <a:lnTo>
                    <a:pt x="8852" y="46556"/>
                  </a:lnTo>
                  <a:lnTo>
                    <a:pt x="8952" y="46536"/>
                  </a:lnTo>
                  <a:lnTo>
                    <a:pt x="9013" y="46496"/>
                  </a:lnTo>
                  <a:lnTo>
                    <a:pt x="9235" y="46254"/>
                  </a:lnTo>
                  <a:lnTo>
                    <a:pt x="9235" y="46214"/>
                  </a:lnTo>
                  <a:lnTo>
                    <a:pt x="9215" y="46153"/>
                  </a:lnTo>
                  <a:lnTo>
                    <a:pt x="9235" y="45992"/>
                  </a:lnTo>
                  <a:lnTo>
                    <a:pt x="9255" y="45931"/>
                  </a:lnTo>
                  <a:lnTo>
                    <a:pt x="9255" y="45730"/>
                  </a:lnTo>
                  <a:lnTo>
                    <a:pt x="9235" y="45629"/>
                  </a:lnTo>
                  <a:lnTo>
                    <a:pt x="9134" y="45387"/>
                  </a:lnTo>
                  <a:lnTo>
                    <a:pt x="9094" y="45266"/>
                  </a:lnTo>
                  <a:lnTo>
                    <a:pt x="9154" y="45125"/>
                  </a:lnTo>
                  <a:lnTo>
                    <a:pt x="9073" y="45044"/>
                  </a:ln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49" name="Google Shape;549;p10"/>
            <p:cNvGrpSpPr/>
            <p:nvPr/>
          </p:nvGrpSpPr>
          <p:grpSpPr>
            <a:xfrm>
              <a:off x="3055609" y="2747223"/>
              <a:ext cx="596074" cy="358796"/>
              <a:chOff x="5498961" y="2515328"/>
              <a:chExt cx="772917" cy="465546"/>
            </a:xfrm>
          </p:grpSpPr>
          <p:sp>
            <p:nvSpPr>
              <p:cNvPr id="550" name="Google Shape;550;p10"/>
              <p:cNvSpPr/>
              <p:nvPr/>
            </p:nvSpPr>
            <p:spPr>
              <a:xfrm>
                <a:off x="5498961" y="2884717"/>
                <a:ext cx="104155" cy="96157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152" extrusionOk="0">
                    <a:moveTo>
                      <a:pt x="1502" y="1"/>
                    </a:moveTo>
                    <a:lnTo>
                      <a:pt x="1300" y="135"/>
                    </a:lnTo>
                    <a:lnTo>
                      <a:pt x="1009" y="203"/>
                    </a:lnTo>
                    <a:lnTo>
                      <a:pt x="807" y="180"/>
                    </a:lnTo>
                    <a:lnTo>
                      <a:pt x="762" y="315"/>
                    </a:lnTo>
                    <a:lnTo>
                      <a:pt x="628" y="539"/>
                    </a:lnTo>
                    <a:lnTo>
                      <a:pt x="449" y="561"/>
                    </a:lnTo>
                    <a:lnTo>
                      <a:pt x="494" y="673"/>
                    </a:lnTo>
                    <a:lnTo>
                      <a:pt x="404" y="897"/>
                    </a:lnTo>
                    <a:lnTo>
                      <a:pt x="606" y="1009"/>
                    </a:lnTo>
                    <a:lnTo>
                      <a:pt x="516" y="1166"/>
                    </a:lnTo>
                    <a:lnTo>
                      <a:pt x="158" y="1144"/>
                    </a:lnTo>
                    <a:lnTo>
                      <a:pt x="158" y="1524"/>
                    </a:lnTo>
                    <a:cubicBezTo>
                      <a:pt x="90" y="1569"/>
                      <a:pt x="46" y="1636"/>
                      <a:pt x="1" y="1704"/>
                    </a:cubicBezTo>
                    <a:lnTo>
                      <a:pt x="23" y="1838"/>
                    </a:lnTo>
                    <a:lnTo>
                      <a:pt x="158" y="1838"/>
                    </a:lnTo>
                    <a:lnTo>
                      <a:pt x="292" y="2062"/>
                    </a:lnTo>
                    <a:lnTo>
                      <a:pt x="382" y="1928"/>
                    </a:lnTo>
                    <a:lnTo>
                      <a:pt x="337" y="1883"/>
                    </a:lnTo>
                    <a:lnTo>
                      <a:pt x="337" y="1771"/>
                    </a:lnTo>
                    <a:lnTo>
                      <a:pt x="471" y="1771"/>
                    </a:lnTo>
                    <a:lnTo>
                      <a:pt x="673" y="1905"/>
                    </a:lnTo>
                    <a:lnTo>
                      <a:pt x="762" y="1793"/>
                    </a:lnTo>
                    <a:cubicBezTo>
                      <a:pt x="785" y="1838"/>
                      <a:pt x="807" y="1861"/>
                      <a:pt x="852" y="1883"/>
                    </a:cubicBezTo>
                    <a:lnTo>
                      <a:pt x="897" y="2152"/>
                    </a:lnTo>
                    <a:lnTo>
                      <a:pt x="1009" y="2085"/>
                    </a:lnTo>
                    <a:lnTo>
                      <a:pt x="1188" y="2107"/>
                    </a:lnTo>
                    <a:lnTo>
                      <a:pt x="1255" y="1681"/>
                    </a:lnTo>
                    <a:lnTo>
                      <a:pt x="1300" y="1592"/>
                    </a:lnTo>
                    <a:lnTo>
                      <a:pt x="1860" y="1256"/>
                    </a:lnTo>
                    <a:lnTo>
                      <a:pt x="1860" y="875"/>
                    </a:lnTo>
                    <a:lnTo>
                      <a:pt x="2017" y="852"/>
                    </a:lnTo>
                    <a:lnTo>
                      <a:pt x="2107" y="920"/>
                    </a:lnTo>
                    <a:lnTo>
                      <a:pt x="2196" y="942"/>
                    </a:lnTo>
                    <a:lnTo>
                      <a:pt x="2241" y="830"/>
                    </a:lnTo>
                    <a:lnTo>
                      <a:pt x="2084" y="808"/>
                    </a:lnTo>
                    <a:lnTo>
                      <a:pt x="2084" y="695"/>
                    </a:lnTo>
                    <a:lnTo>
                      <a:pt x="2152" y="628"/>
                    </a:lnTo>
                    <a:lnTo>
                      <a:pt x="2129" y="583"/>
                    </a:lnTo>
                    <a:lnTo>
                      <a:pt x="2174" y="449"/>
                    </a:lnTo>
                    <a:lnTo>
                      <a:pt x="2331" y="404"/>
                    </a:lnTo>
                    <a:lnTo>
                      <a:pt x="2331" y="337"/>
                    </a:lnTo>
                    <a:lnTo>
                      <a:pt x="2152" y="337"/>
                    </a:lnTo>
                    <a:lnTo>
                      <a:pt x="2152" y="225"/>
                    </a:lnTo>
                    <a:lnTo>
                      <a:pt x="2308" y="113"/>
                    </a:lnTo>
                    <a:lnTo>
                      <a:pt x="2152" y="113"/>
                    </a:lnTo>
                    <a:lnTo>
                      <a:pt x="2129" y="1"/>
                    </a:lnTo>
                    <a:cubicBezTo>
                      <a:pt x="2084" y="23"/>
                      <a:pt x="2040" y="46"/>
                      <a:pt x="2017" y="46"/>
                    </a:cubicBezTo>
                    <a:lnTo>
                      <a:pt x="1502" y="1"/>
                    </a:lnTo>
                    <a:close/>
                  </a:path>
                </a:pathLst>
              </a:custGeom>
              <a:solidFill>
                <a:srgbClr val="7570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7F7F7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10"/>
              <p:cNvSpPr/>
              <p:nvPr/>
            </p:nvSpPr>
            <p:spPr>
              <a:xfrm>
                <a:off x="5770273" y="2570377"/>
                <a:ext cx="291375" cy="238336"/>
              </a:xfrm>
              <a:custGeom>
                <a:avLst/>
                <a:gdLst/>
                <a:ahLst/>
                <a:cxnLst/>
                <a:rect l="l" t="t" r="r" b="b"/>
                <a:pathLst>
                  <a:path w="6521" h="5334" extrusionOk="0">
                    <a:moveTo>
                      <a:pt x="4817" y="1"/>
                    </a:moveTo>
                    <a:lnTo>
                      <a:pt x="4212" y="315"/>
                    </a:lnTo>
                    <a:lnTo>
                      <a:pt x="4078" y="247"/>
                    </a:lnTo>
                    <a:lnTo>
                      <a:pt x="3787" y="471"/>
                    </a:lnTo>
                    <a:lnTo>
                      <a:pt x="3495" y="427"/>
                    </a:lnTo>
                    <a:lnTo>
                      <a:pt x="2868" y="964"/>
                    </a:lnTo>
                    <a:lnTo>
                      <a:pt x="2353" y="964"/>
                    </a:lnTo>
                    <a:cubicBezTo>
                      <a:pt x="2353" y="964"/>
                      <a:pt x="2129" y="1256"/>
                      <a:pt x="2106" y="1278"/>
                    </a:cubicBezTo>
                    <a:cubicBezTo>
                      <a:pt x="2106" y="1278"/>
                      <a:pt x="2084" y="1502"/>
                      <a:pt x="2084" y="1502"/>
                    </a:cubicBezTo>
                    <a:lnTo>
                      <a:pt x="1501" y="1860"/>
                    </a:lnTo>
                    <a:lnTo>
                      <a:pt x="1389" y="2174"/>
                    </a:lnTo>
                    <a:lnTo>
                      <a:pt x="964" y="2376"/>
                    </a:lnTo>
                    <a:lnTo>
                      <a:pt x="0" y="3182"/>
                    </a:lnTo>
                    <a:lnTo>
                      <a:pt x="516" y="3765"/>
                    </a:lnTo>
                    <a:lnTo>
                      <a:pt x="762" y="3698"/>
                    </a:lnTo>
                    <a:lnTo>
                      <a:pt x="1255" y="4191"/>
                    </a:lnTo>
                    <a:lnTo>
                      <a:pt x="1389" y="3653"/>
                    </a:lnTo>
                    <a:lnTo>
                      <a:pt x="2017" y="3384"/>
                    </a:lnTo>
                    <a:lnTo>
                      <a:pt x="2375" y="3608"/>
                    </a:lnTo>
                    <a:lnTo>
                      <a:pt x="2375" y="3967"/>
                    </a:lnTo>
                    <a:lnTo>
                      <a:pt x="2532" y="4146"/>
                    </a:lnTo>
                    <a:lnTo>
                      <a:pt x="2510" y="4504"/>
                    </a:lnTo>
                    <a:cubicBezTo>
                      <a:pt x="2510" y="4504"/>
                      <a:pt x="2980" y="4683"/>
                      <a:pt x="3003" y="4683"/>
                    </a:cubicBezTo>
                    <a:lnTo>
                      <a:pt x="3787" y="4661"/>
                    </a:lnTo>
                    <a:lnTo>
                      <a:pt x="3876" y="4975"/>
                    </a:lnTo>
                    <a:lnTo>
                      <a:pt x="4145" y="5288"/>
                    </a:lnTo>
                    <a:lnTo>
                      <a:pt x="4481" y="5333"/>
                    </a:lnTo>
                    <a:lnTo>
                      <a:pt x="4795" y="4908"/>
                    </a:lnTo>
                    <a:lnTo>
                      <a:pt x="5333" y="4549"/>
                    </a:lnTo>
                    <a:lnTo>
                      <a:pt x="5557" y="3541"/>
                    </a:lnTo>
                    <a:lnTo>
                      <a:pt x="6206" y="2824"/>
                    </a:lnTo>
                    <a:lnTo>
                      <a:pt x="5960" y="2488"/>
                    </a:lnTo>
                    <a:lnTo>
                      <a:pt x="6520" y="2241"/>
                    </a:lnTo>
                    <a:lnTo>
                      <a:pt x="6386" y="1592"/>
                    </a:lnTo>
                    <a:lnTo>
                      <a:pt x="5758" y="1368"/>
                    </a:lnTo>
                    <a:lnTo>
                      <a:pt x="5355" y="1793"/>
                    </a:lnTo>
                    <a:lnTo>
                      <a:pt x="4795" y="1726"/>
                    </a:lnTo>
                    <a:lnTo>
                      <a:pt x="4392" y="1323"/>
                    </a:lnTo>
                    <a:lnTo>
                      <a:pt x="4392" y="1032"/>
                    </a:lnTo>
                    <a:lnTo>
                      <a:pt x="4862" y="964"/>
                    </a:lnTo>
                    <a:lnTo>
                      <a:pt x="4773" y="673"/>
                    </a:lnTo>
                    <a:lnTo>
                      <a:pt x="4257" y="852"/>
                    </a:lnTo>
                    <a:lnTo>
                      <a:pt x="4123" y="651"/>
                    </a:lnTo>
                    <a:lnTo>
                      <a:pt x="4907" y="247"/>
                    </a:lnTo>
                    <a:lnTo>
                      <a:pt x="4817" y="1"/>
                    </a:lnTo>
                    <a:close/>
                  </a:path>
                </a:pathLst>
              </a:custGeom>
              <a:solidFill>
                <a:srgbClr val="7570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7F7F7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10"/>
              <p:cNvSpPr/>
              <p:nvPr/>
            </p:nvSpPr>
            <p:spPr>
              <a:xfrm>
                <a:off x="6130681" y="2515328"/>
                <a:ext cx="141197" cy="91152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2040" extrusionOk="0">
                    <a:moveTo>
                      <a:pt x="1680" y="1"/>
                    </a:moveTo>
                    <a:lnTo>
                      <a:pt x="1456" y="292"/>
                    </a:lnTo>
                    <a:lnTo>
                      <a:pt x="314" y="359"/>
                    </a:lnTo>
                    <a:lnTo>
                      <a:pt x="0" y="673"/>
                    </a:lnTo>
                    <a:lnTo>
                      <a:pt x="291" y="942"/>
                    </a:lnTo>
                    <a:lnTo>
                      <a:pt x="269" y="1367"/>
                    </a:lnTo>
                    <a:lnTo>
                      <a:pt x="784" y="1390"/>
                    </a:lnTo>
                    <a:lnTo>
                      <a:pt x="1075" y="1166"/>
                    </a:lnTo>
                    <a:lnTo>
                      <a:pt x="1613" y="1323"/>
                    </a:lnTo>
                    <a:lnTo>
                      <a:pt x="2263" y="1905"/>
                    </a:lnTo>
                    <a:lnTo>
                      <a:pt x="2913" y="2039"/>
                    </a:lnTo>
                    <a:lnTo>
                      <a:pt x="2957" y="1614"/>
                    </a:lnTo>
                    <a:lnTo>
                      <a:pt x="3159" y="1345"/>
                    </a:lnTo>
                    <a:lnTo>
                      <a:pt x="2689" y="1098"/>
                    </a:lnTo>
                    <a:lnTo>
                      <a:pt x="2756" y="650"/>
                    </a:lnTo>
                    <a:lnTo>
                      <a:pt x="2308" y="426"/>
                    </a:lnTo>
                    <a:lnTo>
                      <a:pt x="2173" y="471"/>
                    </a:lnTo>
                    <a:lnTo>
                      <a:pt x="2151" y="314"/>
                    </a:lnTo>
                    <a:lnTo>
                      <a:pt x="2196" y="157"/>
                    </a:lnTo>
                    <a:lnTo>
                      <a:pt x="2084" y="45"/>
                    </a:lnTo>
                    <a:lnTo>
                      <a:pt x="1949" y="113"/>
                    </a:lnTo>
                    <a:lnTo>
                      <a:pt x="1949" y="270"/>
                    </a:lnTo>
                    <a:lnTo>
                      <a:pt x="1860" y="337"/>
                    </a:lnTo>
                    <a:lnTo>
                      <a:pt x="1703" y="157"/>
                    </a:lnTo>
                    <a:lnTo>
                      <a:pt x="1770" y="23"/>
                    </a:lnTo>
                    <a:lnTo>
                      <a:pt x="1680" y="1"/>
                    </a:lnTo>
                    <a:close/>
                  </a:path>
                </a:pathLst>
              </a:custGeom>
              <a:solidFill>
                <a:srgbClr val="7570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7F7F7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3" name="Google Shape;553;p10"/>
          <p:cNvSpPr/>
          <p:nvPr/>
        </p:nvSpPr>
        <p:spPr>
          <a:xfrm>
            <a:off x="717829" y="3759321"/>
            <a:ext cx="173100" cy="173400"/>
          </a:xfrm>
          <a:prstGeom prst="rect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BF9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10"/>
          <p:cNvSpPr txBox="1"/>
          <p:nvPr/>
        </p:nvSpPr>
        <p:spPr>
          <a:xfrm>
            <a:off x="950949" y="415496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Earth is the only planet with life</a:t>
            </a:r>
            <a:endParaRPr sz="1400" b="0" i="0" u="none" strike="noStrike" cap="none">
              <a:solidFill>
                <a:srgbClr val="7F7F7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55" name="Google Shape;555;p10"/>
          <p:cNvSpPr txBox="1"/>
          <p:nvPr/>
        </p:nvSpPr>
        <p:spPr>
          <a:xfrm>
            <a:off x="950939" y="3663181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Earth</a:t>
            </a:r>
            <a:endParaRPr sz="2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556" name="Google Shape;556;p10"/>
          <p:cNvSpPr/>
          <p:nvPr/>
        </p:nvSpPr>
        <p:spPr>
          <a:xfrm>
            <a:off x="6139041" y="2304296"/>
            <a:ext cx="173100" cy="173400"/>
          </a:xfrm>
          <a:prstGeom prst="rect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10"/>
          <p:cNvSpPr/>
          <p:nvPr/>
        </p:nvSpPr>
        <p:spPr>
          <a:xfrm>
            <a:off x="5340254" y="3539341"/>
            <a:ext cx="173100" cy="173400"/>
          </a:xfrm>
          <a:prstGeom prst="rect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10"/>
          <p:cNvSpPr/>
          <p:nvPr/>
        </p:nvSpPr>
        <p:spPr>
          <a:xfrm>
            <a:off x="5465229" y="3190321"/>
            <a:ext cx="173100" cy="173400"/>
          </a:xfrm>
          <a:prstGeom prst="rect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525091" y="3739168"/>
            <a:ext cx="3518871" cy="1085531"/>
            <a:chOff x="2279575" y="5092585"/>
            <a:chExt cx="4230407" cy="944909"/>
          </a:xfrm>
        </p:grpSpPr>
        <p:sp>
          <p:nvSpPr>
            <p:cNvPr id="564" name="Google Shape;564;p11"/>
            <p:cNvSpPr txBox="1"/>
            <p:nvPr/>
          </p:nvSpPr>
          <p:spPr>
            <a:xfrm>
              <a:off x="2279575" y="5092585"/>
              <a:ext cx="4230407" cy="314509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100"/>
                <a:buFont typeface="Arial"/>
                <a:buNone/>
              </a:pPr>
              <a:r>
                <a:rPr lang="en-US" sz="1100" b="1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Your Text Here</a:t>
              </a:r>
              <a:endParaRPr sz="11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11"/>
            <p:cNvSpPr txBox="1"/>
            <p:nvPr/>
          </p:nvSpPr>
          <p:spPr>
            <a:xfrm>
              <a:off x="2279575" y="5391164"/>
              <a:ext cx="4230407" cy="646330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F3F3F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rgbClr val="3F3F3F"/>
                  </a:solidFill>
                  <a:latin typeface="Arial"/>
                  <a:ea typeface="Arial"/>
                  <a:cs typeface="Arial"/>
                  <a:sym typeface="Arial"/>
                </a:rPr>
                <a:t>Example Text : </a:t>
              </a:r>
              <a:endParaRPr/>
            </a:p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F3F3F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rgbClr val="3F3F3F"/>
                  </a:solidFill>
                  <a:latin typeface="Arial"/>
                  <a:ea typeface="Arial"/>
                  <a:cs typeface="Arial"/>
                  <a:sym typeface="Arial"/>
                </a:rPr>
                <a:t>You can simply impress your audience and add a unique zing and appeal to your Presentations.</a:t>
              </a:r>
              <a:endParaRPr sz="1200" b="0" i="0" u="none" strike="noStrike" cap="none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6" name="Google Shape;566;p11"/>
          <p:cNvGrpSpPr/>
          <p:nvPr/>
        </p:nvGrpSpPr>
        <p:grpSpPr>
          <a:xfrm>
            <a:off x="642887" y="408995"/>
            <a:ext cx="2187527" cy="2985009"/>
            <a:chOff x="593073" y="976977"/>
            <a:chExt cx="2629858" cy="3588596"/>
          </a:xfrm>
        </p:grpSpPr>
        <p:sp>
          <p:nvSpPr>
            <p:cNvPr id="567" name="Google Shape;567;p11"/>
            <p:cNvSpPr txBox="1"/>
            <p:nvPr/>
          </p:nvSpPr>
          <p:spPr>
            <a:xfrm>
              <a:off x="758628" y="976977"/>
              <a:ext cx="590798" cy="85102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6000"/>
                </a:buClr>
                <a:buSzPts val="4000"/>
                <a:buFont typeface="Arial"/>
                <a:buNone/>
              </a:pPr>
              <a:r>
                <a:rPr lang="en-US" sz="4000" b="1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Q</a:t>
              </a:r>
              <a:endParaRPr sz="4000" b="1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11"/>
            <p:cNvSpPr txBox="1"/>
            <p:nvPr/>
          </p:nvSpPr>
          <p:spPr>
            <a:xfrm>
              <a:off x="758628" y="2921453"/>
              <a:ext cx="590798" cy="85102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6000"/>
                </a:buClr>
                <a:buSzPts val="4000"/>
                <a:buFont typeface="Arial"/>
                <a:buNone/>
              </a:pPr>
              <a:r>
                <a:rPr lang="en-US" sz="4000" b="1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A</a:t>
              </a:r>
              <a:endParaRPr sz="4000" b="1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9" name="Google Shape;569;p11"/>
            <p:cNvGrpSpPr/>
            <p:nvPr/>
          </p:nvGrpSpPr>
          <p:grpSpPr>
            <a:xfrm>
              <a:off x="593073" y="1835556"/>
              <a:ext cx="2629858" cy="896263"/>
              <a:chOff x="6372200" y="1720413"/>
              <a:chExt cx="2160240" cy="896263"/>
            </a:xfrm>
          </p:grpSpPr>
          <p:sp>
            <p:nvSpPr>
              <p:cNvPr id="570" name="Google Shape;570;p11"/>
              <p:cNvSpPr txBox="1"/>
              <p:nvPr/>
            </p:nvSpPr>
            <p:spPr>
              <a:xfrm>
                <a:off x="6372201" y="1970345"/>
                <a:ext cx="216023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08000" tIns="45700" rIns="108000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262626"/>
                  </a:buClr>
                  <a:buSzPts val="1200"/>
                  <a:buFont typeface="Arial"/>
                  <a:buNone/>
                </a:pPr>
                <a:r>
                  <a:rPr lang="en-US" sz="1200" b="0" i="0" u="none" strike="noStrike" cap="none">
                    <a:solidFill>
                      <a:srgbClr val="262626"/>
                    </a:solidFill>
                    <a:latin typeface="Arial"/>
                    <a:ea typeface="Arial"/>
                    <a:cs typeface="Arial"/>
                    <a:sym typeface="Arial"/>
                  </a:rPr>
                  <a:t>You can simply impress your audience and add a unique zing and appeal to your Presentations. </a:t>
                </a:r>
                <a:endParaRPr sz="1200" b="0" i="0" u="none" strike="noStrike" cap="none">
                  <a:solidFill>
                    <a:srgbClr val="262626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11"/>
              <p:cNvSpPr txBox="1"/>
              <p:nvPr/>
            </p:nvSpPr>
            <p:spPr>
              <a:xfrm>
                <a:off x="6372200" y="1720413"/>
                <a:ext cx="2160239" cy="2769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08000" tIns="45700" rIns="108000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262626"/>
                  </a:buClr>
                  <a:buSzPts val="1200"/>
                  <a:buFont typeface="Arial"/>
                  <a:buNone/>
                </a:pPr>
                <a:r>
                  <a:rPr lang="en-US" sz="1200" b="1" i="0" u="none" strike="noStrike" cap="none">
                    <a:solidFill>
                      <a:srgbClr val="262626"/>
                    </a:solidFill>
                    <a:latin typeface="Arial"/>
                    <a:ea typeface="Arial"/>
                    <a:cs typeface="Arial"/>
                    <a:sym typeface="Arial"/>
                  </a:rPr>
                  <a:t>Contents Title</a:t>
                </a:r>
                <a:endParaRPr sz="1200" b="1" i="0" u="none" strike="noStrike" cap="none">
                  <a:solidFill>
                    <a:srgbClr val="262626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2" name="Google Shape;572;p11"/>
            <p:cNvGrpSpPr/>
            <p:nvPr/>
          </p:nvGrpSpPr>
          <p:grpSpPr>
            <a:xfrm>
              <a:off x="593073" y="3669312"/>
              <a:ext cx="2629858" cy="896261"/>
              <a:chOff x="6372200" y="1600928"/>
              <a:chExt cx="2160240" cy="896261"/>
            </a:xfrm>
          </p:grpSpPr>
          <p:sp>
            <p:nvSpPr>
              <p:cNvPr id="573" name="Google Shape;573;p11"/>
              <p:cNvSpPr txBox="1"/>
              <p:nvPr/>
            </p:nvSpPr>
            <p:spPr>
              <a:xfrm>
                <a:off x="6372201" y="1850859"/>
                <a:ext cx="2160239" cy="6463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08000" tIns="45700" rIns="108000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262626"/>
                  </a:buClr>
                  <a:buSzPts val="1200"/>
                  <a:buFont typeface="Arial"/>
                  <a:buNone/>
                </a:pPr>
                <a:r>
                  <a:rPr lang="en-US" sz="1200" b="0" i="0" u="none" strike="noStrike" cap="none">
                    <a:solidFill>
                      <a:srgbClr val="262626"/>
                    </a:solidFill>
                    <a:latin typeface="Arial"/>
                    <a:ea typeface="Arial"/>
                    <a:cs typeface="Arial"/>
                    <a:sym typeface="Arial"/>
                  </a:rPr>
                  <a:t>You can simply impress your audience and add a unique zing and appeal to your Presentations. </a:t>
                </a:r>
                <a:endParaRPr sz="1200" b="0" i="0" u="none" strike="noStrike" cap="none">
                  <a:solidFill>
                    <a:srgbClr val="262626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" name="Google Shape;574;p11"/>
              <p:cNvSpPr txBox="1"/>
              <p:nvPr/>
            </p:nvSpPr>
            <p:spPr>
              <a:xfrm>
                <a:off x="6372200" y="1600928"/>
                <a:ext cx="2160239" cy="2769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08000" tIns="45700" rIns="108000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262626"/>
                  </a:buClr>
                  <a:buSzPts val="1200"/>
                  <a:buFont typeface="Arial"/>
                  <a:buNone/>
                </a:pPr>
                <a:r>
                  <a:rPr lang="en-US" sz="1200" b="1" i="0" u="none" strike="noStrike" cap="none">
                    <a:solidFill>
                      <a:srgbClr val="262626"/>
                    </a:solidFill>
                    <a:latin typeface="Arial"/>
                    <a:ea typeface="Arial"/>
                    <a:cs typeface="Arial"/>
                    <a:sym typeface="Arial"/>
                  </a:rPr>
                  <a:t>Contents Title</a:t>
                </a:r>
                <a:endParaRPr sz="1200" b="1" i="0" u="none" strike="noStrike" cap="none">
                  <a:solidFill>
                    <a:srgbClr val="262626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75" name="Google Shape;575;p11"/>
          <p:cNvGrpSpPr/>
          <p:nvPr/>
        </p:nvGrpSpPr>
        <p:grpSpPr>
          <a:xfrm>
            <a:off x="6301564" y="387225"/>
            <a:ext cx="2187527" cy="3278385"/>
            <a:chOff x="593073" y="976977"/>
            <a:chExt cx="2629858" cy="3941295"/>
          </a:xfrm>
        </p:grpSpPr>
        <p:sp>
          <p:nvSpPr>
            <p:cNvPr id="576" name="Google Shape;576;p11"/>
            <p:cNvSpPr txBox="1"/>
            <p:nvPr/>
          </p:nvSpPr>
          <p:spPr>
            <a:xfrm>
              <a:off x="758628" y="976977"/>
              <a:ext cx="590798" cy="85102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6000"/>
                </a:buClr>
                <a:buSzPts val="4000"/>
                <a:buFont typeface="Arial"/>
                <a:buNone/>
              </a:pPr>
              <a:r>
                <a:rPr lang="en-US" sz="4000" b="1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Q</a:t>
              </a:r>
              <a:endParaRPr sz="4000" b="1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11"/>
            <p:cNvSpPr txBox="1"/>
            <p:nvPr/>
          </p:nvSpPr>
          <p:spPr>
            <a:xfrm>
              <a:off x="758628" y="2921453"/>
              <a:ext cx="590798" cy="85102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6000"/>
                </a:buClr>
                <a:buSzPts val="4000"/>
                <a:buFont typeface="Arial"/>
                <a:buNone/>
              </a:pPr>
              <a:r>
                <a:rPr lang="en-US" sz="4000" b="1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A</a:t>
              </a:r>
              <a:endParaRPr sz="4000" b="1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78" name="Google Shape;578;p11"/>
            <p:cNvGrpSpPr/>
            <p:nvPr/>
          </p:nvGrpSpPr>
          <p:grpSpPr>
            <a:xfrm>
              <a:off x="593073" y="1835556"/>
              <a:ext cx="2629858" cy="1248962"/>
              <a:chOff x="6372200" y="1720413"/>
              <a:chExt cx="2160240" cy="1248962"/>
            </a:xfrm>
          </p:grpSpPr>
          <p:sp>
            <p:nvSpPr>
              <p:cNvPr id="579" name="Google Shape;579;p11"/>
              <p:cNvSpPr txBox="1"/>
              <p:nvPr/>
            </p:nvSpPr>
            <p:spPr>
              <a:xfrm>
                <a:off x="6372201" y="1970345"/>
                <a:ext cx="2160239" cy="99903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08000" tIns="45700" rIns="108000" bIns="45700" anchor="t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262626"/>
                  </a:buClr>
                  <a:buSzPts val="1200"/>
                  <a:buFont typeface="Arial"/>
                  <a:buNone/>
                </a:pPr>
                <a:r>
                  <a:rPr lang="en-US" sz="1200" b="0" i="0" u="none" strike="noStrike" cap="none">
                    <a:solidFill>
                      <a:srgbClr val="262626"/>
                    </a:solidFill>
                    <a:latin typeface="Arial"/>
                    <a:ea typeface="Arial"/>
                    <a:cs typeface="Arial"/>
                    <a:sym typeface="Arial"/>
                  </a:rPr>
                  <a:t>You can simply impress your audience and add a unique zing and appeal to your Presentations. </a:t>
                </a:r>
                <a:endParaRPr sz="1200" b="0" i="0" u="none" strike="noStrike" cap="none">
                  <a:solidFill>
                    <a:srgbClr val="262626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" name="Google Shape;580;p11"/>
              <p:cNvSpPr txBox="1"/>
              <p:nvPr/>
            </p:nvSpPr>
            <p:spPr>
              <a:xfrm>
                <a:off x="6372200" y="1720413"/>
                <a:ext cx="2160239" cy="3330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08000" tIns="45700" rIns="108000" bIns="45700" anchor="t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262626"/>
                  </a:buClr>
                  <a:buSzPts val="1200"/>
                  <a:buFont typeface="Arial"/>
                  <a:buNone/>
                </a:pPr>
                <a:r>
                  <a:rPr lang="en-US" sz="1200" b="1" i="0" u="none" strike="noStrike" cap="none">
                    <a:solidFill>
                      <a:srgbClr val="262626"/>
                    </a:solidFill>
                    <a:latin typeface="Arial"/>
                    <a:ea typeface="Arial"/>
                    <a:cs typeface="Arial"/>
                    <a:sym typeface="Arial"/>
                  </a:rPr>
                  <a:t>Contents Title</a:t>
                </a:r>
                <a:endParaRPr sz="1200" b="1" i="0" u="none" strike="noStrike" cap="none">
                  <a:solidFill>
                    <a:srgbClr val="262626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1" name="Google Shape;581;p11"/>
            <p:cNvGrpSpPr/>
            <p:nvPr/>
          </p:nvGrpSpPr>
          <p:grpSpPr>
            <a:xfrm>
              <a:off x="593073" y="3669312"/>
              <a:ext cx="2629858" cy="1248960"/>
              <a:chOff x="6372200" y="1600928"/>
              <a:chExt cx="2160240" cy="1248960"/>
            </a:xfrm>
          </p:grpSpPr>
          <p:sp>
            <p:nvSpPr>
              <p:cNvPr id="582" name="Google Shape;582;p11"/>
              <p:cNvSpPr txBox="1"/>
              <p:nvPr/>
            </p:nvSpPr>
            <p:spPr>
              <a:xfrm>
                <a:off x="6372201" y="1850859"/>
                <a:ext cx="2160239" cy="99902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08000" tIns="45700" rIns="108000" bIns="45700" anchor="t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262626"/>
                  </a:buClr>
                  <a:buSzPts val="1200"/>
                  <a:buFont typeface="Arial"/>
                  <a:buNone/>
                </a:pPr>
                <a:r>
                  <a:rPr lang="en-US" sz="1200" b="0" i="0" u="none" strike="noStrike" cap="none">
                    <a:solidFill>
                      <a:srgbClr val="262626"/>
                    </a:solidFill>
                    <a:latin typeface="Arial"/>
                    <a:ea typeface="Arial"/>
                    <a:cs typeface="Arial"/>
                    <a:sym typeface="Arial"/>
                  </a:rPr>
                  <a:t>You can simply impress your audience and add a unique zing and appeal to your Presentations. </a:t>
                </a:r>
                <a:endParaRPr sz="1200" b="0" i="0" u="none" strike="noStrike" cap="none">
                  <a:solidFill>
                    <a:srgbClr val="262626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11"/>
              <p:cNvSpPr txBox="1"/>
              <p:nvPr/>
            </p:nvSpPr>
            <p:spPr>
              <a:xfrm>
                <a:off x="6372200" y="1600928"/>
                <a:ext cx="2160239" cy="3330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108000" tIns="45700" rIns="108000" bIns="45700" anchor="t" anchorCtr="0">
                <a:spAutoFit/>
              </a:bodyPr>
              <a:lstStyle/>
              <a:p>
                <a:pPr marL="0" marR="0" lvl="0" indent="0" algn="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262626"/>
                  </a:buClr>
                  <a:buSzPts val="1200"/>
                  <a:buFont typeface="Arial"/>
                  <a:buNone/>
                </a:pPr>
                <a:r>
                  <a:rPr lang="en-US" sz="1200" b="1" i="0" u="none" strike="noStrike" cap="none">
                    <a:solidFill>
                      <a:srgbClr val="262626"/>
                    </a:solidFill>
                    <a:latin typeface="Arial"/>
                    <a:ea typeface="Arial"/>
                    <a:cs typeface="Arial"/>
                    <a:sym typeface="Arial"/>
                  </a:rPr>
                  <a:t>Contents Title</a:t>
                </a:r>
                <a:endParaRPr sz="1200" b="1" i="0" u="none" strike="noStrike" cap="none">
                  <a:solidFill>
                    <a:srgbClr val="262626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84" name="Google Shape;584;p11"/>
          <p:cNvGrpSpPr/>
          <p:nvPr/>
        </p:nvGrpSpPr>
        <p:grpSpPr>
          <a:xfrm>
            <a:off x="4970220" y="3701464"/>
            <a:ext cx="3518871" cy="1085531"/>
            <a:chOff x="2279575" y="5092583"/>
            <a:chExt cx="4230407" cy="944909"/>
          </a:xfrm>
        </p:grpSpPr>
        <p:sp>
          <p:nvSpPr>
            <p:cNvPr id="585" name="Google Shape;585;p11"/>
            <p:cNvSpPr txBox="1"/>
            <p:nvPr/>
          </p:nvSpPr>
          <p:spPr>
            <a:xfrm>
              <a:off x="2279575" y="5092583"/>
              <a:ext cx="4230407" cy="314509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100"/>
                <a:buFont typeface="Arial"/>
                <a:buNone/>
              </a:pPr>
              <a:r>
                <a:rPr lang="en-US" sz="1100" b="1" i="0" u="none" strike="noStrike" cap="none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Your Text Here</a:t>
              </a:r>
              <a:endParaRPr sz="11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1"/>
            <p:cNvSpPr txBox="1"/>
            <p:nvPr/>
          </p:nvSpPr>
          <p:spPr>
            <a:xfrm>
              <a:off x="2279575" y="5391162"/>
              <a:ext cx="4230407" cy="646330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F3F3F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rgbClr val="3F3F3F"/>
                  </a:solidFill>
                  <a:latin typeface="Arial"/>
                  <a:ea typeface="Arial"/>
                  <a:cs typeface="Arial"/>
                  <a:sym typeface="Arial"/>
                </a:rPr>
                <a:t>Example Text : </a:t>
              </a:r>
              <a:endParaRPr/>
            </a:p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3F3F3F"/>
                </a:buClr>
                <a:buSzPts val="1200"/>
                <a:buFont typeface="Arial"/>
                <a:buNone/>
              </a:pPr>
              <a:r>
                <a:rPr lang="en-US" sz="1200" b="0" i="0" u="none" strike="noStrike" cap="none">
                  <a:solidFill>
                    <a:srgbClr val="3F3F3F"/>
                  </a:solidFill>
                  <a:latin typeface="Arial"/>
                  <a:ea typeface="Arial"/>
                  <a:cs typeface="Arial"/>
                  <a:sym typeface="Arial"/>
                </a:rPr>
                <a:t>You can simply impress your audience and add a unique zing and appeal to your Presentations.</a:t>
              </a:r>
              <a:endParaRPr sz="1200" b="0" i="0" u="none" strike="noStrike" cap="none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7" name="Google Shape;587;p11"/>
          <p:cNvGrpSpPr/>
          <p:nvPr/>
        </p:nvGrpSpPr>
        <p:grpSpPr>
          <a:xfrm>
            <a:off x="3591172" y="1228291"/>
            <a:ext cx="1806928" cy="2260600"/>
            <a:chOff x="4043363" y="1778000"/>
            <a:chExt cx="739775" cy="925513"/>
          </a:xfrm>
        </p:grpSpPr>
        <p:sp>
          <p:nvSpPr>
            <p:cNvPr id="588" name="Google Shape;588;p11"/>
            <p:cNvSpPr/>
            <p:nvPr/>
          </p:nvSpPr>
          <p:spPr>
            <a:xfrm>
              <a:off x="4043363" y="1990725"/>
              <a:ext cx="739775" cy="712788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0" y="180"/>
                  </a:moveTo>
                  <a:cubicBezTo>
                    <a:pt x="2" y="179"/>
                    <a:pt x="4" y="178"/>
                    <a:pt x="6" y="177"/>
                  </a:cubicBezTo>
                  <a:cubicBezTo>
                    <a:pt x="20" y="176"/>
                    <a:pt x="27" y="172"/>
                    <a:pt x="27" y="155"/>
                  </a:cubicBezTo>
                  <a:cubicBezTo>
                    <a:pt x="26" y="113"/>
                    <a:pt x="27" y="70"/>
                    <a:pt x="27" y="28"/>
                  </a:cubicBezTo>
                  <a:cubicBezTo>
                    <a:pt x="27" y="16"/>
                    <a:pt x="19" y="8"/>
                    <a:pt x="7" y="6"/>
                  </a:cubicBezTo>
                  <a:cubicBezTo>
                    <a:pt x="5" y="6"/>
                    <a:pt x="2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6" y="0"/>
                    <a:pt x="31" y="0"/>
                    <a:pt x="46" y="0"/>
                  </a:cubicBezTo>
                  <a:cubicBezTo>
                    <a:pt x="49" y="0"/>
                    <a:pt x="51" y="4"/>
                    <a:pt x="53" y="6"/>
                  </a:cubicBezTo>
                  <a:cubicBezTo>
                    <a:pt x="86" y="47"/>
                    <a:pt x="119" y="88"/>
                    <a:pt x="155" y="129"/>
                  </a:cubicBezTo>
                  <a:cubicBezTo>
                    <a:pt x="155" y="118"/>
                    <a:pt x="155" y="107"/>
                    <a:pt x="155" y="95"/>
                  </a:cubicBezTo>
                  <a:cubicBezTo>
                    <a:pt x="155" y="73"/>
                    <a:pt x="155" y="50"/>
                    <a:pt x="155" y="27"/>
                  </a:cubicBezTo>
                  <a:cubicBezTo>
                    <a:pt x="155" y="13"/>
                    <a:pt x="150" y="7"/>
                    <a:pt x="135" y="6"/>
                  </a:cubicBezTo>
                  <a:cubicBezTo>
                    <a:pt x="133" y="6"/>
                    <a:pt x="130" y="5"/>
                    <a:pt x="128" y="4"/>
                  </a:cubicBezTo>
                  <a:cubicBezTo>
                    <a:pt x="128" y="3"/>
                    <a:pt x="128" y="2"/>
                    <a:pt x="128" y="1"/>
                  </a:cubicBezTo>
                  <a:cubicBezTo>
                    <a:pt x="130" y="1"/>
                    <a:pt x="131" y="0"/>
                    <a:pt x="133" y="0"/>
                  </a:cubicBezTo>
                  <a:cubicBezTo>
                    <a:pt x="151" y="0"/>
                    <a:pt x="170" y="0"/>
                    <a:pt x="188" y="0"/>
                  </a:cubicBezTo>
                  <a:cubicBezTo>
                    <a:pt x="190" y="0"/>
                    <a:pt x="192" y="2"/>
                    <a:pt x="194" y="3"/>
                  </a:cubicBezTo>
                  <a:cubicBezTo>
                    <a:pt x="192" y="4"/>
                    <a:pt x="190" y="6"/>
                    <a:pt x="188" y="6"/>
                  </a:cubicBezTo>
                  <a:cubicBezTo>
                    <a:pt x="171" y="8"/>
                    <a:pt x="167" y="12"/>
                    <a:pt x="167" y="29"/>
                  </a:cubicBezTo>
                  <a:cubicBezTo>
                    <a:pt x="167" y="78"/>
                    <a:pt x="167" y="126"/>
                    <a:pt x="167" y="175"/>
                  </a:cubicBezTo>
                  <a:cubicBezTo>
                    <a:pt x="167" y="178"/>
                    <a:pt x="167" y="182"/>
                    <a:pt x="167" y="186"/>
                  </a:cubicBezTo>
                  <a:cubicBezTo>
                    <a:pt x="166" y="187"/>
                    <a:pt x="165" y="187"/>
                    <a:pt x="164" y="188"/>
                  </a:cubicBezTo>
                  <a:cubicBezTo>
                    <a:pt x="123" y="137"/>
                    <a:pt x="82" y="87"/>
                    <a:pt x="40" y="35"/>
                  </a:cubicBezTo>
                  <a:cubicBezTo>
                    <a:pt x="39" y="39"/>
                    <a:pt x="39" y="42"/>
                    <a:pt x="39" y="44"/>
                  </a:cubicBezTo>
                  <a:cubicBezTo>
                    <a:pt x="39" y="80"/>
                    <a:pt x="39" y="117"/>
                    <a:pt x="39" y="153"/>
                  </a:cubicBezTo>
                  <a:cubicBezTo>
                    <a:pt x="39" y="171"/>
                    <a:pt x="43" y="175"/>
                    <a:pt x="61" y="177"/>
                  </a:cubicBezTo>
                  <a:cubicBezTo>
                    <a:pt x="63" y="178"/>
                    <a:pt x="65" y="179"/>
                    <a:pt x="67" y="180"/>
                  </a:cubicBezTo>
                  <a:cubicBezTo>
                    <a:pt x="67" y="180"/>
                    <a:pt x="67" y="181"/>
                    <a:pt x="67" y="182"/>
                  </a:cubicBezTo>
                  <a:cubicBezTo>
                    <a:pt x="45" y="182"/>
                    <a:pt x="23" y="182"/>
                    <a:pt x="1" y="182"/>
                  </a:cubicBezTo>
                  <a:cubicBezTo>
                    <a:pt x="1" y="181"/>
                    <a:pt x="0" y="181"/>
                    <a:pt x="0" y="180"/>
                  </a:cubicBezTo>
                  <a:close/>
                </a:path>
              </a:pathLst>
            </a:custGeom>
            <a:solidFill>
              <a:srgbClr val="413B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1"/>
            <p:cNvSpPr/>
            <p:nvPr/>
          </p:nvSpPr>
          <p:spPr>
            <a:xfrm>
              <a:off x="4241801" y="1778000"/>
              <a:ext cx="346075" cy="147638"/>
            </a:xfrm>
            <a:custGeom>
              <a:avLst/>
              <a:gdLst/>
              <a:ahLst/>
              <a:cxnLst/>
              <a:rect l="l" t="t" r="r" b="b"/>
              <a:pathLst>
                <a:path w="91" h="39" extrusionOk="0">
                  <a:moveTo>
                    <a:pt x="91" y="1"/>
                  </a:moveTo>
                  <a:cubicBezTo>
                    <a:pt x="87" y="28"/>
                    <a:pt x="67" y="39"/>
                    <a:pt x="45" y="28"/>
                  </a:cubicBezTo>
                  <a:cubicBezTo>
                    <a:pt x="41" y="26"/>
                    <a:pt x="37" y="23"/>
                    <a:pt x="32" y="22"/>
                  </a:cubicBezTo>
                  <a:cubicBezTo>
                    <a:pt x="23" y="18"/>
                    <a:pt x="16" y="20"/>
                    <a:pt x="10" y="28"/>
                  </a:cubicBezTo>
                  <a:cubicBezTo>
                    <a:pt x="8" y="31"/>
                    <a:pt x="5" y="32"/>
                    <a:pt x="0" y="35"/>
                  </a:cubicBezTo>
                  <a:cubicBezTo>
                    <a:pt x="4" y="10"/>
                    <a:pt x="21" y="0"/>
                    <a:pt x="41" y="7"/>
                  </a:cubicBezTo>
                  <a:cubicBezTo>
                    <a:pt x="48" y="9"/>
                    <a:pt x="54" y="12"/>
                    <a:pt x="60" y="15"/>
                  </a:cubicBezTo>
                  <a:cubicBezTo>
                    <a:pt x="70" y="19"/>
                    <a:pt x="76" y="17"/>
                    <a:pt x="81" y="8"/>
                  </a:cubicBezTo>
                  <a:cubicBezTo>
                    <a:pt x="83" y="5"/>
                    <a:pt x="87" y="4"/>
                    <a:pt x="91" y="1"/>
                  </a:cubicBezTo>
                  <a:close/>
                </a:path>
              </a:pathLst>
            </a:custGeom>
            <a:solidFill>
              <a:srgbClr val="413B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" name="Google Shape;594;p12"/>
          <p:cNvSpPr txBox="1"/>
          <p:nvPr/>
        </p:nvSpPr>
        <p:spPr>
          <a:xfrm>
            <a:off x="643786" y="785976"/>
            <a:ext cx="77157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Literature Review</a:t>
            </a:r>
            <a:endParaRPr sz="3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595" name="Google Shape;595;p12"/>
          <p:cNvSpPr txBox="1"/>
          <p:nvPr/>
        </p:nvSpPr>
        <p:spPr>
          <a:xfrm>
            <a:off x="1565704" y="3595660"/>
            <a:ext cx="2377500" cy="7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400" b="0" i="0" u="none" strike="noStrike" cap="none">
                <a:solidFill>
                  <a:srgbClr val="BF9000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the smallest of them all</a:t>
            </a:r>
            <a:endParaRPr sz="1400" b="0" i="0" u="none" strike="noStrike" cap="none">
              <a:solidFill>
                <a:srgbClr val="BF9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96" name="Google Shape;596;p12"/>
          <p:cNvSpPr txBox="1"/>
          <p:nvPr/>
        </p:nvSpPr>
        <p:spPr>
          <a:xfrm>
            <a:off x="5010242" y="3595660"/>
            <a:ext cx="2377500" cy="7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400" b="0" i="0" u="none" strike="noStrike" cap="none">
                <a:solidFill>
                  <a:srgbClr val="BF9000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 full of iron oxide dust</a:t>
            </a:r>
            <a:endParaRPr sz="1400" b="0" i="0" u="none" strike="noStrike" cap="none">
              <a:solidFill>
                <a:srgbClr val="BF9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97" name="Google Shape;597;p12"/>
          <p:cNvSpPr txBox="1"/>
          <p:nvPr/>
        </p:nvSpPr>
        <p:spPr>
          <a:xfrm>
            <a:off x="1854454" y="3152560"/>
            <a:ext cx="180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2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Theory 01</a:t>
            </a:r>
            <a:endParaRPr sz="2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598" name="Google Shape;598;p12"/>
          <p:cNvSpPr txBox="1"/>
          <p:nvPr/>
        </p:nvSpPr>
        <p:spPr>
          <a:xfrm>
            <a:off x="5298992" y="3152560"/>
            <a:ext cx="180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2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Theory 02</a:t>
            </a:r>
            <a:endParaRPr sz="2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pic>
        <p:nvPicPr>
          <p:cNvPr id="599" name="Google Shape;599;p1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478383" y="1924870"/>
            <a:ext cx="757690" cy="1188990"/>
          </a:xfrm>
          <a:prstGeom prst="rect">
            <a:avLst/>
          </a:prstGeom>
          <a:noFill/>
          <a:ln>
            <a:noFill/>
          </a:ln>
        </p:spPr>
      </p:pic>
      <p:pic>
        <p:nvPicPr>
          <p:cNvPr id="600" name="Google Shape;600;p1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708442" y="1945935"/>
            <a:ext cx="981100" cy="1118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" name="Google Shape;605;p13"/>
          <p:cNvSpPr txBox="1"/>
          <p:nvPr/>
        </p:nvSpPr>
        <p:spPr>
          <a:xfrm>
            <a:off x="714150" y="775651"/>
            <a:ext cx="77157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Secondary Objectives</a:t>
            </a:r>
            <a:endParaRPr sz="3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606" name="Google Shape;606;p13"/>
          <p:cNvSpPr txBox="1"/>
          <p:nvPr/>
        </p:nvSpPr>
        <p:spPr>
          <a:xfrm>
            <a:off x="548363" y="2037113"/>
            <a:ext cx="2377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07" name="Google Shape;607;p13"/>
          <p:cNvSpPr txBox="1"/>
          <p:nvPr/>
        </p:nvSpPr>
        <p:spPr>
          <a:xfrm>
            <a:off x="6218138" y="2037113"/>
            <a:ext cx="2377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08" name="Google Shape;608;p13"/>
          <p:cNvSpPr txBox="1"/>
          <p:nvPr/>
        </p:nvSpPr>
        <p:spPr>
          <a:xfrm>
            <a:off x="3383250" y="2037113"/>
            <a:ext cx="2377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Venus has a beautiful name and is the second planet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09" name="Google Shape;609;p13"/>
          <p:cNvSpPr txBox="1"/>
          <p:nvPr/>
        </p:nvSpPr>
        <p:spPr>
          <a:xfrm>
            <a:off x="837113" y="1601438"/>
            <a:ext cx="180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2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Mercury</a:t>
            </a:r>
            <a:endParaRPr sz="2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610" name="Google Shape;610;p13"/>
          <p:cNvSpPr txBox="1"/>
          <p:nvPr/>
        </p:nvSpPr>
        <p:spPr>
          <a:xfrm>
            <a:off x="6506888" y="1601438"/>
            <a:ext cx="180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Mars</a:t>
            </a:r>
            <a:endParaRPr sz="2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611" name="Google Shape;611;p13"/>
          <p:cNvSpPr txBox="1"/>
          <p:nvPr/>
        </p:nvSpPr>
        <p:spPr>
          <a:xfrm>
            <a:off x="3672000" y="1601438"/>
            <a:ext cx="180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Venus</a:t>
            </a:r>
            <a:endParaRPr sz="2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612" name="Google Shape;612;p13"/>
          <p:cNvSpPr txBox="1"/>
          <p:nvPr/>
        </p:nvSpPr>
        <p:spPr>
          <a:xfrm>
            <a:off x="548363" y="3780188"/>
            <a:ext cx="2377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Saturn is a gas giant and has several rings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13" name="Google Shape;613;p13"/>
          <p:cNvSpPr txBox="1"/>
          <p:nvPr/>
        </p:nvSpPr>
        <p:spPr>
          <a:xfrm>
            <a:off x="6218138" y="3780188"/>
            <a:ext cx="2377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Jupiter is a gas giant and the biggest one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14" name="Google Shape;614;p13"/>
          <p:cNvSpPr txBox="1"/>
          <p:nvPr/>
        </p:nvSpPr>
        <p:spPr>
          <a:xfrm>
            <a:off x="3383250" y="3780188"/>
            <a:ext cx="2377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Earth is the third planet from the Sun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15" name="Google Shape;615;p13"/>
          <p:cNvSpPr txBox="1"/>
          <p:nvPr/>
        </p:nvSpPr>
        <p:spPr>
          <a:xfrm>
            <a:off x="837113" y="3344513"/>
            <a:ext cx="180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Saturn</a:t>
            </a:r>
            <a:endParaRPr sz="2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616" name="Google Shape;616;p13"/>
          <p:cNvSpPr txBox="1"/>
          <p:nvPr/>
        </p:nvSpPr>
        <p:spPr>
          <a:xfrm>
            <a:off x="6506888" y="3344513"/>
            <a:ext cx="180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2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Jupiter</a:t>
            </a:r>
            <a:endParaRPr sz="2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617" name="Google Shape;617;p13"/>
          <p:cNvSpPr txBox="1"/>
          <p:nvPr/>
        </p:nvSpPr>
        <p:spPr>
          <a:xfrm>
            <a:off x="3672000" y="3344513"/>
            <a:ext cx="180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2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Earth</a:t>
            </a:r>
            <a:endParaRPr sz="2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p14"/>
          <p:cNvSpPr txBox="1"/>
          <p:nvPr/>
        </p:nvSpPr>
        <p:spPr>
          <a:xfrm>
            <a:off x="714125" y="1514552"/>
            <a:ext cx="4962900" cy="25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400"/>
              <a:buFont typeface="Roboto"/>
              <a:buChar char="●"/>
            </a:pP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AUTHOR (YEAR): </a:t>
            </a:r>
            <a:r>
              <a:rPr lang="en-US" sz="1400" b="0" i="1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Title of the publication</a:t>
            </a: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. Publisher</a:t>
            </a:r>
            <a:endParaRPr/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Roboto"/>
              <a:buNone/>
            </a:pPr>
            <a:endParaRPr sz="1400" b="0" i="0" u="none" strike="noStrike" cap="none">
              <a:solidFill>
                <a:srgbClr val="7F7F7F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400"/>
              <a:buFont typeface="Roboto"/>
              <a:buChar char="●"/>
            </a:pP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AUTHOR (YEAR): </a:t>
            </a:r>
            <a:r>
              <a:rPr lang="en-US" sz="1400" b="0" i="1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Title of the publication</a:t>
            </a: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. Publisher</a:t>
            </a:r>
            <a:endParaRPr/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Roboto"/>
              <a:buNone/>
            </a:pPr>
            <a:endParaRPr sz="1400" b="0" i="0" u="none" strike="noStrike" cap="none">
              <a:solidFill>
                <a:srgbClr val="7F7F7F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400"/>
              <a:buFont typeface="Roboto"/>
              <a:buChar char="●"/>
            </a:pP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AUTHOR (YEAR): </a:t>
            </a:r>
            <a:r>
              <a:rPr lang="en-US" sz="1400" b="0" i="1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Title of the publication</a:t>
            </a: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. Publisher</a:t>
            </a:r>
            <a:endParaRPr/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Roboto"/>
              <a:buNone/>
            </a:pPr>
            <a:endParaRPr sz="1400" b="0" i="0" u="none" strike="noStrike" cap="none">
              <a:solidFill>
                <a:srgbClr val="7F7F7F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400"/>
              <a:buFont typeface="Roboto"/>
              <a:buChar char="●"/>
            </a:pP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AUTHOR (YEAR): </a:t>
            </a:r>
            <a:r>
              <a:rPr lang="en-US" sz="1400" b="0" i="1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Title of the publication</a:t>
            </a: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. Publisher</a:t>
            </a:r>
            <a:endParaRPr/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Roboto"/>
              <a:buNone/>
            </a:pPr>
            <a:endParaRPr sz="1400" b="0" i="0" u="none" strike="noStrike" cap="none">
              <a:solidFill>
                <a:srgbClr val="7F7F7F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400"/>
              <a:buFont typeface="Roboto"/>
              <a:buChar char="●"/>
            </a:pP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AUTHOR (YEAR): </a:t>
            </a:r>
            <a:r>
              <a:rPr lang="en-US" sz="1400" b="0" i="1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Title of the publication</a:t>
            </a: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. Publisher</a:t>
            </a:r>
            <a:endParaRPr/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Roboto"/>
              <a:buNone/>
            </a:pPr>
            <a:endParaRPr sz="1400" b="0" i="0" u="none" strike="noStrike" cap="none">
              <a:solidFill>
                <a:srgbClr val="7F7F7F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400"/>
              <a:buFont typeface="Roboto"/>
              <a:buChar char="●"/>
            </a:pP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AUTHOR (YEAR): </a:t>
            </a:r>
            <a:r>
              <a:rPr lang="en-US" sz="1400" b="0" i="1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Title of the publication</a:t>
            </a: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. Publisher</a:t>
            </a:r>
            <a:endParaRPr sz="1400" b="0" i="0" u="none" strike="noStrike" cap="none">
              <a:solidFill>
                <a:srgbClr val="7F7F7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23" name="Google Shape;623;p14"/>
          <p:cNvSpPr txBox="1"/>
          <p:nvPr/>
        </p:nvSpPr>
        <p:spPr>
          <a:xfrm>
            <a:off x="714125" y="740902"/>
            <a:ext cx="7715700" cy="3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Bibliographic References</a:t>
            </a:r>
            <a:endParaRPr sz="3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grpSp>
        <p:nvGrpSpPr>
          <p:cNvPr id="624" name="Google Shape;624;p14"/>
          <p:cNvGrpSpPr/>
          <p:nvPr/>
        </p:nvGrpSpPr>
        <p:grpSpPr>
          <a:xfrm>
            <a:off x="5934456" y="1514552"/>
            <a:ext cx="2495370" cy="2802389"/>
            <a:chOff x="6911975" y="5900738"/>
            <a:chExt cx="1212851" cy="1362075"/>
          </a:xfrm>
        </p:grpSpPr>
        <p:sp>
          <p:nvSpPr>
            <p:cNvPr id="625" name="Google Shape;625;p14"/>
            <p:cNvSpPr/>
            <p:nvPr/>
          </p:nvSpPr>
          <p:spPr>
            <a:xfrm>
              <a:off x="7513638" y="6762750"/>
              <a:ext cx="269875" cy="388938"/>
            </a:xfrm>
            <a:custGeom>
              <a:avLst/>
              <a:gdLst/>
              <a:ahLst/>
              <a:cxnLst/>
              <a:rect l="l" t="t" r="r" b="b"/>
              <a:pathLst>
                <a:path w="71" h="103" extrusionOk="0">
                  <a:moveTo>
                    <a:pt x="5" y="103"/>
                  </a:moveTo>
                  <a:cubicBezTo>
                    <a:pt x="5" y="97"/>
                    <a:pt x="5" y="92"/>
                    <a:pt x="5" y="87"/>
                  </a:cubicBezTo>
                  <a:cubicBezTo>
                    <a:pt x="9" y="87"/>
                    <a:pt x="12" y="85"/>
                    <a:pt x="14" y="81"/>
                  </a:cubicBezTo>
                  <a:cubicBezTo>
                    <a:pt x="17" y="75"/>
                    <a:pt x="18" y="68"/>
                    <a:pt x="19" y="62"/>
                  </a:cubicBezTo>
                  <a:cubicBezTo>
                    <a:pt x="19" y="58"/>
                    <a:pt x="19" y="55"/>
                    <a:pt x="19" y="52"/>
                  </a:cubicBezTo>
                  <a:cubicBezTo>
                    <a:pt x="19" y="50"/>
                    <a:pt x="18" y="49"/>
                    <a:pt x="17" y="48"/>
                  </a:cubicBezTo>
                  <a:cubicBezTo>
                    <a:pt x="15" y="45"/>
                    <a:pt x="11" y="45"/>
                    <a:pt x="9" y="48"/>
                  </a:cubicBezTo>
                  <a:cubicBezTo>
                    <a:pt x="8" y="50"/>
                    <a:pt x="7" y="52"/>
                    <a:pt x="6" y="54"/>
                  </a:cubicBezTo>
                  <a:cubicBezTo>
                    <a:pt x="6" y="55"/>
                    <a:pt x="5" y="56"/>
                    <a:pt x="5" y="57"/>
                  </a:cubicBezTo>
                  <a:cubicBezTo>
                    <a:pt x="3" y="51"/>
                    <a:pt x="3" y="45"/>
                    <a:pt x="2" y="39"/>
                  </a:cubicBezTo>
                  <a:cubicBezTo>
                    <a:pt x="1" y="31"/>
                    <a:pt x="1" y="23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5"/>
                    <a:pt x="1" y="17"/>
                    <a:pt x="1" y="19"/>
                  </a:cubicBezTo>
                  <a:cubicBezTo>
                    <a:pt x="2" y="22"/>
                    <a:pt x="3" y="24"/>
                    <a:pt x="5" y="25"/>
                  </a:cubicBezTo>
                  <a:cubicBezTo>
                    <a:pt x="8" y="26"/>
                    <a:pt x="10" y="24"/>
                    <a:pt x="11" y="22"/>
                  </a:cubicBezTo>
                  <a:cubicBezTo>
                    <a:pt x="14" y="17"/>
                    <a:pt x="17" y="12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2"/>
                    <a:pt x="24" y="2"/>
                    <a:pt x="28" y="1"/>
                  </a:cubicBezTo>
                  <a:cubicBezTo>
                    <a:pt x="28" y="1"/>
                    <a:pt x="29" y="1"/>
                    <a:pt x="29" y="2"/>
                  </a:cubicBezTo>
                  <a:cubicBezTo>
                    <a:pt x="32" y="6"/>
                    <a:pt x="34" y="10"/>
                    <a:pt x="36" y="14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9"/>
                    <a:pt x="37" y="21"/>
                    <a:pt x="38" y="23"/>
                  </a:cubicBezTo>
                  <a:cubicBezTo>
                    <a:pt x="39" y="26"/>
                    <a:pt x="41" y="28"/>
                    <a:pt x="44" y="28"/>
                  </a:cubicBezTo>
                  <a:cubicBezTo>
                    <a:pt x="47" y="28"/>
                    <a:pt x="49" y="26"/>
                    <a:pt x="50" y="24"/>
                  </a:cubicBezTo>
                  <a:cubicBezTo>
                    <a:pt x="51" y="22"/>
                    <a:pt x="51" y="20"/>
                    <a:pt x="52" y="18"/>
                  </a:cubicBezTo>
                  <a:cubicBezTo>
                    <a:pt x="52" y="17"/>
                    <a:pt x="52" y="15"/>
                    <a:pt x="53" y="14"/>
                  </a:cubicBezTo>
                  <a:cubicBezTo>
                    <a:pt x="55" y="10"/>
                    <a:pt x="57" y="6"/>
                    <a:pt x="59" y="2"/>
                  </a:cubicBezTo>
                  <a:cubicBezTo>
                    <a:pt x="60" y="1"/>
                    <a:pt x="61" y="0"/>
                    <a:pt x="61" y="1"/>
                  </a:cubicBezTo>
                  <a:cubicBezTo>
                    <a:pt x="63" y="1"/>
                    <a:pt x="66" y="2"/>
                    <a:pt x="69" y="3"/>
                  </a:cubicBezTo>
                  <a:cubicBezTo>
                    <a:pt x="64" y="7"/>
                    <a:pt x="64" y="12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3" y="16"/>
                    <a:pt x="61" y="18"/>
                    <a:pt x="61" y="22"/>
                  </a:cubicBezTo>
                  <a:cubicBezTo>
                    <a:pt x="60" y="25"/>
                    <a:pt x="61" y="27"/>
                    <a:pt x="64" y="28"/>
                  </a:cubicBezTo>
                  <a:cubicBezTo>
                    <a:pt x="66" y="29"/>
                    <a:pt x="68" y="29"/>
                    <a:pt x="70" y="30"/>
                  </a:cubicBezTo>
                  <a:cubicBezTo>
                    <a:pt x="71" y="53"/>
                    <a:pt x="71" y="76"/>
                    <a:pt x="71" y="100"/>
                  </a:cubicBezTo>
                  <a:cubicBezTo>
                    <a:pt x="60" y="96"/>
                    <a:pt x="49" y="95"/>
                    <a:pt x="38" y="95"/>
                  </a:cubicBezTo>
                  <a:cubicBezTo>
                    <a:pt x="26" y="95"/>
                    <a:pt x="15" y="97"/>
                    <a:pt x="5" y="103"/>
                  </a:cubicBezTo>
                  <a:close/>
                  <a:moveTo>
                    <a:pt x="33" y="51"/>
                  </a:moveTo>
                  <a:cubicBezTo>
                    <a:pt x="35" y="51"/>
                    <a:pt x="38" y="50"/>
                    <a:pt x="39" y="48"/>
                  </a:cubicBezTo>
                  <a:cubicBezTo>
                    <a:pt x="42" y="44"/>
                    <a:pt x="40" y="41"/>
                    <a:pt x="38" y="38"/>
                  </a:cubicBezTo>
                  <a:cubicBezTo>
                    <a:pt x="35" y="33"/>
                    <a:pt x="32" y="29"/>
                    <a:pt x="28" y="26"/>
                  </a:cubicBezTo>
                  <a:cubicBezTo>
                    <a:pt x="26" y="25"/>
                    <a:pt x="24" y="24"/>
                    <a:pt x="23" y="23"/>
                  </a:cubicBezTo>
                  <a:cubicBezTo>
                    <a:pt x="19" y="22"/>
                    <a:pt x="16" y="23"/>
                    <a:pt x="14" y="25"/>
                  </a:cubicBezTo>
                  <a:cubicBezTo>
                    <a:pt x="12" y="28"/>
                    <a:pt x="12" y="31"/>
                    <a:pt x="14" y="34"/>
                  </a:cubicBezTo>
                  <a:cubicBezTo>
                    <a:pt x="17" y="38"/>
                    <a:pt x="20" y="43"/>
                    <a:pt x="23" y="46"/>
                  </a:cubicBezTo>
                  <a:cubicBezTo>
                    <a:pt x="26" y="49"/>
                    <a:pt x="29" y="51"/>
                    <a:pt x="33" y="51"/>
                  </a:cubicBezTo>
                  <a:close/>
                  <a:moveTo>
                    <a:pt x="45" y="64"/>
                  </a:moveTo>
                  <a:cubicBezTo>
                    <a:pt x="50" y="64"/>
                    <a:pt x="54" y="60"/>
                    <a:pt x="54" y="56"/>
                  </a:cubicBezTo>
                  <a:cubicBezTo>
                    <a:pt x="54" y="52"/>
                    <a:pt x="50" y="49"/>
                    <a:pt x="46" y="49"/>
                  </a:cubicBezTo>
                  <a:cubicBezTo>
                    <a:pt x="42" y="49"/>
                    <a:pt x="38" y="52"/>
                    <a:pt x="38" y="57"/>
                  </a:cubicBezTo>
                  <a:cubicBezTo>
                    <a:pt x="38" y="60"/>
                    <a:pt x="42" y="64"/>
                    <a:pt x="45" y="64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14"/>
            <p:cNvSpPr/>
            <p:nvPr/>
          </p:nvSpPr>
          <p:spPr>
            <a:xfrm>
              <a:off x="7237413" y="6770688"/>
              <a:ext cx="276225" cy="393700"/>
            </a:xfrm>
            <a:custGeom>
              <a:avLst/>
              <a:gdLst/>
              <a:ahLst/>
              <a:cxnLst/>
              <a:rect l="l" t="t" r="r" b="b"/>
              <a:pathLst>
                <a:path w="73" h="104" extrusionOk="0">
                  <a:moveTo>
                    <a:pt x="39" y="40"/>
                  </a:moveTo>
                  <a:cubicBezTo>
                    <a:pt x="42" y="42"/>
                    <a:pt x="45" y="43"/>
                    <a:pt x="48" y="42"/>
                  </a:cubicBezTo>
                  <a:cubicBezTo>
                    <a:pt x="53" y="42"/>
                    <a:pt x="56" y="40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1"/>
                    <a:pt x="57" y="26"/>
                    <a:pt x="56" y="21"/>
                  </a:cubicBezTo>
                  <a:cubicBezTo>
                    <a:pt x="54" y="15"/>
                    <a:pt x="52" y="10"/>
                    <a:pt x="48" y="5"/>
                  </a:cubicBezTo>
                  <a:cubicBezTo>
                    <a:pt x="47" y="4"/>
                    <a:pt x="46" y="3"/>
                    <a:pt x="45" y="2"/>
                  </a:cubicBezTo>
                  <a:cubicBezTo>
                    <a:pt x="47" y="2"/>
                    <a:pt x="48" y="2"/>
                    <a:pt x="49" y="2"/>
                  </a:cubicBezTo>
                  <a:cubicBezTo>
                    <a:pt x="51" y="3"/>
                    <a:pt x="54" y="3"/>
                    <a:pt x="56" y="4"/>
                  </a:cubicBezTo>
                  <a:cubicBezTo>
                    <a:pt x="56" y="4"/>
                    <a:pt x="57" y="5"/>
                    <a:pt x="57" y="5"/>
                  </a:cubicBezTo>
                  <a:cubicBezTo>
                    <a:pt x="58" y="8"/>
                    <a:pt x="61" y="10"/>
                    <a:pt x="64" y="10"/>
                  </a:cubicBezTo>
                  <a:cubicBezTo>
                    <a:pt x="67" y="10"/>
                    <a:pt x="69" y="11"/>
                    <a:pt x="70" y="14"/>
                  </a:cubicBezTo>
                  <a:cubicBezTo>
                    <a:pt x="70" y="20"/>
                    <a:pt x="71" y="25"/>
                    <a:pt x="71" y="31"/>
                  </a:cubicBezTo>
                  <a:cubicBezTo>
                    <a:pt x="72" y="35"/>
                    <a:pt x="72" y="40"/>
                    <a:pt x="72" y="44"/>
                  </a:cubicBezTo>
                  <a:cubicBezTo>
                    <a:pt x="67" y="43"/>
                    <a:pt x="64" y="46"/>
                    <a:pt x="62" y="50"/>
                  </a:cubicBezTo>
                  <a:cubicBezTo>
                    <a:pt x="61" y="52"/>
                    <a:pt x="60" y="54"/>
                    <a:pt x="59" y="57"/>
                  </a:cubicBezTo>
                  <a:cubicBezTo>
                    <a:pt x="58" y="53"/>
                    <a:pt x="57" y="49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2" y="43"/>
                    <a:pt x="48" y="43"/>
                    <a:pt x="46" y="46"/>
                  </a:cubicBezTo>
                  <a:cubicBezTo>
                    <a:pt x="44" y="50"/>
                    <a:pt x="43" y="54"/>
                    <a:pt x="44" y="59"/>
                  </a:cubicBezTo>
                  <a:cubicBezTo>
                    <a:pt x="45" y="65"/>
                    <a:pt x="46" y="72"/>
                    <a:pt x="49" y="77"/>
                  </a:cubicBezTo>
                  <a:cubicBezTo>
                    <a:pt x="50" y="80"/>
                    <a:pt x="52" y="82"/>
                    <a:pt x="54" y="84"/>
                  </a:cubicBezTo>
                  <a:cubicBezTo>
                    <a:pt x="56" y="86"/>
                    <a:pt x="59" y="86"/>
                    <a:pt x="61" y="84"/>
                  </a:cubicBezTo>
                  <a:cubicBezTo>
                    <a:pt x="63" y="81"/>
                    <a:pt x="65" y="79"/>
                    <a:pt x="67" y="76"/>
                  </a:cubicBezTo>
                  <a:cubicBezTo>
                    <a:pt x="67" y="75"/>
                    <a:pt x="67" y="75"/>
                    <a:pt x="68" y="74"/>
                  </a:cubicBezTo>
                  <a:cubicBezTo>
                    <a:pt x="69" y="76"/>
                    <a:pt x="70" y="78"/>
                    <a:pt x="71" y="80"/>
                  </a:cubicBezTo>
                  <a:cubicBezTo>
                    <a:pt x="73" y="82"/>
                    <a:pt x="73" y="84"/>
                    <a:pt x="73" y="86"/>
                  </a:cubicBezTo>
                  <a:cubicBezTo>
                    <a:pt x="73" y="91"/>
                    <a:pt x="72" y="97"/>
                    <a:pt x="72" y="102"/>
                  </a:cubicBezTo>
                  <a:cubicBezTo>
                    <a:pt x="72" y="103"/>
                    <a:pt x="72" y="103"/>
                    <a:pt x="72" y="104"/>
                  </a:cubicBezTo>
                  <a:cubicBezTo>
                    <a:pt x="65" y="98"/>
                    <a:pt x="57" y="98"/>
                    <a:pt x="49" y="97"/>
                  </a:cubicBezTo>
                  <a:cubicBezTo>
                    <a:pt x="35" y="95"/>
                    <a:pt x="22" y="96"/>
                    <a:pt x="8" y="100"/>
                  </a:cubicBezTo>
                  <a:cubicBezTo>
                    <a:pt x="6" y="101"/>
                    <a:pt x="4" y="102"/>
                    <a:pt x="1" y="103"/>
                  </a:cubicBezTo>
                  <a:cubicBezTo>
                    <a:pt x="1" y="74"/>
                    <a:pt x="0" y="46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5" y="23"/>
                    <a:pt x="7" y="25"/>
                    <a:pt x="9" y="26"/>
                  </a:cubicBezTo>
                  <a:cubicBezTo>
                    <a:pt x="11" y="28"/>
                    <a:pt x="13" y="28"/>
                    <a:pt x="14" y="26"/>
                  </a:cubicBezTo>
                  <a:cubicBezTo>
                    <a:pt x="16" y="25"/>
                    <a:pt x="16" y="24"/>
                    <a:pt x="16" y="22"/>
                  </a:cubicBezTo>
                  <a:cubicBezTo>
                    <a:pt x="15" y="17"/>
                    <a:pt x="13" y="13"/>
                    <a:pt x="11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10" y="3"/>
                    <a:pt x="11" y="2"/>
                    <a:pt x="12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22" y="0"/>
                    <a:pt x="30" y="0"/>
                    <a:pt x="37" y="0"/>
                  </a:cubicBezTo>
                  <a:cubicBezTo>
                    <a:pt x="34" y="4"/>
                    <a:pt x="35" y="8"/>
                    <a:pt x="36" y="13"/>
                  </a:cubicBezTo>
                  <a:cubicBezTo>
                    <a:pt x="37" y="15"/>
                    <a:pt x="38" y="18"/>
                    <a:pt x="38" y="21"/>
                  </a:cubicBezTo>
                  <a:cubicBezTo>
                    <a:pt x="36" y="19"/>
                    <a:pt x="34" y="17"/>
                    <a:pt x="31" y="16"/>
                  </a:cubicBezTo>
                  <a:cubicBezTo>
                    <a:pt x="29" y="15"/>
                    <a:pt x="26" y="14"/>
                    <a:pt x="24" y="13"/>
                  </a:cubicBezTo>
                  <a:cubicBezTo>
                    <a:pt x="20" y="12"/>
                    <a:pt x="16" y="15"/>
                    <a:pt x="17" y="19"/>
                  </a:cubicBezTo>
                  <a:cubicBezTo>
                    <a:pt x="19" y="25"/>
                    <a:pt x="22" y="29"/>
                    <a:pt x="26" y="32"/>
                  </a:cubicBezTo>
                  <a:cubicBezTo>
                    <a:pt x="30" y="35"/>
                    <a:pt x="34" y="37"/>
                    <a:pt x="38" y="40"/>
                  </a:cubicBezTo>
                  <a:cubicBezTo>
                    <a:pt x="38" y="40"/>
                    <a:pt x="39" y="40"/>
                    <a:pt x="39" y="40"/>
                  </a:cubicBezTo>
                  <a:close/>
                  <a:moveTo>
                    <a:pt x="18" y="44"/>
                  </a:moveTo>
                  <a:cubicBezTo>
                    <a:pt x="16" y="42"/>
                    <a:pt x="14" y="41"/>
                    <a:pt x="12" y="40"/>
                  </a:cubicBezTo>
                  <a:cubicBezTo>
                    <a:pt x="10" y="39"/>
                    <a:pt x="7" y="39"/>
                    <a:pt x="6" y="41"/>
                  </a:cubicBezTo>
                  <a:cubicBezTo>
                    <a:pt x="4" y="43"/>
                    <a:pt x="5" y="45"/>
                    <a:pt x="5" y="47"/>
                  </a:cubicBezTo>
                  <a:cubicBezTo>
                    <a:pt x="7" y="50"/>
                    <a:pt x="9" y="52"/>
                    <a:pt x="11" y="54"/>
                  </a:cubicBezTo>
                  <a:cubicBezTo>
                    <a:pt x="13" y="55"/>
                    <a:pt x="13" y="56"/>
                    <a:pt x="12" y="58"/>
                  </a:cubicBezTo>
                  <a:cubicBezTo>
                    <a:pt x="12" y="61"/>
                    <a:pt x="11" y="64"/>
                    <a:pt x="11" y="67"/>
                  </a:cubicBezTo>
                  <a:cubicBezTo>
                    <a:pt x="11" y="70"/>
                    <a:pt x="13" y="72"/>
                    <a:pt x="15" y="72"/>
                  </a:cubicBezTo>
                  <a:cubicBezTo>
                    <a:pt x="18" y="73"/>
                    <a:pt x="20" y="71"/>
                    <a:pt x="21" y="69"/>
                  </a:cubicBezTo>
                  <a:cubicBezTo>
                    <a:pt x="22" y="68"/>
                    <a:pt x="23" y="66"/>
                    <a:pt x="24" y="64"/>
                  </a:cubicBezTo>
                  <a:cubicBezTo>
                    <a:pt x="25" y="65"/>
                    <a:pt x="26" y="65"/>
                    <a:pt x="28" y="66"/>
                  </a:cubicBezTo>
                  <a:cubicBezTo>
                    <a:pt x="31" y="67"/>
                    <a:pt x="34" y="66"/>
                    <a:pt x="35" y="64"/>
                  </a:cubicBezTo>
                  <a:cubicBezTo>
                    <a:pt x="37" y="62"/>
                    <a:pt x="36" y="59"/>
                    <a:pt x="34" y="57"/>
                  </a:cubicBezTo>
                  <a:cubicBezTo>
                    <a:pt x="34" y="56"/>
                    <a:pt x="33" y="56"/>
                    <a:pt x="33" y="56"/>
                  </a:cubicBezTo>
                  <a:cubicBezTo>
                    <a:pt x="32" y="54"/>
                    <a:pt x="30" y="53"/>
                    <a:pt x="29" y="52"/>
                  </a:cubicBezTo>
                  <a:cubicBezTo>
                    <a:pt x="28" y="51"/>
                    <a:pt x="28" y="50"/>
                    <a:pt x="28" y="49"/>
                  </a:cubicBezTo>
                  <a:cubicBezTo>
                    <a:pt x="29" y="46"/>
                    <a:pt x="29" y="43"/>
                    <a:pt x="29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5" y="34"/>
                    <a:pt x="23" y="35"/>
                    <a:pt x="21" y="37"/>
                  </a:cubicBezTo>
                  <a:cubicBezTo>
                    <a:pt x="21" y="37"/>
                    <a:pt x="20" y="38"/>
                    <a:pt x="20" y="39"/>
                  </a:cubicBezTo>
                  <a:cubicBezTo>
                    <a:pt x="19" y="40"/>
                    <a:pt x="18" y="42"/>
                    <a:pt x="18" y="44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14"/>
            <p:cNvSpPr/>
            <p:nvPr/>
          </p:nvSpPr>
          <p:spPr>
            <a:xfrm>
              <a:off x="7108825" y="6815138"/>
              <a:ext cx="757238" cy="447675"/>
            </a:xfrm>
            <a:custGeom>
              <a:avLst/>
              <a:gdLst/>
              <a:ahLst/>
              <a:cxnLst/>
              <a:rect l="l" t="t" r="r" b="b"/>
              <a:pathLst>
                <a:path w="200" h="118" extrusionOk="0">
                  <a:moveTo>
                    <a:pt x="195" y="9"/>
                  </a:moveTo>
                  <a:cubicBezTo>
                    <a:pt x="197" y="9"/>
                    <a:pt x="198" y="10"/>
                    <a:pt x="198" y="12"/>
                  </a:cubicBezTo>
                  <a:cubicBezTo>
                    <a:pt x="198" y="14"/>
                    <a:pt x="198" y="15"/>
                    <a:pt x="198" y="17"/>
                  </a:cubicBezTo>
                  <a:cubicBezTo>
                    <a:pt x="199" y="38"/>
                    <a:pt x="200" y="59"/>
                    <a:pt x="200" y="81"/>
                  </a:cubicBezTo>
                  <a:cubicBezTo>
                    <a:pt x="200" y="89"/>
                    <a:pt x="200" y="96"/>
                    <a:pt x="200" y="104"/>
                  </a:cubicBezTo>
                  <a:cubicBezTo>
                    <a:pt x="200" y="106"/>
                    <a:pt x="200" y="108"/>
                    <a:pt x="200" y="110"/>
                  </a:cubicBezTo>
                  <a:cubicBezTo>
                    <a:pt x="198" y="115"/>
                    <a:pt x="196" y="117"/>
                    <a:pt x="190" y="118"/>
                  </a:cubicBezTo>
                  <a:cubicBezTo>
                    <a:pt x="183" y="118"/>
                    <a:pt x="175" y="117"/>
                    <a:pt x="168" y="116"/>
                  </a:cubicBezTo>
                  <a:cubicBezTo>
                    <a:pt x="155" y="114"/>
                    <a:pt x="142" y="112"/>
                    <a:pt x="128" y="110"/>
                  </a:cubicBezTo>
                  <a:cubicBezTo>
                    <a:pt x="126" y="110"/>
                    <a:pt x="124" y="109"/>
                    <a:pt x="122" y="109"/>
                  </a:cubicBezTo>
                  <a:cubicBezTo>
                    <a:pt x="120" y="108"/>
                    <a:pt x="119" y="108"/>
                    <a:pt x="117" y="110"/>
                  </a:cubicBezTo>
                  <a:cubicBezTo>
                    <a:pt x="115" y="113"/>
                    <a:pt x="112" y="114"/>
                    <a:pt x="108" y="114"/>
                  </a:cubicBezTo>
                  <a:cubicBezTo>
                    <a:pt x="104" y="114"/>
                    <a:pt x="101" y="113"/>
                    <a:pt x="98" y="111"/>
                  </a:cubicBezTo>
                  <a:cubicBezTo>
                    <a:pt x="96" y="109"/>
                    <a:pt x="95" y="109"/>
                    <a:pt x="93" y="109"/>
                  </a:cubicBezTo>
                  <a:cubicBezTo>
                    <a:pt x="83" y="111"/>
                    <a:pt x="73" y="112"/>
                    <a:pt x="64" y="114"/>
                  </a:cubicBezTo>
                  <a:cubicBezTo>
                    <a:pt x="54" y="115"/>
                    <a:pt x="44" y="116"/>
                    <a:pt x="34" y="117"/>
                  </a:cubicBezTo>
                  <a:cubicBezTo>
                    <a:pt x="31" y="118"/>
                    <a:pt x="29" y="118"/>
                    <a:pt x="26" y="118"/>
                  </a:cubicBezTo>
                  <a:cubicBezTo>
                    <a:pt x="20" y="118"/>
                    <a:pt x="17" y="114"/>
                    <a:pt x="16" y="108"/>
                  </a:cubicBezTo>
                  <a:cubicBezTo>
                    <a:pt x="16" y="95"/>
                    <a:pt x="16" y="81"/>
                    <a:pt x="16" y="68"/>
                  </a:cubicBezTo>
                  <a:cubicBezTo>
                    <a:pt x="15" y="53"/>
                    <a:pt x="15" y="39"/>
                    <a:pt x="15" y="24"/>
                  </a:cubicBezTo>
                  <a:cubicBezTo>
                    <a:pt x="14" y="24"/>
                    <a:pt x="14" y="24"/>
                    <a:pt x="14" y="25"/>
                  </a:cubicBezTo>
                  <a:cubicBezTo>
                    <a:pt x="11" y="28"/>
                    <a:pt x="8" y="32"/>
                    <a:pt x="5" y="36"/>
                  </a:cubicBezTo>
                  <a:cubicBezTo>
                    <a:pt x="4" y="37"/>
                    <a:pt x="3" y="38"/>
                    <a:pt x="2" y="37"/>
                  </a:cubicBezTo>
                  <a:cubicBezTo>
                    <a:pt x="1" y="37"/>
                    <a:pt x="0" y="35"/>
                    <a:pt x="1" y="34"/>
                  </a:cubicBezTo>
                  <a:cubicBezTo>
                    <a:pt x="3" y="30"/>
                    <a:pt x="6" y="27"/>
                    <a:pt x="9" y="23"/>
                  </a:cubicBezTo>
                  <a:cubicBezTo>
                    <a:pt x="10" y="22"/>
                    <a:pt x="12" y="21"/>
                    <a:pt x="13" y="19"/>
                  </a:cubicBezTo>
                  <a:cubicBezTo>
                    <a:pt x="14" y="18"/>
                    <a:pt x="14" y="16"/>
                    <a:pt x="15" y="14"/>
                  </a:cubicBezTo>
                  <a:cubicBezTo>
                    <a:pt x="16" y="13"/>
                    <a:pt x="17" y="12"/>
                    <a:pt x="18" y="11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21" y="14"/>
                    <a:pt x="21" y="15"/>
                    <a:pt x="19" y="18"/>
                  </a:cubicBezTo>
                  <a:cubicBezTo>
                    <a:pt x="18" y="19"/>
                    <a:pt x="17" y="21"/>
                    <a:pt x="17" y="23"/>
                  </a:cubicBezTo>
                  <a:cubicBezTo>
                    <a:pt x="18" y="45"/>
                    <a:pt x="18" y="66"/>
                    <a:pt x="19" y="88"/>
                  </a:cubicBezTo>
                  <a:cubicBezTo>
                    <a:pt x="19" y="95"/>
                    <a:pt x="19" y="101"/>
                    <a:pt x="20" y="108"/>
                  </a:cubicBezTo>
                  <a:cubicBezTo>
                    <a:pt x="20" y="111"/>
                    <a:pt x="22" y="113"/>
                    <a:pt x="25" y="114"/>
                  </a:cubicBezTo>
                  <a:cubicBezTo>
                    <a:pt x="28" y="116"/>
                    <a:pt x="31" y="115"/>
                    <a:pt x="34" y="115"/>
                  </a:cubicBezTo>
                  <a:cubicBezTo>
                    <a:pt x="45" y="113"/>
                    <a:pt x="56" y="112"/>
                    <a:pt x="67" y="110"/>
                  </a:cubicBezTo>
                  <a:cubicBezTo>
                    <a:pt x="76" y="109"/>
                    <a:pt x="85" y="108"/>
                    <a:pt x="94" y="106"/>
                  </a:cubicBezTo>
                  <a:cubicBezTo>
                    <a:pt x="95" y="106"/>
                    <a:pt x="96" y="106"/>
                    <a:pt x="96" y="105"/>
                  </a:cubicBezTo>
                  <a:cubicBezTo>
                    <a:pt x="97" y="103"/>
                    <a:pt x="98" y="102"/>
                    <a:pt x="99" y="100"/>
                  </a:cubicBezTo>
                  <a:cubicBezTo>
                    <a:pt x="74" y="96"/>
                    <a:pt x="50" y="98"/>
                    <a:pt x="27" y="108"/>
                  </a:cubicBezTo>
                  <a:cubicBezTo>
                    <a:pt x="25" y="92"/>
                    <a:pt x="24" y="14"/>
                    <a:pt x="26" y="10"/>
                  </a:cubicBezTo>
                  <a:cubicBezTo>
                    <a:pt x="26" y="41"/>
                    <a:pt x="26" y="72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39" y="98"/>
                    <a:pt x="51" y="96"/>
                    <a:pt x="63" y="95"/>
                  </a:cubicBezTo>
                  <a:cubicBezTo>
                    <a:pt x="75" y="94"/>
                    <a:pt x="87" y="95"/>
                    <a:pt x="98" y="99"/>
                  </a:cubicBezTo>
                  <a:cubicBezTo>
                    <a:pt x="99" y="99"/>
                    <a:pt x="100" y="99"/>
                    <a:pt x="101" y="98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78" y="89"/>
                    <a:pt x="55" y="90"/>
                    <a:pt x="31" y="99"/>
                  </a:cubicBezTo>
                  <a:cubicBezTo>
                    <a:pt x="31" y="96"/>
                    <a:pt x="31" y="93"/>
                    <a:pt x="30" y="90"/>
                  </a:cubicBezTo>
                  <a:cubicBezTo>
                    <a:pt x="30" y="69"/>
                    <a:pt x="30" y="48"/>
                    <a:pt x="29" y="27"/>
                  </a:cubicBezTo>
                  <a:cubicBezTo>
                    <a:pt x="29" y="19"/>
                    <a:pt x="29" y="12"/>
                    <a:pt x="29" y="5"/>
                  </a:cubicBezTo>
                  <a:cubicBezTo>
                    <a:pt x="29" y="3"/>
                    <a:pt x="30" y="2"/>
                    <a:pt x="31" y="0"/>
                  </a:cubicBezTo>
                  <a:cubicBezTo>
                    <a:pt x="31" y="32"/>
                    <a:pt x="31" y="64"/>
                    <a:pt x="32" y="96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42" y="91"/>
                    <a:pt x="53" y="89"/>
                    <a:pt x="63" y="88"/>
                  </a:cubicBezTo>
                  <a:cubicBezTo>
                    <a:pt x="73" y="87"/>
                    <a:pt x="83" y="88"/>
                    <a:pt x="93" y="89"/>
                  </a:cubicBezTo>
                  <a:cubicBezTo>
                    <a:pt x="97" y="90"/>
                    <a:pt x="101" y="92"/>
                    <a:pt x="104" y="95"/>
                  </a:cubicBezTo>
                  <a:cubicBezTo>
                    <a:pt x="105" y="95"/>
                    <a:pt x="105" y="96"/>
                    <a:pt x="106" y="96"/>
                  </a:cubicBezTo>
                  <a:cubicBezTo>
                    <a:pt x="112" y="95"/>
                    <a:pt x="116" y="98"/>
                    <a:pt x="119" y="104"/>
                  </a:cubicBezTo>
                  <a:cubicBezTo>
                    <a:pt x="119" y="105"/>
                    <a:pt x="120" y="105"/>
                    <a:pt x="121" y="105"/>
                  </a:cubicBezTo>
                  <a:cubicBezTo>
                    <a:pt x="131" y="107"/>
                    <a:pt x="140" y="109"/>
                    <a:pt x="150" y="110"/>
                  </a:cubicBezTo>
                  <a:cubicBezTo>
                    <a:pt x="157" y="112"/>
                    <a:pt x="164" y="112"/>
                    <a:pt x="170" y="113"/>
                  </a:cubicBezTo>
                  <a:cubicBezTo>
                    <a:pt x="175" y="114"/>
                    <a:pt x="180" y="114"/>
                    <a:pt x="185" y="115"/>
                  </a:cubicBezTo>
                  <a:cubicBezTo>
                    <a:pt x="186" y="115"/>
                    <a:pt x="187" y="115"/>
                    <a:pt x="189" y="115"/>
                  </a:cubicBezTo>
                  <a:cubicBezTo>
                    <a:pt x="194" y="114"/>
                    <a:pt x="197" y="111"/>
                    <a:pt x="197" y="106"/>
                  </a:cubicBezTo>
                  <a:cubicBezTo>
                    <a:pt x="197" y="99"/>
                    <a:pt x="197" y="92"/>
                    <a:pt x="197" y="85"/>
                  </a:cubicBezTo>
                  <a:cubicBezTo>
                    <a:pt x="197" y="68"/>
                    <a:pt x="197" y="52"/>
                    <a:pt x="196" y="35"/>
                  </a:cubicBezTo>
                  <a:cubicBezTo>
                    <a:pt x="196" y="26"/>
                    <a:pt x="196" y="17"/>
                    <a:pt x="195" y="9"/>
                  </a:cubicBezTo>
                  <a:close/>
                  <a:moveTo>
                    <a:pt x="98" y="106"/>
                  </a:moveTo>
                  <a:cubicBezTo>
                    <a:pt x="105" y="111"/>
                    <a:pt x="111" y="112"/>
                    <a:pt x="118" y="105"/>
                  </a:cubicBezTo>
                  <a:cubicBezTo>
                    <a:pt x="116" y="100"/>
                    <a:pt x="112" y="97"/>
                    <a:pt x="108" y="97"/>
                  </a:cubicBezTo>
                  <a:cubicBezTo>
                    <a:pt x="103" y="98"/>
                    <a:pt x="100" y="100"/>
                    <a:pt x="98" y="106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14"/>
            <p:cNvSpPr/>
            <p:nvPr/>
          </p:nvSpPr>
          <p:spPr>
            <a:xfrm>
              <a:off x="7775575" y="6248400"/>
              <a:ext cx="166688" cy="219075"/>
            </a:xfrm>
            <a:custGeom>
              <a:avLst/>
              <a:gdLst/>
              <a:ahLst/>
              <a:cxnLst/>
              <a:rect l="l" t="t" r="r" b="b"/>
              <a:pathLst>
                <a:path w="44" h="58" extrusionOk="0">
                  <a:moveTo>
                    <a:pt x="12" y="56"/>
                  </a:moveTo>
                  <a:cubicBezTo>
                    <a:pt x="11" y="55"/>
                    <a:pt x="9" y="54"/>
                    <a:pt x="8" y="54"/>
                  </a:cubicBezTo>
                  <a:cubicBezTo>
                    <a:pt x="3" y="52"/>
                    <a:pt x="1" y="48"/>
                    <a:pt x="0" y="43"/>
                  </a:cubicBezTo>
                  <a:cubicBezTo>
                    <a:pt x="0" y="32"/>
                    <a:pt x="2" y="22"/>
                    <a:pt x="7" y="12"/>
                  </a:cubicBezTo>
                  <a:cubicBezTo>
                    <a:pt x="8" y="10"/>
                    <a:pt x="9" y="8"/>
                    <a:pt x="10" y="6"/>
                  </a:cubicBezTo>
                  <a:cubicBezTo>
                    <a:pt x="14" y="1"/>
                    <a:pt x="20" y="0"/>
                    <a:pt x="25" y="1"/>
                  </a:cubicBezTo>
                  <a:cubicBezTo>
                    <a:pt x="28" y="2"/>
                    <a:pt x="30" y="3"/>
                    <a:pt x="32" y="4"/>
                  </a:cubicBezTo>
                  <a:cubicBezTo>
                    <a:pt x="37" y="6"/>
                    <a:pt x="39" y="10"/>
                    <a:pt x="39" y="15"/>
                  </a:cubicBezTo>
                  <a:cubicBezTo>
                    <a:pt x="40" y="20"/>
                    <a:pt x="38" y="24"/>
                    <a:pt x="34" y="27"/>
                  </a:cubicBezTo>
                  <a:cubicBezTo>
                    <a:pt x="35" y="28"/>
                    <a:pt x="38" y="29"/>
                    <a:pt x="39" y="30"/>
                  </a:cubicBezTo>
                  <a:cubicBezTo>
                    <a:pt x="43" y="34"/>
                    <a:pt x="44" y="38"/>
                    <a:pt x="42" y="42"/>
                  </a:cubicBezTo>
                  <a:cubicBezTo>
                    <a:pt x="41" y="46"/>
                    <a:pt x="39" y="50"/>
                    <a:pt x="36" y="53"/>
                  </a:cubicBezTo>
                  <a:cubicBezTo>
                    <a:pt x="35" y="54"/>
                    <a:pt x="35" y="54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29" y="58"/>
                    <a:pt x="24" y="58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6" y="57"/>
                  </a:cubicBezTo>
                  <a:cubicBezTo>
                    <a:pt x="15" y="56"/>
                    <a:pt x="14" y="56"/>
                    <a:pt x="13" y="56"/>
                  </a:cubicBezTo>
                  <a:cubicBezTo>
                    <a:pt x="13" y="56"/>
                    <a:pt x="12" y="56"/>
                    <a:pt x="12" y="56"/>
                  </a:cubicBezTo>
                  <a:close/>
                  <a:moveTo>
                    <a:pt x="17" y="38"/>
                  </a:moveTo>
                  <a:cubicBezTo>
                    <a:pt x="17" y="41"/>
                    <a:pt x="19" y="43"/>
                    <a:pt x="21" y="43"/>
                  </a:cubicBezTo>
                  <a:cubicBezTo>
                    <a:pt x="23" y="43"/>
                    <a:pt x="25" y="40"/>
                    <a:pt x="25" y="38"/>
                  </a:cubicBezTo>
                  <a:cubicBezTo>
                    <a:pt x="25" y="35"/>
                    <a:pt x="23" y="34"/>
                    <a:pt x="21" y="34"/>
                  </a:cubicBezTo>
                  <a:cubicBezTo>
                    <a:pt x="19" y="34"/>
                    <a:pt x="17" y="36"/>
                    <a:pt x="17" y="38"/>
                  </a:cubicBezTo>
                  <a:close/>
                  <a:moveTo>
                    <a:pt x="27" y="18"/>
                  </a:moveTo>
                  <a:cubicBezTo>
                    <a:pt x="27" y="16"/>
                    <a:pt x="25" y="15"/>
                    <a:pt x="24" y="15"/>
                  </a:cubicBezTo>
                  <a:cubicBezTo>
                    <a:pt x="23" y="15"/>
                    <a:pt x="21" y="17"/>
                    <a:pt x="21" y="19"/>
                  </a:cubicBezTo>
                  <a:cubicBezTo>
                    <a:pt x="21" y="20"/>
                    <a:pt x="22" y="22"/>
                    <a:pt x="23" y="22"/>
                  </a:cubicBezTo>
                  <a:cubicBezTo>
                    <a:pt x="25" y="22"/>
                    <a:pt x="27" y="20"/>
                    <a:pt x="27" y="18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14"/>
            <p:cNvSpPr/>
            <p:nvPr/>
          </p:nvSpPr>
          <p:spPr>
            <a:xfrm>
              <a:off x="7381875" y="6002338"/>
              <a:ext cx="196850" cy="227013"/>
            </a:xfrm>
            <a:custGeom>
              <a:avLst/>
              <a:gdLst/>
              <a:ahLst/>
              <a:cxnLst/>
              <a:rect l="l" t="t" r="r" b="b"/>
              <a:pathLst>
                <a:path w="52" h="60" extrusionOk="0">
                  <a:moveTo>
                    <a:pt x="0" y="16"/>
                  </a:moveTo>
                  <a:cubicBezTo>
                    <a:pt x="0" y="15"/>
                    <a:pt x="0" y="14"/>
                    <a:pt x="1" y="13"/>
                  </a:cubicBezTo>
                  <a:cubicBezTo>
                    <a:pt x="2" y="10"/>
                    <a:pt x="4" y="8"/>
                    <a:pt x="7" y="6"/>
                  </a:cubicBezTo>
                  <a:cubicBezTo>
                    <a:pt x="13" y="2"/>
                    <a:pt x="20" y="0"/>
                    <a:pt x="27" y="2"/>
                  </a:cubicBezTo>
                  <a:cubicBezTo>
                    <a:pt x="35" y="3"/>
                    <a:pt x="38" y="8"/>
                    <a:pt x="40" y="14"/>
                  </a:cubicBezTo>
                  <a:cubicBezTo>
                    <a:pt x="43" y="21"/>
                    <a:pt x="42" y="28"/>
                    <a:pt x="36" y="34"/>
                  </a:cubicBezTo>
                  <a:cubicBezTo>
                    <a:pt x="38" y="35"/>
                    <a:pt x="40" y="36"/>
                    <a:pt x="42" y="37"/>
                  </a:cubicBezTo>
                  <a:cubicBezTo>
                    <a:pt x="44" y="38"/>
                    <a:pt x="46" y="39"/>
                    <a:pt x="48" y="40"/>
                  </a:cubicBezTo>
                  <a:cubicBezTo>
                    <a:pt x="48" y="40"/>
                    <a:pt x="49" y="41"/>
                    <a:pt x="49" y="41"/>
                  </a:cubicBezTo>
                  <a:cubicBezTo>
                    <a:pt x="51" y="43"/>
                    <a:pt x="52" y="45"/>
                    <a:pt x="51" y="47"/>
                  </a:cubicBezTo>
                  <a:cubicBezTo>
                    <a:pt x="50" y="49"/>
                    <a:pt x="48" y="50"/>
                    <a:pt x="46" y="50"/>
                  </a:cubicBezTo>
                  <a:cubicBezTo>
                    <a:pt x="42" y="50"/>
                    <a:pt x="38" y="49"/>
                    <a:pt x="35" y="47"/>
                  </a:cubicBezTo>
                  <a:cubicBezTo>
                    <a:pt x="31" y="46"/>
                    <a:pt x="28" y="44"/>
                    <a:pt x="25" y="43"/>
                  </a:cubicBezTo>
                  <a:cubicBezTo>
                    <a:pt x="26" y="45"/>
                    <a:pt x="26" y="48"/>
                    <a:pt x="26" y="50"/>
                  </a:cubicBezTo>
                  <a:cubicBezTo>
                    <a:pt x="26" y="52"/>
                    <a:pt x="25" y="54"/>
                    <a:pt x="25" y="56"/>
                  </a:cubicBezTo>
                  <a:cubicBezTo>
                    <a:pt x="23" y="59"/>
                    <a:pt x="20" y="60"/>
                    <a:pt x="17" y="58"/>
                  </a:cubicBezTo>
                  <a:cubicBezTo>
                    <a:pt x="15" y="55"/>
                    <a:pt x="13" y="53"/>
                    <a:pt x="11" y="50"/>
                  </a:cubicBezTo>
                  <a:cubicBezTo>
                    <a:pt x="6" y="41"/>
                    <a:pt x="3" y="32"/>
                    <a:pt x="0" y="22"/>
                  </a:cubicBezTo>
                  <a:cubicBezTo>
                    <a:pt x="0" y="20"/>
                    <a:pt x="0" y="18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27" y="20"/>
                  </a:moveTo>
                  <a:cubicBezTo>
                    <a:pt x="27" y="17"/>
                    <a:pt x="25" y="15"/>
                    <a:pt x="23" y="14"/>
                  </a:cubicBezTo>
                  <a:cubicBezTo>
                    <a:pt x="20" y="13"/>
                    <a:pt x="17" y="15"/>
                    <a:pt x="17" y="18"/>
                  </a:cubicBezTo>
                  <a:cubicBezTo>
                    <a:pt x="17" y="20"/>
                    <a:pt x="17" y="23"/>
                    <a:pt x="18" y="25"/>
                  </a:cubicBezTo>
                  <a:cubicBezTo>
                    <a:pt x="20" y="28"/>
                    <a:pt x="23" y="28"/>
                    <a:pt x="25" y="25"/>
                  </a:cubicBezTo>
                  <a:cubicBezTo>
                    <a:pt x="26" y="24"/>
                    <a:pt x="26" y="22"/>
                    <a:pt x="27" y="2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14"/>
            <p:cNvSpPr/>
            <p:nvPr/>
          </p:nvSpPr>
          <p:spPr>
            <a:xfrm>
              <a:off x="7685088" y="6040438"/>
              <a:ext cx="155575" cy="192088"/>
            </a:xfrm>
            <a:custGeom>
              <a:avLst/>
              <a:gdLst/>
              <a:ahLst/>
              <a:cxnLst/>
              <a:rect l="l" t="t" r="r" b="b"/>
              <a:pathLst>
                <a:path w="41" h="51" extrusionOk="0">
                  <a:moveTo>
                    <a:pt x="0" y="40"/>
                  </a:moveTo>
                  <a:cubicBezTo>
                    <a:pt x="1" y="29"/>
                    <a:pt x="3" y="18"/>
                    <a:pt x="10" y="9"/>
                  </a:cubicBezTo>
                  <a:cubicBezTo>
                    <a:pt x="12" y="6"/>
                    <a:pt x="14" y="4"/>
                    <a:pt x="17" y="3"/>
                  </a:cubicBezTo>
                  <a:cubicBezTo>
                    <a:pt x="22" y="0"/>
                    <a:pt x="27" y="1"/>
                    <a:pt x="30" y="5"/>
                  </a:cubicBezTo>
                  <a:cubicBezTo>
                    <a:pt x="34" y="9"/>
                    <a:pt x="36" y="14"/>
                    <a:pt x="37" y="19"/>
                  </a:cubicBezTo>
                  <a:cubicBezTo>
                    <a:pt x="38" y="26"/>
                    <a:pt x="40" y="33"/>
                    <a:pt x="41" y="40"/>
                  </a:cubicBezTo>
                  <a:cubicBezTo>
                    <a:pt x="41" y="42"/>
                    <a:pt x="41" y="44"/>
                    <a:pt x="40" y="46"/>
                  </a:cubicBezTo>
                  <a:cubicBezTo>
                    <a:pt x="40" y="49"/>
                    <a:pt x="37" y="51"/>
                    <a:pt x="34" y="51"/>
                  </a:cubicBezTo>
                  <a:cubicBezTo>
                    <a:pt x="32" y="51"/>
                    <a:pt x="30" y="50"/>
                    <a:pt x="28" y="48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6" y="43"/>
                    <a:pt x="23" y="41"/>
                    <a:pt x="19" y="42"/>
                  </a:cubicBezTo>
                  <a:cubicBezTo>
                    <a:pt x="17" y="42"/>
                    <a:pt x="16" y="42"/>
                    <a:pt x="15" y="44"/>
                  </a:cubicBezTo>
                  <a:cubicBezTo>
                    <a:pt x="14" y="45"/>
                    <a:pt x="13" y="46"/>
                    <a:pt x="12" y="47"/>
                  </a:cubicBezTo>
                  <a:cubicBezTo>
                    <a:pt x="10" y="50"/>
                    <a:pt x="7" y="51"/>
                    <a:pt x="5" y="50"/>
                  </a:cubicBezTo>
                  <a:cubicBezTo>
                    <a:pt x="2" y="49"/>
                    <a:pt x="0" y="47"/>
                    <a:pt x="0" y="44"/>
                  </a:cubicBezTo>
                  <a:cubicBezTo>
                    <a:pt x="0" y="43"/>
                    <a:pt x="0" y="42"/>
                    <a:pt x="0" y="40"/>
                  </a:cubicBezTo>
                  <a:close/>
                  <a:moveTo>
                    <a:pt x="25" y="26"/>
                  </a:moveTo>
                  <a:cubicBezTo>
                    <a:pt x="24" y="24"/>
                    <a:pt x="24" y="22"/>
                    <a:pt x="23" y="21"/>
                  </a:cubicBezTo>
                  <a:cubicBezTo>
                    <a:pt x="23" y="20"/>
                    <a:pt x="22" y="19"/>
                    <a:pt x="21" y="19"/>
                  </a:cubicBezTo>
                  <a:cubicBezTo>
                    <a:pt x="21" y="19"/>
                    <a:pt x="19" y="20"/>
                    <a:pt x="19" y="21"/>
                  </a:cubicBezTo>
                  <a:cubicBezTo>
                    <a:pt x="19" y="22"/>
                    <a:pt x="18" y="24"/>
                    <a:pt x="18" y="26"/>
                  </a:cubicBezTo>
                  <a:cubicBezTo>
                    <a:pt x="18" y="29"/>
                    <a:pt x="20" y="30"/>
                    <a:pt x="22" y="30"/>
                  </a:cubicBezTo>
                  <a:cubicBezTo>
                    <a:pt x="24" y="30"/>
                    <a:pt x="24" y="29"/>
                    <a:pt x="25" y="26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14"/>
            <p:cNvSpPr/>
            <p:nvPr/>
          </p:nvSpPr>
          <p:spPr>
            <a:xfrm>
              <a:off x="7221538" y="6327775"/>
              <a:ext cx="155575" cy="200025"/>
            </a:xfrm>
            <a:custGeom>
              <a:avLst/>
              <a:gdLst/>
              <a:ahLst/>
              <a:cxnLst/>
              <a:rect l="l" t="t" r="r" b="b"/>
              <a:pathLst>
                <a:path w="41" h="53" extrusionOk="0">
                  <a:moveTo>
                    <a:pt x="0" y="24"/>
                  </a:moveTo>
                  <a:cubicBezTo>
                    <a:pt x="0" y="19"/>
                    <a:pt x="1" y="13"/>
                    <a:pt x="3" y="8"/>
                  </a:cubicBezTo>
                  <a:cubicBezTo>
                    <a:pt x="7" y="2"/>
                    <a:pt x="13" y="0"/>
                    <a:pt x="19" y="4"/>
                  </a:cubicBezTo>
                  <a:cubicBezTo>
                    <a:pt x="23" y="7"/>
                    <a:pt x="26" y="10"/>
                    <a:pt x="28" y="13"/>
                  </a:cubicBezTo>
                  <a:cubicBezTo>
                    <a:pt x="32" y="19"/>
                    <a:pt x="36" y="25"/>
                    <a:pt x="40" y="31"/>
                  </a:cubicBezTo>
                  <a:cubicBezTo>
                    <a:pt x="41" y="33"/>
                    <a:pt x="41" y="35"/>
                    <a:pt x="41" y="37"/>
                  </a:cubicBezTo>
                  <a:cubicBezTo>
                    <a:pt x="41" y="42"/>
                    <a:pt x="36" y="44"/>
                    <a:pt x="32" y="41"/>
                  </a:cubicBezTo>
                  <a:cubicBezTo>
                    <a:pt x="31" y="41"/>
                    <a:pt x="30" y="40"/>
                    <a:pt x="29" y="39"/>
                  </a:cubicBezTo>
                  <a:cubicBezTo>
                    <a:pt x="25" y="36"/>
                    <a:pt x="19" y="39"/>
                    <a:pt x="18" y="43"/>
                  </a:cubicBezTo>
                  <a:cubicBezTo>
                    <a:pt x="18" y="45"/>
                    <a:pt x="18" y="46"/>
                    <a:pt x="17" y="47"/>
                  </a:cubicBezTo>
                  <a:cubicBezTo>
                    <a:pt x="16" y="50"/>
                    <a:pt x="15" y="52"/>
                    <a:pt x="12" y="52"/>
                  </a:cubicBezTo>
                  <a:cubicBezTo>
                    <a:pt x="9" y="53"/>
                    <a:pt x="7" y="51"/>
                    <a:pt x="6" y="49"/>
                  </a:cubicBezTo>
                  <a:cubicBezTo>
                    <a:pt x="3" y="44"/>
                    <a:pt x="2" y="40"/>
                    <a:pt x="1" y="35"/>
                  </a:cubicBezTo>
                  <a:cubicBezTo>
                    <a:pt x="1" y="31"/>
                    <a:pt x="0" y="28"/>
                    <a:pt x="0" y="24"/>
                  </a:cubicBezTo>
                  <a:close/>
                  <a:moveTo>
                    <a:pt x="13" y="22"/>
                  </a:moveTo>
                  <a:cubicBezTo>
                    <a:pt x="14" y="24"/>
                    <a:pt x="15" y="26"/>
                    <a:pt x="16" y="27"/>
                  </a:cubicBezTo>
                  <a:cubicBezTo>
                    <a:pt x="17" y="29"/>
                    <a:pt x="18" y="29"/>
                    <a:pt x="20" y="28"/>
                  </a:cubicBezTo>
                  <a:cubicBezTo>
                    <a:pt x="21" y="27"/>
                    <a:pt x="21" y="26"/>
                    <a:pt x="20" y="25"/>
                  </a:cubicBezTo>
                  <a:cubicBezTo>
                    <a:pt x="20" y="23"/>
                    <a:pt x="19" y="21"/>
                    <a:pt x="18" y="20"/>
                  </a:cubicBezTo>
                  <a:cubicBezTo>
                    <a:pt x="17" y="19"/>
                    <a:pt x="15" y="18"/>
                    <a:pt x="15" y="19"/>
                  </a:cubicBezTo>
                  <a:cubicBezTo>
                    <a:pt x="14" y="19"/>
                    <a:pt x="14" y="20"/>
                    <a:pt x="13" y="22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14"/>
            <p:cNvSpPr/>
            <p:nvPr/>
          </p:nvSpPr>
          <p:spPr>
            <a:xfrm>
              <a:off x="7108825" y="6138863"/>
              <a:ext cx="169863" cy="173038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35" y="38"/>
                  </a:moveTo>
                  <a:cubicBezTo>
                    <a:pt x="33" y="40"/>
                    <a:pt x="32" y="40"/>
                    <a:pt x="31" y="41"/>
                  </a:cubicBezTo>
                  <a:cubicBezTo>
                    <a:pt x="26" y="45"/>
                    <a:pt x="17" y="46"/>
                    <a:pt x="11" y="43"/>
                  </a:cubicBezTo>
                  <a:cubicBezTo>
                    <a:pt x="8" y="42"/>
                    <a:pt x="6" y="40"/>
                    <a:pt x="5" y="37"/>
                  </a:cubicBezTo>
                  <a:cubicBezTo>
                    <a:pt x="1" y="30"/>
                    <a:pt x="0" y="22"/>
                    <a:pt x="2" y="14"/>
                  </a:cubicBezTo>
                  <a:cubicBezTo>
                    <a:pt x="4" y="5"/>
                    <a:pt x="11" y="0"/>
                    <a:pt x="20" y="1"/>
                  </a:cubicBezTo>
                  <a:cubicBezTo>
                    <a:pt x="28" y="1"/>
                    <a:pt x="35" y="8"/>
                    <a:pt x="36" y="16"/>
                  </a:cubicBezTo>
                  <a:cubicBezTo>
                    <a:pt x="37" y="19"/>
                    <a:pt x="37" y="23"/>
                    <a:pt x="37" y="26"/>
                  </a:cubicBezTo>
                  <a:cubicBezTo>
                    <a:pt x="37" y="29"/>
                    <a:pt x="38" y="30"/>
                    <a:pt x="40" y="31"/>
                  </a:cubicBezTo>
                  <a:cubicBezTo>
                    <a:pt x="41" y="32"/>
                    <a:pt x="42" y="32"/>
                    <a:pt x="43" y="33"/>
                  </a:cubicBezTo>
                  <a:cubicBezTo>
                    <a:pt x="45" y="34"/>
                    <a:pt x="45" y="36"/>
                    <a:pt x="44" y="38"/>
                  </a:cubicBezTo>
                  <a:cubicBezTo>
                    <a:pt x="43" y="39"/>
                    <a:pt x="42" y="40"/>
                    <a:pt x="42" y="41"/>
                  </a:cubicBezTo>
                  <a:cubicBezTo>
                    <a:pt x="39" y="43"/>
                    <a:pt x="38" y="42"/>
                    <a:pt x="36" y="40"/>
                  </a:cubicBezTo>
                  <a:cubicBezTo>
                    <a:pt x="36" y="40"/>
                    <a:pt x="35" y="39"/>
                    <a:pt x="35" y="38"/>
                  </a:cubicBezTo>
                  <a:close/>
                  <a:moveTo>
                    <a:pt x="26" y="23"/>
                  </a:moveTo>
                  <a:cubicBezTo>
                    <a:pt x="25" y="20"/>
                    <a:pt x="25" y="18"/>
                    <a:pt x="24" y="15"/>
                  </a:cubicBezTo>
                  <a:cubicBezTo>
                    <a:pt x="24" y="12"/>
                    <a:pt x="22" y="11"/>
                    <a:pt x="20" y="11"/>
                  </a:cubicBezTo>
                  <a:cubicBezTo>
                    <a:pt x="17" y="10"/>
                    <a:pt x="15" y="12"/>
                    <a:pt x="14" y="14"/>
                  </a:cubicBezTo>
                  <a:cubicBezTo>
                    <a:pt x="12" y="20"/>
                    <a:pt x="14" y="26"/>
                    <a:pt x="20" y="30"/>
                  </a:cubicBezTo>
                  <a:cubicBezTo>
                    <a:pt x="21" y="30"/>
                    <a:pt x="22" y="30"/>
                    <a:pt x="23" y="31"/>
                  </a:cubicBezTo>
                  <a:cubicBezTo>
                    <a:pt x="20" y="27"/>
                    <a:pt x="20" y="24"/>
                    <a:pt x="26" y="23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14"/>
            <p:cNvSpPr/>
            <p:nvPr/>
          </p:nvSpPr>
          <p:spPr>
            <a:xfrm>
              <a:off x="7396163" y="6645275"/>
              <a:ext cx="196850" cy="200025"/>
            </a:xfrm>
            <a:custGeom>
              <a:avLst/>
              <a:gdLst/>
              <a:ahLst/>
              <a:cxnLst/>
              <a:rect l="l" t="t" r="r" b="b"/>
              <a:pathLst>
                <a:path w="52" h="53" extrusionOk="0">
                  <a:moveTo>
                    <a:pt x="38" y="53"/>
                  </a:moveTo>
                  <a:cubicBezTo>
                    <a:pt x="35" y="50"/>
                    <a:pt x="35" y="47"/>
                    <a:pt x="36" y="44"/>
                  </a:cubicBezTo>
                  <a:cubicBezTo>
                    <a:pt x="36" y="40"/>
                    <a:pt x="37" y="36"/>
                    <a:pt x="38" y="31"/>
                  </a:cubicBezTo>
                  <a:cubicBezTo>
                    <a:pt x="35" y="33"/>
                    <a:pt x="32" y="35"/>
                    <a:pt x="30" y="37"/>
                  </a:cubicBezTo>
                  <a:cubicBezTo>
                    <a:pt x="27" y="38"/>
                    <a:pt x="25" y="39"/>
                    <a:pt x="23" y="39"/>
                  </a:cubicBezTo>
                  <a:cubicBezTo>
                    <a:pt x="20" y="40"/>
                    <a:pt x="18" y="38"/>
                    <a:pt x="18" y="35"/>
                  </a:cubicBezTo>
                  <a:cubicBezTo>
                    <a:pt x="18" y="33"/>
                    <a:pt x="18" y="31"/>
                    <a:pt x="18" y="28"/>
                  </a:cubicBezTo>
                  <a:cubicBezTo>
                    <a:pt x="18" y="27"/>
                    <a:pt x="18" y="26"/>
                    <a:pt x="18" y="25"/>
                  </a:cubicBezTo>
                  <a:cubicBezTo>
                    <a:pt x="18" y="23"/>
                    <a:pt x="17" y="23"/>
                    <a:pt x="15" y="24"/>
                  </a:cubicBezTo>
                  <a:cubicBezTo>
                    <a:pt x="14" y="24"/>
                    <a:pt x="14" y="25"/>
                    <a:pt x="13" y="26"/>
                  </a:cubicBezTo>
                  <a:cubicBezTo>
                    <a:pt x="10" y="28"/>
                    <a:pt x="7" y="31"/>
                    <a:pt x="3" y="31"/>
                  </a:cubicBezTo>
                  <a:cubicBezTo>
                    <a:pt x="2" y="32"/>
                    <a:pt x="1" y="32"/>
                    <a:pt x="0" y="31"/>
                  </a:cubicBezTo>
                  <a:cubicBezTo>
                    <a:pt x="0" y="30"/>
                    <a:pt x="0" y="29"/>
                    <a:pt x="1" y="28"/>
                  </a:cubicBezTo>
                  <a:cubicBezTo>
                    <a:pt x="4" y="20"/>
                    <a:pt x="9" y="12"/>
                    <a:pt x="15" y="7"/>
                  </a:cubicBezTo>
                  <a:cubicBezTo>
                    <a:pt x="18" y="5"/>
                    <a:pt x="20" y="3"/>
                    <a:pt x="22" y="2"/>
                  </a:cubicBezTo>
                  <a:cubicBezTo>
                    <a:pt x="26" y="0"/>
                    <a:pt x="29" y="1"/>
                    <a:pt x="29" y="5"/>
                  </a:cubicBezTo>
                  <a:cubicBezTo>
                    <a:pt x="30" y="8"/>
                    <a:pt x="30" y="12"/>
                    <a:pt x="30" y="16"/>
                  </a:cubicBezTo>
                  <a:cubicBezTo>
                    <a:pt x="29" y="18"/>
                    <a:pt x="29" y="20"/>
                    <a:pt x="28" y="23"/>
                  </a:cubicBezTo>
                  <a:cubicBezTo>
                    <a:pt x="28" y="23"/>
                    <a:pt x="28" y="23"/>
                    <a:pt x="28" y="24"/>
                  </a:cubicBezTo>
                  <a:cubicBezTo>
                    <a:pt x="28" y="25"/>
                    <a:pt x="29" y="26"/>
                    <a:pt x="29" y="27"/>
                  </a:cubicBezTo>
                  <a:cubicBezTo>
                    <a:pt x="30" y="26"/>
                    <a:pt x="31" y="26"/>
                    <a:pt x="32" y="25"/>
                  </a:cubicBezTo>
                  <a:cubicBezTo>
                    <a:pt x="36" y="20"/>
                    <a:pt x="40" y="17"/>
                    <a:pt x="47" y="15"/>
                  </a:cubicBezTo>
                  <a:cubicBezTo>
                    <a:pt x="51" y="14"/>
                    <a:pt x="52" y="15"/>
                    <a:pt x="52" y="19"/>
                  </a:cubicBezTo>
                  <a:cubicBezTo>
                    <a:pt x="52" y="24"/>
                    <a:pt x="50" y="29"/>
                    <a:pt x="48" y="34"/>
                  </a:cubicBezTo>
                  <a:cubicBezTo>
                    <a:pt x="46" y="39"/>
                    <a:pt x="43" y="44"/>
                    <a:pt x="40" y="50"/>
                  </a:cubicBezTo>
                  <a:cubicBezTo>
                    <a:pt x="40" y="51"/>
                    <a:pt x="39" y="52"/>
                    <a:pt x="38" y="53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14"/>
            <p:cNvSpPr/>
            <p:nvPr/>
          </p:nvSpPr>
          <p:spPr>
            <a:xfrm>
              <a:off x="7234238" y="6040438"/>
              <a:ext cx="131763" cy="169863"/>
            </a:xfrm>
            <a:custGeom>
              <a:avLst/>
              <a:gdLst/>
              <a:ahLst/>
              <a:cxnLst/>
              <a:rect l="l" t="t" r="r" b="b"/>
              <a:pathLst>
                <a:path w="35" h="45" extrusionOk="0">
                  <a:moveTo>
                    <a:pt x="28" y="28"/>
                  </a:moveTo>
                  <a:cubicBezTo>
                    <a:pt x="30" y="31"/>
                    <a:pt x="32" y="33"/>
                    <a:pt x="33" y="36"/>
                  </a:cubicBezTo>
                  <a:cubicBezTo>
                    <a:pt x="34" y="38"/>
                    <a:pt x="34" y="41"/>
                    <a:pt x="33" y="42"/>
                  </a:cubicBezTo>
                  <a:cubicBezTo>
                    <a:pt x="31" y="44"/>
                    <a:pt x="28" y="45"/>
                    <a:pt x="26" y="44"/>
                  </a:cubicBezTo>
                  <a:cubicBezTo>
                    <a:pt x="17" y="40"/>
                    <a:pt x="9" y="36"/>
                    <a:pt x="4" y="28"/>
                  </a:cubicBezTo>
                  <a:cubicBezTo>
                    <a:pt x="0" y="23"/>
                    <a:pt x="0" y="17"/>
                    <a:pt x="4" y="11"/>
                  </a:cubicBezTo>
                  <a:cubicBezTo>
                    <a:pt x="6" y="8"/>
                    <a:pt x="9" y="5"/>
                    <a:pt x="12" y="3"/>
                  </a:cubicBezTo>
                  <a:cubicBezTo>
                    <a:pt x="17" y="0"/>
                    <a:pt x="22" y="0"/>
                    <a:pt x="26" y="3"/>
                  </a:cubicBezTo>
                  <a:cubicBezTo>
                    <a:pt x="31" y="6"/>
                    <a:pt x="35" y="10"/>
                    <a:pt x="34" y="17"/>
                  </a:cubicBezTo>
                  <a:cubicBezTo>
                    <a:pt x="34" y="21"/>
                    <a:pt x="31" y="25"/>
                    <a:pt x="28" y="28"/>
                  </a:cubicBezTo>
                  <a:close/>
                  <a:moveTo>
                    <a:pt x="22" y="17"/>
                  </a:moveTo>
                  <a:cubicBezTo>
                    <a:pt x="22" y="15"/>
                    <a:pt x="19" y="12"/>
                    <a:pt x="17" y="12"/>
                  </a:cubicBezTo>
                  <a:cubicBezTo>
                    <a:pt x="15" y="12"/>
                    <a:pt x="13" y="14"/>
                    <a:pt x="13" y="16"/>
                  </a:cubicBezTo>
                  <a:cubicBezTo>
                    <a:pt x="13" y="19"/>
                    <a:pt x="16" y="21"/>
                    <a:pt x="18" y="21"/>
                  </a:cubicBezTo>
                  <a:cubicBezTo>
                    <a:pt x="20" y="21"/>
                    <a:pt x="22" y="20"/>
                    <a:pt x="22" y="17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14"/>
            <p:cNvSpPr/>
            <p:nvPr/>
          </p:nvSpPr>
          <p:spPr>
            <a:xfrm>
              <a:off x="7035800" y="6346825"/>
              <a:ext cx="141288" cy="173038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16" y="12"/>
                  </a:moveTo>
                  <a:cubicBezTo>
                    <a:pt x="13" y="13"/>
                    <a:pt x="10" y="13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ubicBezTo>
                    <a:pt x="1" y="13"/>
                    <a:pt x="0" y="11"/>
                    <a:pt x="2" y="9"/>
                  </a:cubicBezTo>
                  <a:cubicBezTo>
                    <a:pt x="2" y="7"/>
                    <a:pt x="4" y="6"/>
                    <a:pt x="5" y="6"/>
                  </a:cubicBezTo>
                  <a:cubicBezTo>
                    <a:pt x="11" y="2"/>
                    <a:pt x="18" y="1"/>
                    <a:pt x="24" y="0"/>
                  </a:cubicBezTo>
                  <a:cubicBezTo>
                    <a:pt x="29" y="0"/>
                    <a:pt x="31" y="3"/>
                    <a:pt x="31" y="8"/>
                  </a:cubicBezTo>
                  <a:cubicBezTo>
                    <a:pt x="30" y="12"/>
                    <a:pt x="29" y="16"/>
                    <a:pt x="28" y="20"/>
                  </a:cubicBezTo>
                  <a:cubicBezTo>
                    <a:pt x="26" y="24"/>
                    <a:pt x="24" y="27"/>
                    <a:pt x="22" y="31"/>
                  </a:cubicBezTo>
                  <a:cubicBezTo>
                    <a:pt x="24" y="31"/>
                    <a:pt x="26" y="30"/>
                    <a:pt x="29" y="30"/>
                  </a:cubicBezTo>
                  <a:cubicBezTo>
                    <a:pt x="30" y="30"/>
                    <a:pt x="31" y="30"/>
                    <a:pt x="33" y="30"/>
                  </a:cubicBezTo>
                  <a:cubicBezTo>
                    <a:pt x="35" y="31"/>
                    <a:pt x="36" y="32"/>
                    <a:pt x="36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3" y="40"/>
                    <a:pt x="31" y="41"/>
                    <a:pt x="29" y="42"/>
                  </a:cubicBezTo>
                  <a:cubicBezTo>
                    <a:pt x="24" y="44"/>
                    <a:pt x="18" y="46"/>
                    <a:pt x="11" y="46"/>
                  </a:cubicBezTo>
                  <a:cubicBezTo>
                    <a:pt x="8" y="46"/>
                    <a:pt x="6" y="44"/>
                    <a:pt x="6" y="41"/>
                  </a:cubicBezTo>
                  <a:cubicBezTo>
                    <a:pt x="6" y="37"/>
                    <a:pt x="6" y="34"/>
                    <a:pt x="7" y="31"/>
                  </a:cubicBezTo>
                  <a:cubicBezTo>
                    <a:pt x="9" y="25"/>
                    <a:pt x="12" y="19"/>
                    <a:pt x="15" y="14"/>
                  </a:cubicBezTo>
                  <a:cubicBezTo>
                    <a:pt x="16" y="13"/>
                    <a:pt x="16" y="13"/>
                    <a:pt x="16" y="12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14"/>
            <p:cNvSpPr/>
            <p:nvPr/>
          </p:nvSpPr>
          <p:spPr>
            <a:xfrm>
              <a:off x="7635875" y="6286500"/>
              <a:ext cx="131763" cy="177800"/>
            </a:xfrm>
            <a:custGeom>
              <a:avLst/>
              <a:gdLst/>
              <a:ahLst/>
              <a:cxnLst/>
              <a:rect l="l" t="t" r="r" b="b"/>
              <a:pathLst>
                <a:path w="35" h="47" extrusionOk="0">
                  <a:moveTo>
                    <a:pt x="17" y="47"/>
                  </a:moveTo>
                  <a:cubicBezTo>
                    <a:pt x="12" y="47"/>
                    <a:pt x="8" y="45"/>
                    <a:pt x="6" y="41"/>
                  </a:cubicBezTo>
                  <a:cubicBezTo>
                    <a:pt x="4" y="37"/>
                    <a:pt x="7" y="32"/>
                    <a:pt x="11" y="32"/>
                  </a:cubicBezTo>
                  <a:cubicBezTo>
                    <a:pt x="12" y="32"/>
                    <a:pt x="14" y="33"/>
                    <a:pt x="15" y="34"/>
                  </a:cubicBezTo>
                  <a:cubicBezTo>
                    <a:pt x="16" y="35"/>
                    <a:pt x="16" y="36"/>
                    <a:pt x="18" y="35"/>
                  </a:cubicBezTo>
                  <a:cubicBezTo>
                    <a:pt x="19" y="34"/>
                    <a:pt x="20" y="33"/>
                    <a:pt x="19" y="31"/>
                  </a:cubicBezTo>
                  <a:cubicBezTo>
                    <a:pt x="19" y="30"/>
                    <a:pt x="17" y="29"/>
                    <a:pt x="16" y="28"/>
                  </a:cubicBezTo>
                  <a:cubicBezTo>
                    <a:pt x="14" y="26"/>
                    <a:pt x="12" y="26"/>
                    <a:pt x="10" y="25"/>
                  </a:cubicBezTo>
                  <a:cubicBezTo>
                    <a:pt x="8" y="23"/>
                    <a:pt x="6" y="22"/>
                    <a:pt x="5" y="21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7" y="2"/>
                    <a:pt x="15" y="0"/>
                    <a:pt x="21" y="2"/>
                  </a:cubicBezTo>
                  <a:cubicBezTo>
                    <a:pt x="25" y="4"/>
                    <a:pt x="26" y="7"/>
                    <a:pt x="25" y="11"/>
                  </a:cubicBezTo>
                  <a:cubicBezTo>
                    <a:pt x="25" y="12"/>
                    <a:pt x="23" y="13"/>
                    <a:pt x="22" y="14"/>
                  </a:cubicBezTo>
                  <a:cubicBezTo>
                    <a:pt x="21" y="14"/>
                    <a:pt x="20" y="13"/>
                    <a:pt x="19" y="12"/>
                  </a:cubicBezTo>
                  <a:cubicBezTo>
                    <a:pt x="19" y="12"/>
                    <a:pt x="19" y="12"/>
                    <a:pt x="18" y="11"/>
                  </a:cubicBezTo>
                  <a:cubicBezTo>
                    <a:pt x="18" y="11"/>
                    <a:pt x="17" y="11"/>
                    <a:pt x="16" y="11"/>
                  </a:cubicBezTo>
                  <a:cubicBezTo>
                    <a:pt x="16" y="11"/>
                    <a:pt x="15" y="12"/>
                    <a:pt x="15" y="12"/>
                  </a:cubicBezTo>
                  <a:cubicBezTo>
                    <a:pt x="15" y="13"/>
                    <a:pt x="16" y="14"/>
                    <a:pt x="16" y="14"/>
                  </a:cubicBezTo>
                  <a:cubicBezTo>
                    <a:pt x="18" y="15"/>
                    <a:pt x="20" y="16"/>
                    <a:pt x="22" y="17"/>
                  </a:cubicBezTo>
                  <a:cubicBezTo>
                    <a:pt x="27" y="18"/>
                    <a:pt x="31" y="21"/>
                    <a:pt x="33" y="27"/>
                  </a:cubicBezTo>
                  <a:cubicBezTo>
                    <a:pt x="35" y="32"/>
                    <a:pt x="33" y="38"/>
                    <a:pt x="29" y="42"/>
                  </a:cubicBezTo>
                  <a:cubicBezTo>
                    <a:pt x="25" y="45"/>
                    <a:pt x="22" y="47"/>
                    <a:pt x="17" y="47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14"/>
            <p:cNvSpPr/>
            <p:nvPr/>
          </p:nvSpPr>
          <p:spPr>
            <a:xfrm>
              <a:off x="7412038" y="6948488"/>
              <a:ext cx="161925" cy="131763"/>
            </a:xfrm>
            <a:custGeom>
              <a:avLst/>
              <a:gdLst/>
              <a:ahLst/>
              <a:cxnLst/>
              <a:rect l="l" t="t" r="r" b="b"/>
              <a:pathLst>
                <a:path w="43" h="35" extrusionOk="0">
                  <a:moveTo>
                    <a:pt x="6" y="0"/>
                  </a:moveTo>
                  <a:cubicBezTo>
                    <a:pt x="7" y="3"/>
                    <a:pt x="8" y="6"/>
                    <a:pt x="9" y="9"/>
                  </a:cubicBezTo>
                  <a:cubicBezTo>
                    <a:pt x="10" y="11"/>
                    <a:pt x="10" y="13"/>
                    <a:pt x="10" y="14"/>
                  </a:cubicBezTo>
                  <a:cubicBezTo>
                    <a:pt x="11" y="15"/>
                    <a:pt x="12" y="16"/>
                    <a:pt x="12" y="16"/>
                  </a:cubicBezTo>
                  <a:cubicBezTo>
                    <a:pt x="13" y="16"/>
                    <a:pt x="14" y="15"/>
                    <a:pt x="15" y="15"/>
                  </a:cubicBezTo>
                  <a:cubicBezTo>
                    <a:pt x="16" y="12"/>
                    <a:pt x="17" y="8"/>
                    <a:pt x="19" y="5"/>
                  </a:cubicBezTo>
                  <a:cubicBezTo>
                    <a:pt x="19" y="4"/>
                    <a:pt x="20" y="3"/>
                    <a:pt x="21" y="2"/>
                  </a:cubicBezTo>
                  <a:cubicBezTo>
                    <a:pt x="23" y="0"/>
                    <a:pt x="25" y="0"/>
                    <a:pt x="27" y="3"/>
                  </a:cubicBezTo>
                  <a:cubicBezTo>
                    <a:pt x="28" y="5"/>
                    <a:pt x="28" y="7"/>
                    <a:pt x="29" y="10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30" y="14"/>
                    <a:pt x="30" y="14"/>
                    <a:pt x="31" y="14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4" y="12"/>
                    <a:pt x="35" y="11"/>
                    <a:pt x="35" y="9"/>
                  </a:cubicBezTo>
                  <a:cubicBezTo>
                    <a:pt x="36" y="7"/>
                    <a:pt x="37" y="5"/>
                    <a:pt x="38" y="2"/>
                  </a:cubicBezTo>
                  <a:cubicBezTo>
                    <a:pt x="38" y="1"/>
                    <a:pt x="39" y="0"/>
                    <a:pt x="40" y="1"/>
                  </a:cubicBezTo>
                  <a:cubicBezTo>
                    <a:pt x="41" y="1"/>
                    <a:pt x="42" y="2"/>
                    <a:pt x="42" y="2"/>
                  </a:cubicBezTo>
                  <a:cubicBezTo>
                    <a:pt x="43" y="5"/>
                    <a:pt x="43" y="7"/>
                    <a:pt x="43" y="9"/>
                  </a:cubicBezTo>
                  <a:cubicBezTo>
                    <a:pt x="42" y="16"/>
                    <a:pt x="41" y="22"/>
                    <a:pt x="38" y="28"/>
                  </a:cubicBezTo>
                  <a:cubicBezTo>
                    <a:pt x="38" y="30"/>
                    <a:pt x="37" y="32"/>
                    <a:pt x="35" y="33"/>
                  </a:cubicBezTo>
                  <a:cubicBezTo>
                    <a:pt x="34" y="35"/>
                    <a:pt x="31" y="35"/>
                    <a:pt x="29" y="33"/>
                  </a:cubicBezTo>
                  <a:cubicBezTo>
                    <a:pt x="28" y="31"/>
                    <a:pt x="27" y="28"/>
                    <a:pt x="25" y="25"/>
                  </a:cubicBezTo>
                  <a:cubicBezTo>
                    <a:pt x="25" y="24"/>
                    <a:pt x="24" y="22"/>
                    <a:pt x="24" y="21"/>
                  </a:cubicBezTo>
                  <a:cubicBezTo>
                    <a:pt x="23" y="19"/>
                    <a:pt x="22" y="19"/>
                    <a:pt x="21" y="21"/>
                  </a:cubicBezTo>
                  <a:cubicBezTo>
                    <a:pt x="20" y="22"/>
                    <a:pt x="20" y="23"/>
                    <a:pt x="19" y="24"/>
                  </a:cubicBezTo>
                  <a:cubicBezTo>
                    <a:pt x="18" y="27"/>
                    <a:pt x="16" y="30"/>
                    <a:pt x="14" y="33"/>
                  </a:cubicBezTo>
                  <a:cubicBezTo>
                    <a:pt x="12" y="35"/>
                    <a:pt x="11" y="35"/>
                    <a:pt x="9" y="33"/>
                  </a:cubicBezTo>
                  <a:cubicBezTo>
                    <a:pt x="7" y="30"/>
                    <a:pt x="5" y="27"/>
                    <a:pt x="4" y="24"/>
                  </a:cubicBezTo>
                  <a:cubicBezTo>
                    <a:pt x="3" y="19"/>
                    <a:pt x="2" y="14"/>
                    <a:pt x="1" y="9"/>
                  </a:cubicBezTo>
                  <a:cubicBezTo>
                    <a:pt x="0" y="6"/>
                    <a:pt x="1" y="3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14"/>
            <p:cNvSpPr/>
            <p:nvPr/>
          </p:nvSpPr>
          <p:spPr>
            <a:xfrm>
              <a:off x="7396163" y="6384925"/>
              <a:ext cx="122238" cy="153988"/>
            </a:xfrm>
            <a:custGeom>
              <a:avLst/>
              <a:gdLst/>
              <a:ahLst/>
              <a:cxnLst/>
              <a:rect l="l" t="t" r="r" b="b"/>
              <a:pathLst>
                <a:path w="32" h="41" extrusionOk="0">
                  <a:moveTo>
                    <a:pt x="1" y="30"/>
                  </a:moveTo>
                  <a:cubicBezTo>
                    <a:pt x="0" y="24"/>
                    <a:pt x="0" y="18"/>
                    <a:pt x="1" y="12"/>
                  </a:cubicBezTo>
                  <a:cubicBezTo>
                    <a:pt x="3" y="5"/>
                    <a:pt x="10" y="0"/>
                    <a:pt x="18" y="1"/>
                  </a:cubicBezTo>
                  <a:cubicBezTo>
                    <a:pt x="22" y="1"/>
                    <a:pt x="26" y="3"/>
                    <a:pt x="28" y="7"/>
                  </a:cubicBezTo>
                  <a:cubicBezTo>
                    <a:pt x="29" y="9"/>
                    <a:pt x="30" y="11"/>
                    <a:pt x="28" y="13"/>
                  </a:cubicBezTo>
                  <a:cubicBezTo>
                    <a:pt x="27" y="15"/>
                    <a:pt x="25" y="15"/>
                    <a:pt x="23" y="15"/>
                  </a:cubicBezTo>
                  <a:cubicBezTo>
                    <a:pt x="21" y="15"/>
                    <a:pt x="20" y="15"/>
                    <a:pt x="20" y="13"/>
                  </a:cubicBezTo>
                  <a:cubicBezTo>
                    <a:pt x="18" y="11"/>
                    <a:pt x="16" y="12"/>
                    <a:pt x="16" y="14"/>
                  </a:cubicBezTo>
                  <a:cubicBezTo>
                    <a:pt x="14" y="18"/>
                    <a:pt x="14" y="21"/>
                    <a:pt x="15" y="25"/>
                  </a:cubicBezTo>
                  <a:cubicBezTo>
                    <a:pt x="16" y="28"/>
                    <a:pt x="18" y="28"/>
                    <a:pt x="20" y="26"/>
                  </a:cubicBezTo>
                  <a:cubicBezTo>
                    <a:pt x="21" y="26"/>
                    <a:pt x="21" y="25"/>
                    <a:pt x="22" y="24"/>
                  </a:cubicBezTo>
                  <a:cubicBezTo>
                    <a:pt x="24" y="23"/>
                    <a:pt x="27" y="23"/>
                    <a:pt x="29" y="24"/>
                  </a:cubicBezTo>
                  <a:cubicBezTo>
                    <a:pt x="31" y="26"/>
                    <a:pt x="32" y="29"/>
                    <a:pt x="31" y="32"/>
                  </a:cubicBezTo>
                  <a:cubicBezTo>
                    <a:pt x="29" y="37"/>
                    <a:pt x="26" y="40"/>
                    <a:pt x="21" y="41"/>
                  </a:cubicBezTo>
                  <a:cubicBezTo>
                    <a:pt x="17" y="41"/>
                    <a:pt x="13" y="41"/>
                    <a:pt x="9" y="39"/>
                  </a:cubicBezTo>
                  <a:cubicBezTo>
                    <a:pt x="5" y="38"/>
                    <a:pt x="2" y="34"/>
                    <a:pt x="1" y="3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14"/>
            <p:cNvSpPr/>
            <p:nvPr/>
          </p:nvSpPr>
          <p:spPr>
            <a:xfrm>
              <a:off x="7783513" y="6486525"/>
              <a:ext cx="128588" cy="150813"/>
            </a:xfrm>
            <a:custGeom>
              <a:avLst/>
              <a:gdLst/>
              <a:ahLst/>
              <a:cxnLst/>
              <a:rect l="l" t="t" r="r" b="b"/>
              <a:pathLst>
                <a:path w="34" h="40" extrusionOk="0">
                  <a:moveTo>
                    <a:pt x="32" y="4"/>
                  </a:moveTo>
                  <a:cubicBezTo>
                    <a:pt x="34" y="7"/>
                    <a:pt x="34" y="11"/>
                    <a:pt x="34" y="15"/>
                  </a:cubicBezTo>
                  <a:cubicBezTo>
                    <a:pt x="33" y="20"/>
                    <a:pt x="31" y="26"/>
                    <a:pt x="30" y="32"/>
                  </a:cubicBezTo>
                  <a:cubicBezTo>
                    <a:pt x="29" y="33"/>
                    <a:pt x="28" y="35"/>
                    <a:pt x="27" y="37"/>
                  </a:cubicBezTo>
                  <a:cubicBezTo>
                    <a:pt x="25" y="39"/>
                    <a:pt x="22" y="40"/>
                    <a:pt x="20" y="38"/>
                  </a:cubicBezTo>
                  <a:cubicBezTo>
                    <a:pt x="18" y="36"/>
                    <a:pt x="17" y="34"/>
                    <a:pt x="15" y="31"/>
                  </a:cubicBezTo>
                  <a:cubicBezTo>
                    <a:pt x="14" y="28"/>
                    <a:pt x="13" y="25"/>
                    <a:pt x="12" y="22"/>
                  </a:cubicBezTo>
                  <a:cubicBezTo>
                    <a:pt x="11" y="24"/>
                    <a:pt x="11" y="27"/>
                    <a:pt x="10" y="29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7" y="34"/>
                    <a:pt x="5" y="35"/>
                    <a:pt x="3" y="35"/>
                  </a:cubicBezTo>
                  <a:cubicBezTo>
                    <a:pt x="1" y="34"/>
                    <a:pt x="1" y="32"/>
                    <a:pt x="1" y="29"/>
                  </a:cubicBezTo>
                  <a:cubicBezTo>
                    <a:pt x="0" y="21"/>
                    <a:pt x="2" y="13"/>
                    <a:pt x="6" y="5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11" y="0"/>
                    <a:pt x="13" y="1"/>
                    <a:pt x="15" y="4"/>
                  </a:cubicBezTo>
                  <a:cubicBezTo>
                    <a:pt x="16" y="5"/>
                    <a:pt x="17" y="6"/>
                    <a:pt x="18" y="8"/>
                  </a:cubicBezTo>
                  <a:cubicBezTo>
                    <a:pt x="19" y="11"/>
                    <a:pt x="20" y="14"/>
                    <a:pt x="21" y="17"/>
                  </a:cubicBezTo>
                  <a:cubicBezTo>
                    <a:pt x="22" y="14"/>
                    <a:pt x="24" y="11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6"/>
                    <a:pt x="30" y="4"/>
                    <a:pt x="32" y="4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14"/>
            <p:cNvSpPr/>
            <p:nvPr/>
          </p:nvSpPr>
          <p:spPr>
            <a:xfrm>
              <a:off x="7131050" y="6524625"/>
              <a:ext cx="128588" cy="158750"/>
            </a:xfrm>
            <a:custGeom>
              <a:avLst/>
              <a:gdLst/>
              <a:ahLst/>
              <a:cxnLst/>
              <a:rect l="l" t="t" r="r" b="b"/>
              <a:pathLst>
                <a:path w="34" h="42" extrusionOk="0">
                  <a:moveTo>
                    <a:pt x="34" y="13"/>
                  </a:moveTo>
                  <a:cubicBezTo>
                    <a:pt x="33" y="21"/>
                    <a:pt x="31" y="27"/>
                    <a:pt x="28" y="34"/>
                  </a:cubicBezTo>
                  <a:cubicBezTo>
                    <a:pt x="27" y="36"/>
                    <a:pt x="25" y="38"/>
                    <a:pt x="24" y="39"/>
                  </a:cubicBezTo>
                  <a:cubicBezTo>
                    <a:pt x="23" y="42"/>
                    <a:pt x="21" y="42"/>
                    <a:pt x="19" y="42"/>
                  </a:cubicBezTo>
                  <a:cubicBezTo>
                    <a:pt x="17" y="41"/>
                    <a:pt x="16" y="39"/>
                    <a:pt x="17" y="36"/>
                  </a:cubicBezTo>
                  <a:cubicBezTo>
                    <a:pt x="17" y="34"/>
                    <a:pt x="18" y="32"/>
                    <a:pt x="18" y="30"/>
                  </a:cubicBezTo>
                  <a:cubicBezTo>
                    <a:pt x="18" y="28"/>
                    <a:pt x="18" y="26"/>
                    <a:pt x="16" y="26"/>
                  </a:cubicBezTo>
                  <a:cubicBezTo>
                    <a:pt x="14" y="25"/>
                    <a:pt x="12" y="26"/>
                    <a:pt x="11" y="28"/>
                  </a:cubicBezTo>
                  <a:cubicBezTo>
                    <a:pt x="10" y="30"/>
                    <a:pt x="10" y="31"/>
                    <a:pt x="9" y="33"/>
                  </a:cubicBezTo>
                  <a:cubicBezTo>
                    <a:pt x="8" y="35"/>
                    <a:pt x="7" y="36"/>
                    <a:pt x="5" y="36"/>
                  </a:cubicBezTo>
                  <a:cubicBezTo>
                    <a:pt x="2" y="36"/>
                    <a:pt x="0" y="34"/>
                    <a:pt x="0" y="31"/>
                  </a:cubicBezTo>
                  <a:cubicBezTo>
                    <a:pt x="0" y="28"/>
                    <a:pt x="0" y="25"/>
                    <a:pt x="1" y="22"/>
                  </a:cubicBezTo>
                  <a:cubicBezTo>
                    <a:pt x="2" y="17"/>
                    <a:pt x="4" y="12"/>
                    <a:pt x="6" y="7"/>
                  </a:cubicBezTo>
                  <a:cubicBezTo>
                    <a:pt x="8" y="4"/>
                    <a:pt x="10" y="2"/>
                    <a:pt x="13" y="1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20" y="3"/>
                    <a:pt x="19" y="4"/>
                    <a:pt x="19" y="6"/>
                  </a:cubicBezTo>
                  <a:cubicBezTo>
                    <a:pt x="18" y="8"/>
                    <a:pt x="18" y="11"/>
                    <a:pt x="17" y="13"/>
                  </a:cubicBezTo>
                  <a:cubicBezTo>
                    <a:pt x="17" y="13"/>
                    <a:pt x="17" y="14"/>
                    <a:pt x="16" y="15"/>
                  </a:cubicBezTo>
                  <a:cubicBezTo>
                    <a:pt x="16" y="16"/>
                    <a:pt x="16" y="18"/>
                    <a:pt x="18" y="18"/>
                  </a:cubicBezTo>
                  <a:cubicBezTo>
                    <a:pt x="20" y="19"/>
                    <a:pt x="21" y="17"/>
                    <a:pt x="22" y="16"/>
                  </a:cubicBezTo>
                  <a:cubicBezTo>
                    <a:pt x="23" y="14"/>
                    <a:pt x="23" y="12"/>
                    <a:pt x="24" y="10"/>
                  </a:cubicBezTo>
                  <a:cubicBezTo>
                    <a:pt x="25" y="9"/>
                    <a:pt x="25" y="9"/>
                    <a:pt x="26" y="8"/>
                  </a:cubicBezTo>
                  <a:cubicBezTo>
                    <a:pt x="27" y="7"/>
                    <a:pt x="28" y="5"/>
                    <a:pt x="30" y="6"/>
                  </a:cubicBezTo>
                  <a:cubicBezTo>
                    <a:pt x="31" y="6"/>
                    <a:pt x="33" y="7"/>
                    <a:pt x="33" y="9"/>
                  </a:cubicBezTo>
                  <a:cubicBezTo>
                    <a:pt x="34" y="10"/>
                    <a:pt x="34" y="12"/>
                    <a:pt x="34" y="13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14"/>
            <p:cNvSpPr/>
            <p:nvPr/>
          </p:nvSpPr>
          <p:spPr>
            <a:xfrm>
              <a:off x="7635875" y="6519863"/>
              <a:ext cx="128588" cy="163513"/>
            </a:xfrm>
            <a:custGeom>
              <a:avLst/>
              <a:gdLst/>
              <a:ahLst/>
              <a:cxnLst/>
              <a:rect l="l" t="t" r="r" b="b"/>
              <a:pathLst>
                <a:path w="34" h="43" extrusionOk="0">
                  <a:moveTo>
                    <a:pt x="28" y="14"/>
                  </a:moveTo>
                  <a:cubicBezTo>
                    <a:pt x="27" y="14"/>
                    <a:pt x="25" y="14"/>
                    <a:pt x="23" y="13"/>
                  </a:cubicBezTo>
                  <a:cubicBezTo>
                    <a:pt x="22" y="13"/>
                    <a:pt x="21" y="13"/>
                    <a:pt x="20" y="13"/>
                  </a:cubicBezTo>
                  <a:cubicBezTo>
                    <a:pt x="19" y="13"/>
                    <a:pt x="18" y="14"/>
                    <a:pt x="18" y="15"/>
                  </a:cubicBezTo>
                  <a:cubicBezTo>
                    <a:pt x="17" y="16"/>
                    <a:pt x="18" y="17"/>
                    <a:pt x="19" y="18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3" y="20"/>
                    <a:pt x="25" y="21"/>
                    <a:pt x="26" y="23"/>
                  </a:cubicBezTo>
                  <a:cubicBezTo>
                    <a:pt x="28" y="24"/>
                    <a:pt x="27" y="26"/>
                    <a:pt x="25" y="27"/>
                  </a:cubicBezTo>
                  <a:cubicBezTo>
                    <a:pt x="24" y="27"/>
                    <a:pt x="22" y="27"/>
                    <a:pt x="21" y="27"/>
                  </a:cubicBezTo>
                  <a:cubicBezTo>
                    <a:pt x="20" y="27"/>
                    <a:pt x="19" y="26"/>
                    <a:pt x="19" y="26"/>
                  </a:cubicBezTo>
                  <a:cubicBezTo>
                    <a:pt x="17" y="26"/>
                    <a:pt x="16" y="27"/>
                    <a:pt x="15" y="29"/>
                  </a:cubicBezTo>
                  <a:cubicBezTo>
                    <a:pt x="15" y="30"/>
                    <a:pt x="15" y="31"/>
                    <a:pt x="16" y="32"/>
                  </a:cubicBezTo>
                  <a:cubicBezTo>
                    <a:pt x="18" y="33"/>
                    <a:pt x="19" y="34"/>
                    <a:pt x="21" y="35"/>
                  </a:cubicBezTo>
                  <a:cubicBezTo>
                    <a:pt x="22" y="36"/>
                    <a:pt x="23" y="36"/>
                    <a:pt x="25" y="37"/>
                  </a:cubicBezTo>
                  <a:cubicBezTo>
                    <a:pt x="25" y="38"/>
                    <a:pt x="26" y="40"/>
                    <a:pt x="26" y="40"/>
                  </a:cubicBezTo>
                  <a:cubicBezTo>
                    <a:pt x="25" y="41"/>
                    <a:pt x="24" y="43"/>
                    <a:pt x="23" y="43"/>
                  </a:cubicBezTo>
                  <a:cubicBezTo>
                    <a:pt x="21" y="43"/>
                    <a:pt x="19" y="43"/>
                    <a:pt x="16" y="43"/>
                  </a:cubicBezTo>
                  <a:cubicBezTo>
                    <a:pt x="13" y="42"/>
                    <a:pt x="9" y="40"/>
                    <a:pt x="5" y="39"/>
                  </a:cubicBezTo>
                  <a:cubicBezTo>
                    <a:pt x="1" y="37"/>
                    <a:pt x="0" y="34"/>
                    <a:pt x="2" y="29"/>
                  </a:cubicBezTo>
                  <a:cubicBezTo>
                    <a:pt x="3" y="22"/>
                    <a:pt x="5" y="16"/>
                    <a:pt x="7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10" y="1"/>
                    <a:pt x="13" y="0"/>
                    <a:pt x="19" y="2"/>
                  </a:cubicBezTo>
                  <a:cubicBezTo>
                    <a:pt x="23" y="3"/>
                    <a:pt x="27" y="4"/>
                    <a:pt x="31" y="5"/>
                  </a:cubicBezTo>
                  <a:cubicBezTo>
                    <a:pt x="33" y="6"/>
                    <a:pt x="34" y="7"/>
                    <a:pt x="34" y="10"/>
                  </a:cubicBezTo>
                  <a:cubicBezTo>
                    <a:pt x="34" y="13"/>
                    <a:pt x="32" y="14"/>
                    <a:pt x="28" y="14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14"/>
            <p:cNvSpPr/>
            <p:nvPr/>
          </p:nvSpPr>
          <p:spPr>
            <a:xfrm>
              <a:off x="7540625" y="6372225"/>
              <a:ext cx="109538" cy="144463"/>
            </a:xfrm>
            <a:custGeom>
              <a:avLst/>
              <a:gdLst/>
              <a:ahLst/>
              <a:cxnLst/>
              <a:rect l="l" t="t" r="r" b="b"/>
              <a:pathLst>
                <a:path w="29" h="38" extrusionOk="0">
                  <a:moveTo>
                    <a:pt x="0" y="17"/>
                  </a:moveTo>
                  <a:cubicBezTo>
                    <a:pt x="0" y="13"/>
                    <a:pt x="1" y="9"/>
                    <a:pt x="4" y="5"/>
                  </a:cubicBezTo>
                  <a:cubicBezTo>
                    <a:pt x="7" y="1"/>
                    <a:pt x="12" y="0"/>
                    <a:pt x="18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4" y="2"/>
                    <a:pt x="25" y="6"/>
                    <a:pt x="23" y="9"/>
                  </a:cubicBezTo>
                  <a:cubicBezTo>
                    <a:pt x="23" y="10"/>
                    <a:pt x="22" y="11"/>
                    <a:pt x="21" y="11"/>
                  </a:cubicBezTo>
                  <a:cubicBezTo>
                    <a:pt x="16" y="12"/>
                    <a:pt x="13" y="17"/>
                    <a:pt x="14" y="22"/>
                  </a:cubicBezTo>
                  <a:cubicBezTo>
                    <a:pt x="14" y="23"/>
                    <a:pt x="14" y="25"/>
                    <a:pt x="15" y="27"/>
                  </a:cubicBezTo>
                  <a:cubicBezTo>
                    <a:pt x="16" y="28"/>
                    <a:pt x="17" y="28"/>
                    <a:pt x="19" y="28"/>
                  </a:cubicBezTo>
                  <a:cubicBezTo>
                    <a:pt x="20" y="27"/>
                    <a:pt x="20" y="25"/>
                    <a:pt x="19" y="24"/>
                  </a:cubicBezTo>
                  <a:cubicBezTo>
                    <a:pt x="18" y="23"/>
                    <a:pt x="18" y="21"/>
                    <a:pt x="19" y="20"/>
                  </a:cubicBezTo>
                  <a:cubicBezTo>
                    <a:pt x="21" y="18"/>
                    <a:pt x="24" y="18"/>
                    <a:pt x="26" y="20"/>
                  </a:cubicBezTo>
                  <a:cubicBezTo>
                    <a:pt x="28" y="22"/>
                    <a:pt x="29" y="25"/>
                    <a:pt x="28" y="28"/>
                  </a:cubicBezTo>
                  <a:cubicBezTo>
                    <a:pt x="27" y="34"/>
                    <a:pt x="22" y="37"/>
                    <a:pt x="16" y="37"/>
                  </a:cubicBezTo>
                  <a:cubicBezTo>
                    <a:pt x="8" y="38"/>
                    <a:pt x="3" y="33"/>
                    <a:pt x="1" y="25"/>
                  </a:cubicBezTo>
                  <a:cubicBezTo>
                    <a:pt x="1" y="23"/>
                    <a:pt x="1" y="20"/>
                    <a:pt x="0" y="17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7600950" y="6002338"/>
              <a:ext cx="76200" cy="180975"/>
            </a:xfrm>
            <a:custGeom>
              <a:avLst/>
              <a:gdLst/>
              <a:ahLst/>
              <a:cxnLst/>
              <a:rect l="l" t="t" r="r" b="b"/>
              <a:pathLst>
                <a:path w="20" h="48" extrusionOk="0">
                  <a:moveTo>
                    <a:pt x="20" y="15"/>
                  </a:moveTo>
                  <a:cubicBezTo>
                    <a:pt x="19" y="22"/>
                    <a:pt x="18" y="29"/>
                    <a:pt x="16" y="36"/>
                  </a:cubicBezTo>
                  <a:cubicBezTo>
                    <a:pt x="16" y="39"/>
                    <a:pt x="14" y="42"/>
                    <a:pt x="13" y="44"/>
                  </a:cubicBezTo>
                  <a:cubicBezTo>
                    <a:pt x="10" y="48"/>
                    <a:pt x="4" y="48"/>
                    <a:pt x="2" y="43"/>
                  </a:cubicBezTo>
                  <a:cubicBezTo>
                    <a:pt x="0" y="41"/>
                    <a:pt x="0" y="37"/>
                    <a:pt x="0" y="34"/>
                  </a:cubicBezTo>
                  <a:cubicBezTo>
                    <a:pt x="1" y="25"/>
                    <a:pt x="3" y="16"/>
                    <a:pt x="6" y="7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11" y="0"/>
                    <a:pt x="16" y="0"/>
                    <a:pt x="18" y="4"/>
                  </a:cubicBezTo>
                  <a:cubicBezTo>
                    <a:pt x="20" y="7"/>
                    <a:pt x="19" y="11"/>
                    <a:pt x="20" y="15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7532688" y="6194425"/>
              <a:ext cx="109538" cy="147638"/>
            </a:xfrm>
            <a:custGeom>
              <a:avLst/>
              <a:gdLst/>
              <a:ahLst/>
              <a:cxnLst/>
              <a:rect l="l" t="t" r="r" b="b"/>
              <a:pathLst>
                <a:path w="29" h="39" extrusionOk="0">
                  <a:moveTo>
                    <a:pt x="13" y="39"/>
                  </a:moveTo>
                  <a:cubicBezTo>
                    <a:pt x="9" y="39"/>
                    <a:pt x="5" y="37"/>
                    <a:pt x="2" y="34"/>
                  </a:cubicBezTo>
                  <a:cubicBezTo>
                    <a:pt x="0" y="31"/>
                    <a:pt x="0" y="26"/>
                    <a:pt x="3" y="23"/>
                  </a:cubicBezTo>
                  <a:cubicBezTo>
                    <a:pt x="5" y="21"/>
                    <a:pt x="7" y="22"/>
                    <a:pt x="9" y="24"/>
                  </a:cubicBezTo>
                  <a:cubicBezTo>
                    <a:pt x="9" y="25"/>
                    <a:pt x="10" y="25"/>
                    <a:pt x="11" y="26"/>
                  </a:cubicBezTo>
                  <a:cubicBezTo>
                    <a:pt x="11" y="25"/>
                    <a:pt x="13" y="25"/>
                    <a:pt x="13" y="24"/>
                  </a:cubicBezTo>
                  <a:cubicBezTo>
                    <a:pt x="14" y="19"/>
                    <a:pt x="14" y="15"/>
                    <a:pt x="15" y="11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2" y="9"/>
                    <a:pt x="11" y="8"/>
                    <a:pt x="10" y="7"/>
                  </a:cubicBezTo>
                  <a:cubicBezTo>
                    <a:pt x="8" y="7"/>
                    <a:pt x="7" y="6"/>
                    <a:pt x="7" y="4"/>
                  </a:cubicBezTo>
                  <a:cubicBezTo>
                    <a:pt x="8" y="2"/>
                    <a:pt x="9" y="1"/>
                    <a:pt x="11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7" y="1"/>
                    <a:pt x="20" y="2"/>
                    <a:pt x="23" y="3"/>
                  </a:cubicBezTo>
                  <a:cubicBezTo>
                    <a:pt x="28" y="4"/>
                    <a:pt x="29" y="6"/>
                    <a:pt x="28" y="10"/>
                  </a:cubicBezTo>
                  <a:cubicBezTo>
                    <a:pt x="27" y="16"/>
                    <a:pt x="25" y="23"/>
                    <a:pt x="24" y="29"/>
                  </a:cubicBezTo>
                  <a:cubicBezTo>
                    <a:pt x="23" y="31"/>
                    <a:pt x="22" y="33"/>
                    <a:pt x="21" y="34"/>
                  </a:cubicBezTo>
                  <a:cubicBezTo>
                    <a:pt x="19" y="38"/>
                    <a:pt x="16" y="39"/>
                    <a:pt x="13" y="39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7085013" y="6683375"/>
              <a:ext cx="111125" cy="117475"/>
            </a:xfrm>
            <a:custGeom>
              <a:avLst/>
              <a:gdLst/>
              <a:ahLst/>
              <a:cxnLst/>
              <a:rect l="l" t="t" r="r" b="b"/>
              <a:pathLst>
                <a:path w="29" h="31" extrusionOk="0">
                  <a:moveTo>
                    <a:pt x="15" y="31"/>
                  </a:moveTo>
                  <a:cubicBezTo>
                    <a:pt x="7" y="31"/>
                    <a:pt x="2" y="27"/>
                    <a:pt x="1" y="20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8" y="1"/>
                    <a:pt x="13" y="0"/>
                    <a:pt x="19" y="2"/>
                  </a:cubicBezTo>
                  <a:cubicBezTo>
                    <a:pt x="24" y="3"/>
                    <a:pt x="27" y="7"/>
                    <a:pt x="28" y="12"/>
                  </a:cubicBezTo>
                  <a:cubicBezTo>
                    <a:pt x="29" y="16"/>
                    <a:pt x="28" y="19"/>
                    <a:pt x="27" y="23"/>
                  </a:cubicBezTo>
                  <a:cubicBezTo>
                    <a:pt x="25" y="29"/>
                    <a:pt x="21" y="31"/>
                    <a:pt x="15" y="31"/>
                  </a:cubicBezTo>
                  <a:close/>
                  <a:moveTo>
                    <a:pt x="19" y="15"/>
                  </a:moveTo>
                  <a:cubicBezTo>
                    <a:pt x="19" y="13"/>
                    <a:pt x="18" y="12"/>
                    <a:pt x="18" y="10"/>
                  </a:cubicBezTo>
                  <a:cubicBezTo>
                    <a:pt x="16" y="8"/>
                    <a:pt x="13" y="8"/>
                    <a:pt x="12" y="10"/>
                  </a:cubicBezTo>
                  <a:cubicBezTo>
                    <a:pt x="10" y="13"/>
                    <a:pt x="10" y="16"/>
                    <a:pt x="12" y="19"/>
                  </a:cubicBezTo>
                  <a:cubicBezTo>
                    <a:pt x="12" y="20"/>
                    <a:pt x="14" y="21"/>
                    <a:pt x="15" y="21"/>
                  </a:cubicBezTo>
                  <a:cubicBezTo>
                    <a:pt x="18" y="20"/>
                    <a:pt x="19" y="18"/>
                    <a:pt x="19" y="15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7278688" y="6626225"/>
              <a:ext cx="95250" cy="128588"/>
            </a:xfrm>
            <a:custGeom>
              <a:avLst/>
              <a:gdLst/>
              <a:ahLst/>
              <a:cxnLst/>
              <a:rect l="l" t="t" r="r" b="b"/>
              <a:pathLst>
                <a:path w="25" h="34" extrusionOk="0">
                  <a:moveTo>
                    <a:pt x="11" y="10"/>
                  </a:moveTo>
                  <a:cubicBezTo>
                    <a:pt x="13" y="8"/>
                    <a:pt x="14" y="6"/>
                    <a:pt x="16" y="4"/>
                  </a:cubicBezTo>
                  <a:cubicBezTo>
                    <a:pt x="17" y="3"/>
                    <a:pt x="18" y="3"/>
                    <a:pt x="20" y="2"/>
                  </a:cubicBezTo>
                  <a:cubicBezTo>
                    <a:pt x="22" y="2"/>
                    <a:pt x="23" y="3"/>
                    <a:pt x="23" y="6"/>
                  </a:cubicBezTo>
                  <a:cubicBezTo>
                    <a:pt x="22" y="7"/>
                    <a:pt x="21" y="9"/>
                    <a:pt x="20" y="11"/>
                  </a:cubicBezTo>
                  <a:cubicBezTo>
                    <a:pt x="20" y="11"/>
                    <a:pt x="19" y="12"/>
                    <a:pt x="19" y="13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22" y="19"/>
                    <a:pt x="24" y="24"/>
                    <a:pt x="25" y="30"/>
                  </a:cubicBezTo>
                  <a:cubicBezTo>
                    <a:pt x="25" y="31"/>
                    <a:pt x="24" y="33"/>
                    <a:pt x="23" y="33"/>
                  </a:cubicBezTo>
                  <a:cubicBezTo>
                    <a:pt x="21" y="34"/>
                    <a:pt x="19" y="34"/>
                    <a:pt x="18" y="33"/>
                  </a:cubicBezTo>
                  <a:cubicBezTo>
                    <a:pt x="16" y="30"/>
                    <a:pt x="14" y="28"/>
                    <a:pt x="13" y="25"/>
                  </a:cubicBezTo>
                  <a:cubicBezTo>
                    <a:pt x="12" y="25"/>
                    <a:pt x="12" y="24"/>
                    <a:pt x="12" y="23"/>
                  </a:cubicBezTo>
                  <a:cubicBezTo>
                    <a:pt x="11" y="25"/>
                    <a:pt x="11" y="26"/>
                    <a:pt x="10" y="28"/>
                  </a:cubicBezTo>
                  <a:cubicBezTo>
                    <a:pt x="10" y="30"/>
                    <a:pt x="9" y="31"/>
                    <a:pt x="8" y="33"/>
                  </a:cubicBezTo>
                  <a:cubicBezTo>
                    <a:pt x="7" y="34"/>
                    <a:pt x="5" y="34"/>
                    <a:pt x="4" y="33"/>
                  </a:cubicBezTo>
                  <a:cubicBezTo>
                    <a:pt x="3" y="32"/>
                    <a:pt x="3" y="30"/>
                    <a:pt x="2" y="29"/>
                  </a:cubicBezTo>
                  <a:cubicBezTo>
                    <a:pt x="1" y="22"/>
                    <a:pt x="0" y="15"/>
                    <a:pt x="2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0"/>
                    <a:pt x="8" y="0"/>
                    <a:pt x="10" y="3"/>
                  </a:cubicBezTo>
                  <a:cubicBezTo>
                    <a:pt x="11" y="4"/>
                    <a:pt x="11" y="5"/>
                    <a:pt x="11" y="7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7316788" y="6777038"/>
              <a:ext cx="125413" cy="144463"/>
            </a:xfrm>
            <a:custGeom>
              <a:avLst/>
              <a:gdLst/>
              <a:ahLst/>
              <a:cxnLst/>
              <a:rect l="l" t="t" r="r" b="b"/>
              <a:pathLst>
                <a:path w="33" h="38" extrusionOk="0">
                  <a:moveTo>
                    <a:pt x="33" y="29"/>
                  </a:moveTo>
                  <a:cubicBezTo>
                    <a:pt x="33" y="31"/>
                    <a:pt x="32" y="33"/>
                    <a:pt x="31" y="35"/>
                  </a:cubicBezTo>
                  <a:cubicBezTo>
                    <a:pt x="31" y="36"/>
                    <a:pt x="30" y="37"/>
                    <a:pt x="29" y="37"/>
                  </a:cubicBezTo>
                  <a:cubicBezTo>
                    <a:pt x="24" y="38"/>
                    <a:pt x="20" y="36"/>
                    <a:pt x="16" y="34"/>
                  </a:cubicBezTo>
                  <a:cubicBezTo>
                    <a:pt x="13" y="32"/>
                    <a:pt x="10" y="29"/>
                    <a:pt x="7" y="27"/>
                  </a:cubicBezTo>
                  <a:cubicBezTo>
                    <a:pt x="4" y="25"/>
                    <a:pt x="1" y="22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8" y="16"/>
                    <a:pt x="12" y="19"/>
                    <a:pt x="16" y="23"/>
                  </a:cubicBezTo>
                  <a:cubicBezTo>
                    <a:pt x="17" y="23"/>
                    <a:pt x="18" y="24"/>
                    <a:pt x="19" y="25"/>
                  </a:cubicBezTo>
                  <a:cubicBezTo>
                    <a:pt x="20" y="25"/>
                    <a:pt x="21" y="25"/>
                    <a:pt x="22" y="25"/>
                  </a:cubicBezTo>
                  <a:cubicBezTo>
                    <a:pt x="22" y="24"/>
                    <a:pt x="23" y="23"/>
                    <a:pt x="22" y="22"/>
                  </a:cubicBezTo>
                  <a:cubicBezTo>
                    <a:pt x="21" y="18"/>
                    <a:pt x="20" y="14"/>
                    <a:pt x="19" y="10"/>
                  </a:cubicBezTo>
                  <a:cubicBezTo>
                    <a:pt x="18" y="8"/>
                    <a:pt x="18" y="6"/>
                    <a:pt x="18" y="3"/>
                  </a:cubicBezTo>
                  <a:cubicBezTo>
                    <a:pt x="18" y="1"/>
                    <a:pt x="19" y="0"/>
                    <a:pt x="21" y="2"/>
                  </a:cubicBezTo>
                  <a:cubicBezTo>
                    <a:pt x="24" y="4"/>
                    <a:pt x="26" y="6"/>
                    <a:pt x="27" y="9"/>
                  </a:cubicBezTo>
                  <a:cubicBezTo>
                    <a:pt x="30" y="15"/>
                    <a:pt x="32" y="22"/>
                    <a:pt x="33" y="29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7294563" y="6251575"/>
              <a:ext cx="120650" cy="120650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8" y="32"/>
                  </a:moveTo>
                  <a:cubicBezTo>
                    <a:pt x="12" y="32"/>
                    <a:pt x="8" y="29"/>
                    <a:pt x="6" y="24"/>
                  </a:cubicBezTo>
                  <a:cubicBezTo>
                    <a:pt x="4" y="20"/>
                    <a:pt x="3" y="17"/>
                    <a:pt x="1" y="14"/>
                  </a:cubicBezTo>
                  <a:cubicBezTo>
                    <a:pt x="0" y="10"/>
                    <a:pt x="1" y="7"/>
                    <a:pt x="5" y="6"/>
                  </a:cubicBezTo>
                  <a:cubicBezTo>
                    <a:pt x="6" y="6"/>
                    <a:pt x="8" y="6"/>
                    <a:pt x="8" y="7"/>
                  </a:cubicBezTo>
                  <a:cubicBezTo>
                    <a:pt x="10" y="8"/>
                    <a:pt x="10" y="9"/>
                    <a:pt x="11" y="11"/>
                  </a:cubicBezTo>
                  <a:cubicBezTo>
                    <a:pt x="13" y="14"/>
                    <a:pt x="14" y="17"/>
                    <a:pt x="15" y="20"/>
                  </a:cubicBezTo>
                  <a:cubicBezTo>
                    <a:pt x="16" y="21"/>
                    <a:pt x="17" y="22"/>
                    <a:pt x="18" y="23"/>
                  </a:cubicBezTo>
                  <a:cubicBezTo>
                    <a:pt x="18" y="23"/>
                    <a:pt x="20" y="23"/>
                    <a:pt x="21" y="23"/>
                  </a:cubicBezTo>
                  <a:cubicBezTo>
                    <a:pt x="21" y="23"/>
                    <a:pt x="22" y="21"/>
                    <a:pt x="21" y="20"/>
                  </a:cubicBezTo>
                  <a:cubicBezTo>
                    <a:pt x="21" y="17"/>
                    <a:pt x="20" y="14"/>
                    <a:pt x="19" y="12"/>
                  </a:cubicBezTo>
                  <a:cubicBezTo>
                    <a:pt x="18" y="10"/>
                    <a:pt x="17" y="8"/>
                    <a:pt x="17" y="6"/>
                  </a:cubicBezTo>
                  <a:cubicBezTo>
                    <a:pt x="16" y="3"/>
                    <a:pt x="17" y="2"/>
                    <a:pt x="18" y="1"/>
                  </a:cubicBezTo>
                  <a:cubicBezTo>
                    <a:pt x="21" y="0"/>
                    <a:pt x="23" y="0"/>
                    <a:pt x="25" y="2"/>
                  </a:cubicBezTo>
                  <a:cubicBezTo>
                    <a:pt x="29" y="8"/>
                    <a:pt x="32" y="15"/>
                    <a:pt x="30" y="23"/>
                  </a:cubicBezTo>
                  <a:cubicBezTo>
                    <a:pt x="29" y="29"/>
                    <a:pt x="24" y="32"/>
                    <a:pt x="18" y="32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7567613" y="6826250"/>
              <a:ext cx="265113" cy="374650"/>
            </a:xfrm>
            <a:custGeom>
              <a:avLst/>
              <a:gdLst/>
              <a:ahLst/>
              <a:cxnLst/>
              <a:rect l="l" t="t" r="r" b="b"/>
              <a:pathLst>
                <a:path w="70" h="99" extrusionOk="0">
                  <a:moveTo>
                    <a:pt x="70" y="99"/>
                  </a:moveTo>
                  <a:cubicBezTo>
                    <a:pt x="47" y="94"/>
                    <a:pt x="23" y="91"/>
                    <a:pt x="0" y="93"/>
                  </a:cubicBezTo>
                  <a:cubicBezTo>
                    <a:pt x="10" y="88"/>
                    <a:pt x="49" y="88"/>
                    <a:pt x="66" y="96"/>
                  </a:cubicBezTo>
                  <a:cubicBezTo>
                    <a:pt x="67" y="64"/>
                    <a:pt x="66" y="32"/>
                    <a:pt x="65" y="0"/>
                  </a:cubicBezTo>
                  <a:cubicBezTo>
                    <a:pt x="66" y="0"/>
                    <a:pt x="67" y="1"/>
                    <a:pt x="67" y="2"/>
                  </a:cubicBezTo>
                  <a:cubicBezTo>
                    <a:pt x="67" y="9"/>
                    <a:pt x="68" y="15"/>
                    <a:pt x="68" y="22"/>
                  </a:cubicBezTo>
                  <a:cubicBezTo>
                    <a:pt x="69" y="43"/>
                    <a:pt x="69" y="65"/>
                    <a:pt x="70" y="86"/>
                  </a:cubicBezTo>
                  <a:cubicBezTo>
                    <a:pt x="70" y="90"/>
                    <a:pt x="70" y="95"/>
                    <a:pt x="70" y="99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7354888" y="6519863"/>
              <a:ext cx="106363" cy="136525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7" y="24"/>
                  </a:moveTo>
                  <a:cubicBezTo>
                    <a:pt x="19" y="23"/>
                    <a:pt x="20" y="23"/>
                    <a:pt x="22" y="22"/>
                  </a:cubicBezTo>
                  <a:cubicBezTo>
                    <a:pt x="24" y="22"/>
                    <a:pt x="26" y="23"/>
                    <a:pt x="27" y="24"/>
                  </a:cubicBezTo>
                  <a:cubicBezTo>
                    <a:pt x="28" y="26"/>
                    <a:pt x="28" y="28"/>
                    <a:pt x="27" y="30"/>
                  </a:cubicBezTo>
                  <a:cubicBezTo>
                    <a:pt x="22" y="36"/>
                    <a:pt x="12" y="36"/>
                    <a:pt x="8" y="29"/>
                  </a:cubicBezTo>
                  <a:cubicBezTo>
                    <a:pt x="4" y="24"/>
                    <a:pt x="3" y="18"/>
                    <a:pt x="1" y="12"/>
                  </a:cubicBezTo>
                  <a:cubicBezTo>
                    <a:pt x="0" y="10"/>
                    <a:pt x="0" y="7"/>
                    <a:pt x="1" y="4"/>
                  </a:cubicBezTo>
                  <a:cubicBezTo>
                    <a:pt x="3" y="1"/>
                    <a:pt x="7" y="0"/>
                    <a:pt x="10" y="3"/>
                  </a:cubicBezTo>
                  <a:cubicBezTo>
                    <a:pt x="12" y="6"/>
                    <a:pt x="14" y="10"/>
                    <a:pt x="15" y="14"/>
                  </a:cubicBezTo>
                  <a:cubicBezTo>
                    <a:pt x="16" y="17"/>
                    <a:pt x="17" y="21"/>
                    <a:pt x="17" y="24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7529513" y="6858000"/>
              <a:ext cx="276225" cy="320675"/>
            </a:xfrm>
            <a:custGeom>
              <a:avLst/>
              <a:gdLst/>
              <a:ahLst/>
              <a:cxnLst/>
              <a:rect l="l" t="t" r="r" b="b"/>
              <a:pathLst>
                <a:path w="73" h="85" extrusionOk="0">
                  <a:moveTo>
                    <a:pt x="73" y="83"/>
                  </a:moveTo>
                  <a:cubicBezTo>
                    <a:pt x="67" y="81"/>
                    <a:pt x="61" y="80"/>
                    <a:pt x="55" y="79"/>
                  </a:cubicBezTo>
                  <a:cubicBezTo>
                    <a:pt x="44" y="78"/>
                    <a:pt x="33" y="78"/>
                    <a:pt x="22" y="79"/>
                  </a:cubicBezTo>
                  <a:cubicBezTo>
                    <a:pt x="17" y="79"/>
                    <a:pt x="11" y="80"/>
                    <a:pt x="6" y="82"/>
                  </a:cubicBezTo>
                  <a:cubicBezTo>
                    <a:pt x="4" y="83"/>
                    <a:pt x="3" y="84"/>
                    <a:pt x="1" y="85"/>
                  </a:cubicBezTo>
                  <a:cubicBezTo>
                    <a:pt x="0" y="83"/>
                    <a:pt x="1" y="82"/>
                    <a:pt x="2" y="81"/>
                  </a:cubicBezTo>
                  <a:cubicBezTo>
                    <a:pt x="7" y="77"/>
                    <a:pt x="13" y="76"/>
                    <a:pt x="19" y="75"/>
                  </a:cubicBezTo>
                  <a:cubicBezTo>
                    <a:pt x="34" y="72"/>
                    <a:pt x="49" y="73"/>
                    <a:pt x="64" y="78"/>
                  </a:cubicBezTo>
                  <a:cubicBezTo>
                    <a:pt x="66" y="78"/>
                    <a:pt x="68" y="79"/>
                    <a:pt x="71" y="80"/>
                  </a:cubicBezTo>
                  <a:cubicBezTo>
                    <a:pt x="71" y="79"/>
                    <a:pt x="71" y="78"/>
                    <a:pt x="71" y="77"/>
                  </a:cubicBezTo>
                  <a:cubicBezTo>
                    <a:pt x="71" y="63"/>
                    <a:pt x="70" y="49"/>
                    <a:pt x="70" y="35"/>
                  </a:cubicBezTo>
                  <a:cubicBezTo>
                    <a:pt x="70" y="25"/>
                    <a:pt x="70" y="14"/>
                    <a:pt x="70" y="4"/>
                  </a:cubicBezTo>
                  <a:cubicBezTo>
                    <a:pt x="70" y="3"/>
                    <a:pt x="71" y="2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28"/>
                    <a:pt x="73" y="55"/>
                    <a:pt x="73" y="83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7437438" y="6251575"/>
              <a:ext cx="87313" cy="125413"/>
            </a:xfrm>
            <a:custGeom>
              <a:avLst/>
              <a:gdLst/>
              <a:ahLst/>
              <a:cxnLst/>
              <a:rect l="l" t="t" r="r" b="b"/>
              <a:pathLst>
                <a:path w="23" h="33" extrusionOk="0">
                  <a:moveTo>
                    <a:pt x="0" y="20"/>
                  </a:moveTo>
                  <a:cubicBezTo>
                    <a:pt x="0" y="17"/>
                    <a:pt x="0" y="14"/>
                    <a:pt x="0" y="10"/>
                  </a:cubicBezTo>
                  <a:cubicBezTo>
                    <a:pt x="0" y="4"/>
                    <a:pt x="3" y="0"/>
                    <a:pt x="10" y="1"/>
                  </a:cubicBezTo>
                  <a:cubicBezTo>
                    <a:pt x="13" y="1"/>
                    <a:pt x="16" y="1"/>
                    <a:pt x="19" y="2"/>
                  </a:cubicBezTo>
                  <a:cubicBezTo>
                    <a:pt x="22" y="2"/>
                    <a:pt x="23" y="3"/>
                    <a:pt x="23" y="5"/>
                  </a:cubicBezTo>
                  <a:cubicBezTo>
                    <a:pt x="23" y="7"/>
                    <a:pt x="21" y="9"/>
                    <a:pt x="19" y="9"/>
                  </a:cubicBezTo>
                  <a:cubicBezTo>
                    <a:pt x="17" y="10"/>
                    <a:pt x="16" y="9"/>
                    <a:pt x="14" y="10"/>
                  </a:cubicBezTo>
                  <a:cubicBezTo>
                    <a:pt x="13" y="10"/>
                    <a:pt x="12" y="10"/>
                    <a:pt x="11" y="11"/>
                  </a:cubicBezTo>
                  <a:cubicBezTo>
                    <a:pt x="11" y="11"/>
                    <a:pt x="10" y="12"/>
                    <a:pt x="10" y="13"/>
                  </a:cubicBezTo>
                  <a:cubicBezTo>
                    <a:pt x="10" y="14"/>
                    <a:pt x="12" y="14"/>
                    <a:pt x="12" y="15"/>
                  </a:cubicBezTo>
                  <a:cubicBezTo>
                    <a:pt x="14" y="15"/>
                    <a:pt x="15" y="15"/>
                    <a:pt x="16" y="15"/>
                  </a:cubicBezTo>
                  <a:cubicBezTo>
                    <a:pt x="17" y="15"/>
                    <a:pt x="19" y="16"/>
                    <a:pt x="19" y="17"/>
                  </a:cubicBezTo>
                  <a:cubicBezTo>
                    <a:pt x="19" y="18"/>
                    <a:pt x="18" y="19"/>
                    <a:pt x="17" y="20"/>
                  </a:cubicBezTo>
                  <a:cubicBezTo>
                    <a:pt x="16" y="20"/>
                    <a:pt x="15" y="20"/>
                    <a:pt x="14" y="20"/>
                  </a:cubicBezTo>
                  <a:cubicBezTo>
                    <a:pt x="12" y="21"/>
                    <a:pt x="11" y="22"/>
                    <a:pt x="11" y="24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1" y="31"/>
                    <a:pt x="9" y="32"/>
                    <a:pt x="7" y="32"/>
                  </a:cubicBezTo>
                  <a:cubicBezTo>
                    <a:pt x="5" y="33"/>
                    <a:pt x="3" y="32"/>
                    <a:pt x="2" y="30"/>
                  </a:cubicBezTo>
                  <a:cubicBezTo>
                    <a:pt x="1" y="27"/>
                    <a:pt x="1" y="24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7499350" y="6535738"/>
              <a:ext cx="90488" cy="109538"/>
            </a:xfrm>
            <a:custGeom>
              <a:avLst/>
              <a:gdLst/>
              <a:ahLst/>
              <a:cxnLst/>
              <a:rect l="l" t="t" r="r" b="b"/>
              <a:pathLst>
                <a:path w="24" h="29" extrusionOk="0">
                  <a:moveTo>
                    <a:pt x="0" y="20"/>
                  </a:moveTo>
                  <a:cubicBezTo>
                    <a:pt x="1" y="15"/>
                    <a:pt x="3" y="9"/>
                    <a:pt x="5" y="4"/>
                  </a:cubicBezTo>
                  <a:cubicBezTo>
                    <a:pt x="7" y="1"/>
                    <a:pt x="9" y="0"/>
                    <a:pt x="13" y="2"/>
                  </a:cubicBezTo>
                  <a:cubicBezTo>
                    <a:pt x="15" y="3"/>
                    <a:pt x="17" y="4"/>
                    <a:pt x="19" y="5"/>
                  </a:cubicBezTo>
                  <a:cubicBezTo>
                    <a:pt x="23" y="8"/>
                    <a:pt x="24" y="13"/>
                    <a:pt x="21" y="19"/>
                  </a:cubicBezTo>
                  <a:cubicBezTo>
                    <a:pt x="18" y="28"/>
                    <a:pt x="11" y="29"/>
                    <a:pt x="3" y="26"/>
                  </a:cubicBezTo>
                  <a:cubicBezTo>
                    <a:pt x="0" y="25"/>
                    <a:pt x="0" y="23"/>
                    <a:pt x="0" y="20"/>
                  </a:cubicBezTo>
                  <a:close/>
                  <a:moveTo>
                    <a:pt x="9" y="20"/>
                  </a:moveTo>
                  <a:cubicBezTo>
                    <a:pt x="9" y="20"/>
                    <a:pt x="10" y="20"/>
                    <a:pt x="10" y="20"/>
                  </a:cubicBezTo>
                  <a:cubicBezTo>
                    <a:pt x="13" y="19"/>
                    <a:pt x="15" y="14"/>
                    <a:pt x="13" y="12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10" y="14"/>
                    <a:pt x="9" y="17"/>
                    <a:pt x="9" y="2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7631113" y="6724650"/>
              <a:ext cx="103188" cy="128588"/>
            </a:xfrm>
            <a:custGeom>
              <a:avLst/>
              <a:gdLst/>
              <a:ahLst/>
              <a:cxnLst/>
              <a:rect l="l" t="t" r="r" b="b"/>
              <a:pathLst>
                <a:path w="27" h="34" extrusionOk="0">
                  <a:moveTo>
                    <a:pt x="14" y="17"/>
                  </a:moveTo>
                  <a:cubicBezTo>
                    <a:pt x="15" y="16"/>
                    <a:pt x="15" y="14"/>
                    <a:pt x="16" y="13"/>
                  </a:cubicBezTo>
                  <a:cubicBezTo>
                    <a:pt x="17" y="10"/>
                    <a:pt x="18" y="7"/>
                    <a:pt x="19" y="4"/>
                  </a:cubicBezTo>
                  <a:cubicBezTo>
                    <a:pt x="20" y="2"/>
                    <a:pt x="22" y="1"/>
                    <a:pt x="25" y="1"/>
                  </a:cubicBezTo>
                  <a:cubicBezTo>
                    <a:pt x="26" y="1"/>
                    <a:pt x="27" y="1"/>
                    <a:pt x="27" y="3"/>
                  </a:cubicBezTo>
                  <a:cubicBezTo>
                    <a:pt x="27" y="6"/>
                    <a:pt x="26" y="9"/>
                    <a:pt x="24" y="12"/>
                  </a:cubicBezTo>
                  <a:cubicBezTo>
                    <a:pt x="23" y="16"/>
                    <a:pt x="20" y="20"/>
                    <a:pt x="19" y="23"/>
                  </a:cubicBezTo>
                  <a:cubicBezTo>
                    <a:pt x="18" y="24"/>
                    <a:pt x="18" y="25"/>
                    <a:pt x="18" y="26"/>
                  </a:cubicBezTo>
                  <a:cubicBezTo>
                    <a:pt x="17" y="28"/>
                    <a:pt x="17" y="30"/>
                    <a:pt x="17" y="32"/>
                  </a:cubicBezTo>
                  <a:cubicBezTo>
                    <a:pt x="16" y="33"/>
                    <a:pt x="15" y="34"/>
                    <a:pt x="13" y="34"/>
                  </a:cubicBezTo>
                  <a:cubicBezTo>
                    <a:pt x="11" y="34"/>
                    <a:pt x="10" y="33"/>
                    <a:pt x="10" y="31"/>
                  </a:cubicBezTo>
                  <a:cubicBezTo>
                    <a:pt x="10" y="30"/>
                    <a:pt x="9" y="28"/>
                    <a:pt x="9" y="26"/>
                  </a:cubicBezTo>
                  <a:cubicBezTo>
                    <a:pt x="9" y="24"/>
                    <a:pt x="9" y="23"/>
                    <a:pt x="7" y="21"/>
                  </a:cubicBezTo>
                  <a:cubicBezTo>
                    <a:pt x="4" y="17"/>
                    <a:pt x="2" y="12"/>
                    <a:pt x="0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8" y="7"/>
                    <a:pt x="9" y="10"/>
                    <a:pt x="10" y="12"/>
                  </a:cubicBezTo>
                  <a:cubicBezTo>
                    <a:pt x="11" y="14"/>
                    <a:pt x="12" y="15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7772400" y="6716713"/>
              <a:ext cx="82550" cy="95250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9" y="0"/>
                  </a:moveTo>
                  <a:cubicBezTo>
                    <a:pt x="12" y="1"/>
                    <a:pt x="15" y="1"/>
                    <a:pt x="17" y="3"/>
                  </a:cubicBezTo>
                  <a:cubicBezTo>
                    <a:pt x="21" y="5"/>
                    <a:pt x="22" y="10"/>
                    <a:pt x="19" y="13"/>
                  </a:cubicBezTo>
                  <a:cubicBezTo>
                    <a:pt x="17" y="16"/>
                    <a:pt x="15" y="17"/>
                    <a:pt x="12" y="19"/>
                  </a:cubicBezTo>
                  <a:cubicBezTo>
                    <a:pt x="10" y="20"/>
                    <a:pt x="8" y="22"/>
                    <a:pt x="5" y="23"/>
                  </a:cubicBezTo>
                  <a:cubicBezTo>
                    <a:pt x="4" y="25"/>
                    <a:pt x="2" y="25"/>
                    <a:pt x="1" y="23"/>
                  </a:cubicBezTo>
                  <a:cubicBezTo>
                    <a:pt x="0" y="22"/>
                    <a:pt x="0" y="20"/>
                    <a:pt x="2" y="19"/>
                  </a:cubicBezTo>
                  <a:cubicBezTo>
                    <a:pt x="3" y="18"/>
                    <a:pt x="4" y="17"/>
                    <a:pt x="5" y="17"/>
                  </a:cubicBezTo>
                  <a:cubicBezTo>
                    <a:pt x="6" y="16"/>
                    <a:pt x="8" y="15"/>
                    <a:pt x="9" y="14"/>
                  </a:cubicBezTo>
                  <a:cubicBezTo>
                    <a:pt x="10" y="13"/>
                    <a:pt x="10" y="10"/>
                    <a:pt x="9" y="8"/>
                  </a:cubicBezTo>
                  <a:cubicBezTo>
                    <a:pt x="7" y="6"/>
                    <a:pt x="6" y="6"/>
                    <a:pt x="4" y="7"/>
                  </a:cubicBezTo>
                  <a:cubicBezTo>
                    <a:pt x="2" y="8"/>
                    <a:pt x="1" y="7"/>
                    <a:pt x="1" y="5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6" y="1"/>
                    <a:pt x="8" y="1"/>
                    <a:pt x="9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7199313" y="6754813"/>
              <a:ext cx="87313" cy="106363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8" y="10"/>
                  </a:moveTo>
                  <a:cubicBezTo>
                    <a:pt x="7" y="11"/>
                    <a:pt x="5" y="12"/>
                    <a:pt x="3" y="12"/>
                  </a:cubicBezTo>
                  <a:cubicBezTo>
                    <a:pt x="2" y="12"/>
                    <a:pt x="1" y="12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8"/>
                    <a:pt x="4" y="7"/>
                    <a:pt x="5" y="6"/>
                  </a:cubicBezTo>
                  <a:cubicBezTo>
                    <a:pt x="9" y="4"/>
                    <a:pt x="12" y="2"/>
                    <a:pt x="16" y="1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8" y="1"/>
                    <a:pt x="19" y="1"/>
                    <a:pt x="20" y="2"/>
                  </a:cubicBezTo>
                  <a:cubicBezTo>
                    <a:pt x="20" y="2"/>
                    <a:pt x="19" y="3"/>
                    <a:pt x="19" y="3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4" y="7"/>
                    <a:pt x="14" y="7"/>
                    <a:pt x="15" y="9"/>
                  </a:cubicBezTo>
                  <a:cubicBezTo>
                    <a:pt x="17" y="14"/>
                    <a:pt x="19" y="18"/>
                    <a:pt x="21" y="22"/>
                  </a:cubicBezTo>
                  <a:cubicBezTo>
                    <a:pt x="22" y="23"/>
                    <a:pt x="22" y="25"/>
                    <a:pt x="23" y="26"/>
                  </a:cubicBezTo>
                  <a:cubicBezTo>
                    <a:pt x="23" y="27"/>
                    <a:pt x="22" y="27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19" y="26"/>
                    <a:pt x="17" y="25"/>
                    <a:pt x="16" y="23"/>
                  </a:cubicBezTo>
                  <a:cubicBezTo>
                    <a:pt x="13" y="19"/>
                    <a:pt x="11" y="14"/>
                    <a:pt x="8" y="1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6911975" y="6259513"/>
              <a:ext cx="139700" cy="60325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37" y="13"/>
                  </a:moveTo>
                  <a:cubicBezTo>
                    <a:pt x="37" y="15"/>
                    <a:pt x="36" y="16"/>
                    <a:pt x="33" y="16"/>
                  </a:cubicBezTo>
                  <a:cubicBezTo>
                    <a:pt x="28" y="14"/>
                    <a:pt x="23" y="13"/>
                    <a:pt x="18" y="12"/>
                  </a:cubicBezTo>
                  <a:cubicBezTo>
                    <a:pt x="13" y="10"/>
                    <a:pt x="8" y="8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7" y="2"/>
                    <a:pt x="9" y="4"/>
                    <a:pt x="12" y="5"/>
                  </a:cubicBezTo>
                  <a:cubicBezTo>
                    <a:pt x="20" y="7"/>
                    <a:pt x="27" y="9"/>
                    <a:pt x="35" y="11"/>
                  </a:cubicBezTo>
                  <a:cubicBezTo>
                    <a:pt x="36" y="12"/>
                    <a:pt x="36" y="12"/>
                    <a:pt x="37" y="13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7748588" y="6637338"/>
              <a:ext cx="53975" cy="60325"/>
            </a:xfrm>
            <a:custGeom>
              <a:avLst/>
              <a:gdLst/>
              <a:ahLst/>
              <a:cxnLst/>
              <a:rect l="l" t="t" r="r" b="b"/>
              <a:pathLst>
                <a:path w="14" h="16" extrusionOk="0">
                  <a:moveTo>
                    <a:pt x="7" y="13"/>
                  </a:moveTo>
                  <a:cubicBezTo>
                    <a:pt x="7" y="13"/>
                    <a:pt x="6" y="13"/>
                    <a:pt x="5" y="13"/>
                  </a:cubicBezTo>
                  <a:cubicBezTo>
                    <a:pt x="2" y="12"/>
                    <a:pt x="1" y="10"/>
                    <a:pt x="0" y="7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1"/>
                    <a:pt x="12" y="3"/>
                  </a:cubicBezTo>
                  <a:cubicBezTo>
                    <a:pt x="14" y="7"/>
                    <a:pt x="13" y="13"/>
                    <a:pt x="9" y="15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14"/>
            <p:cNvSpPr/>
            <p:nvPr/>
          </p:nvSpPr>
          <p:spPr>
            <a:xfrm>
              <a:off x="6934200" y="6581775"/>
              <a:ext cx="117475" cy="44450"/>
            </a:xfrm>
            <a:custGeom>
              <a:avLst/>
              <a:gdLst/>
              <a:ahLst/>
              <a:cxnLst/>
              <a:rect l="l" t="t" r="r" b="b"/>
              <a:pathLst>
                <a:path w="31" h="12" extrusionOk="0">
                  <a:moveTo>
                    <a:pt x="31" y="3"/>
                  </a:moveTo>
                  <a:cubicBezTo>
                    <a:pt x="30" y="3"/>
                    <a:pt x="30" y="5"/>
                    <a:pt x="29" y="5"/>
                  </a:cubicBezTo>
                  <a:cubicBezTo>
                    <a:pt x="20" y="6"/>
                    <a:pt x="12" y="8"/>
                    <a:pt x="4" y="12"/>
                  </a:cubicBezTo>
                  <a:cubicBezTo>
                    <a:pt x="3" y="12"/>
                    <a:pt x="1" y="12"/>
                    <a:pt x="1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11" y="4"/>
                    <a:pt x="19" y="1"/>
                    <a:pt x="28" y="0"/>
                  </a:cubicBezTo>
                  <a:cubicBezTo>
                    <a:pt x="30" y="0"/>
                    <a:pt x="31" y="1"/>
                    <a:pt x="31" y="3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14"/>
            <p:cNvSpPr/>
            <p:nvPr/>
          </p:nvSpPr>
          <p:spPr>
            <a:xfrm>
              <a:off x="7900988" y="6115050"/>
              <a:ext cx="117475" cy="46038"/>
            </a:xfrm>
            <a:custGeom>
              <a:avLst/>
              <a:gdLst/>
              <a:ahLst/>
              <a:cxnLst/>
              <a:rect l="l" t="t" r="r" b="b"/>
              <a:pathLst>
                <a:path w="31" h="12" extrusionOk="0">
                  <a:moveTo>
                    <a:pt x="31" y="2"/>
                  </a:moveTo>
                  <a:cubicBezTo>
                    <a:pt x="31" y="4"/>
                    <a:pt x="30" y="4"/>
                    <a:pt x="28" y="5"/>
                  </a:cubicBezTo>
                  <a:cubicBezTo>
                    <a:pt x="23" y="6"/>
                    <a:pt x="18" y="7"/>
                    <a:pt x="13" y="8"/>
                  </a:cubicBezTo>
                  <a:cubicBezTo>
                    <a:pt x="10" y="9"/>
                    <a:pt x="7" y="10"/>
                    <a:pt x="4" y="11"/>
                  </a:cubicBezTo>
                  <a:cubicBezTo>
                    <a:pt x="3" y="12"/>
                    <a:pt x="1" y="12"/>
                    <a:pt x="1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10" y="4"/>
                    <a:pt x="19" y="1"/>
                    <a:pt x="28" y="0"/>
                  </a:cubicBezTo>
                  <a:cubicBezTo>
                    <a:pt x="30" y="0"/>
                    <a:pt x="31" y="1"/>
                    <a:pt x="31" y="2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14"/>
            <p:cNvSpPr/>
            <p:nvPr/>
          </p:nvSpPr>
          <p:spPr>
            <a:xfrm>
              <a:off x="7972425" y="6248400"/>
              <a:ext cx="117475" cy="25400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2" y="7"/>
                  </a:moveTo>
                  <a:cubicBezTo>
                    <a:pt x="2" y="7"/>
                    <a:pt x="1" y="6"/>
                    <a:pt x="1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7" y="2"/>
                    <a:pt x="12" y="1"/>
                    <a:pt x="17" y="1"/>
                  </a:cubicBezTo>
                  <a:cubicBezTo>
                    <a:pt x="20" y="0"/>
                    <a:pt x="24" y="0"/>
                    <a:pt x="27" y="0"/>
                  </a:cubicBezTo>
                  <a:cubicBezTo>
                    <a:pt x="28" y="0"/>
                    <a:pt x="28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0" y="4"/>
                    <a:pt x="29" y="4"/>
                  </a:cubicBezTo>
                  <a:cubicBezTo>
                    <a:pt x="20" y="5"/>
                    <a:pt x="1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14"/>
            <p:cNvSpPr/>
            <p:nvPr/>
          </p:nvSpPr>
          <p:spPr>
            <a:xfrm>
              <a:off x="6964363" y="6710363"/>
              <a:ext cx="103188" cy="7143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7"/>
                  </a:moveTo>
                  <a:cubicBezTo>
                    <a:pt x="1" y="16"/>
                    <a:pt x="1" y="15"/>
                    <a:pt x="2" y="15"/>
                  </a:cubicBezTo>
                  <a:cubicBezTo>
                    <a:pt x="9" y="10"/>
                    <a:pt x="16" y="5"/>
                    <a:pt x="23" y="0"/>
                  </a:cubicBezTo>
                  <a:cubicBezTo>
                    <a:pt x="23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6" y="3"/>
                    <a:pt x="26" y="3"/>
                    <a:pt x="25" y="4"/>
                  </a:cubicBezTo>
                  <a:cubicBezTo>
                    <a:pt x="21" y="6"/>
                    <a:pt x="17" y="9"/>
                    <a:pt x="14" y="11"/>
                  </a:cubicBezTo>
                  <a:cubicBezTo>
                    <a:pt x="11" y="14"/>
                    <a:pt x="7" y="16"/>
                    <a:pt x="4" y="18"/>
                  </a:cubicBezTo>
                  <a:cubicBezTo>
                    <a:pt x="4" y="19"/>
                    <a:pt x="3" y="19"/>
                    <a:pt x="2" y="19"/>
                  </a:cubicBezTo>
                  <a:cubicBezTo>
                    <a:pt x="1" y="18"/>
                    <a:pt x="1" y="17"/>
                    <a:pt x="0" y="17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14"/>
            <p:cNvSpPr/>
            <p:nvPr/>
          </p:nvSpPr>
          <p:spPr>
            <a:xfrm>
              <a:off x="7078663" y="6005513"/>
              <a:ext cx="82550" cy="76200"/>
            </a:xfrm>
            <a:custGeom>
              <a:avLst/>
              <a:gdLst/>
              <a:ahLst/>
              <a:cxnLst/>
              <a:rect l="l" t="t" r="r" b="b"/>
              <a:pathLst>
                <a:path w="22" h="20" extrusionOk="0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9" y="7"/>
                    <a:pt x="14" y="11"/>
                    <a:pt x="20" y="16"/>
                  </a:cubicBezTo>
                  <a:cubicBezTo>
                    <a:pt x="21" y="16"/>
                    <a:pt x="22" y="17"/>
                    <a:pt x="22" y="18"/>
                  </a:cubicBezTo>
                  <a:cubicBezTo>
                    <a:pt x="22" y="18"/>
                    <a:pt x="21" y="19"/>
                    <a:pt x="21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2" y="15"/>
                    <a:pt x="6" y="10"/>
                    <a:pt x="1" y="4"/>
                  </a:cubicBezTo>
                  <a:cubicBezTo>
                    <a:pt x="1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14"/>
            <p:cNvSpPr/>
            <p:nvPr/>
          </p:nvSpPr>
          <p:spPr>
            <a:xfrm>
              <a:off x="8021638" y="6391275"/>
              <a:ext cx="103188" cy="19050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13" y="5"/>
                  </a:moveTo>
                  <a:cubicBezTo>
                    <a:pt x="10" y="5"/>
                    <a:pt x="6" y="5"/>
                    <a:pt x="3" y="5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9" y="1"/>
                    <a:pt x="16" y="1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6" y="1"/>
                    <a:pt x="27" y="1"/>
                    <a:pt x="27" y="3"/>
                  </a:cubicBezTo>
                  <a:cubicBezTo>
                    <a:pt x="27" y="4"/>
                    <a:pt x="26" y="5"/>
                    <a:pt x="24" y="5"/>
                  </a:cubicBezTo>
                  <a:cubicBezTo>
                    <a:pt x="21" y="5"/>
                    <a:pt x="17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14"/>
            <p:cNvSpPr/>
            <p:nvPr/>
          </p:nvSpPr>
          <p:spPr>
            <a:xfrm>
              <a:off x="7821613" y="6002338"/>
              <a:ext cx="74613" cy="76200"/>
            </a:xfrm>
            <a:custGeom>
              <a:avLst/>
              <a:gdLst/>
              <a:ahLst/>
              <a:cxnLst/>
              <a:rect l="l" t="t" r="r" b="b"/>
              <a:pathLst>
                <a:path w="20" h="20" extrusionOk="0">
                  <a:moveTo>
                    <a:pt x="18" y="0"/>
                  </a:moveTo>
                  <a:cubicBezTo>
                    <a:pt x="19" y="0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6" y="7"/>
                    <a:pt x="13" y="11"/>
                    <a:pt x="9" y="14"/>
                  </a:cubicBezTo>
                  <a:cubicBezTo>
                    <a:pt x="8" y="16"/>
                    <a:pt x="6" y="17"/>
                    <a:pt x="4" y="19"/>
                  </a:cubicBezTo>
                  <a:cubicBezTo>
                    <a:pt x="3" y="20"/>
                    <a:pt x="1" y="20"/>
                    <a:pt x="0" y="18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4" y="13"/>
                    <a:pt x="8" y="10"/>
                    <a:pt x="11" y="7"/>
                  </a:cubicBezTo>
                  <a:cubicBezTo>
                    <a:pt x="13" y="5"/>
                    <a:pt x="14" y="3"/>
                    <a:pt x="16" y="1"/>
                  </a:cubicBezTo>
                  <a:cubicBezTo>
                    <a:pt x="17" y="0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14"/>
            <p:cNvSpPr/>
            <p:nvPr/>
          </p:nvSpPr>
          <p:spPr>
            <a:xfrm>
              <a:off x="7939088" y="6691313"/>
              <a:ext cx="74613" cy="63500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2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8" y="4"/>
                    <a:pt x="13" y="8"/>
                    <a:pt x="17" y="11"/>
                  </a:cubicBezTo>
                  <a:cubicBezTo>
                    <a:pt x="18" y="12"/>
                    <a:pt x="18" y="12"/>
                    <a:pt x="19" y="12"/>
                  </a:cubicBezTo>
                  <a:cubicBezTo>
                    <a:pt x="20" y="13"/>
                    <a:pt x="20" y="14"/>
                    <a:pt x="19" y="15"/>
                  </a:cubicBezTo>
                  <a:cubicBezTo>
                    <a:pt x="18" y="17"/>
                    <a:pt x="17" y="17"/>
                    <a:pt x="16" y="16"/>
                  </a:cubicBezTo>
                  <a:cubicBezTo>
                    <a:pt x="11" y="12"/>
                    <a:pt x="6" y="8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14"/>
            <p:cNvSpPr/>
            <p:nvPr/>
          </p:nvSpPr>
          <p:spPr>
            <a:xfrm>
              <a:off x="7324725" y="5907088"/>
              <a:ext cx="44450" cy="79375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2" y="19"/>
                  </a:moveTo>
                  <a:cubicBezTo>
                    <a:pt x="11" y="20"/>
                    <a:pt x="11" y="21"/>
                    <a:pt x="10" y="21"/>
                  </a:cubicBezTo>
                  <a:cubicBezTo>
                    <a:pt x="10" y="21"/>
                    <a:pt x="9" y="21"/>
                    <a:pt x="8" y="20"/>
                  </a:cubicBezTo>
                  <a:cubicBezTo>
                    <a:pt x="8" y="20"/>
                    <a:pt x="7" y="19"/>
                    <a:pt x="7" y="19"/>
                  </a:cubicBezTo>
                  <a:cubicBezTo>
                    <a:pt x="5" y="14"/>
                    <a:pt x="3" y="9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6" y="7"/>
                    <a:pt x="9" y="12"/>
                    <a:pt x="11" y="18"/>
                  </a:cubicBezTo>
                  <a:cubicBezTo>
                    <a:pt x="12" y="18"/>
                    <a:pt x="12" y="19"/>
                    <a:pt x="12" y="19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14"/>
            <p:cNvSpPr/>
            <p:nvPr/>
          </p:nvSpPr>
          <p:spPr>
            <a:xfrm>
              <a:off x="7980363" y="6546850"/>
              <a:ext cx="79375" cy="41275"/>
            </a:xfrm>
            <a:custGeom>
              <a:avLst/>
              <a:gdLst/>
              <a:ahLst/>
              <a:cxnLst/>
              <a:rect l="l" t="t" r="r" b="b"/>
              <a:pathLst>
                <a:path w="21" h="11" extrusionOk="0">
                  <a:moveTo>
                    <a:pt x="19" y="11"/>
                  </a:moveTo>
                  <a:cubicBezTo>
                    <a:pt x="18" y="11"/>
                    <a:pt x="18" y="11"/>
                    <a:pt x="17" y="10"/>
                  </a:cubicBezTo>
                  <a:cubicBezTo>
                    <a:pt x="12" y="9"/>
                    <a:pt x="8" y="7"/>
                    <a:pt x="3" y="5"/>
                  </a:cubicBezTo>
                  <a:cubicBezTo>
                    <a:pt x="2" y="5"/>
                    <a:pt x="0" y="4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9" y="2"/>
                    <a:pt x="14" y="4"/>
                    <a:pt x="20" y="7"/>
                  </a:cubicBezTo>
                  <a:cubicBezTo>
                    <a:pt x="20" y="7"/>
                    <a:pt x="21" y="8"/>
                    <a:pt x="21" y="9"/>
                  </a:cubicBezTo>
                  <a:cubicBezTo>
                    <a:pt x="21" y="10"/>
                    <a:pt x="19" y="10"/>
                    <a:pt x="19" y="11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14"/>
            <p:cNvSpPr/>
            <p:nvPr/>
          </p:nvSpPr>
          <p:spPr>
            <a:xfrm>
              <a:off x="7729538" y="5945188"/>
              <a:ext cx="57150" cy="7143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5" y="2"/>
                  </a:moveTo>
                  <a:cubicBezTo>
                    <a:pt x="14" y="2"/>
                    <a:pt x="14" y="3"/>
                    <a:pt x="14" y="3"/>
                  </a:cubicBezTo>
                  <a:cubicBezTo>
                    <a:pt x="11" y="8"/>
                    <a:pt x="8" y="12"/>
                    <a:pt x="5" y="17"/>
                  </a:cubicBezTo>
                  <a:cubicBezTo>
                    <a:pt x="4" y="18"/>
                    <a:pt x="4" y="19"/>
                    <a:pt x="2" y="18"/>
                  </a:cubicBezTo>
                  <a:cubicBezTo>
                    <a:pt x="1" y="17"/>
                    <a:pt x="0" y="16"/>
                    <a:pt x="1" y="15"/>
                  </a:cubicBezTo>
                  <a:cubicBezTo>
                    <a:pt x="4" y="10"/>
                    <a:pt x="7" y="5"/>
                    <a:pt x="10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4" y="1"/>
                    <a:pt x="15" y="2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14"/>
            <p:cNvSpPr/>
            <p:nvPr/>
          </p:nvSpPr>
          <p:spPr>
            <a:xfrm>
              <a:off x="7570788" y="5900738"/>
              <a:ext cx="22225" cy="85725"/>
            </a:xfrm>
            <a:custGeom>
              <a:avLst/>
              <a:gdLst/>
              <a:ahLst/>
              <a:cxnLst/>
              <a:rect l="l" t="t" r="r" b="b"/>
              <a:pathLst>
                <a:path w="6" h="23" extrusionOk="0">
                  <a:moveTo>
                    <a:pt x="0" y="17"/>
                  </a:moveTo>
                  <a:cubicBezTo>
                    <a:pt x="1" y="12"/>
                    <a:pt x="2" y="7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6" y="6"/>
                    <a:pt x="5" y="8"/>
                  </a:cubicBezTo>
                  <a:cubicBezTo>
                    <a:pt x="5" y="12"/>
                    <a:pt x="5" y="15"/>
                    <a:pt x="4" y="19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2" y="23"/>
                    <a:pt x="1" y="22"/>
                    <a:pt x="0" y="21"/>
                  </a:cubicBezTo>
                  <a:cubicBezTo>
                    <a:pt x="0" y="20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14"/>
            <p:cNvSpPr/>
            <p:nvPr/>
          </p:nvSpPr>
          <p:spPr>
            <a:xfrm>
              <a:off x="7654925" y="5900738"/>
              <a:ext cx="44450" cy="8572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2" y="2"/>
                  </a:moveTo>
                  <a:cubicBezTo>
                    <a:pt x="10" y="6"/>
                    <a:pt x="9" y="10"/>
                    <a:pt x="7" y="14"/>
                  </a:cubicBezTo>
                  <a:cubicBezTo>
                    <a:pt x="6" y="17"/>
                    <a:pt x="5" y="19"/>
                    <a:pt x="4" y="21"/>
                  </a:cubicBezTo>
                  <a:cubicBezTo>
                    <a:pt x="3" y="22"/>
                    <a:pt x="2" y="23"/>
                    <a:pt x="1" y="22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3" y="14"/>
                    <a:pt x="6" y="9"/>
                    <a:pt x="7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1" y="1"/>
                    <a:pt x="12" y="2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14"/>
            <p:cNvSpPr/>
            <p:nvPr/>
          </p:nvSpPr>
          <p:spPr>
            <a:xfrm>
              <a:off x="7450138" y="5903913"/>
              <a:ext cx="22225" cy="76200"/>
            </a:xfrm>
            <a:custGeom>
              <a:avLst/>
              <a:gdLst/>
              <a:ahLst/>
              <a:cxnLst/>
              <a:rect l="l" t="t" r="r" b="b"/>
              <a:pathLst>
                <a:path w="6" h="20" extrusionOk="0">
                  <a:moveTo>
                    <a:pt x="0" y="9"/>
                  </a:moveTo>
                  <a:cubicBezTo>
                    <a:pt x="0" y="6"/>
                    <a:pt x="0" y="4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4" y="8"/>
                    <a:pt x="4" y="13"/>
                    <a:pt x="6" y="17"/>
                  </a:cubicBezTo>
                  <a:cubicBezTo>
                    <a:pt x="6" y="18"/>
                    <a:pt x="6" y="19"/>
                    <a:pt x="4" y="20"/>
                  </a:cubicBezTo>
                  <a:cubicBezTo>
                    <a:pt x="3" y="20"/>
                    <a:pt x="2" y="20"/>
                    <a:pt x="2" y="18"/>
                  </a:cubicBezTo>
                  <a:cubicBezTo>
                    <a:pt x="1" y="15"/>
                    <a:pt x="0" y="12"/>
                    <a:pt x="0" y="9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14"/>
            <p:cNvSpPr/>
            <p:nvPr/>
          </p:nvSpPr>
          <p:spPr>
            <a:xfrm>
              <a:off x="7210425" y="5953125"/>
              <a:ext cx="41275" cy="60325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3" y="0"/>
                  </a:moveTo>
                  <a:cubicBezTo>
                    <a:pt x="3" y="0"/>
                    <a:pt x="4" y="1"/>
                    <a:pt x="4" y="1"/>
                  </a:cubicBezTo>
                  <a:cubicBezTo>
                    <a:pt x="6" y="5"/>
                    <a:pt x="9" y="8"/>
                    <a:pt x="11" y="11"/>
                  </a:cubicBezTo>
                  <a:cubicBezTo>
                    <a:pt x="11" y="12"/>
                    <a:pt x="11" y="14"/>
                    <a:pt x="11" y="14"/>
                  </a:cubicBezTo>
                  <a:cubicBezTo>
                    <a:pt x="10" y="15"/>
                    <a:pt x="9" y="16"/>
                    <a:pt x="8" y="14"/>
                  </a:cubicBezTo>
                  <a:cubicBezTo>
                    <a:pt x="6" y="11"/>
                    <a:pt x="3" y="7"/>
                    <a:pt x="1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14"/>
            <p:cNvSpPr/>
            <p:nvPr/>
          </p:nvSpPr>
          <p:spPr>
            <a:xfrm>
              <a:off x="7062788" y="6823075"/>
              <a:ext cx="49213" cy="46038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4" y="12"/>
                  </a:moveTo>
                  <a:cubicBezTo>
                    <a:pt x="2" y="12"/>
                    <a:pt x="0" y="10"/>
                    <a:pt x="1" y="9"/>
                  </a:cubicBezTo>
                  <a:cubicBezTo>
                    <a:pt x="4" y="6"/>
                    <a:pt x="7" y="4"/>
                    <a:pt x="9" y="1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3" y="3"/>
                    <a:pt x="12" y="4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14"/>
            <p:cNvSpPr/>
            <p:nvPr/>
          </p:nvSpPr>
          <p:spPr>
            <a:xfrm>
              <a:off x="7756525" y="6834188"/>
              <a:ext cx="30163" cy="2698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8" y="4"/>
                  </a:moveTo>
                  <a:cubicBezTo>
                    <a:pt x="8" y="6"/>
                    <a:pt x="7" y="7"/>
                    <a:pt x="5" y="7"/>
                  </a:cubicBezTo>
                  <a:cubicBezTo>
                    <a:pt x="2" y="7"/>
                    <a:pt x="0" y="5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14"/>
            <p:cNvSpPr/>
            <p:nvPr/>
          </p:nvSpPr>
          <p:spPr>
            <a:xfrm>
              <a:off x="7029450" y="6157913"/>
              <a:ext cx="38100" cy="30163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2" y="0"/>
                  </a:moveTo>
                  <a:cubicBezTo>
                    <a:pt x="5" y="2"/>
                    <a:pt x="7" y="3"/>
                    <a:pt x="10" y="4"/>
                  </a:cubicBezTo>
                  <a:cubicBezTo>
                    <a:pt x="10" y="4"/>
                    <a:pt x="10" y="6"/>
                    <a:pt x="10" y="7"/>
                  </a:cubicBezTo>
                  <a:cubicBezTo>
                    <a:pt x="9" y="7"/>
                    <a:pt x="8" y="8"/>
                    <a:pt x="7" y="7"/>
                  </a:cubicBezTo>
                  <a:cubicBezTo>
                    <a:pt x="5" y="7"/>
                    <a:pt x="3" y="6"/>
                    <a:pt x="1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14"/>
            <p:cNvSpPr/>
            <p:nvPr/>
          </p:nvSpPr>
          <p:spPr>
            <a:xfrm>
              <a:off x="7786688" y="6819900"/>
              <a:ext cx="15875" cy="22225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4" y="6"/>
                  </a:moveTo>
                  <a:cubicBezTo>
                    <a:pt x="0" y="1"/>
                    <a:pt x="0" y="1"/>
                    <a:pt x="3" y="0"/>
                  </a:cubicBezTo>
                  <a:cubicBezTo>
                    <a:pt x="3" y="1"/>
                    <a:pt x="3" y="3"/>
                    <a:pt x="4" y="6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14"/>
            <p:cNvSpPr/>
            <p:nvPr/>
          </p:nvSpPr>
          <p:spPr>
            <a:xfrm>
              <a:off x="7431088" y="6943725"/>
              <a:ext cx="11113" cy="7938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14"/>
            <p:cNvSpPr/>
            <p:nvPr/>
          </p:nvSpPr>
          <p:spPr>
            <a:xfrm>
              <a:off x="7396163" y="6021388"/>
              <a:ext cx="4763" cy="31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14"/>
            <p:cNvSpPr/>
            <p:nvPr/>
          </p:nvSpPr>
          <p:spPr>
            <a:xfrm>
              <a:off x="7431088" y="69484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434263" y="69484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431088" y="69484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877175" y="6508750"/>
              <a:ext cx="4763" cy="476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881938" y="6508750"/>
              <a:ext cx="1588" cy="1588"/>
            </a:xfrm>
            <a:prstGeom prst="ellipse">
              <a:avLst/>
            </a:pr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877175" y="6508750"/>
              <a:ext cx="4763" cy="476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7434263" y="6943725"/>
              <a:ext cx="0" cy="4763"/>
            </a:xfrm>
            <a:custGeom>
              <a:avLst/>
              <a:gdLst/>
              <a:ahLst/>
              <a:cxnLst/>
              <a:rect l="l" t="t" r="r" b="b"/>
              <a:pathLst>
                <a:path w="120000" h="1" extrusionOk="0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7573963" y="6861175"/>
              <a:ext cx="84138" cy="82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6" y="22"/>
                  </a:moveTo>
                  <a:cubicBezTo>
                    <a:pt x="15" y="22"/>
                    <a:pt x="13" y="21"/>
                    <a:pt x="12" y="20"/>
                  </a:cubicBezTo>
                  <a:cubicBezTo>
                    <a:pt x="7" y="16"/>
                    <a:pt x="4" y="11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1"/>
                    <a:pt x="9" y="2"/>
                    <a:pt x="11" y="4"/>
                  </a:cubicBezTo>
                  <a:cubicBezTo>
                    <a:pt x="14" y="6"/>
                    <a:pt x="16" y="9"/>
                    <a:pt x="19" y="12"/>
                  </a:cubicBezTo>
                  <a:cubicBezTo>
                    <a:pt x="20" y="13"/>
                    <a:pt x="20" y="15"/>
                    <a:pt x="21" y="17"/>
                  </a:cubicBezTo>
                  <a:cubicBezTo>
                    <a:pt x="22" y="20"/>
                    <a:pt x="20" y="22"/>
                    <a:pt x="16" y="22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7672388" y="6959600"/>
              <a:ext cx="34925" cy="33338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9" y="4"/>
                  </a:moveTo>
                  <a:cubicBezTo>
                    <a:pt x="9" y="6"/>
                    <a:pt x="6" y="9"/>
                    <a:pt x="3" y="9"/>
                  </a:cubicBezTo>
                  <a:cubicBezTo>
                    <a:pt x="2" y="9"/>
                    <a:pt x="0" y="6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7267575" y="6913563"/>
              <a:ext cx="95250" cy="122238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18" y="0"/>
                  </a:moveTo>
                  <a:cubicBezTo>
                    <a:pt x="18" y="2"/>
                    <a:pt x="18" y="4"/>
                    <a:pt x="18" y="6"/>
                  </a:cubicBezTo>
                  <a:cubicBezTo>
                    <a:pt x="17" y="8"/>
                    <a:pt x="17" y="10"/>
                    <a:pt x="17" y="13"/>
                  </a:cubicBezTo>
                  <a:cubicBezTo>
                    <a:pt x="16" y="13"/>
                    <a:pt x="17" y="14"/>
                    <a:pt x="17" y="15"/>
                  </a:cubicBezTo>
                  <a:cubicBezTo>
                    <a:pt x="19" y="16"/>
                    <a:pt x="20" y="18"/>
                    <a:pt x="22" y="20"/>
                  </a:cubicBezTo>
                  <a:cubicBezTo>
                    <a:pt x="23" y="20"/>
                    <a:pt x="23" y="21"/>
                    <a:pt x="24" y="22"/>
                  </a:cubicBezTo>
                  <a:cubicBezTo>
                    <a:pt x="24" y="22"/>
                    <a:pt x="25" y="24"/>
                    <a:pt x="24" y="24"/>
                  </a:cubicBezTo>
                  <a:cubicBezTo>
                    <a:pt x="24" y="25"/>
                    <a:pt x="22" y="25"/>
                    <a:pt x="22" y="25"/>
                  </a:cubicBezTo>
                  <a:cubicBezTo>
                    <a:pt x="20" y="24"/>
                    <a:pt x="18" y="23"/>
                    <a:pt x="17" y="22"/>
                  </a:cubicBezTo>
                  <a:cubicBezTo>
                    <a:pt x="15" y="21"/>
                    <a:pt x="15" y="21"/>
                    <a:pt x="13" y="23"/>
                  </a:cubicBezTo>
                  <a:cubicBezTo>
                    <a:pt x="13" y="24"/>
                    <a:pt x="12" y="26"/>
                    <a:pt x="11" y="28"/>
                  </a:cubicBezTo>
                  <a:cubicBezTo>
                    <a:pt x="10" y="30"/>
                    <a:pt x="8" y="32"/>
                    <a:pt x="7" y="31"/>
                  </a:cubicBezTo>
                  <a:cubicBezTo>
                    <a:pt x="6" y="30"/>
                    <a:pt x="6" y="28"/>
                    <a:pt x="6" y="27"/>
                  </a:cubicBezTo>
                  <a:cubicBezTo>
                    <a:pt x="7" y="24"/>
                    <a:pt x="7" y="21"/>
                    <a:pt x="8" y="18"/>
                  </a:cubicBezTo>
                  <a:cubicBezTo>
                    <a:pt x="9" y="17"/>
                    <a:pt x="9" y="16"/>
                    <a:pt x="7" y="15"/>
                  </a:cubicBezTo>
                  <a:cubicBezTo>
                    <a:pt x="5" y="14"/>
                    <a:pt x="3" y="12"/>
                    <a:pt x="2" y="10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4" y="6"/>
                    <a:pt x="5" y="7"/>
                    <a:pt x="6" y="8"/>
                  </a:cubicBezTo>
                  <a:cubicBezTo>
                    <a:pt x="7" y="9"/>
                    <a:pt x="8" y="10"/>
                    <a:pt x="9" y="10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8"/>
                    <a:pt x="13" y="6"/>
                    <a:pt x="14" y="5"/>
                  </a:cubicBezTo>
                  <a:cubicBezTo>
                    <a:pt x="14" y="3"/>
                    <a:pt x="15" y="1"/>
                    <a:pt x="18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" name="Google Shape;694;p15"/>
          <p:cNvSpPr txBox="1"/>
          <p:nvPr/>
        </p:nvSpPr>
        <p:spPr>
          <a:xfrm>
            <a:off x="2230800" y="1304550"/>
            <a:ext cx="4682400" cy="25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3600"/>
              <a:buFont typeface="Libre Baskerville"/>
              <a:buNone/>
            </a:pPr>
            <a:r>
              <a:rPr lang="en-US" sz="7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Awesome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3600"/>
              <a:buFont typeface="Libre Baskerville"/>
              <a:buNone/>
            </a:pPr>
            <a:r>
              <a:rPr lang="en-US" sz="7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Words</a:t>
            </a:r>
            <a:endParaRPr sz="7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" name="Google Shape;699;p16"/>
          <p:cNvSpPr txBox="1"/>
          <p:nvPr/>
        </p:nvSpPr>
        <p:spPr>
          <a:xfrm>
            <a:off x="718152" y="1457703"/>
            <a:ext cx="7716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Your Work</a:t>
            </a:r>
            <a:endParaRPr sz="3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00" name="Google Shape;700;p16"/>
          <p:cNvSpPr txBox="1"/>
          <p:nvPr/>
        </p:nvSpPr>
        <p:spPr>
          <a:xfrm>
            <a:off x="718152" y="2292025"/>
            <a:ext cx="2826000" cy="14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You can replace the image on the screen with your own work. Just delete this one, add yours and center it properly</a:t>
            </a:r>
            <a:endParaRPr sz="1400" b="0" i="0" u="none" strike="noStrike" cap="none">
              <a:solidFill>
                <a:srgbClr val="7F7F7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01" name="Google Shape;701;p16"/>
          <p:cNvGrpSpPr/>
          <p:nvPr/>
        </p:nvGrpSpPr>
        <p:grpSpPr>
          <a:xfrm>
            <a:off x="3561740" y="2379663"/>
            <a:ext cx="5684836" cy="2763837"/>
            <a:chOff x="3421063" y="2207942"/>
            <a:chExt cx="5684836" cy="2763837"/>
          </a:xfrm>
        </p:grpSpPr>
        <p:sp>
          <p:nvSpPr>
            <p:cNvPr id="702" name="Google Shape;702;p16"/>
            <p:cNvSpPr/>
            <p:nvPr/>
          </p:nvSpPr>
          <p:spPr>
            <a:xfrm>
              <a:off x="5468937" y="2207942"/>
              <a:ext cx="1462087" cy="1485900"/>
            </a:xfrm>
            <a:custGeom>
              <a:avLst/>
              <a:gdLst/>
              <a:ahLst/>
              <a:cxnLst/>
              <a:rect l="l" t="t" r="r" b="b"/>
              <a:pathLst>
                <a:path w="232" h="235" extrusionOk="0">
                  <a:moveTo>
                    <a:pt x="200" y="179"/>
                  </a:moveTo>
                  <a:cubicBezTo>
                    <a:pt x="157" y="175"/>
                    <a:pt x="114" y="171"/>
                    <a:pt x="71" y="167"/>
                  </a:cubicBezTo>
                  <a:cubicBezTo>
                    <a:pt x="64" y="166"/>
                    <a:pt x="61" y="168"/>
                    <a:pt x="58" y="174"/>
                  </a:cubicBezTo>
                  <a:cubicBezTo>
                    <a:pt x="48" y="195"/>
                    <a:pt x="37" y="215"/>
                    <a:pt x="25" y="235"/>
                  </a:cubicBezTo>
                  <a:cubicBezTo>
                    <a:pt x="25" y="218"/>
                    <a:pt x="24" y="201"/>
                    <a:pt x="25" y="185"/>
                  </a:cubicBezTo>
                  <a:cubicBezTo>
                    <a:pt x="26" y="171"/>
                    <a:pt x="26" y="158"/>
                    <a:pt x="13" y="150"/>
                  </a:cubicBezTo>
                  <a:cubicBezTo>
                    <a:pt x="3" y="135"/>
                    <a:pt x="7" y="118"/>
                    <a:pt x="4" y="102"/>
                  </a:cubicBezTo>
                  <a:cubicBezTo>
                    <a:pt x="0" y="85"/>
                    <a:pt x="2" y="68"/>
                    <a:pt x="5" y="51"/>
                  </a:cubicBezTo>
                  <a:cubicBezTo>
                    <a:pt x="9" y="41"/>
                    <a:pt x="19" y="38"/>
                    <a:pt x="29" y="35"/>
                  </a:cubicBezTo>
                  <a:cubicBezTo>
                    <a:pt x="69" y="26"/>
                    <a:pt x="110" y="18"/>
                    <a:pt x="151" y="9"/>
                  </a:cubicBezTo>
                  <a:cubicBezTo>
                    <a:pt x="168" y="5"/>
                    <a:pt x="185" y="3"/>
                    <a:pt x="203" y="0"/>
                  </a:cubicBezTo>
                  <a:cubicBezTo>
                    <a:pt x="207" y="0"/>
                    <a:pt x="211" y="0"/>
                    <a:pt x="215" y="0"/>
                  </a:cubicBezTo>
                  <a:cubicBezTo>
                    <a:pt x="219" y="2"/>
                    <a:pt x="226" y="2"/>
                    <a:pt x="227" y="9"/>
                  </a:cubicBezTo>
                  <a:cubicBezTo>
                    <a:pt x="232" y="32"/>
                    <a:pt x="229" y="55"/>
                    <a:pt x="229" y="78"/>
                  </a:cubicBezTo>
                  <a:cubicBezTo>
                    <a:pt x="229" y="86"/>
                    <a:pt x="221" y="86"/>
                    <a:pt x="216" y="89"/>
                  </a:cubicBezTo>
                  <a:cubicBezTo>
                    <a:pt x="213" y="93"/>
                    <a:pt x="209" y="94"/>
                    <a:pt x="205" y="96"/>
                  </a:cubicBezTo>
                  <a:cubicBezTo>
                    <a:pt x="194" y="102"/>
                    <a:pt x="186" y="110"/>
                    <a:pt x="181" y="121"/>
                  </a:cubicBezTo>
                  <a:cubicBezTo>
                    <a:pt x="174" y="136"/>
                    <a:pt x="180" y="151"/>
                    <a:pt x="194" y="160"/>
                  </a:cubicBezTo>
                  <a:cubicBezTo>
                    <a:pt x="197" y="161"/>
                    <a:pt x="199" y="162"/>
                    <a:pt x="201" y="163"/>
                  </a:cubicBezTo>
                  <a:cubicBezTo>
                    <a:pt x="205" y="165"/>
                    <a:pt x="208" y="167"/>
                    <a:pt x="208" y="171"/>
                  </a:cubicBezTo>
                  <a:cubicBezTo>
                    <a:pt x="207" y="176"/>
                    <a:pt x="205" y="178"/>
                    <a:pt x="200" y="179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16"/>
            <p:cNvSpPr/>
            <p:nvPr/>
          </p:nvSpPr>
          <p:spPr>
            <a:xfrm>
              <a:off x="7599362" y="3581129"/>
              <a:ext cx="1255712" cy="1390650"/>
            </a:xfrm>
            <a:custGeom>
              <a:avLst/>
              <a:gdLst/>
              <a:ahLst/>
              <a:cxnLst/>
              <a:rect l="l" t="t" r="r" b="b"/>
              <a:pathLst>
                <a:path w="199" h="220" extrusionOk="0">
                  <a:moveTo>
                    <a:pt x="45" y="220"/>
                  </a:moveTo>
                  <a:cubicBezTo>
                    <a:pt x="44" y="208"/>
                    <a:pt x="35" y="200"/>
                    <a:pt x="32" y="189"/>
                  </a:cubicBezTo>
                  <a:cubicBezTo>
                    <a:pt x="32" y="186"/>
                    <a:pt x="28" y="184"/>
                    <a:pt x="32" y="181"/>
                  </a:cubicBezTo>
                  <a:cubicBezTo>
                    <a:pt x="35" y="180"/>
                    <a:pt x="33" y="178"/>
                    <a:pt x="32" y="176"/>
                  </a:cubicBezTo>
                  <a:cubicBezTo>
                    <a:pt x="23" y="168"/>
                    <a:pt x="18" y="159"/>
                    <a:pt x="16" y="147"/>
                  </a:cubicBezTo>
                  <a:cubicBezTo>
                    <a:pt x="15" y="142"/>
                    <a:pt x="9" y="138"/>
                    <a:pt x="5" y="134"/>
                  </a:cubicBezTo>
                  <a:cubicBezTo>
                    <a:pt x="4" y="132"/>
                    <a:pt x="1" y="131"/>
                    <a:pt x="0" y="128"/>
                  </a:cubicBezTo>
                  <a:cubicBezTo>
                    <a:pt x="6" y="126"/>
                    <a:pt x="10" y="128"/>
                    <a:pt x="13" y="131"/>
                  </a:cubicBezTo>
                  <a:cubicBezTo>
                    <a:pt x="18" y="137"/>
                    <a:pt x="21" y="135"/>
                    <a:pt x="25" y="129"/>
                  </a:cubicBezTo>
                  <a:cubicBezTo>
                    <a:pt x="23" y="136"/>
                    <a:pt x="31" y="138"/>
                    <a:pt x="31" y="144"/>
                  </a:cubicBezTo>
                  <a:cubicBezTo>
                    <a:pt x="36" y="138"/>
                    <a:pt x="27" y="131"/>
                    <a:pt x="35" y="126"/>
                  </a:cubicBezTo>
                  <a:cubicBezTo>
                    <a:pt x="38" y="138"/>
                    <a:pt x="50" y="146"/>
                    <a:pt x="48" y="160"/>
                  </a:cubicBezTo>
                  <a:cubicBezTo>
                    <a:pt x="47" y="165"/>
                    <a:pt x="49" y="170"/>
                    <a:pt x="53" y="172"/>
                  </a:cubicBezTo>
                  <a:cubicBezTo>
                    <a:pt x="64" y="179"/>
                    <a:pt x="67" y="194"/>
                    <a:pt x="78" y="201"/>
                  </a:cubicBezTo>
                  <a:cubicBezTo>
                    <a:pt x="81" y="195"/>
                    <a:pt x="81" y="192"/>
                    <a:pt x="75" y="186"/>
                  </a:cubicBezTo>
                  <a:cubicBezTo>
                    <a:pt x="69" y="180"/>
                    <a:pt x="58" y="172"/>
                    <a:pt x="64" y="162"/>
                  </a:cubicBezTo>
                  <a:cubicBezTo>
                    <a:pt x="69" y="151"/>
                    <a:pt x="67" y="143"/>
                    <a:pt x="61" y="134"/>
                  </a:cubicBezTo>
                  <a:cubicBezTo>
                    <a:pt x="61" y="134"/>
                    <a:pt x="61" y="133"/>
                    <a:pt x="62" y="132"/>
                  </a:cubicBezTo>
                  <a:cubicBezTo>
                    <a:pt x="66" y="131"/>
                    <a:pt x="67" y="135"/>
                    <a:pt x="70" y="137"/>
                  </a:cubicBezTo>
                  <a:cubicBezTo>
                    <a:pt x="72" y="138"/>
                    <a:pt x="73" y="146"/>
                    <a:pt x="77" y="138"/>
                  </a:cubicBezTo>
                  <a:cubicBezTo>
                    <a:pt x="77" y="138"/>
                    <a:pt x="79" y="138"/>
                    <a:pt x="80" y="139"/>
                  </a:cubicBezTo>
                  <a:cubicBezTo>
                    <a:pt x="85" y="148"/>
                    <a:pt x="99" y="153"/>
                    <a:pt x="97" y="167"/>
                  </a:cubicBezTo>
                  <a:cubicBezTo>
                    <a:pt x="97" y="169"/>
                    <a:pt x="98" y="172"/>
                    <a:pt x="98" y="174"/>
                  </a:cubicBezTo>
                  <a:cubicBezTo>
                    <a:pt x="99" y="175"/>
                    <a:pt x="99" y="177"/>
                    <a:pt x="101" y="177"/>
                  </a:cubicBezTo>
                  <a:cubicBezTo>
                    <a:pt x="103" y="177"/>
                    <a:pt x="103" y="175"/>
                    <a:pt x="103" y="174"/>
                  </a:cubicBezTo>
                  <a:cubicBezTo>
                    <a:pt x="101" y="161"/>
                    <a:pt x="103" y="149"/>
                    <a:pt x="106" y="137"/>
                  </a:cubicBezTo>
                  <a:cubicBezTo>
                    <a:pt x="107" y="136"/>
                    <a:pt x="106" y="133"/>
                    <a:pt x="105" y="131"/>
                  </a:cubicBezTo>
                  <a:cubicBezTo>
                    <a:pt x="101" y="125"/>
                    <a:pt x="100" y="121"/>
                    <a:pt x="108" y="118"/>
                  </a:cubicBezTo>
                  <a:cubicBezTo>
                    <a:pt x="111" y="116"/>
                    <a:pt x="110" y="114"/>
                    <a:pt x="109" y="111"/>
                  </a:cubicBezTo>
                  <a:cubicBezTo>
                    <a:pt x="109" y="108"/>
                    <a:pt x="107" y="108"/>
                    <a:pt x="104" y="108"/>
                  </a:cubicBezTo>
                  <a:cubicBezTo>
                    <a:pt x="101" y="109"/>
                    <a:pt x="98" y="109"/>
                    <a:pt x="95" y="110"/>
                  </a:cubicBezTo>
                  <a:cubicBezTo>
                    <a:pt x="88" y="110"/>
                    <a:pt x="86" y="107"/>
                    <a:pt x="85" y="100"/>
                  </a:cubicBezTo>
                  <a:cubicBezTo>
                    <a:pt x="84" y="91"/>
                    <a:pt x="85" y="80"/>
                    <a:pt x="75" y="74"/>
                  </a:cubicBezTo>
                  <a:cubicBezTo>
                    <a:pt x="72" y="72"/>
                    <a:pt x="74" y="69"/>
                    <a:pt x="75" y="67"/>
                  </a:cubicBezTo>
                  <a:cubicBezTo>
                    <a:pt x="82" y="58"/>
                    <a:pt x="78" y="48"/>
                    <a:pt x="80" y="39"/>
                  </a:cubicBezTo>
                  <a:cubicBezTo>
                    <a:pt x="80" y="38"/>
                    <a:pt x="79" y="36"/>
                    <a:pt x="78" y="35"/>
                  </a:cubicBezTo>
                  <a:cubicBezTo>
                    <a:pt x="68" y="26"/>
                    <a:pt x="70" y="15"/>
                    <a:pt x="82" y="10"/>
                  </a:cubicBezTo>
                  <a:cubicBezTo>
                    <a:pt x="95" y="5"/>
                    <a:pt x="108" y="0"/>
                    <a:pt x="122" y="1"/>
                  </a:cubicBezTo>
                  <a:cubicBezTo>
                    <a:pt x="130" y="2"/>
                    <a:pt x="138" y="2"/>
                    <a:pt x="143" y="8"/>
                  </a:cubicBezTo>
                  <a:cubicBezTo>
                    <a:pt x="147" y="12"/>
                    <a:pt x="149" y="3"/>
                    <a:pt x="150" y="8"/>
                  </a:cubicBezTo>
                  <a:cubicBezTo>
                    <a:pt x="152" y="12"/>
                    <a:pt x="156" y="13"/>
                    <a:pt x="157" y="15"/>
                  </a:cubicBezTo>
                  <a:cubicBezTo>
                    <a:pt x="161" y="21"/>
                    <a:pt x="170" y="24"/>
                    <a:pt x="171" y="34"/>
                  </a:cubicBezTo>
                  <a:cubicBezTo>
                    <a:pt x="172" y="44"/>
                    <a:pt x="177" y="53"/>
                    <a:pt x="171" y="62"/>
                  </a:cubicBezTo>
                  <a:cubicBezTo>
                    <a:pt x="166" y="71"/>
                    <a:pt x="162" y="80"/>
                    <a:pt x="158" y="88"/>
                  </a:cubicBezTo>
                  <a:cubicBezTo>
                    <a:pt x="151" y="101"/>
                    <a:pt x="150" y="106"/>
                    <a:pt x="162" y="114"/>
                  </a:cubicBezTo>
                  <a:cubicBezTo>
                    <a:pt x="181" y="128"/>
                    <a:pt x="188" y="148"/>
                    <a:pt x="192" y="169"/>
                  </a:cubicBezTo>
                  <a:cubicBezTo>
                    <a:pt x="195" y="186"/>
                    <a:pt x="199" y="203"/>
                    <a:pt x="197" y="220"/>
                  </a:cubicBezTo>
                  <a:cubicBezTo>
                    <a:pt x="146" y="220"/>
                    <a:pt x="96" y="220"/>
                    <a:pt x="45" y="22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16"/>
            <p:cNvSpPr/>
            <p:nvPr/>
          </p:nvSpPr>
          <p:spPr>
            <a:xfrm>
              <a:off x="7316787" y="4503467"/>
              <a:ext cx="346075" cy="468312"/>
            </a:xfrm>
            <a:custGeom>
              <a:avLst/>
              <a:gdLst/>
              <a:ahLst/>
              <a:cxnLst/>
              <a:rect l="l" t="t" r="r" b="b"/>
              <a:pathLst>
                <a:path w="55" h="74" extrusionOk="0">
                  <a:moveTo>
                    <a:pt x="0" y="74"/>
                  </a:moveTo>
                  <a:cubicBezTo>
                    <a:pt x="4" y="67"/>
                    <a:pt x="11" y="61"/>
                    <a:pt x="14" y="53"/>
                  </a:cubicBezTo>
                  <a:cubicBezTo>
                    <a:pt x="9" y="51"/>
                    <a:pt x="5" y="53"/>
                    <a:pt x="1" y="55"/>
                  </a:cubicBezTo>
                  <a:cubicBezTo>
                    <a:pt x="6" y="24"/>
                    <a:pt x="31" y="0"/>
                    <a:pt x="55" y="2"/>
                  </a:cubicBezTo>
                  <a:cubicBezTo>
                    <a:pt x="46" y="14"/>
                    <a:pt x="39" y="27"/>
                    <a:pt x="38" y="42"/>
                  </a:cubicBezTo>
                  <a:cubicBezTo>
                    <a:pt x="37" y="48"/>
                    <a:pt x="33" y="53"/>
                    <a:pt x="30" y="58"/>
                  </a:cubicBezTo>
                  <a:cubicBezTo>
                    <a:pt x="29" y="65"/>
                    <a:pt x="26" y="70"/>
                    <a:pt x="20" y="74"/>
                  </a:cubicBezTo>
                  <a:cubicBezTo>
                    <a:pt x="13" y="74"/>
                    <a:pt x="7" y="74"/>
                    <a:pt x="0" y="74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16"/>
            <p:cNvSpPr/>
            <p:nvPr/>
          </p:nvSpPr>
          <p:spPr>
            <a:xfrm>
              <a:off x="6521450" y="2669904"/>
              <a:ext cx="1311275" cy="1377950"/>
            </a:xfrm>
            <a:custGeom>
              <a:avLst/>
              <a:gdLst/>
              <a:ahLst/>
              <a:cxnLst/>
              <a:rect l="l" t="t" r="r" b="b"/>
              <a:pathLst>
                <a:path w="208" h="218" extrusionOk="0">
                  <a:moveTo>
                    <a:pt x="63" y="11"/>
                  </a:moveTo>
                  <a:cubicBezTo>
                    <a:pt x="74" y="11"/>
                    <a:pt x="84" y="10"/>
                    <a:pt x="94" y="14"/>
                  </a:cubicBezTo>
                  <a:cubicBezTo>
                    <a:pt x="99" y="16"/>
                    <a:pt x="102" y="13"/>
                    <a:pt x="106" y="12"/>
                  </a:cubicBezTo>
                  <a:cubicBezTo>
                    <a:pt x="125" y="2"/>
                    <a:pt x="145" y="0"/>
                    <a:pt x="165" y="7"/>
                  </a:cubicBezTo>
                  <a:cubicBezTo>
                    <a:pt x="183" y="13"/>
                    <a:pt x="191" y="25"/>
                    <a:pt x="192" y="43"/>
                  </a:cubicBezTo>
                  <a:cubicBezTo>
                    <a:pt x="192" y="47"/>
                    <a:pt x="192" y="50"/>
                    <a:pt x="194" y="52"/>
                  </a:cubicBezTo>
                  <a:cubicBezTo>
                    <a:pt x="201" y="59"/>
                    <a:pt x="204" y="68"/>
                    <a:pt x="207" y="77"/>
                  </a:cubicBezTo>
                  <a:cubicBezTo>
                    <a:pt x="199" y="88"/>
                    <a:pt x="204" y="99"/>
                    <a:pt x="208" y="109"/>
                  </a:cubicBezTo>
                  <a:cubicBezTo>
                    <a:pt x="205" y="130"/>
                    <a:pt x="194" y="146"/>
                    <a:pt x="174" y="154"/>
                  </a:cubicBezTo>
                  <a:cubicBezTo>
                    <a:pt x="170" y="155"/>
                    <a:pt x="169" y="159"/>
                    <a:pt x="169" y="162"/>
                  </a:cubicBezTo>
                  <a:cubicBezTo>
                    <a:pt x="165" y="180"/>
                    <a:pt x="161" y="197"/>
                    <a:pt x="157" y="218"/>
                  </a:cubicBezTo>
                  <a:cubicBezTo>
                    <a:pt x="151" y="206"/>
                    <a:pt x="151" y="196"/>
                    <a:pt x="148" y="187"/>
                  </a:cubicBezTo>
                  <a:cubicBezTo>
                    <a:pt x="147" y="183"/>
                    <a:pt x="147" y="179"/>
                    <a:pt x="146" y="176"/>
                  </a:cubicBezTo>
                  <a:cubicBezTo>
                    <a:pt x="141" y="155"/>
                    <a:pt x="141" y="155"/>
                    <a:pt x="120" y="158"/>
                  </a:cubicBezTo>
                  <a:cubicBezTo>
                    <a:pt x="102" y="160"/>
                    <a:pt x="84" y="162"/>
                    <a:pt x="66" y="161"/>
                  </a:cubicBezTo>
                  <a:cubicBezTo>
                    <a:pt x="49" y="163"/>
                    <a:pt x="39" y="153"/>
                    <a:pt x="32" y="140"/>
                  </a:cubicBezTo>
                  <a:cubicBezTo>
                    <a:pt x="27" y="128"/>
                    <a:pt x="27" y="117"/>
                    <a:pt x="33" y="106"/>
                  </a:cubicBezTo>
                  <a:cubicBezTo>
                    <a:pt x="41" y="97"/>
                    <a:pt x="41" y="97"/>
                    <a:pt x="31" y="92"/>
                  </a:cubicBezTo>
                  <a:cubicBezTo>
                    <a:pt x="3" y="80"/>
                    <a:pt x="0" y="49"/>
                    <a:pt x="24" y="29"/>
                  </a:cubicBezTo>
                  <a:cubicBezTo>
                    <a:pt x="31" y="24"/>
                    <a:pt x="38" y="20"/>
                    <a:pt x="46" y="16"/>
                  </a:cubicBezTo>
                  <a:cubicBezTo>
                    <a:pt x="51" y="12"/>
                    <a:pt x="57" y="11"/>
                    <a:pt x="63" y="11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16"/>
            <p:cNvSpPr/>
            <p:nvPr/>
          </p:nvSpPr>
          <p:spPr>
            <a:xfrm>
              <a:off x="4637087" y="2341292"/>
              <a:ext cx="844550" cy="1093787"/>
            </a:xfrm>
            <a:custGeom>
              <a:avLst/>
              <a:gdLst/>
              <a:ahLst/>
              <a:cxnLst/>
              <a:rect l="l" t="t" r="r" b="b"/>
              <a:pathLst>
                <a:path w="134" h="173" extrusionOk="0">
                  <a:moveTo>
                    <a:pt x="2" y="76"/>
                  </a:moveTo>
                  <a:cubicBezTo>
                    <a:pt x="0" y="50"/>
                    <a:pt x="10" y="30"/>
                    <a:pt x="31" y="16"/>
                  </a:cubicBezTo>
                  <a:cubicBezTo>
                    <a:pt x="53" y="0"/>
                    <a:pt x="84" y="2"/>
                    <a:pt x="107" y="17"/>
                  </a:cubicBezTo>
                  <a:cubicBezTo>
                    <a:pt x="128" y="31"/>
                    <a:pt x="134" y="51"/>
                    <a:pt x="132" y="75"/>
                  </a:cubicBezTo>
                  <a:cubicBezTo>
                    <a:pt x="130" y="82"/>
                    <a:pt x="129" y="90"/>
                    <a:pt x="125" y="97"/>
                  </a:cubicBezTo>
                  <a:cubicBezTo>
                    <a:pt x="118" y="111"/>
                    <a:pt x="106" y="120"/>
                    <a:pt x="92" y="125"/>
                  </a:cubicBezTo>
                  <a:cubicBezTo>
                    <a:pt x="76" y="131"/>
                    <a:pt x="74" y="143"/>
                    <a:pt x="73" y="156"/>
                  </a:cubicBezTo>
                  <a:cubicBezTo>
                    <a:pt x="72" y="160"/>
                    <a:pt x="72" y="164"/>
                    <a:pt x="71" y="167"/>
                  </a:cubicBezTo>
                  <a:cubicBezTo>
                    <a:pt x="71" y="170"/>
                    <a:pt x="69" y="173"/>
                    <a:pt x="66" y="173"/>
                  </a:cubicBezTo>
                  <a:cubicBezTo>
                    <a:pt x="62" y="173"/>
                    <a:pt x="60" y="170"/>
                    <a:pt x="61" y="167"/>
                  </a:cubicBezTo>
                  <a:cubicBezTo>
                    <a:pt x="61" y="157"/>
                    <a:pt x="53" y="149"/>
                    <a:pt x="55" y="138"/>
                  </a:cubicBezTo>
                  <a:cubicBezTo>
                    <a:pt x="56" y="133"/>
                    <a:pt x="52" y="131"/>
                    <a:pt x="48" y="129"/>
                  </a:cubicBezTo>
                  <a:cubicBezTo>
                    <a:pt x="36" y="123"/>
                    <a:pt x="26" y="116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6" y="100"/>
                    <a:pt x="4" y="90"/>
                    <a:pt x="2" y="79"/>
                  </a:cubicBezTo>
                  <a:cubicBezTo>
                    <a:pt x="2" y="78"/>
                    <a:pt x="2" y="77"/>
                    <a:pt x="2" y="76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16"/>
            <p:cNvSpPr/>
            <p:nvPr/>
          </p:nvSpPr>
          <p:spPr>
            <a:xfrm>
              <a:off x="4738687" y="2815954"/>
              <a:ext cx="730250" cy="758825"/>
            </a:xfrm>
            <a:custGeom>
              <a:avLst/>
              <a:gdLst/>
              <a:ahLst/>
              <a:cxnLst/>
              <a:rect l="l" t="t" r="r" b="b"/>
              <a:pathLst>
                <a:path w="116" h="120" extrusionOk="0">
                  <a:moveTo>
                    <a:pt x="0" y="32"/>
                  </a:moveTo>
                  <a:cubicBezTo>
                    <a:pt x="11" y="34"/>
                    <a:pt x="17" y="44"/>
                    <a:pt x="26" y="48"/>
                  </a:cubicBezTo>
                  <a:cubicBezTo>
                    <a:pt x="30" y="49"/>
                    <a:pt x="34" y="53"/>
                    <a:pt x="37" y="55"/>
                  </a:cubicBezTo>
                  <a:cubicBezTo>
                    <a:pt x="40" y="57"/>
                    <a:pt x="44" y="60"/>
                    <a:pt x="42" y="63"/>
                  </a:cubicBezTo>
                  <a:cubicBezTo>
                    <a:pt x="36" y="74"/>
                    <a:pt x="49" y="83"/>
                    <a:pt x="47" y="93"/>
                  </a:cubicBezTo>
                  <a:cubicBezTo>
                    <a:pt x="46" y="95"/>
                    <a:pt x="48" y="96"/>
                    <a:pt x="50" y="96"/>
                  </a:cubicBezTo>
                  <a:cubicBezTo>
                    <a:pt x="53" y="95"/>
                    <a:pt x="54" y="93"/>
                    <a:pt x="54" y="90"/>
                  </a:cubicBezTo>
                  <a:cubicBezTo>
                    <a:pt x="54" y="83"/>
                    <a:pt x="55" y="75"/>
                    <a:pt x="56" y="68"/>
                  </a:cubicBezTo>
                  <a:cubicBezTo>
                    <a:pt x="58" y="61"/>
                    <a:pt x="60" y="56"/>
                    <a:pt x="67" y="53"/>
                  </a:cubicBezTo>
                  <a:cubicBezTo>
                    <a:pt x="73" y="50"/>
                    <a:pt x="79" y="46"/>
                    <a:pt x="85" y="43"/>
                  </a:cubicBezTo>
                  <a:cubicBezTo>
                    <a:pt x="100" y="35"/>
                    <a:pt x="109" y="23"/>
                    <a:pt x="113" y="6"/>
                  </a:cubicBezTo>
                  <a:cubicBezTo>
                    <a:pt x="113" y="3"/>
                    <a:pt x="114" y="2"/>
                    <a:pt x="116" y="0"/>
                  </a:cubicBezTo>
                  <a:cubicBezTo>
                    <a:pt x="116" y="4"/>
                    <a:pt x="116" y="8"/>
                    <a:pt x="116" y="12"/>
                  </a:cubicBezTo>
                  <a:cubicBezTo>
                    <a:pt x="107" y="35"/>
                    <a:pt x="91" y="48"/>
                    <a:pt x="68" y="57"/>
                  </a:cubicBezTo>
                  <a:cubicBezTo>
                    <a:pt x="60" y="60"/>
                    <a:pt x="60" y="73"/>
                    <a:pt x="59" y="82"/>
                  </a:cubicBezTo>
                  <a:cubicBezTo>
                    <a:pt x="57" y="95"/>
                    <a:pt x="53" y="107"/>
                    <a:pt x="50" y="120"/>
                  </a:cubicBezTo>
                  <a:cubicBezTo>
                    <a:pt x="45" y="114"/>
                    <a:pt x="45" y="109"/>
                    <a:pt x="44" y="103"/>
                  </a:cubicBezTo>
                  <a:cubicBezTo>
                    <a:pt x="42" y="91"/>
                    <a:pt x="40" y="78"/>
                    <a:pt x="38" y="65"/>
                  </a:cubicBezTo>
                  <a:cubicBezTo>
                    <a:pt x="36" y="58"/>
                    <a:pt x="32" y="55"/>
                    <a:pt x="25" y="52"/>
                  </a:cubicBezTo>
                  <a:cubicBezTo>
                    <a:pt x="15" y="48"/>
                    <a:pt x="5" y="43"/>
                    <a:pt x="0" y="32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16"/>
            <p:cNvSpPr/>
            <p:nvPr/>
          </p:nvSpPr>
          <p:spPr>
            <a:xfrm>
              <a:off x="4554537" y="2841354"/>
              <a:ext cx="184150" cy="561975"/>
            </a:xfrm>
            <a:custGeom>
              <a:avLst/>
              <a:gdLst/>
              <a:ahLst/>
              <a:cxnLst/>
              <a:rect l="l" t="t" r="r" b="b"/>
              <a:pathLst>
                <a:path w="29" h="89" extrusionOk="0">
                  <a:moveTo>
                    <a:pt x="15" y="0"/>
                  </a:moveTo>
                  <a:cubicBezTo>
                    <a:pt x="19" y="10"/>
                    <a:pt x="23" y="19"/>
                    <a:pt x="28" y="28"/>
                  </a:cubicBezTo>
                  <a:cubicBezTo>
                    <a:pt x="29" y="53"/>
                    <a:pt x="21" y="73"/>
                    <a:pt x="2" y="89"/>
                  </a:cubicBezTo>
                  <a:cubicBezTo>
                    <a:pt x="0" y="83"/>
                    <a:pt x="2" y="78"/>
                    <a:pt x="7" y="75"/>
                  </a:cubicBezTo>
                  <a:cubicBezTo>
                    <a:pt x="21" y="64"/>
                    <a:pt x="29" y="43"/>
                    <a:pt x="23" y="27"/>
                  </a:cubicBezTo>
                  <a:cubicBezTo>
                    <a:pt x="20" y="21"/>
                    <a:pt x="18" y="14"/>
                    <a:pt x="15" y="8"/>
                  </a:cubicBezTo>
                  <a:cubicBezTo>
                    <a:pt x="14" y="5"/>
                    <a:pt x="13" y="3"/>
                    <a:pt x="15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16"/>
            <p:cNvSpPr/>
            <p:nvPr/>
          </p:nvSpPr>
          <p:spPr>
            <a:xfrm>
              <a:off x="5481637" y="2536554"/>
              <a:ext cx="88900" cy="620712"/>
            </a:xfrm>
            <a:custGeom>
              <a:avLst/>
              <a:gdLst/>
              <a:ahLst/>
              <a:cxnLst/>
              <a:rect l="l" t="t" r="r" b="b"/>
              <a:pathLst>
                <a:path w="14" h="98" extrusionOk="0">
                  <a:moveTo>
                    <a:pt x="0" y="56"/>
                  </a:moveTo>
                  <a:cubicBezTo>
                    <a:pt x="0" y="43"/>
                    <a:pt x="0" y="29"/>
                    <a:pt x="0" y="16"/>
                  </a:cubicBezTo>
                  <a:cubicBezTo>
                    <a:pt x="0" y="10"/>
                    <a:pt x="0" y="5"/>
                    <a:pt x="5" y="0"/>
                  </a:cubicBezTo>
                  <a:cubicBezTo>
                    <a:pt x="8" y="10"/>
                    <a:pt x="1" y="20"/>
                    <a:pt x="2" y="30"/>
                  </a:cubicBezTo>
                  <a:cubicBezTo>
                    <a:pt x="5" y="48"/>
                    <a:pt x="6" y="66"/>
                    <a:pt x="6" y="84"/>
                  </a:cubicBezTo>
                  <a:cubicBezTo>
                    <a:pt x="7" y="90"/>
                    <a:pt x="14" y="92"/>
                    <a:pt x="11" y="98"/>
                  </a:cubicBezTo>
                  <a:cubicBezTo>
                    <a:pt x="4" y="91"/>
                    <a:pt x="3" y="82"/>
                    <a:pt x="2" y="73"/>
                  </a:cubicBezTo>
                  <a:cubicBezTo>
                    <a:pt x="2" y="67"/>
                    <a:pt x="3" y="62"/>
                    <a:pt x="0" y="56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16"/>
            <p:cNvSpPr/>
            <p:nvPr/>
          </p:nvSpPr>
          <p:spPr>
            <a:xfrm>
              <a:off x="7807325" y="3441429"/>
              <a:ext cx="146050" cy="165100"/>
            </a:xfrm>
            <a:custGeom>
              <a:avLst/>
              <a:gdLst/>
              <a:ahLst/>
              <a:cxnLst/>
              <a:rect l="l" t="t" r="r" b="b"/>
              <a:pathLst>
                <a:path w="23" h="26" extrusionOk="0">
                  <a:moveTo>
                    <a:pt x="9" y="0"/>
                  </a:moveTo>
                  <a:cubicBezTo>
                    <a:pt x="16" y="0"/>
                    <a:pt x="23" y="8"/>
                    <a:pt x="23" y="14"/>
                  </a:cubicBezTo>
                  <a:cubicBezTo>
                    <a:pt x="23" y="20"/>
                    <a:pt x="21" y="24"/>
                    <a:pt x="14" y="25"/>
                  </a:cubicBezTo>
                  <a:cubicBezTo>
                    <a:pt x="8" y="26"/>
                    <a:pt x="0" y="18"/>
                    <a:pt x="0" y="11"/>
                  </a:cubicBezTo>
                  <a:cubicBezTo>
                    <a:pt x="0" y="5"/>
                    <a:pt x="4" y="1"/>
                    <a:pt x="9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16"/>
            <p:cNvSpPr/>
            <p:nvPr/>
          </p:nvSpPr>
          <p:spPr>
            <a:xfrm>
              <a:off x="7883525" y="3644629"/>
              <a:ext cx="101600" cy="100012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9"/>
                  </a:moveTo>
                  <a:cubicBezTo>
                    <a:pt x="15" y="14"/>
                    <a:pt x="13" y="16"/>
                    <a:pt x="8" y="16"/>
                  </a:cubicBezTo>
                  <a:cubicBezTo>
                    <a:pt x="4" y="15"/>
                    <a:pt x="0" y="13"/>
                    <a:pt x="0" y="8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2" y="1"/>
                    <a:pt x="15" y="5"/>
                    <a:pt x="16" y="9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16"/>
            <p:cNvSpPr/>
            <p:nvPr/>
          </p:nvSpPr>
          <p:spPr>
            <a:xfrm>
              <a:off x="5772150" y="3928792"/>
              <a:ext cx="61912" cy="95250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5" y="0"/>
                  </a:moveTo>
                  <a:cubicBezTo>
                    <a:pt x="9" y="5"/>
                    <a:pt x="10" y="10"/>
                    <a:pt x="6" y="15"/>
                  </a:cubicBezTo>
                  <a:cubicBezTo>
                    <a:pt x="0" y="11"/>
                    <a:pt x="3" y="5"/>
                    <a:pt x="5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16"/>
            <p:cNvSpPr/>
            <p:nvPr/>
          </p:nvSpPr>
          <p:spPr>
            <a:xfrm>
              <a:off x="7064375" y="4422504"/>
              <a:ext cx="214312" cy="366712"/>
            </a:xfrm>
            <a:custGeom>
              <a:avLst/>
              <a:gdLst/>
              <a:ahLst/>
              <a:cxnLst/>
              <a:rect l="l" t="t" r="r" b="b"/>
              <a:pathLst>
                <a:path w="34" h="58" extrusionOk="0">
                  <a:moveTo>
                    <a:pt x="18" y="58"/>
                  </a:moveTo>
                  <a:cubicBezTo>
                    <a:pt x="10" y="41"/>
                    <a:pt x="0" y="29"/>
                    <a:pt x="1" y="12"/>
                  </a:cubicBezTo>
                  <a:cubicBezTo>
                    <a:pt x="2" y="8"/>
                    <a:pt x="1" y="2"/>
                    <a:pt x="5" y="1"/>
                  </a:cubicBezTo>
                  <a:cubicBezTo>
                    <a:pt x="11" y="0"/>
                    <a:pt x="18" y="0"/>
                    <a:pt x="23" y="2"/>
                  </a:cubicBezTo>
                  <a:cubicBezTo>
                    <a:pt x="26" y="3"/>
                    <a:pt x="27" y="10"/>
                    <a:pt x="23" y="14"/>
                  </a:cubicBezTo>
                  <a:cubicBezTo>
                    <a:pt x="21" y="17"/>
                    <a:pt x="24" y="20"/>
                    <a:pt x="25" y="20"/>
                  </a:cubicBezTo>
                  <a:cubicBezTo>
                    <a:pt x="34" y="35"/>
                    <a:pt x="21" y="44"/>
                    <a:pt x="18" y="58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16"/>
            <p:cNvSpPr/>
            <p:nvPr/>
          </p:nvSpPr>
          <p:spPr>
            <a:xfrm>
              <a:off x="3641725" y="3371579"/>
              <a:ext cx="3736975" cy="1600200"/>
            </a:xfrm>
            <a:custGeom>
              <a:avLst/>
              <a:gdLst/>
              <a:ahLst/>
              <a:cxnLst/>
              <a:rect l="l" t="t" r="r" b="b"/>
              <a:pathLst>
                <a:path w="593" h="253" extrusionOk="0">
                  <a:moveTo>
                    <a:pt x="590" y="175"/>
                  </a:moveTo>
                  <a:cubicBezTo>
                    <a:pt x="585" y="169"/>
                    <a:pt x="584" y="159"/>
                    <a:pt x="576" y="155"/>
                  </a:cubicBezTo>
                  <a:cubicBezTo>
                    <a:pt x="574" y="154"/>
                    <a:pt x="573" y="151"/>
                    <a:pt x="575" y="148"/>
                  </a:cubicBezTo>
                  <a:cubicBezTo>
                    <a:pt x="577" y="142"/>
                    <a:pt x="584" y="138"/>
                    <a:pt x="581" y="133"/>
                  </a:cubicBezTo>
                  <a:cubicBezTo>
                    <a:pt x="577" y="124"/>
                    <a:pt x="577" y="115"/>
                    <a:pt x="576" y="106"/>
                  </a:cubicBezTo>
                  <a:cubicBezTo>
                    <a:pt x="575" y="95"/>
                    <a:pt x="576" y="82"/>
                    <a:pt x="564" y="76"/>
                  </a:cubicBezTo>
                  <a:cubicBezTo>
                    <a:pt x="546" y="68"/>
                    <a:pt x="528" y="66"/>
                    <a:pt x="511" y="75"/>
                  </a:cubicBezTo>
                  <a:cubicBezTo>
                    <a:pt x="507" y="76"/>
                    <a:pt x="505" y="76"/>
                    <a:pt x="501" y="75"/>
                  </a:cubicBezTo>
                  <a:cubicBezTo>
                    <a:pt x="489" y="70"/>
                    <a:pt x="483" y="73"/>
                    <a:pt x="479" y="83"/>
                  </a:cubicBezTo>
                  <a:cubicBezTo>
                    <a:pt x="473" y="95"/>
                    <a:pt x="477" y="109"/>
                    <a:pt x="488" y="113"/>
                  </a:cubicBezTo>
                  <a:cubicBezTo>
                    <a:pt x="493" y="115"/>
                    <a:pt x="495" y="118"/>
                    <a:pt x="496" y="123"/>
                  </a:cubicBezTo>
                  <a:cubicBezTo>
                    <a:pt x="497" y="134"/>
                    <a:pt x="502" y="143"/>
                    <a:pt x="510" y="150"/>
                  </a:cubicBezTo>
                  <a:cubicBezTo>
                    <a:pt x="520" y="161"/>
                    <a:pt x="522" y="169"/>
                    <a:pt x="513" y="180"/>
                  </a:cubicBezTo>
                  <a:cubicBezTo>
                    <a:pt x="502" y="194"/>
                    <a:pt x="490" y="207"/>
                    <a:pt x="488" y="226"/>
                  </a:cubicBezTo>
                  <a:cubicBezTo>
                    <a:pt x="483" y="214"/>
                    <a:pt x="481" y="203"/>
                    <a:pt x="477" y="191"/>
                  </a:cubicBezTo>
                  <a:cubicBezTo>
                    <a:pt x="472" y="172"/>
                    <a:pt x="461" y="155"/>
                    <a:pt x="458" y="135"/>
                  </a:cubicBezTo>
                  <a:cubicBezTo>
                    <a:pt x="458" y="131"/>
                    <a:pt x="455" y="126"/>
                    <a:pt x="449" y="126"/>
                  </a:cubicBezTo>
                  <a:cubicBezTo>
                    <a:pt x="437" y="126"/>
                    <a:pt x="433" y="121"/>
                    <a:pt x="435" y="109"/>
                  </a:cubicBezTo>
                  <a:cubicBezTo>
                    <a:pt x="437" y="94"/>
                    <a:pt x="441" y="79"/>
                    <a:pt x="434" y="63"/>
                  </a:cubicBezTo>
                  <a:cubicBezTo>
                    <a:pt x="426" y="46"/>
                    <a:pt x="414" y="32"/>
                    <a:pt x="394" y="32"/>
                  </a:cubicBezTo>
                  <a:cubicBezTo>
                    <a:pt x="373" y="31"/>
                    <a:pt x="357" y="41"/>
                    <a:pt x="341" y="51"/>
                  </a:cubicBezTo>
                  <a:cubicBezTo>
                    <a:pt x="336" y="55"/>
                    <a:pt x="334" y="65"/>
                    <a:pt x="338" y="69"/>
                  </a:cubicBezTo>
                  <a:cubicBezTo>
                    <a:pt x="343" y="75"/>
                    <a:pt x="341" y="82"/>
                    <a:pt x="343" y="88"/>
                  </a:cubicBezTo>
                  <a:cubicBezTo>
                    <a:pt x="344" y="93"/>
                    <a:pt x="343" y="98"/>
                    <a:pt x="344" y="103"/>
                  </a:cubicBezTo>
                  <a:cubicBezTo>
                    <a:pt x="347" y="108"/>
                    <a:pt x="333" y="120"/>
                    <a:pt x="351" y="117"/>
                  </a:cubicBezTo>
                  <a:cubicBezTo>
                    <a:pt x="351" y="117"/>
                    <a:pt x="352" y="119"/>
                    <a:pt x="352" y="120"/>
                  </a:cubicBezTo>
                  <a:cubicBezTo>
                    <a:pt x="357" y="127"/>
                    <a:pt x="366" y="131"/>
                    <a:pt x="367" y="141"/>
                  </a:cubicBezTo>
                  <a:cubicBezTo>
                    <a:pt x="367" y="145"/>
                    <a:pt x="373" y="145"/>
                    <a:pt x="377" y="144"/>
                  </a:cubicBezTo>
                  <a:cubicBezTo>
                    <a:pt x="379" y="143"/>
                    <a:pt x="382" y="142"/>
                    <a:pt x="384" y="141"/>
                  </a:cubicBezTo>
                  <a:cubicBezTo>
                    <a:pt x="390" y="138"/>
                    <a:pt x="395" y="137"/>
                    <a:pt x="398" y="144"/>
                  </a:cubicBezTo>
                  <a:cubicBezTo>
                    <a:pt x="401" y="151"/>
                    <a:pt x="392" y="147"/>
                    <a:pt x="392" y="152"/>
                  </a:cubicBezTo>
                  <a:cubicBezTo>
                    <a:pt x="398" y="157"/>
                    <a:pt x="398" y="162"/>
                    <a:pt x="392" y="169"/>
                  </a:cubicBezTo>
                  <a:cubicBezTo>
                    <a:pt x="386" y="176"/>
                    <a:pt x="383" y="185"/>
                    <a:pt x="380" y="194"/>
                  </a:cubicBezTo>
                  <a:cubicBezTo>
                    <a:pt x="377" y="203"/>
                    <a:pt x="378" y="212"/>
                    <a:pt x="376" y="221"/>
                  </a:cubicBezTo>
                  <a:cubicBezTo>
                    <a:pt x="371" y="217"/>
                    <a:pt x="368" y="212"/>
                    <a:pt x="366" y="207"/>
                  </a:cubicBezTo>
                  <a:cubicBezTo>
                    <a:pt x="365" y="205"/>
                    <a:pt x="364" y="202"/>
                    <a:pt x="362" y="202"/>
                  </a:cubicBezTo>
                  <a:cubicBezTo>
                    <a:pt x="349" y="208"/>
                    <a:pt x="351" y="197"/>
                    <a:pt x="350" y="191"/>
                  </a:cubicBezTo>
                  <a:cubicBezTo>
                    <a:pt x="347" y="179"/>
                    <a:pt x="331" y="166"/>
                    <a:pt x="317" y="166"/>
                  </a:cubicBezTo>
                  <a:cubicBezTo>
                    <a:pt x="318" y="172"/>
                    <a:pt x="325" y="175"/>
                    <a:pt x="328" y="180"/>
                  </a:cubicBezTo>
                  <a:cubicBezTo>
                    <a:pt x="324" y="181"/>
                    <a:pt x="321" y="181"/>
                    <a:pt x="317" y="178"/>
                  </a:cubicBezTo>
                  <a:cubicBezTo>
                    <a:pt x="311" y="173"/>
                    <a:pt x="306" y="166"/>
                    <a:pt x="295" y="169"/>
                  </a:cubicBezTo>
                  <a:cubicBezTo>
                    <a:pt x="290" y="171"/>
                    <a:pt x="293" y="166"/>
                    <a:pt x="294" y="164"/>
                  </a:cubicBezTo>
                  <a:cubicBezTo>
                    <a:pt x="298" y="139"/>
                    <a:pt x="302" y="113"/>
                    <a:pt x="311" y="89"/>
                  </a:cubicBezTo>
                  <a:cubicBezTo>
                    <a:pt x="313" y="83"/>
                    <a:pt x="315" y="77"/>
                    <a:pt x="305" y="76"/>
                  </a:cubicBezTo>
                  <a:cubicBezTo>
                    <a:pt x="298" y="75"/>
                    <a:pt x="298" y="70"/>
                    <a:pt x="299" y="64"/>
                  </a:cubicBezTo>
                  <a:cubicBezTo>
                    <a:pt x="301" y="47"/>
                    <a:pt x="300" y="30"/>
                    <a:pt x="287" y="16"/>
                  </a:cubicBezTo>
                  <a:cubicBezTo>
                    <a:pt x="284" y="13"/>
                    <a:pt x="283" y="12"/>
                    <a:pt x="280" y="15"/>
                  </a:cubicBezTo>
                  <a:cubicBezTo>
                    <a:pt x="274" y="19"/>
                    <a:pt x="271" y="17"/>
                    <a:pt x="270" y="10"/>
                  </a:cubicBezTo>
                  <a:cubicBezTo>
                    <a:pt x="269" y="5"/>
                    <a:pt x="268" y="0"/>
                    <a:pt x="261" y="0"/>
                  </a:cubicBezTo>
                  <a:cubicBezTo>
                    <a:pt x="265" y="18"/>
                    <a:pt x="267" y="36"/>
                    <a:pt x="278" y="51"/>
                  </a:cubicBezTo>
                  <a:cubicBezTo>
                    <a:pt x="282" y="55"/>
                    <a:pt x="281" y="61"/>
                    <a:pt x="279" y="66"/>
                  </a:cubicBezTo>
                  <a:cubicBezTo>
                    <a:pt x="278" y="71"/>
                    <a:pt x="277" y="77"/>
                    <a:pt x="276" y="82"/>
                  </a:cubicBezTo>
                  <a:cubicBezTo>
                    <a:pt x="274" y="102"/>
                    <a:pt x="267" y="121"/>
                    <a:pt x="257" y="138"/>
                  </a:cubicBezTo>
                  <a:cubicBezTo>
                    <a:pt x="255" y="140"/>
                    <a:pt x="253" y="144"/>
                    <a:pt x="248" y="143"/>
                  </a:cubicBezTo>
                  <a:cubicBezTo>
                    <a:pt x="244" y="142"/>
                    <a:pt x="239" y="145"/>
                    <a:pt x="235" y="146"/>
                  </a:cubicBezTo>
                  <a:cubicBezTo>
                    <a:pt x="232" y="147"/>
                    <a:pt x="228" y="149"/>
                    <a:pt x="227" y="146"/>
                  </a:cubicBezTo>
                  <a:cubicBezTo>
                    <a:pt x="225" y="143"/>
                    <a:pt x="227" y="138"/>
                    <a:pt x="230" y="135"/>
                  </a:cubicBezTo>
                  <a:cubicBezTo>
                    <a:pt x="232" y="134"/>
                    <a:pt x="235" y="134"/>
                    <a:pt x="236" y="133"/>
                  </a:cubicBezTo>
                  <a:cubicBezTo>
                    <a:pt x="241" y="128"/>
                    <a:pt x="250" y="127"/>
                    <a:pt x="250" y="120"/>
                  </a:cubicBezTo>
                  <a:cubicBezTo>
                    <a:pt x="250" y="109"/>
                    <a:pt x="250" y="98"/>
                    <a:pt x="256" y="89"/>
                  </a:cubicBezTo>
                  <a:cubicBezTo>
                    <a:pt x="257" y="88"/>
                    <a:pt x="256" y="86"/>
                    <a:pt x="255" y="85"/>
                  </a:cubicBezTo>
                  <a:cubicBezTo>
                    <a:pt x="247" y="74"/>
                    <a:pt x="239" y="61"/>
                    <a:pt x="233" y="48"/>
                  </a:cubicBezTo>
                  <a:cubicBezTo>
                    <a:pt x="232" y="44"/>
                    <a:pt x="229" y="41"/>
                    <a:pt x="225" y="38"/>
                  </a:cubicBezTo>
                  <a:cubicBezTo>
                    <a:pt x="206" y="27"/>
                    <a:pt x="182" y="29"/>
                    <a:pt x="166" y="43"/>
                  </a:cubicBezTo>
                  <a:cubicBezTo>
                    <a:pt x="155" y="53"/>
                    <a:pt x="151" y="65"/>
                    <a:pt x="155" y="80"/>
                  </a:cubicBezTo>
                  <a:cubicBezTo>
                    <a:pt x="159" y="94"/>
                    <a:pt x="164" y="107"/>
                    <a:pt x="174" y="117"/>
                  </a:cubicBezTo>
                  <a:cubicBezTo>
                    <a:pt x="180" y="122"/>
                    <a:pt x="181" y="131"/>
                    <a:pt x="177" y="135"/>
                  </a:cubicBezTo>
                  <a:cubicBezTo>
                    <a:pt x="171" y="143"/>
                    <a:pt x="171" y="155"/>
                    <a:pt x="162" y="162"/>
                  </a:cubicBezTo>
                  <a:cubicBezTo>
                    <a:pt x="160" y="164"/>
                    <a:pt x="158" y="168"/>
                    <a:pt x="157" y="171"/>
                  </a:cubicBezTo>
                  <a:cubicBezTo>
                    <a:pt x="153" y="188"/>
                    <a:pt x="150" y="204"/>
                    <a:pt x="146" y="221"/>
                  </a:cubicBezTo>
                  <a:cubicBezTo>
                    <a:pt x="146" y="223"/>
                    <a:pt x="147" y="227"/>
                    <a:pt x="143" y="228"/>
                  </a:cubicBezTo>
                  <a:cubicBezTo>
                    <a:pt x="141" y="220"/>
                    <a:pt x="139" y="212"/>
                    <a:pt x="137" y="204"/>
                  </a:cubicBezTo>
                  <a:cubicBezTo>
                    <a:pt x="132" y="178"/>
                    <a:pt x="124" y="155"/>
                    <a:pt x="101" y="138"/>
                  </a:cubicBezTo>
                  <a:cubicBezTo>
                    <a:pt x="96" y="135"/>
                    <a:pt x="91" y="129"/>
                    <a:pt x="92" y="121"/>
                  </a:cubicBezTo>
                  <a:cubicBezTo>
                    <a:pt x="93" y="108"/>
                    <a:pt x="92" y="95"/>
                    <a:pt x="90" y="82"/>
                  </a:cubicBezTo>
                  <a:cubicBezTo>
                    <a:pt x="88" y="63"/>
                    <a:pt x="79" y="51"/>
                    <a:pt x="61" y="47"/>
                  </a:cubicBezTo>
                  <a:cubicBezTo>
                    <a:pt x="53" y="44"/>
                    <a:pt x="46" y="42"/>
                    <a:pt x="37" y="44"/>
                  </a:cubicBezTo>
                  <a:cubicBezTo>
                    <a:pt x="23" y="47"/>
                    <a:pt x="11" y="54"/>
                    <a:pt x="0" y="65"/>
                  </a:cubicBezTo>
                  <a:cubicBezTo>
                    <a:pt x="0" y="80"/>
                    <a:pt x="0" y="95"/>
                    <a:pt x="0" y="111"/>
                  </a:cubicBezTo>
                  <a:cubicBezTo>
                    <a:pt x="2" y="119"/>
                    <a:pt x="8" y="127"/>
                    <a:pt x="8" y="136"/>
                  </a:cubicBezTo>
                  <a:cubicBezTo>
                    <a:pt x="8" y="140"/>
                    <a:pt x="10" y="143"/>
                    <a:pt x="14" y="145"/>
                  </a:cubicBezTo>
                  <a:cubicBezTo>
                    <a:pt x="16" y="146"/>
                    <a:pt x="18" y="148"/>
                    <a:pt x="19" y="151"/>
                  </a:cubicBezTo>
                  <a:cubicBezTo>
                    <a:pt x="22" y="167"/>
                    <a:pt x="37" y="181"/>
                    <a:pt x="30" y="201"/>
                  </a:cubicBezTo>
                  <a:cubicBezTo>
                    <a:pt x="28" y="207"/>
                    <a:pt x="28" y="214"/>
                    <a:pt x="23" y="219"/>
                  </a:cubicBezTo>
                  <a:cubicBezTo>
                    <a:pt x="16" y="225"/>
                    <a:pt x="14" y="234"/>
                    <a:pt x="12" y="243"/>
                  </a:cubicBezTo>
                  <a:cubicBezTo>
                    <a:pt x="11" y="247"/>
                    <a:pt x="12" y="251"/>
                    <a:pt x="16" y="253"/>
                  </a:cubicBezTo>
                  <a:cubicBezTo>
                    <a:pt x="104" y="253"/>
                    <a:pt x="191" y="253"/>
                    <a:pt x="278" y="253"/>
                  </a:cubicBezTo>
                  <a:cubicBezTo>
                    <a:pt x="289" y="250"/>
                    <a:pt x="297" y="244"/>
                    <a:pt x="303" y="234"/>
                  </a:cubicBezTo>
                  <a:cubicBezTo>
                    <a:pt x="307" y="228"/>
                    <a:pt x="308" y="221"/>
                    <a:pt x="315" y="216"/>
                  </a:cubicBezTo>
                  <a:cubicBezTo>
                    <a:pt x="318" y="215"/>
                    <a:pt x="320" y="213"/>
                    <a:pt x="319" y="209"/>
                  </a:cubicBezTo>
                  <a:cubicBezTo>
                    <a:pt x="318" y="205"/>
                    <a:pt x="315" y="203"/>
                    <a:pt x="311" y="202"/>
                  </a:cubicBezTo>
                  <a:cubicBezTo>
                    <a:pt x="308" y="202"/>
                    <a:pt x="305" y="202"/>
                    <a:pt x="301" y="202"/>
                  </a:cubicBezTo>
                  <a:cubicBezTo>
                    <a:pt x="298" y="202"/>
                    <a:pt x="295" y="200"/>
                    <a:pt x="293" y="197"/>
                  </a:cubicBezTo>
                  <a:cubicBezTo>
                    <a:pt x="287" y="188"/>
                    <a:pt x="285" y="188"/>
                    <a:pt x="277" y="194"/>
                  </a:cubicBezTo>
                  <a:cubicBezTo>
                    <a:pt x="270" y="199"/>
                    <a:pt x="265" y="205"/>
                    <a:pt x="259" y="211"/>
                  </a:cubicBezTo>
                  <a:cubicBezTo>
                    <a:pt x="258" y="212"/>
                    <a:pt x="256" y="215"/>
                    <a:pt x="253" y="213"/>
                  </a:cubicBezTo>
                  <a:cubicBezTo>
                    <a:pt x="247" y="208"/>
                    <a:pt x="248" y="194"/>
                    <a:pt x="255" y="190"/>
                  </a:cubicBezTo>
                  <a:cubicBezTo>
                    <a:pt x="261" y="187"/>
                    <a:pt x="268" y="185"/>
                    <a:pt x="275" y="181"/>
                  </a:cubicBezTo>
                  <a:cubicBezTo>
                    <a:pt x="284" y="175"/>
                    <a:pt x="293" y="176"/>
                    <a:pt x="301" y="183"/>
                  </a:cubicBezTo>
                  <a:cubicBezTo>
                    <a:pt x="309" y="189"/>
                    <a:pt x="317" y="196"/>
                    <a:pt x="326" y="201"/>
                  </a:cubicBezTo>
                  <a:cubicBezTo>
                    <a:pt x="331" y="204"/>
                    <a:pt x="334" y="209"/>
                    <a:pt x="332" y="215"/>
                  </a:cubicBezTo>
                  <a:cubicBezTo>
                    <a:pt x="331" y="218"/>
                    <a:pt x="331" y="221"/>
                    <a:pt x="332" y="223"/>
                  </a:cubicBezTo>
                  <a:cubicBezTo>
                    <a:pt x="337" y="234"/>
                    <a:pt x="341" y="244"/>
                    <a:pt x="349" y="253"/>
                  </a:cubicBezTo>
                  <a:cubicBezTo>
                    <a:pt x="423" y="253"/>
                    <a:pt x="497" y="253"/>
                    <a:pt x="571" y="253"/>
                  </a:cubicBezTo>
                  <a:cubicBezTo>
                    <a:pt x="577" y="230"/>
                    <a:pt x="580" y="207"/>
                    <a:pt x="591" y="185"/>
                  </a:cubicBezTo>
                  <a:cubicBezTo>
                    <a:pt x="593" y="182"/>
                    <a:pt x="593" y="178"/>
                    <a:pt x="590" y="175"/>
                  </a:cubicBezTo>
                  <a:close/>
                  <a:moveTo>
                    <a:pt x="64" y="158"/>
                  </a:moveTo>
                  <a:cubicBezTo>
                    <a:pt x="59" y="168"/>
                    <a:pt x="67" y="180"/>
                    <a:pt x="57" y="190"/>
                  </a:cubicBezTo>
                  <a:cubicBezTo>
                    <a:pt x="55" y="190"/>
                    <a:pt x="58" y="184"/>
                    <a:pt x="53" y="185"/>
                  </a:cubicBezTo>
                  <a:cubicBezTo>
                    <a:pt x="48" y="187"/>
                    <a:pt x="49" y="183"/>
                    <a:pt x="48" y="180"/>
                  </a:cubicBezTo>
                  <a:cubicBezTo>
                    <a:pt x="47" y="171"/>
                    <a:pt x="54" y="164"/>
                    <a:pt x="51" y="155"/>
                  </a:cubicBezTo>
                  <a:cubicBezTo>
                    <a:pt x="50" y="152"/>
                    <a:pt x="54" y="150"/>
                    <a:pt x="56" y="150"/>
                  </a:cubicBezTo>
                  <a:cubicBezTo>
                    <a:pt x="60" y="151"/>
                    <a:pt x="64" y="156"/>
                    <a:pt x="64" y="158"/>
                  </a:cubicBezTo>
                  <a:close/>
                  <a:moveTo>
                    <a:pt x="569" y="157"/>
                  </a:moveTo>
                  <a:cubicBezTo>
                    <a:pt x="573" y="160"/>
                    <a:pt x="577" y="162"/>
                    <a:pt x="578" y="169"/>
                  </a:cubicBezTo>
                  <a:cubicBezTo>
                    <a:pt x="572" y="166"/>
                    <a:pt x="569" y="164"/>
                    <a:pt x="569" y="157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16"/>
            <p:cNvSpPr/>
            <p:nvPr/>
          </p:nvSpPr>
          <p:spPr>
            <a:xfrm>
              <a:off x="6811962" y="2258742"/>
              <a:ext cx="106362" cy="512762"/>
            </a:xfrm>
            <a:custGeom>
              <a:avLst/>
              <a:gdLst/>
              <a:ahLst/>
              <a:cxnLst/>
              <a:rect l="l" t="t" r="r" b="b"/>
              <a:pathLst>
                <a:path w="17" h="81" extrusionOk="0">
                  <a:moveTo>
                    <a:pt x="17" y="76"/>
                  </a:moveTo>
                  <a:cubicBezTo>
                    <a:pt x="12" y="79"/>
                    <a:pt x="6" y="79"/>
                    <a:pt x="0" y="81"/>
                  </a:cubicBezTo>
                  <a:cubicBezTo>
                    <a:pt x="0" y="80"/>
                    <a:pt x="1" y="78"/>
                    <a:pt x="1" y="78"/>
                  </a:cubicBezTo>
                  <a:cubicBezTo>
                    <a:pt x="15" y="76"/>
                    <a:pt x="14" y="66"/>
                    <a:pt x="14" y="56"/>
                  </a:cubicBezTo>
                  <a:cubicBezTo>
                    <a:pt x="13" y="46"/>
                    <a:pt x="13" y="36"/>
                    <a:pt x="14" y="26"/>
                  </a:cubicBezTo>
                  <a:cubicBezTo>
                    <a:pt x="15" y="17"/>
                    <a:pt x="12" y="9"/>
                    <a:pt x="11" y="0"/>
                  </a:cubicBezTo>
                  <a:cubicBezTo>
                    <a:pt x="17" y="5"/>
                    <a:pt x="17" y="12"/>
                    <a:pt x="17" y="19"/>
                  </a:cubicBezTo>
                  <a:cubicBezTo>
                    <a:pt x="17" y="38"/>
                    <a:pt x="17" y="57"/>
                    <a:pt x="17" y="76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16"/>
            <p:cNvSpPr/>
            <p:nvPr/>
          </p:nvSpPr>
          <p:spPr>
            <a:xfrm>
              <a:off x="7832725" y="3473179"/>
              <a:ext cx="101600" cy="1016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7" y="0"/>
                  </a:moveTo>
                  <a:cubicBezTo>
                    <a:pt x="12" y="1"/>
                    <a:pt x="16" y="3"/>
                    <a:pt x="16" y="9"/>
                  </a:cubicBezTo>
                  <a:cubicBezTo>
                    <a:pt x="16" y="12"/>
                    <a:pt x="14" y="16"/>
                    <a:pt x="10" y="16"/>
                  </a:cubicBezTo>
                  <a:cubicBezTo>
                    <a:pt x="4" y="15"/>
                    <a:pt x="1" y="11"/>
                    <a:pt x="0" y="6"/>
                  </a:cubicBezTo>
                  <a:cubicBezTo>
                    <a:pt x="0" y="2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16"/>
            <p:cNvSpPr/>
            <p:nvPr/>
          </p:nvSpPr>
          <p:spPr>
            <a:xfrm>
              <a:off x="3421063" y="2555604"/>
              <a:ext cx="1323975" cy="1271587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202" y="64"/>
                  </a:moveTo>
                  <a:cubicBezTo>
                    <a:pt x="199" y="58"/>
                    <a:pt x="197" y="52"/>
                    <a:pt x="197" y="45"/>
                  </a:cubicBezTo>
                  <a:cubicBezTo>
                    <a:pt x="197" y="43"/>
                    <a:pt x="197" y="42"/>
                    <a:pt x="196" y="40"/>
                  </a:cubicBezTo>
                  <a:cubicBezTo>
                    <a:pt x="187" y="27"/>
                    <a:pt x="173" y="18"/>
                    <a:pt x="158" y="11"/>
                  </a:cubicBezTo>
                  <a:cubicBezTo>
                    <a:pt x="136" y="1"/>
                    <a:pt x="113" y="0"/>
                    <a:pt x="90" y="3"/>
                  </a:cubicBezTo>
                  <a:cubicBezTo>
                    <a:pt x="69" y="5"/>
                    <a:pt x="50" y="14"/>
                    <a:pt x="35" y="29"/>
                  </a:cubicBezTo>
                  <a:cubicBezTo>
                    <a:pt x="35" y="29"/>
                    <a:pt x="0" y="79"/>
                    <a:pt x="35" y="133"/>
                  </a:cubicBezTo>
                  <a:cubicBezTo>
                    <a:pt x="66" y="157"/>
                    <a:pt x="100" y="165"/>
                    <a:pt x="138" y="156"/>
                  </a:cubicBezTo>
                  <a:cubicBezTo>
                    <a:pt x="144" y="155"/>
                    <a:pt x="143" y="159"/>
                    <a:pt x="142" y="163"/>
                  </a:cubicBezTo>
                  <a:cubicBezTo>
                    <a:pt x="140" y="175"/>
                    <a:pt x="138" y="188"/>
                    <a:pt x="135" y="201"/>
                  </a:cubicBezTo>
                  <a:cubicBezTo>
                    <a:pt x="141" y="199"/>
                    <a:pt x="141" y="194"/>
                    <a:pt x="143" y="191"/>
                  </a:cubicBezTo>
                  <a:cubicBezTo>
                    <a:pt x="156" y="172"/>
                    <a:pt x="162" y="148"/>
                    <a:pt x="182" y="134"/>
                  </a:cubicBezTo>
                  <a:cubicBezTo>
                    <a:pt x="183" y="129"/>
                    <a:pt x="186" y="125"/>
                    <a:pt x="190" y="121"/>
                  </a:cubicBezTo>
                  <a:cubicBezTo>
                    <a:pt x="206" y="107"/>
                    <a:pt x="210" y="83"/>
                    <a:pt x="202" y="64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16"/>
            <p:cNvSpPr/>
            <p:nvPr/>
          </p:nvSpPr>
          <p:spPr>
            <a:xfrm>
              <a:off x="7764462" y="2246042"/>
              <a:ext cx="1341437" cy="1227137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75" y="66"/>
                  </a:moveTo>
                  <a:cubicBezTo>
                    <a:pt x="173" y="63"/>
                    <a:pt x="173" y="59"/>
                    <a:pt x="171" y="56"/>
                  </a:cubicBezTo>
                  <a:cubicBezTo>
                    <a:pt x="151" y="31"/>
                    <a:pt x="127" y="13"/>
                    <a:pt x="95" y="6"/>
                  </a:cubicBezTo>
                  <a:cubicBezTo>
                    <a:pt x="65" y="0"/>
                    <a:pt x="40" y="11"/>
                    <a:pt x="28" y="34"/>
                  </a:cubicBezTo>
                  <a:cubicBezTo>
                    <a:pt x="22" y="45"/>
                    <a:pt x="20" y="57"/>
                    <a:pt x="20" y="69"/>
                  </a:cubicBezTo>
                  <a:cubicBezTo>
                    <a:pt x="20" y="73"/>
                    <a:pt x="20" y="77"/>
                    <a:pt x="18" y="81"/>
                  </a:cubicBezTo>
                  <a:cubicBezTo>
                    <a:pt x="8" y="95"/>
                    <a:pt x="8" y="109"/>
                    <a:pt x="13" y="124"/>
                  </a:cubicBezTo>
                  <a:cubicBezTo>
                    <a:pt x="17" y="133"/>
                    <a:pt x="16" y="139"/>
                    <a:pt x="8" y="144"/>
                  </a:cubicBezTo>
                  <a:cubicBezTo>
                    <a:pt x="0" y="157"/>
                    <a:pt x="1" y="167"/>
                    <a:pt x="11" y="176"/>
                  </a:cubicBezTo>
                  <a:cubicBezTo>
                    <a:pt x="31" y="189"/>
                    <a:pt x="37" y="187"/>
                    <a:pt x="45" y="166"/>
                  </a:cubicBezTo>
                  <a:cubicBezTo>
                    <a:pt x="47" y="162"/>
                    <a:pt x="48" y="164"/>
                    <a:pt x="51" y="165"/>
                  </a:cubicBezTo>
                  <a:cubicBezTo>
                    <a:pt x="58" y="167"/>
                    <a:pt x="64" y="169"/>
                    <a:pt x="71" y="166"/>
                  </a:cubicBezTo>
                  <a:cubicBezTo>
                    <a:pt x="77" y="164"/>
                    <a:pt x="80" y="165"/>
                    <a:pt x="85" y="168"/>
                  </a:cubicBezTo>
                  <a:cubicBezTo>
                    <a:pt x="114" y="185"/>
                    <a:pt x="144" y="194"/>
                    <a:pt x="175" y="174"/>
                  </a:cubicBezTo>
                  <a:cubicBezTo>
                    <a:pt x="213" y="140"/>
                    <a:pt x="175" y="66"/>
                    <a:pt x="175" y="66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Google Shape;723;p17"/>
          <p:cNvSpPr txBox="1"/>
          <p:nvPr/>
        </p:nvSpPr>
        <p:spPr>
          <a:xfrm>
            <a:off x="5645426" y="1060030"/>
            <a:ext cx="3113173" cy="112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3600"/>
              <a:buFont typeface="Libre Baskerville"/>
              <a:buNone/>
            </a:pPr>
            <a:r>
              <a:rPr lang="en-US" sz="36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A Picture Is Worth a Thousand Words</a:t>
            </a:r>
            <a:endParaRPr sz="36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pic>
        <p:nvPicPr>
          <p:cNvPr id="724" name="Google Shape;724;p1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58632" y="1623130"/>
            <a:ext cx="5086794" cy="320509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" name="Google Shape;729;p18"/>
          <p:cNvSpPr txBox="1"/>
          <p:nvPr/>
        </p:nvSpPr>
        <p:spPr>
          <a:xfrm>
            <a:off x="714125" y="546825"/>
            <a:ext cx="7716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94C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Schedule</a:t>
            </a:r>
            <a:endParaRPr sz="3000" b="1" i="0" u="none" strike="noStrike" cap="none">
              <a:solidFill>
                <a:srgbClr val="7F694C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0" name="Google Shape;730;p18"/>
          <p:cNvSpPr txBox="1"/>
          <p:nvPr/>
        </p:nvSpPr>
        <p:spPr>
          <a:xfrm>
            <a:off x="1082945" y="2048646"/>
            <a:ext cx="1547400" cy="4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1st Week</a:t>
            </a:r>
            <a:endParaRPr sz="18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1" name="Google Shape;731;p18"/>
          <p:cNvSpPr txBox="1"/>
          <p:nvPr/>
        </p:nvSpPr>
        <p:spPr>
          <a:xfrm>
            <a:off x="1082945" y="2996509"/>
            <a:ext cx="1547400" cy="4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2nd Week</a:t>
            </a:r>
            <a:endParaRPr sz="18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2" name="Google Shape;732;p18"/>
          <p:cNvSpPr/>
          <p:nvPr/>
        </p:nvSpPr>
        <p:spPr>
          <a:xfrm>
            <a:off x="2753366" y="1968015"/>
            <a:ext cx="619500" cy="619500"/>
          </a:xfrm>
          <a:prstGeom prst="rect">
            <a:avLst/>
          </a:prstGeom>
          <a:solidFill>
            <a:srgbClr val="BB9245"/>
          </a:solidFill>
          <a:ln w="9525" cap="flat" cmpd="sng">
            <a:solidFill>
              <a:srgbClr val="BB9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Mo</a:t>
            </a:r>
            <a:endParaRPr sz="1800" b="0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3" name="Google Shape;733;p18"/>
          <p:cNvSpPr/>
          <p:nvPr/>
        </p:nvSpPr>
        <p:spPr>
          <a:xfrm>
            <a:off x="3536396" y="1968015"/>
            <a:ext cx="619500" cy="619500"/>
          </a:xfrm>
          <a:prstGeom prst="rect">
            <a:avLst/>
          </a:prstGeom>
          <a:solidFill>
            <a:srgbClr val="BB9245"/>
          </a:solidFill>
          <a:ln w="9525" cap="flat" cmpd="sng">
            <a:solidFill>
              <a:srgbClr val="BB9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Tu</a:t>
            </a:r>
            <a:endParaRPr sz="1800" b="0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4" name="Google Shape;734;p18"/>
          <p:cNvSpPr/>
          <p:nvPr/>
        </p:nvSpPr>
        <p:spPr>
          <a:xfrm>
            <a:off x="4319426" y="1968015"/>
            <a:ext cx="619500" cy="619500"/>
          </a:xfrm>
          <a:prstGeom prst="rect">
            <a:avLst/>
          </a:prstGeom>
          <a:solidFill>
            <a:srgbClr val="BB9245"/>
          </a:solidFill>
          <a:ln w="9525" cap="flat" cmpd="sng">
            <a:solidFill>
              <a:srgbClr val="BB9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We</a:t>
            </a:r>
            <a:endParaRPr sz="1800" b="0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5" name="Google Shape;735;p18"/>
          <p:cNvSpPr/>
          <p:nvPr/>
        </p:nvSpPr>
        <p:spPr>
          <a:xfrm>
            <a:off x="5102456" y="1968015"/>
            <a:ext cx="619500" cy="619500"/>
          </a:xfrm>
          <a:prstGeom prst="rect">
            <a:avLst/>
          </a:prstGeom>
          <a:solidFill>
            <a:srgbClr val="BB9245"/>
          </a:solidFill>
          <a:ln w="9525" cap="flat" cmpd="sng">
            <a:solidFill>
              <a:srgbClr val="BB9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Th</a:t>
            </a:r>
            <a:endParaRPr sz="1800" b="0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6" name="Google Shape;736;p18"/>
          <p:cNvSpPr/>
          <p:nvPr/>
        </p:nvSpPr>
        <p:spPr>
          <a:xfrm>
            <a:off x="5885486" y="1968015"/>
            <a:ext cx="619500" cy="619500"/>
          </a:xfrm>
          <a:prstGeom prst="rect">
            <a:avLst/>
          </a:prstGeom>
          <a:solidFill>
            <a:srgbClr val="BB9245"/>
          </a:solidFill>
          <a:ln w="9525" cap="flat" cmpd="sng">
            <a:solidFill>
              <a:srgbClr val="BB9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Fr</a:t>
            </a:r>
            <a:endParaRPr sz="1800" b="0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7" name="Google Shape;737;p18"/>
          <p:cNvSpPr/>
          <p:nvPr/>
        </p:nvSpPr>
        <p:spPr>
          <a:xfrm>
            <a:off x="6668516" y="1968015"/>
            <a:ext cx="619500" cy="619500"/>
          </a:xfrm>
          <a:prstGeom prst="rect">
            <a:avLst/>
          </a:prstGeom>
          <a:solidFill>
            <a:srgbClr val="BB9245"/>
          </a:solidFill>
          <a:ln w="9525" cap="flat" cmpd="sng">
            <a:solidFill>
              <a:srgbClr val="BB9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Sa</a:t>
            </a:r>
            <a:endParaRPr sz="1800" b="0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8" name="Google Shape;738;p18"/>
          <p:cNvSpPr/>
          <p:nvPr/>
        </p:nvSpPr>
        <p:spPr>
          <a:xfrm>
            <a:off x="7441555" y="1968015"/>
            <a:ext cx="619500" cy="619500"/>
          </a:xfrm>
          <a:prstGeom prst="rect">
            <a:avLst/>
          </a:prstGeom>
          <a:solidFill>
            <a:srgbClr val="BB9245"/>
          </a:solidFill>
          <a:ln w="9525" cap="flat" cmpd="sng">
            <a:solidFill>
              <a:srgbClr val="BB9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Su</a:t>
            </a:r>
            <a:endParaRPr sz="1800" b="0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39" name="Google Shape;739;p18"/>
          <p:cNvSpPr/>
          <p:nvPr/>
        </p:nvSpPr>
        <p:spPr>
          <a:xfrm>
            <a:off x="2743375" y="2915877"/>
            <a:ext cx="619500" cy="619500"/>
          </a:xfrm>
          <a:prstGeom prst="rect">
            <a:avLst/>
          </a:prstGeom>
          <a:solidFill>
            <a:srgbClr val="7F694C"/>
          </a:solidFill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9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Mo</a:t>
            </a:r>
            <a:endParaRPr sz="1800" b="0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40" name="Google Shape;740;p18"/>
          <p:cNvSpPr/>
          <p:nvPr/>
        </p:nvSpPr>
        <p:spPr>
          <a:xfrm>
            <a:off x="3526405" y="2915877"/>
            <a:ext cx="619500" cy="619500"/>
          </a:xfrm>
          <a:prstGeom prst="rect">
            <a:avLst/>
          </a:prstGeom>
          <a:solidFill>
            <a:srgbClr val="7F694C"/>
          </a:solidFill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9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Tu</a:t>
            </a:r>
            <a:endParaRPr sz="1800" b="0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41" name="Google Shape;741;p18"/>
          <p:cNvSpPr/>
          <p:nvPr/>
        </p:nvSpPr>
        <p:spPr>
          <a:xfrm>
            <a:off x="4309435" y="2915877"/>
            <a:ext cx="619500" cy="619500"/>
          </a:xfrm>
          <a:prstGeom prst="rect">
            <a:avLst/>
          </a:prstGeom>
          <a:solidFill>
            <a:srgbClr val="7F694C"/>
          </a:solidFill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9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We</a:t>
            </a:r>
            <a:endParaRPr sz="1800" b="0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42" name="Google Shape;742;p18"/>
          <p:cNvSpPr/>
          <p:nvPr/>
        </p:nvSpPr>
        <p:spPr>
          <a:xfrm>
            <a:off x="5092465" y="2915877"/>
            <a:ext cx="619500" cy="619500"/>
          </a:xfrm>
          <a:prstGeom prst="rect">
            <a:avLst/>
          </a:prstGeom>
          <a:solidFill>
            <a:srgbClr val="7F694C"/>
          </a:solidFill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9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Th</a:t>
            </a:r>
            <a:endParaRPr sz="1800" b="0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43" name="Google Shape;743;p18"/>
          <p:cNvSpPr/>
          <p:nvPr/>
        </p:nvSpPr>
        <p:spPr>
          <a:xfrm>
            <a:off x="5875495" y="2915877"/>
            <a:ext cx="619500" cy="619500"/>
          </a:xfrm>
          <a:prstGeom prst="rect">
            <a:avLst/>
          </a:prstGeom>
          <a:solidFill>
            <a:srgbClr val="7F694C"/>
          </a:solidFill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9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Fr</a:t>
            </a:r>
            <a:endParaRPr sz="1800" b="0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44" name="Google Shape;744;p18"/>
          <p:cNvSpPr/>
          <p:nvPr/>
        </p:nvSpPr>
        <p:spPr>
          <a:xfrm>
            <a:off x="6658525" y="2915877"/>
            <a:ext cx="619500" cy="619500"/>
          </a:xfrm>
          <a:prstGeom prst="rect">
            <a:avLst/>
          </a:prstGeom>
          <a:solidFill>
            <a:srgbClr val="7F694C"/>
          </a:solidFill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9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Sa</a:t>
            </a:r>
            <a:endParaRPr sz="1800" b="0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45" name="Google Shape;745;p18"/>
          <p:cNvSpPr/>
          <p:nvPr/>
        </p:nvSpPr>
        <p:spPr>
          <a:xfrm>
            <a:off x="7441555" y="2915877"/>
            <a:ext cx="619500" cy="619500"/>
          </a:xfrm>
          <a:prstGeom prst="rect">
            <a:avLst/>
          </a:prstGeom>
          <a:solidFill>
            <a:srgbClr val="7F694C"/>
          </a:solidFill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F9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Su</a:t>
            </a:r>
            <a:endParaRPr sz="1800" b="0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cxnSp>
        <p:nvCxnSpPr>
          <p:cNvPr id="746" name="Google Shape;746;p18"/>
          <p:cNvCxnSpPr>
            <a:stCxn id="732" idx="0"/>
            <a:endCxn id="735" idx="0"/>
          </p:cNvCxnSpPr>
          <p:nvPr/>
        </p:nvCxnSpPr>
        <p:spPr>
          <a:xfrm rot="-5400000" flipH="1">
            <a:off x="4237316" y="793815"/>
            <a:ext cx="600" cy="23490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rgbClr val="BB9245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47" name="Google Shape;747;p18"/>
          <p:cNvSpPr txBox="1"/>
          <p:nvPr/>
        </p:nvSpPr>
        <p:spPr>
          <a:xfrm>
            <a:off x="3454379" y="1257500"/>
            <a:ext cx="15663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4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1st Phase</a:t>
            </a:r>
            <a:endParaRPr sz="14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cxnSp>
        <p:nvCxnSpPr>
          <p:cNvPr id="748" name="Google Shape;748;p18"/>
          <p:cNvCxnSpPr>
            <a:stCxn id="736" idx="0"/>
            <a:endCxn id="738" idx="0"/>
          </p:cNvCxnSpPr>
          <p:nvPr/>
        </p:nvCxnSpPr>
        <p:spPr>
          <a:xfrm rot="-5400000" flipH="1">
            <a:off x="6972986" y="1190265"/>
            <a:ext cx="600" cy="15561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rgbClr val="BB9245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49" name="Google Shape;749;p18"/>
          <p:cNvSpPr txBox="1"/>
          <p:nvPr/>
        </p:nvSpPr>
        <p:spPr>
          <a:xfrm>
            <a:off x="6184398" y="1257500"/>
            <a:ext cx="15663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4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2nd Phase</a:t>
            </a:r>
            <a:endParaRPr sz="14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cxnSp>
        <p:nvCxnSpPr>
          <p:cNvPr id="750" name="Google Shape;750;p18"/>
          <p:cNvCxnSpPr>
            <a:stCxn id="739" idx="2"/>
            <a:endCxn id="741" idx="2"/>
          </p:cNvCxnSpPr>
          <p:nvPr/>
        </p:nvCxnSpPr>
        <p:spPr>
          <a:xfrm rot="-5400000" flipH="1">
            <a:off x="3835825" y="2752677"/>
            <a:ext cx="600" cy="1566000"/>
          </a:xfrm>
          <a:prstGeom prst="bentConnector3">
            <a:avLst>
              <a:gd name="adj1" fmla="val 39687500"/>
            </a:avLst>
          </a:prstGeom>
          <a:noFill/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51" name="Google Shape;751;p18"/>
          <p:cNvCxnSpPr>
            <a:stCxn id="742" idx="2"/>
            <a:endCxn id="745" idx="2"/>
          </p:cNvCxnSpPr>
          <p:nvPr/>
        </p:nvCxnSpPr>
        <p:spPr>
          <a:xfrm rot="-5400000" flipH="1">
            <a:off x="6576415" y="2361177"/>
            <a:ext cx="600" cy="2349000"/>
          </a:xfrm>
          <a:prstGeom prst="bentConnector3">
            <a:avLst>
              <a:gd name="adj1" fmla="val 39687500"/>
            </a:avLst>
          </a:prstGeom>
          <a:noFill/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52" name="Google Shape;752;p18"/>
          <p:cNvSpPr txBox="1"/>
          <p:nvPr/>
        </p:nvSpPr>
        <p:spPr>
          <a:xfrm>
            <a:off x="3053089" y="3843186"/>
            <a:ext cx="1566300" cy="4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4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3rd Phase</a:t>
            </a:r>
            <a:endParaRPr sz="14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53" name="Google Shape;753;p18"/>
          <p:cNvSpPr txBox="1"/>
          <p:nvPr/>
        </p:nvSpPr>
        <p:spPr>
          <a:xfrm>
            <a:off x="5794302" y="3843186"/>
            <a:ext cx="1566300" cy="4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4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4th Phase</a:t>
            </a:r>
            <a:endParaRPr sz="14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" name="Google Shape;758;p19"/>
          <p:cNvSpPr txBox="1"/>
          <p:nvPr/>
        </p:nvSpPr>
        <p:spPr>
          <a:xfrm>
            <a:off x="714125" y="546825"/>
            <a:ext cx="7716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Timeline</a:t>
            </a:r>
            <a:endParaRPr sz="3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59" name="Google Shape;759;p19"/>
          <p:cNvSpPr txBox="1"/>
          <p:nvPr/>
        </p:nvSpPr>
        <p:spPr>
          <a:xfrm>
            <a:off x="995925" y="1466910"/>
            <a:ext cx="1323900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Mercury</a:t>
            </a:r>
            <a:endParaRPr sz="19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60" name="Google Shape;760;p19"/>
          <p:cNvSpPr txBox="1"/>
          <p:nvPr/>
        </p:nvSpPr>
        <p:spPr>
          <a:xfrm>
            <a:off x="693075" y="1795702"/>
            <a:ext cx="1929600" cy="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4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</a:t>
            </a:r>
            <a:endParaRPr sz="14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61" name="Google Shape;761;p19"/>
          <p:cNvSpPr txBox="1"/>
          <p:nvPr/>
        </p:nvSpPr>
        <p:spPr>
          <a:xfrm>
            <a:off x="3910788" y="2983900"/>
            <a:ext cx="1323900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Venus</a:t>
            </a:r>
            <a:endParaRPr sz="19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62" name="Google Shape;762;p19"/>
          <p:cNvSpPr txBox="1"/>
          <p:nvPr/>
        </p:nvSpPr>
        <p:spPr>
          <a:xfrm>
            <a:off x="3627288" y="3312251"/>
            <a:ext cx="1890900" cy="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4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Venus is the second planet from the Sun</a:t>
            </a:r>
            <a:endParaRPr sz="14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63" name="Google Shape;763;p19"/>
          <p:cNvSpPr txBox="1"/>
          <p:nvPr/>
        </p:nvSpPr>
        <p:spPr>
          <a:xfrm>
            <a:off x="6824175" y="1537250"/>
            <a:ext cx="1323900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Mars</a:t>
            </a:r>
            <a:endParaRPr sz="19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64" name="Google Shape;764;p19"/>
          <p:cNvSpPr txBox="1"/>
          <p:nvPr/>
        </p:nvSpPr>
        <p:spPr>
          <a:xfrm>
            <a:off x="6521325" y="1865867"/>
            <a:ext cx="1929600" cy="59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4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Mars is actually a very cold place</a:t>
            </a:r>
            <a:endParaRPr sz="14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765" name="Google Shape;765;p19"/>
          <p:cNvCxnSpPr/>
          <p:nvPr/>
        </p:nvCxnSpPr>
        <p:spPr>
          <a:xfrm>
            <a:off x="766050" y="2724159"/>
            <a:ext cx="7611900" cy="0"/>
          </a:xfrm>
          <a:prstGeom prst="straightConnector1">
            <a:avLst/>
          </a:prstGeom>
          <a:noFill/>
          <a:ln w="19050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66" name="Google Shape;766;p19"/>
          <p:cNvSpPr/>
          <p:nvPr/>
        </p:nvSpPr>
        <p:spPr>
          <a:xfrm>
            <a:off x="1573575" y="2637459"/>
            <a:ext cx="168600" cy="173400"/>
          </a:xfrm>
          <a:prstGeom prst="rect">
            <a:avLst/>
          </a:prstGeom>
          <a:solidFill>
            <a:srgbClr val="7F694C"/>
          </a:solidFill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19"/>
          <p:cNvSpPr/>
          <p:nvPr/>
        </p:nvSpPr>
        <p:spPr>
          <a:xfrm>
            <a:off x="4488438" y="2636909"/>
            <a:ext cx="168600" cy="173400"/>
          </a:xfrm>
          <a:prstGeom prst="rect">
            <a:avLst/>
          </a:prstGeom>
          <a:solidFill>
            <a:srgbClr val="7F694C"/>
          </a:solidFill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19"/>
          <p:cNvSpPr/>
          <p:nvPr/>
        </p:nvSpPr>
        <p:spPr>
          <a:xfrm>
            <a:off x="7401825" y="2636909"/>
            <a:ext cx="168600" cy="173400"/>
          </a:xfrm>
          <a:prstGeom prst="rect">
            <a:avLst/>
          </a:prstGeom>
          <a:solidFill>
            <a:srgbClr val="7F694C"/>
          </a:solidFill>
          <a:ln w="9525" cap="flat" cmpd="sng">
            <a:solidFill>
              <a:srgbClr val="7F694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19"/>
          <p:cNvSpPr txBox="1"/>
          <p:nvPr/>
        </p:nvSpPr>
        <p:spPr>
          <a:xfrm>
            <a:off x="1316925" y="3109709"/>
            <a:ext cx="681900" cy="472200"/>
          </a:xfrm>
          <a:prstGeom prst="rect">
            <a:avLst/>
          </a:prstGeom>
          <a:solidFill>
            <a:srgbClr val="7F69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1927</a:t>
            </a:r>
            <a:endParaRPr sz="15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70" name="Google Shape;770;p19"/>
          <p:cNvSpPr txBox="1"/>
          <p:nvPr/>
        </p:nvSpPr>
        <p:spPr>
          <a:xfrm>
            <a:off x="4231788" y="1863184"/>
            <a:ext cx="681900" cy="472200"/>
          </a:xfrm>
          <a:prstGeom prst="rect">
            <a:avLst/>
          </a:prstGeom>
          <a:solidFill>
            <a:srgbClr val="7F69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Now</a:t>
            </a:r>
            <a:endParaRPr sz="15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771" name="Google Shape;771;p19"/>
          <p:cNvSpPr txBox="1"/>
          <p:nvPr/>
        </p:nvSpPr>
        <p:spPr>
          <a:xfrm>
            <a:off x="7145175" y="3109709"/>
            <a:ext cx="681900" cy="472200"/>
          </a:xfrm>
          <a:prstGeom prst="rect">
            <a:avLst/>
          </a:prstGeom>
          <a:solidFill>
            <a:srgbClr val="7F69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Arial"/>
              <a:buNone/>
            </a:pPr>
            <a:r>
              <a:rPr lang="en-US" sz="15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2027</a:t>
            </a:r>
            <a:endParaRPr sz="15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pic>
        <p:nvPicPr>
          <p:cNvPr id="772" name="Google Shape;772;p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83837" y="3850938"/>
            <a:ext cx="1179475" cy="684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773" name="Google Shape;773;p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993261" y="999225"/>
            <a:ext cx="1179475" cy="684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774" name="Google Shape;774;p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824175" y="3849770"/>
            <a:ext cx="1179475" cy="68485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2"/>
          <p:cNvSpPr txBox="1">
            <a:spLocks noGrp="1"/>
          </p:cNvSpPr>
          <p:nvPr>
            <p:ph type="title" idx="4294967295"/>
          </p:nvPr>
        </p:nvSpPr>
        <p:spPr>
          <a:xfrm>
            <a:off x="457200" y="1034821"/>
            <a:ext cx="7715250" cy="3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>
                <a:solidFill>
                  <a:srgbClr val="BF9000"/>
                </a:solidFill>
              </a:rPr>
              <a:t>Contents of This Template</a:t>
            </a:r>
            <a:endParaRPr>
              <a:solidFill>
                <a:srgbClr val="BF9000"/>
              </a:solidFill>
            </a:endParaRPr>
          </a:p>
        </p:txBody>
      </p:sp>
      <p:sp>
        <p:nvSpPr>
          <p:cNvPr id="136" name="Google Shape;136;p2"/>
          <p:cNvSpPr txBox="1"/>
          <p:nvPr/>
        </p:nvSpPr>
        <p:spPr>
          <a:xfrm>
            <a:off x="790936" y="4131258"/>
            <a:ext cx="7722600" cy="30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3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rPr>
              <a:t>You can delete this slide when you’re done editing the presentation</a:t>
            </a:r>
            <a:endParaRPr sz="1300" b="0" i="0" u="none" strike="noStrike" cap="none">
              <a:solidFill>
                <a:srgbClr val="7F7F7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7" name="Google Shape;137;p2"/>
          <p:cNvSpPr txBox="1"/>
          <p:nvPr/>
        </p:nvSpPr>
        <p:spPr>
          <a:xfrm>
            <a:off x="790936" y="1471905"/>
            <a:ext cx="7715250" cy="32146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914400" marR="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 dirty="0">
              <a:solidFill>
                <a:srgbClr val="171616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57200" marR="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rial"/>
              <a:buChar char="●"/>
            </a:pP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A slide structure based on a </a:t>
            </a:r>
            <a:r>
              <a:rPr lang="en-US" sz="1200" b="1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thesis defense</a:t>
            </a: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, which you can easily adapt to your needs. For more info on how to edit the template, please visit or read our.</a:t>
            </a:r>
            <a:endParaRPr dirty="0"/>
          </a:p>
          <a:p>
            <a:pPr marL="457200" marR="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rial"/>
              <a:buChar char="●"/>
            </a:pP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An assortment of pictures and illustrations that are suitable for use in the presentation can be found in the slide.</a:t>
            </a:r>
            <a:endParaRPr dirty="0"/>
          </a:p>
          <a:p>
            <a:pPr marL="457200" marR="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rial"/>
              <a:buChar char="●"/>
            </a:pP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A </a:t>
            </a:r>
            <a:r>
              <a:rPr lang="en-US" sz="1200" b="1" i="0" u="none" strike="noStrike" cap="none" dirty="0">
                <a:solidFill>
                  <a:srgbClr val="171616"/>
                </a:solidFill>
                <a:uFill>
                  <a:noFill/>
                </a:uFill>
                <a:latin typeface="Calibri"/>
                <a:ea typeface="Calibri"/>
                <a:cs typeface="Calibri"/>
                <a:sym typeface="Calibri"/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thanks</a:t>
            </a:r>
            <a:r>
              <a:rPr lang="en-US" sz="1200" b="1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slide, which you must keep so that proper credits for our design are given.</a:t>
            </a:r>
            <a:endParaRPr dirty="0"/>
          </a:p>
          <a:p>
            <a:pPr marL="457200" marR="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rial"/>
              <a:buChar char="●"/>
            </a:pP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A </a:t>
            </a:r>
            <a:r>
              <a:rPr lang="en-US" sz="1200" b="1" i="0" u="none" strike="noStrike" cap="none" dirty="0">
                <a:solidFill>
                  <a:srgbClr val="171616"/>
                </a:solidFill>
                <a:uFill>
                  <a:noFill/>
                </a:uFill>
                <a:latin typeface="Calibri"/>
                <a:ea typeface="Calibri"/>
                <a:cs typeface="Calibri"/>
                <a:sym typeface="Calibri"/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resources</a:t>
            </a:r>
            <a:r>
              <a:rPr lang="en-US" sz="1200" b="1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slide, where you’ll find links to all the elements used in the template.</a:t>
            </a:r>
            <a:endParaRPr dirty="0"/>
          </a:p>
          <a:p>
            <a:pPr marL="457200" marR="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rial"/>
              <a:buChar char="●"/>
            </a:pPr>
            <a:r>
              <a:rPr lang="en-US" sz="1200" b="1" i="0" u="none" strike="noStrike" cap="none" dirty="0">
                <a:solidFill>
                  <a:srgbClr val="171616"/>
                </a:solidFill>
                <a:uFill>
                  <a:noFill/>
                </a:uFill>
                <a:latin typeface="Calibri"/>
                <a:ea typeface="Calibri"/>
                <a:cs typeface="Calibri"/>
                <a:sym typeface="Calibri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Instructions for use</a:t>
            </a:r>
            <a:r>
              <a:rPr lang="en-US" sz="1200" b="0" i="0" u="sng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  <a:hlinkClick r:id="rId5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.</a:t>
            </a:r>
            <a:endParaRPr sz="1200" b="0" i="0" u="none" strike="noStrike" cap="none" dirty="0">
              <a:solidFill>
                <a:srgbClr val="171616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57200" marR="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rial"/>
              <a:buChar char="●"/>
            </a:pP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Final slides with:</a:t>
            </a:r>
            <a:endParaRPr dirty="0"/>
          </a:p>
          <a:p>
            <a:pPr marL="914400" marR="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rial"/>
              <a:buChar char="●"/>
            </a:pP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The </a:t>
            </a:r>
            <a:r>
              <a:rPr lang="en-US" sz="1200" b="1" i="0" u="none" strike="noStrike" cap="none" dirty="0">
                <a:solidFill>
                  <a:srgbClr val="171616"/>
                </a:solidFill>
                <a:uFill>
                  <a:noFill/>
                </a:uFill>
                <a:latin typeface="Calibri"/>
                <a:ea typeface="Calibri"/>
                <a:cs typeface="Calibri"/>
                <a:sym typeface="Calibri"/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fonts and colors</a:t>
            </a: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 used in the template.</a:t>
            </a:r>
            <a:endParaRPr dirty="0"/>
          </a:p>
          <a:p>
            <a:pPr marL="914400" marR="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rial"/>
              <a:buChar char="●"/>
            </a:pP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A selection of</a:t>
            </a:r>
            <a:r>
              <a:rPr lang="en-US" sz="1200" b="1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1200" b="1" i="0" u="none" strike="noStrike" cap="none" dirty="0">
                <a:solidFill>
                  <a:srgbClr val="171616"/>
                </a:solidFill>
                <a:uFill>
                  <a:noFill/>
                </a:uFill>
                <a:latin typeface="Calibri"/>
                <a:ea typeface="Calibri"/>
                <a:cs typeface="Calibri"/>
                <a:sym typeface="Calibri"/>
                <a:hlinkClick r:id="rId7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illustrations</a:t>
            </a: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. You can also customize and animate them as you wish with the online editor. Visit </a:t>
            </a:r>
            <a:r>
              <a:rPr lang="en-US" sz="1200" b="0" i="0" u="none" strike="noStrike" cap="none" dirty="0" err="1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Storyset</a:t>
            </a: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 by </a:t>
            </a:r>
            <a:r>
              <a:rPr lang="en-US" sz="1200" b="0" i="0" u="none" strike="noStrike" cap="none" dirty="0" err="1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Freepik</a:t>
            </a: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 to find more.</a:t>
            </a:r>
            <a:endParaRPr dirty="0"/>
          </a:p>
          <a:p>
            <a:pPr marL="914400" marR="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rial"/>
              <a:buChar char="●"/>
            </a:pP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More </a:t>
            </a:r>
            <a:r>
              <a:rPr lang="en-US" sz="1200" b="1" i="0" u="none" strike="noStrike" cap="none" dirty="0">
                <a:solidFill>
                  <a:srgbClr val="171616"/>
                </a:solidFill>
                <a:uFill>
                  <a:noFill/>
                </a:uFill>
                <a:latin typeface="Calibri"/>
                <a:ea typeface="Calibri"/>
                <a:cs typeface="Calibri"/>
                <a:sym typeface="Calibri"/>
                <a:hlinkClick r:id="rId8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infographic resources</a:t>
            </a: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, whose size and color can be edited.</a:t>
            </a:r>
            <a:endParaRPr dirty="0"/>
          </a:p>
          <a:p>
            <a:pPr marL="914400" marR="0" lvl="0" indent="-304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Arial"/>
              <a:buChar char="●"/>
            </a:pP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Sets of </a:t>
            </a:r>
            <a:r>
              <a:rPr lang="en-US" sz="1200" b="1" i="0" u="none" strike="noStrike" cap="none" dirty="0">
                <a:solidFill>
                  <a:srgbClr val="171616"/>
                </a:solidFill>
                <a:uFill>
                  <a:noFill/>
                </a:uFill>
                <a:latin typeface="Calibri"/>
                <a:ea typeface="Calibri"/>
                <a:cs typeface="Calibri"/>
                <a:sym typeface="Calibri"/>
                <a:hlinkClick r:id="rId9" action="ppaction://hlinksldjump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customizable icons</a:t>
            </a:r>
            <a:r>
              <a:rPr lang="en-US" sz="1200" b="0" i="0" u="none" strike="noStrike" cap="none" dirty="0">
                <a:solidFill>
                  <a:srgbClr val="171616"/>
                </a:solidFill>
                <a:latin typeface="Calibri"/>
                <a:ea typeface="Calibri"/>
                <a:cs typeface="Calibri"/>
                <a:sym typeface="Calibri"/>
              </a:rPr>
              <a:t> of the following themes: general, business, avatar, creative process, education, help &amp; support, medical, nature, performing arts, SEO &amp; marketing, and teamwork.</a:t>
            </a:r>
            <a:endParaRPr dirty="0"/>
          </a:p>
          <a:p>
            <a:pPr marL="137160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endParaRPr sz="600" b="0" i="0" u="none" strike="noStrike" cap="none" dirty="0">
              <a:solidFill>
                <a:srgbClr val="171616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600" b="0" i="0" u="none" strike="noStrike" cap="none" dirty="0">
              <a:solidFill>
                <a:srgbClr val="171616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600"/>
              <a:buFont typeface="Arial"/>
              <a:buNone/>
            </a:pPr>
            <a:endParaRPr sz="600" b="0" i="0" u="none" strike="noStrike" cap="none" dirty="0">
              <a:solidFill>
                <a:srgbClr val="171616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Google Shape;779;p20"/>
          <p:cNvSpPr txBox="1"/>
          <p:nvPr/>
        </p:nvSpPr>
        <p:spPr>
          <a:xfrm>
            <a:off x="610438" y="330713"/>
            <a:ext cx="11572875" cy="72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marR="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</a:pPr>
            <a:r>
              <a:rPr lang="en-US"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Infographic Style</a:t>
            </a:r>
            <a:endParaRPr sz="2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0" name="Google Shape;780;p20"/>
          <p:cNvGrpSpPr/>
          <p:nvPr/>
        </p:nvGrpSpPr>
        <p:grpSpPr>
          <a:xfrm>
            <a:off x="1155845" y="3461422"/>
            <a:ext cx="6477407" cy="1013470"/>
            <a:chOff x="3628336" y="3336725"/>
            <a:chExt cx="8033607" cy="1256957"/>
          </a:xfrm>
        </p:grpSpPr>
        <p:grpSp>
          <p:nvGrpSpPr>
            <p:cNvPr id="781" name="Google Shape;781;p20"/>
            <p:cNvGrpSpPr/>
            <p:nvPr/>
          </p:nvGrpSpPr>
          <p:grpSpPr>
            <a:xfrm>
              <a:off x="3628336" y="3376672"/>
              <a:ext cx="4217679" cy="1179262"/>
              <a:chOff x="3866265" y="1442486"/>
              <a:chExt cx="4217679" cy="1179262"/>
            </a:xfrm>
          </p:grpSpPr>
          <p:sp>
            <p:nvSpPr>
              <p:cNvPr id="782" name="Google Shape;782;p20"/>
              <p:cNvSpPr txBox="1"/>
              <p:nvPr/>
            </p:nvSpPr>
            <p:spPr>
              <a:xfrm>
                <a:off x="3866266" y="1790751"/>
                <a:ext cx="4217678" cy="83099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Get a modern PowerPoint  Presentation that is can simply and add a unique zing and appeal to your Presentations. </a:t>
                </a:r>
                <a:endParaRPr/>
              </a:p>
            </p:txBody>
          </p:sp>
          <p:sp>
            <p:nvSpPr>
              <p:cNvPr id="783" name="Google Shape;783;p20"/>
              <p:cNvSpPr txBox="1"/>
              <p:nvPr/>
            </p:nvSpPr>
            <p:spPr>
              <a:xfrm>
                <a:off x="3866265" y="1442486"/>
                <a:ext cx="4217677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600" b="1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Simple PowerPoint Presentation</a:t>
                </a:r>
                <a:endParaRPr sz="1600" b="1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84" name="Google Shape;784;p20"/>
            <p:cNvGrpSpPr/>
            <p:nvPr/>
          </p:nvGrpSpPr>
          <p:grpSpPr>
            <a:xfrm>
              <a:off x="8246212" y="3336725"/>
              <a:ext cx="3415731" cy="725786"/>
              <a:chOff x="1832149" y="1840455"/>
              <a:chExt cx="3892424" cy="827075"/>
            </a:xfrm>
          </p:grpSpPr>
          <p:sp>
            <p:nvSpPr>
              <p:cNvPr id="785" name="Google Shape;785;p20"/>
              <p:cNvSpPr/>
              <p:nvPr/>
            </p:nvSpPr>
            <p:spPr>
              <a:xfrm>
                <a:off x="1832149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75707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2229750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75707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627350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75707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024949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75707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422549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75707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3820149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75707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4217750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4615353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5012950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5410543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95" name="Google Shape;795;p20"/>
            <p:cNvSpPr txBox="1"/>
            <p:nvPr/>
          </p:nvSpPr>
          <p:spPr>
            <a:xfrm>
              <a:off x="9517534" y="4255128"/>
              <a:ext cx="873097" cy="338554"/>
            </a:xfrm>
            <a:prstGeom prst="rect">
              <a:avLst/>
            </a:pr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600" b="1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50%</a:t>
              </a:r>
              <a:endParaRPr sz="16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96" name="Google Shape;796;p20"/>
          <p:cNvGrpSpPr/>
          <p:nvPr/>
        </p:nvGrpSpPr>
        <p:grpSpPr>
          <a:xfrm>
            <a:off x="1155845" y="2260750"/>
            <a:ext cx="6477407" cy="990223"/>
            <a:chOff x="3628336" y="4854369"/>
            <a:chExt cx="8033607" cy="1228125"/>
          </a:xfrm>
        </p:grpSpPr>
        <p:grpSp>
          <p:nvGrpSpPr>
            <p:cNvPr id="797" name="Google Shape;797;p20"/>
            <p:cNvGrpSpPr/>
            <p:nvPr/>
          </p:nvGrpSpPr>
          <p:grpSpPr>
            <a:xfrm>
              <a:off x="3628336" y="4878800"/>
              <a:ext cx="4217679" cy="1179262"/>
              <a:chOff x="3866265" y="1442486"/>
              <a:chExt cx="4217679" cy="1179262"/>
            </a:xfrm>
          </p:grpSpPr>
          <p:sp>
            <p:nvSpPr>
              <p:cNvPr id="798" name="Google Shape;798;p20"/>
              <p:cNvSpPr txBox="1"/>
              <p:nvPr/>
            </p:nvSpPr>
            <p:spPr>
              <a:xfrm>
                <a:off x="3866266" y="1790751"/>
                <a:ext cx="4217678" cy="83099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Get a modern PowerPoint  Presentation that is your audience and add a unique zing and appeal to your Presentations. </a:t>
                </a:r>
                <a:endParaRPr/>
              </a:p>
            </p:txBody>
          </p:sp>
          <p:sp>
            <p:nvSpPr>
              <p:cNvPr id="799" name="Google Shape;799;p20"/>
              <p:cNvSpPr txBox="1"/>
              <p:nvPr/>
            </p:nvSpPr>
            <p:spPr>
              <a:xfrm>
                <a:off x="3866265" y="1442486"/>
                <a:ext cx="4217677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600" b="1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Simple PowerPoint Presentation</a:t>
                </a:r>
                <a:endParaRPr sz="1600" b="1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00" name="Google Shape;800;p20"/>
            <p:cNvGrpSpPr/>
            <p:nvPr/>
          </p:nvGrpSpPr>
          <p:grpSpPr>
            <a:xfrm>
              <a:off x="8246212" y="4854369"/>
              <a:ext cx="3415731" cy="725786"/>
              <a:chOff x="1832149" y="1840455"/>
              <a:chExt cx="3892424" cy="827075"/>
            </a:xfrm>
          </p:grpSpPr>
          <p:sp>
            <p:nvSpPr>
              <p:cNvPr id="801" name="Google Shape;801;p20"/>
              <p:cNvSpPr/>
              <p:nvPr/>
            </p:nvSpPr>
            <p:spPr>
              <a:xfrm>
                <a:off x="1832149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C55A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2" name="Google Shape;802;p20"/>
              <p:cNvSpPr/>
              <p:nvPr/>
            </p:nvSpPr>
            <p:spPr>
              <a:xfrm>
                <a:off x="2229750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C55A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3" name="Google Shape;803;p20"/>
              <p:cNvSpPr/>
              <p:nvPr/>
            </p:nvSpPr>
            <p:spPr>
              <a:xfrm>
                <a:off x="2627350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C55A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3024949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C55A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422549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C55A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820149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C55A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4217750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C55A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4615353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5012950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5410543" y="1840455"/>
                <a:ext cx="314030" cy="827075"/>
              </a:xfrm>
              <a:custGeom>
                <a:avLst/>
                <a:gdLst/>
                <a:ahLst/>
                <a:cxnLst/>
                <a:rect l="l" t="t" r="r" b="b"/>
                <a:pathLst>
                  <a:path w="1489775" h="3923699" extrusionOk="0">
                    <a:moveTo>
                      <a:pt x="280204" y="750754"/>
                    </a:moveTo>
                    <a:lnTo>
                      <a:pt x="1209570" y="750754"/>
                    </a:lnTo>
                    <a:cubicBezTo>
                      <a:pt x="1364322" y="750754"/>
                      <a:pt x="1489774" y="876206"/>
                      <a:pt x="1489774" y="1030958"/>
                    </a:cubicBezTo>
                    <a:lnTo>
                      <a:pt x="1489774" y="1293518"/>
                    </a:lnTo>
                    <a:lnTo>
                      <a:pt x="1489775" y="1293518"/>
                    </a:lnTo>
                    <a:lnTo>
                      <a:pt x="1489775" y="2063902"/>
                    </a:lnTo>
                    <a:cubicBezTo>
                      <a:pt x="1489775" y="2143440"/>
                      <a:pt x="1425297" y="2207918"/>
                      <a:pt x="1345759" y="2207918"/>
                    </a:cubicBezTo>
                    <a:cubicBezTo>
                      <a:pt x="1266221" y="2207918"/>
                      <a:pt x="1201743" y="2143440"/>
                      <a:pt x="1201743" y="2063902"/>
                    </a:cubicBezTo>
                    <a:lnTo>
                      <a:pt x="1201743" y="1390678"/>
                    </a:lnTo>
                    <a:lnTo>
                      <a:pt x="1158887" y="1390678"/>
                    </a:lnTo>
                    <a:cubicBezTo>
                      <a:pt x="1156542" y="2175018"/>
                      <a:pt x="1154198" y="2959359"/>
                      <a:pt x="1151853" y="3743699"/>
                    </a:cubicBezTo>
                    <a:cubicBezTo>
                      <a:pt x="1151853" y="3843110"/>
                      <a:pt x="1071264" y="3923699"/>
                      <a:pt x="971853" y="3923699"/>
                    </a:cubicBezTo>
                    <a:cubicBezTo>
                      <a:pt x="872442" y="3923699"/>
                      <a:pt x="791853" y="3843110"/>
                      <a:pt x="791853" y="3743699"/>
                    </a:cubicBezTo>
                    <a:lnTo>
                      <a:pt x="791853" y="2305078"/>
                    </a:lnTo>
                    <a:lnTo>
                      <a:pt x="683854" y="2305078"/>
                    </a:lnTo>
                    <a:lnTo>
                      <a:pt x="683854" y="3743698"/>
                    </a:lnTo>
                    <a:cubicBezTo>
                      <a:pt x="683854" y="3843109"/>
                      <a:pt x="603265" y="3923698"/>
                      <a:pt x="503854" y="3923698"/>
                    </a:cubicBezTo>
                    <a:cubicBezTo>
                      <a:pt x="404443" y="3923698"/>
                      <a:pt x="323854" y="3843109"/>
                      <a:pt x="323854" y="3743698"/>
                    </a:cubicBezTo>
                    <a:cubicBezTo>
                      <a:pt x="326198" y="2959358"/>
                      <a:pt x="328543" y="2175018"/>
                      <a:pt x="330887" y="1390678"/>
                    </a:cubicBezTo>
                    <a:lnTo>
                      <a:pt x="288033" y="1390678"/>
                    </a:lnTo>
                    <a:lnTo>
                      <a:pt x="288033" y="2063902"/>
                    </a:lnTo>
                    <a:cubicBezTo>
                      <a:pt x="288033" y="2143440"/>
                      <a:pt x="223555" y="2207918"/>
                      <a:pt x="144017" y="2207918"/>
                    </a:cubicBezTo>
                    <a:cubicBezTo>
                      <a:pt x="64479" y="2207918"/>
                      <a:pt x="1" y="2143440"/>
                      <a:pt x="1" y="2063902"/>
                    </a:cubicBezTo>
                    <a:lnTo>
                      <a:pt x="1" y="1390678"/>
                    </a:lnTo>
                    <a:lnTo>
                      <a:pt x="0" y="1390678"/>
                    </a:lnTo>
                    <a:lnTo>
                      <a:pt x="0" y="1030958"/>
                    </a:lnTo>
                    <a:cubicBezTo>
                      <a:pt x="0" y="876206"/>
                      <a:pt x="125452" y="750754"/>
                      <a:pt x="280204" y="750754"/>
                    </a:cubicBezTo>
                    <a:close/>
                    <a:moveTo>
                      <a:pt x="744888" y="0"/>
                    </a:moveTo>
                    <a:cubicBezTo>
                      <a:pt x="931180" y="0"/>
                      <a:pt x="1082199" y="151019"/>
                      <a:pt x="1082199" y="337311"/>
                    </a:cubicBezTo>
                    <a:cubicBezTo>
                      <a:pt x="1082199" y="523603"/>
                      <a:pt x="931180" y="674622"/>
                      <a:pt x="744888" y="674622"/>
                    </a:cubicBezTo>
                    <a:cubicBezTo>
                      <a:pt x="558596" y="674622"/>
                      <a:pt x="407577" y="523603"/>
                      <a:pt x="407577" y="337311"/>
                    </a:cubicBezTo>
                    <a:cubicBezTo>
                      <a:pt x="407577" y="151019"/>
                      <a:pt x="558596" y="0"/>
                      <a:pt x="744888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11" name="Google Shape;811;p20"/>
            <p:cNvSpPr txBox="1"/>
            <p:nvPr/>
          </p:nvSpPr>
          <p:spPr>
            <a:xfrm>
              <a:off x="9517534" y="5743940"/>
              <a:ext cx="873097" cy="338554"/>
            </a:xfrm>
            <a:prstGeom prst="rect">
              <a:avLst/>
            </a:pr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600" b="1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70%</a:t>
              </a:r>
              <a:endParaRPr sz="16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2" name="Google Shape;812;p20"/>
          <p:cNvGrpSpPr/>
          <p:nvPr/>
        </p:nvGrpSpPr>
        <p:grpSpPr>
          <a:xfrm>
            <a:off x="1155838" y="1081550"/>
            <a:ext cx="3400667" cy="950825"/>
            <a:chOff x="3866265" y="1442486"/>
            <a:chExt cx="4217679" cy="1179262"/>
          </a:xfrm>
        </p:grpSpPr>
        <p:sp>
          <p:nvSpPr>
            <p:cNvPr id="813" name="Google Shape;813;p20"/>
            <p:cNvSpPr txBox="1"/>
            <p:nvPr/>
          </p:nvSpPr>
          <p:spPr>
            <a:xfrm>
              <a:off x="3866266" y="1790751"/>
              <a:ext cx="4217678" cy="83099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Get a modern PowerPoint  Presentation that is beautifully your audience and add a unique zing and appeal to your Presentations. </a:t>
              </a:r>
              <a:endParaRPr/>
            </a:p>
          </p:txBody>
        </p:sp>
        <p:sp>
          <p:nvSpPr>
            <p:cNvPr id="814" name="Google Shape;814;p20"/>
            <p:cNvSpPr txBox="1"/>
            <p:nvPr/>
          </p:nvSpPr>
          <p:spPr>
            <a:xfrm>
              <a:off x="3866265" y="1442486"/>
              <a:ext cx="4217677" cy="3385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600" b="1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Simple PowerPoint Presentation</a:t>
              </a:r>
              <a:endParaRPr sz="16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5" name="Google Shape;815;p20"/>
          <p:cNvGrpSpPr/>
          <p:nvPr/>
        </p:nvGrpSpPr>
        <p:grpSpPr>
          <a:xfrm>
            <a:off x="4879179" y="1063625"/>
            <a:ext cx="2754073" cy="585193"/>
            <a:chOff x="1832146" y="1840455"/>
            <a:chExt cx="3892427" cy="827075"/>
          </a:xfrm>
        </p:grpSpPr>
        <p:sp>
          <p:nvSpPr>
            <p:cNvPr id="816" name="Google Shape;816;p20"/>
            <p:cNvSpPr/>
            <p:nvPr/>
          </p:nvSpPr>
          <p:spPr>
            <a:xfrm>
              <a:off x="1832146" y="1840455"/>
              <a:ext cx="314030" cy="827075"/>
            </a:xfrm>
            <a:custGeom>
              <a:avLst/>
              <a:gdLst/>
              <a:ahLst/>
              <a:cxnLst/>
              <a:rect l="l" t="t" r="r" b="b"/>
              <a:pathLst>
                <a:path w="1489775" h="3923699" extrusionOk="0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17;p20"/>
            <p:cNvSpPr/>
            <p:nvPr/>
          </p:nvSpPr>
          <p:spPr>
            <a:xfrm>
              <a:off x="2229746" y="1840455"/>
              <a:ext cx="314030" cy="827075"/>
            </a:xfrm>
            <a:custGeom>
              <a:avLst/>
              <a:gdLst/>
              <a:ahLst/>
              <a:cxnLst/>
              <a:rect l="l" t="t" r="r" b="b"/>
              <a:pathLst>
                <a:path w="1489775" h="3923699" extrusionOk="0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18;p20"/>
            <p:cNvSpPr/>
            <p:nvPr/>
          </p:nvSpPr>
          <p:spPr>
            <a:xfrm>
              <a:off x="2627346" y="1840455"/>
              <a:ext cx="314030" cy="827075"/>
            </a:xfrm>
            <a:custGeom>
              <a:avLst/>
              <a:gdLst/>
              <a:ahLst/>
              <a:cxnLst/>
              <a:rect l="l" t="t" r="r" b="b"/>
              <a:pathLst>
                <a:path w="1489775" h="3923699" extrusionOk="0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9;p20"/>
            <p:cNvSpPr/>
            <p:nvPr/>
          </p:nvSpPr>
          <p:spPr>
            <a:xfrm>
              <a:off x="3024946" y="1840455"/>
              <a:ext cx="314030" cy="827075"/>
            </a:xfrm>
            <a:custGeom>
              <a:avLst/>
              <a:gdLst/>
              <a:ahLst/>
              <a:cxnLst/>
              <a:rect l="l" t="t" r="r" b="b"/>
              <a:pathLst>
                <a:path w="1489775" h="3923699" extrusionOk="0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20"/>
            <p:cNvSpPr/>
            <p:nvPr/>
          </p:nvSpPr>
          <p:spPr>
            <a:xfrm>
              <a:off x="3422546" y="1840455"/>
              <a:ext cx="314030" cy="827075"/>
            </a:xfrm>
            <a:custGeom>
              <a:avLst/>
              <a:gdLst/>
              <a:ahLst/>
              <a:cxnLst/>
              <a:rect l="l" t="t" r="r" b="b"/>
              <a:pathLst>
                <a:path w="1489775" h="3923699" extrusionOk="0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7F6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20"/>
            <p:cNvSpPr/>
            <p:nvPr/>
          </p:nvSpPr>
          <p:spPr>
            <a:xfrm>
              <a:off x="3820146" y="1840455"/>
              <a:ext cx="314030" cy="827075"/>
            </a:xfrm>
            <a:custGeom>
              <a:avLst/>
              <a:gdLst/>
              <a:ahLst/>
              <a:cxnLst/>
              <a:rect l="l" t="t" r="r" b="b"/>
              <a:pathLst>
                <a:path w="1489775" h="3923699" extrusionOk="0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22;p20"/>
            <p:cNvSpPr/>
            <p:nvPr/>
          </p:nvSpPr>
          <p:spPr>
            <a:xfrm>
              <a:off x="4217746" y="1840455"/>
              <a:ext cx="314030" cy="827075"/>
            </a:xfrm>
            <a:custGeom>
              <a:avLst/>
              <a:gdLst/>
              <a:ahLst/>
              <a:cxnLst/>
              <a:rect l="l" t="t" r="r" b="b"/>
              <a:pathLst>
                <a:path w="1489775" h="3923699" extrusionOk="0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23;p20"/>
            <p:cNvSpPr/>
            <p:nvPr/>
          </p:nvSpPr>
          <p:spPr>
            <a:xfrm>
              <a:off x="4615346" y="1840455"/>
              <a:ext cx="314030" cy="827075"/>
            </a:xfrm>
            <a:custGeom>
              <a:avLst/>
              <a:gdLst/>
              <a:ahLst/>
              <a:cxnLst/>
              <a:rect l="l" t="t" r="r" b="b"/>
              <a:pathLst>
                <a:path w="1489775" h="3923699" extrusionOk="0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24;p20"/>
            <p:cNvSpPr/>
            <p:nvPr/>
          </p:nvSpPr>
          <p:spPr>
            <a:xfrm>
              <a:off x="5012946" y="1840455"/>
              <a:ext cx="314030" cy="827075"/>
            </a:xfrm>
            <a:custGeom>
              <a:avLst/>
              <a:gdLst/>
              <a:ahLst/>
              <a:cxnLst/>
              <a:rect l="l" t="t" r="r" b="b"/>
              <a:pathLst>
                <a:path w="1489775" h="3923699" extrusionOk="0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25;p20"/>
            <p:cNvSpPr/>
            <p:nvPr/>
          </p:nvSpPr>
          <p:spPr>
            <a:xfrm>
              <a:off x="5410543" y="1840455"/>
              <a:ext cx="314030" cy="827075"/>
            </a:xfrm>
            <a:custGeom>
              <a:avLst/>
              <a:gdLst/>
              <a:ahLst/>
              <a:cxnLst/>
              <a:rect l="l" t="t" r="r" b="b"/>
              <a:pathLst>
                <a:path w="1489775" h="3923699" extrusionOk="0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6" name="Google Shape;826;p20"/>
          <p:cNvSpPr txBox="1"/>
          <p:nvPr/>
        </p:nvSpPr>
        <p:spPr>
          <a:xfrm>
            <a:off x="5904232" y="1777329"/>
            <a:ext cx="703968" cy="272972"/>
          </a:xfrm>
          <a:prstGeom prst="rect">
            <a:avLst/>
          </a:prstGeom>
          <a:solidFill>
            <a:srgbClr val="757070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60%</a:t>
            </a:r>
            <a:endParaRPr sz="16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p21"/>
          <p:cNvSpPr txBox="1"/>
          <p:nvPr/>
        </p:nvSpPr>
        <p:spPr>
          <a:xfrm>
            <a:off x="714125" y="543950"/>
            <a:ext cx="7716000" cy="3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Contenido</a:t>
            </a:r>
            <a:endParaRPr sz="3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32" name="Google Shape;832;p21"/>
          <p:cNvSpPr/>
          <p:nvPr/>
        </p:nvSpPr>
        <p:spPr>
          <a:xfrm>
            <a:off x="2570373" y="2023640"/>
            <a:ext cx="1148880" cy="919104"/>
          </a:xfrm>
          <a:custGeom>
            <a:avLst/>
            <a:gdLst/>
            <a:ahLst/>
            <a:cxnLst/>
            <a:rect l="l" t="t" r="r" b="b"/>
            <a:pathLst>
              <a:path w="737797" h="590237" extrusionOk="0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rgbClr val="BAA68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3482504" y="2257886"/>
            <a:ext cx="689329" cy="919104"/>
          </a:xfrm>
          <a:custGeom>
            <a:avLst/>
            <a:gdLst/>
            <a:ahLst/>
            <a:cxnLst/>
            <a:rect l="l" t="t" r="r" b="b"/>
            <a:pathLst>
              <a:path w="442678" h="590237" extrusionOk="0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rgbClr val="BEB29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34" name="Google Shape;834;p21"/>
          <p:cNvSpPr/>
          <p:nvPr/>
        </p:nvSpPr>
        <p:spPr>
          <a:xfrm flipH="1">
            <a:off x="3939466" y="2022421"/>
            <a:ext cx="1148880" cy="919104"/>
          </a:xfrm>
          <a:custGeom>
            <a:avLst/>
            <a:gdLst/>
            <a:ahLst/>
            <a:cxnLst/>
            <a:rect l="l" t="t" r="r" b="b"/>
            <a:pathLst>
              <a:path w="737797" h="590237" extrusionOk="0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rgbClr val="8A7C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35" name="Google Shape;835;p21"/>
          <p:cNvSpPr/>
          <p:nvPr/>
        </p:nvSpPr>
        <p:spPr>
          <a:xfrm flipH="1">
            <a:off x="4824530" y="2252101"/>
            <a:ext cx="689329" cy="919104"/>
          </a:xfrm>
          <a:custGeom>
            <a:avLst/>
            <a:gdLst/>
            <a:ahLst/>
            <a:cxnLst/>
            <a:rect l="l" t="t" r="r" b="b"/>
            <a:pathLst>
              <a:path w="442678" h="590237" extrusionOk="0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rgbClr val="BB924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36" name="Google Shape;836;p21"/>
          <p:cNvSpPr/>
          <p:nvPr/>
        </p:nvSpPr>
        <p:spPr>
          <a:xfrm>
            <a:off x="3727065" y="2711653"/>
            <a:ext cx="222078" cy="170586"/>
          </a:xfrm>
          <a:custGeom>
            <a:avLst/>
            <a:gdLst/>
            <a:ahLst/>
            <a:cxnLst/>
            <a:rect l="l" t="t" r="r" b="b"/>
            <a:pathLst>
              <a:path w="3186824" h="2447912" extrusionOk="0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37" name="Google Shape;837;p21"/>
          <p:cNvSpPr/>
          <p:nvPr/>
        </p:nvSpPr>
        <p:spPr>
          <a:xfrm>
            <a:off x="5069525" y="2693537"/>
            <a:ext cx="225784" cy="194849"/>
          </a:xfrm>
          <a:custGeom>
            <a:avLst/>
            <a:gdLst/>
            <a:ahLst/>
            <a:cxnLst/>
            <a:rect l="l" t="t" r="r" b="b"/>
            <a:pathLst>
              <a:path w="3240006" h="2796091" extrusionOk="0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38" name="Google Shape;838;p21"/>
          <p:cNvSpPr/>
          <p:nvPr/>
        </p:nvSpPr>
        <p:spPr>
          <a:xfrm>
            <a:off x="3029924" y="2360235"/>
            <a:ext cx="256845" cy="258990"/>
          </a:xfrm>
          <a:custGeom>
            <a:avLst/>
            <a:gdLst/>
            <a:ahLst/>
            <a:cxnLst/>
            <a:rect l="l" t="t" r="r" b="b"/>
            <a:pathLst>
              <a:path w="1652142" h="1665940" extrusionOk="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39" name="Google Shape;839;p21"/>
          <p:cNvSpPr/>
          <p:nvPr/>
        </p:nvSpPr>
        <p:spPr>
          <a:xfrm>
            <a:off x="5280515" y="2007697"/>
            <a:ext cx="1148880" cy="919104"/>
          </a:xfrm>
          <a:custGeom>
            <a:avLst/>
            <a:gdLst/>
            <a:ahLst/>
            <a:cxnLst/>
            <a:rect l="l" t="t" r="r" b="b"/>
            <a:pathLst>
              <a:path w="737797" h="590237" extrusionOk="0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rgbClr val="D0B35D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40" name="Google Shape;840;p21"/>
          <p:cNvSpPr/>
          <p:nvPr/>
        </p:nvSpPr>
        <p:spPr>
          <a:xfrm>
            <a:off x="5788533" y="2351677"/>
            <a:ext cx="184877" cy="220987"/>
          </a:xfrm>
          <a:custGeom>
            <a:avLst/>
            <a:gdLst/>
            <a:ahLst/>
            <a:cxnLst/>
            <a:rect l="l" t="t" r="r" b="b"/>
            <a:pathLst>
              <a:path w="2688046" h="3213079" extrusionOk="0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41" name="Google Shape;841;p21"/>
          <p:cNvSpPr/>
          <p:nvPr/>
        </p:nvSpPr>
        <p:spPr>
          <a:xfrm>
            <a:off x="4438516" y="2342987"/>
            <a:ext cx="153667" cy="222003"/>
          </a:xfrm>
          <a:custGeom>
            <a:avLst/>
            <a:gdLst/>
            <a:ahLst/>
            <a:cxnLst/>
            <a:rect l="l" t="t" r="r" b="b"/>
            <a:pathLst>
              <a:path w="2215656" h="3200962" extrusionOk="0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842" name="Google Shape;842;p21"/>
          <p:cNvCxnSpPr/>
          <p:nvPr/>
        </p:nvCxnSpPr>
        <p:spPr>
          <a:xfrm rot="10800000" flipH="1">
            <a:off x="1345703" y="3331596"/>
            <a:ext cx="989700" cy="337200"/>
          </a:xfrm>
          <a:prstGeom prst="bentConnector3">
            <a:avLst>
              <a:gd name="adj1" fmla="val -21015"/>
            </a:avLst>
          </a:prstGeom>
          <a:noFill/>
          <a:ln w="25400" cap="flat" cmpd="sng">
            <a:solidFill>
              <a:srgbClr val="5F4E38">
                <a:alpha val="69803"/>
              </a:srgbClr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843" name="Google Shape;843;p21"/>
          <p:cNvGrpSpPr/>
          <p:nvPr/>
        </p:nvGrpSpPr>
        <p:grpSpPr>
          <a:xfrm>
            <a:off x="1458218" y="3569183"/>
            <a:ext cx="1324079" cy="679410"/>
            <a:chOff x="1418442" y="3789040"/>
            <a:chExt cx="2045528" cy="1049600"/>
          </a:xfrm>
        </p:grpSpPr>
        <p:sp>
          <p:nvSpPr>
            <p:cNvPr id="844" name="Google Shape;844;p21"/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45700" rIns="0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" b="1" i="0" u="none" strike="noStrike" cap="none">
                  <a:solidFill>
                    <a:srgbClr val="7F6000"/>
                  </a:solidFill>
                  <a:latin typeface="Roboto"/>
                  <a:ea typeface="Roboto"/>
                  <a:cs typeface="Roboto"/>
                  <a:sym typeface="Roboto"/>
                </a:rPr>
                <a:t>Presentation</a:t>
              </a:r>
              <a:endParaRPr sz="900" b="1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45" name="Google Shape;845;p21"/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45700" rIns="0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" b="0" i="0" u="none" strike="noStrike" cap="none">
                  <a:solidFill>
                    <a:srgbClr val="7F6000"/>
                  </a:solidFill>
                  <a:latin typeface="Roboto"/>
                  <a:ea typeface="Roboto"/>
                  <a:cs typeface="Roboto"/>
                  <a:sym typeface="Roboto"/>
                </a:rPr>
                <a:t>Get a modern PowerPoint  Presentation that is beautifully designed.</a:t>
              </a:r>
              <a:endParaRPr sz="9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846" name="Google Shape;846;p21"/>
          <p:cNvGrpSpPr/>
          <p:nvPr/>
        </p:nvGrpSpPr>
        <p:grpSpPr>
          <a:xfrm>
            <a:off x="3701692" y="3569183"/>
            <a:ext cx="1324079" cy="679410"/>
            <a:chOff x="1418442" y="3789040"/>
            <a:chExt cx="2045528" cy="1049600"/>
          </a:xfrm>
        </p:grpSpPr>
        <p:sp>
          <p:nvSpPr>
            <p:cNvPr id="847" name="Google Shape;847;p21"/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45700" rIns="0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" b="1" i="0" u="none" strike="noStrike" cap="none">
                  <a:solidFill>
                    <a:srgbClr val="7F6000"/>
                  </a:solidFill>
                  <a:latin typeface="Roboto"/>
                  <a:ea typeface="Roboto"/>
                  <a:cs typeface="Roboto"/>
                  <a:sym typeface="Roboto"/>
                </a:rPr>
                <a:t>Presentation</a:t>
              </a:r>
              <a:endParaRPr sz="900" b="1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48" name="Google Shape;848;p21"/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45700" rIns="0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" b="0" i="0" u="none" strike="noStrike" cap="none">
                  <a:solidFill>
                    <a:srgbClr val="7F6000"/>
                  </a:solidFill>
                  <a:latin typeface="Roboto"/>
                  <a:ea typeface="Roboto"/>
                  <a:cs typeface="Roboto"/>
                  <a:sym typeface="Roboto"/>
                </a:rPr>
                <a:t>Get a modern PowerPoint  Presentation that is beautifully designed.</a:t>
              </a:r>
              <a:endParaRPr sz="9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849" name="Google Shape;849;p21"/>
          <p:cNvGrpSpPr/>
          <p:nvPr/>
        </p:nvGrpSpPr>
        <p:grpSpPr>
          <a:xfrm>
            <a:off x="6040399" y="3569183"/>
            <a:ext cx="1324079" cy="679410"/>
            <a:chOff x="1418442" y="3789040"/>
            <a:chExt cx="2045528" cy="1049600"/>
          </a:xfrm>
        </p:grpSpPr>
        <p:sp>
          <p:nvSpPr>
            <p:cNvPr id="850" name="Google Shape;850;p21"/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45700" rIns="0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" b="1" i="0" u="none" strike="noStrike" cap="none">
                  <a:solidFill>
                    <a:srgbClr val="7F6000"/>
                  </a:solidFill>
                  <a:latin typeface="Roboto"/>
                  <a:ea typeface="Roboto"/>
                  <a:cs typeface="Roboto"/>
                  <a:sym typeface="Roboto"/>
                </a:rPr>
                <a:t>Presentation</a:t>
              </a:r>
              <a:endParaRPr sz="900" b="1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51" name="Google Shape;851;p21"/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45700" rIns="0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" b="0" i="0" u="none" strike="noStrike" cap="none">
                  <a:solidFill>
                    <a:srgbClr val="7F6000"/>
                  </a:solidFill>
                  <a:latin typeface="Roboto"/>
                  <a:ea typeface="Roboto"/>
                  <a:cs typeface="Roboto"/>
                  <a:sym typeface="Roboto"/>
                </a:rPr>
                <a:t>Get a modern PowerPoint  Presentation that is beautifully designed.</a:t>
              </a:r>
              <a:endParaRPr sz="9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cxnSp>
        <p:nvCxnSpPr>
          <p:cNvPr id="852" name="Google Shape;852;p21"/>
          <p:cNvCxnSpPr/>
          <p:nvPr/>
        </p:nvCxnSpPr>
        <p:spPr>
          <a:xfrm rot="10800000" flipH="1">
            <a:off x="3576013" y="3307296"/>
            <a:ext cx="926400" cy="361500"/>
          </a:xfrm>
          <a:prstGeom prst="bentConnector3">
            <a:avLst>
              <a:gd name="adj1" fmla="val -15732"/>
            </a:avLst>
          </a:prstGeom>
          <a:noFill/>
          <a:ln w="25400" cap="flat" cmpd="sng">
            <a:solidFill>
              <a:srgbClr val="8A7C5C">
                <a:alpha val="69803"/>
              </a:srgbClr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853" name="Google Shape;853;p21"/>
          <p:cNvCxnSpPr/>
          <p:nvPr/>
        </p:nvCxnSpPr>
        <p:spPr>
          <a:xfrm rot="10800000">
            <a:off x="6143781" y="3331596"/>
            <a:ext cx="1319700" cy="337200"/>
          </a:xfrm>
          <a:prstGeom prst="bentConnector3">
            <a:avLst>
              <a:gd name="adj1" fmla="val -19611"/>
            </a:avLst>
          </a:prstGeom>
          <a:noFill/>
          <a:ln w="25400" cap="flat" cmpd="sng">
            <a:solidFill>
              <a:srgbClr val="E2AA00">
                <a:alpha val="69803"/>
              </a:srgbClr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854" name="Google Shape;854;p21"/>
          <p:cNvGrpSpPr/>
          <p:nvPr/>
        </p:nvGrpSpPr>
        <p:grpSpPr>
          <a:xfrm>
            <a:off x="2054796" y="1170629"/>
            <a:ext cx="1324079" cy="679410"/>
            <a:chOff x="1418442" y="3789040"/>
            <a:chExt cx="2045528" cy="1049600"/>
          </a:xfrm>
        </p:grpSpPr>
        <p:sp>
          <p:nvSpPr>
            <p:cNvPr id="855" name="Google Shape;855;p21"/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45700" rIns="0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" b="1" i="0" u="none" strike="noStrike" cap="none">
                  <a:solidFill>
                    <a:srgbClr val="7F6000"/>
                  </a:solidFill>
                  <a:latin typeface="Roboto"/>
                  <a:ea typeface="Roboto"/>
                  <a:cs typeface="Roboto"/>
                  <a:sym typeface="Roboto"/>
                </a:rPr>
                <a:t>Presentation</a:t>
              </a:r>
              <a:endParaRPr sz="900" b="1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56" name="Google Shape;856;p21"/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45700" rIns="0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" b="0" i="0" u="none" strike="noStrike" cap="none">
                  <a:solidFill>
                    <a:srgbClr val="7F6000"/>
                  </a:solidFill>
                  <a:latin typeface="Roboto"/>
                  <a:ea typeface="Roboto"/>
                  <a:cs typeface="Roboto"/>
                  <a:sym typeface="Roboto"/>
                </a:rPr>
                <a:t>Get a modern PowerPoint  Presentation that is beautifully designed.</a:t>
              </a:r>
              <a:endParaRPr sz="9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cxnSp>
        <p:nvCxnSpPr>
          <p:cNvPr id="857" name="Google Shape;857;p21"/>
          <p:cNvCxnSpPr/>
          <p:nvPr/>
        </p:nvCxnSpPr>
        <p:spPr>
          <a:xfrm>
            <a:off x="1901267" y="1293897"/>
            <a:ext cx="1645800" cy="552900"/>
          </a:xfrm>
          <a:prstGeom prst="bentConnector3">
            <a:avLst>
              <a:gd name="adj1" fmla="val -6918"/>
            </a:avLst>
          </a:prstGeom>
          <a:noFill/>
          <a:ln w="25400" cap="flat" cmpd="sng">
            <a:solidFill>
              <a:srgbClr val="BEB296">
                <a:alpha val="69803"/>
              </a:srgbClr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858" name="Google Shape;858;p21"/>
          <p:cNvGrpSpPr/>
          <p:nvPr/>
        </p:nvGrpSpPr>
        <p:grpSpPr>
          <a:xfrm>
            <a:off x="5718387" y="1147428"/>
            <a:ext cx="1324079" cy="679410"/>
            <a:chOff x="1418442" y="3789040"/>
            <a:chExt cx="2045528" cy="1049600"/>
          </a:xfrm>
        </p:grpSpPr>
        <p:sp>
          <p:nvSpPr>
            <p:cNvPr id="859" name="Google Shape;859;p21"/>
            <p:cNvSpPr txBox="1"/>
            <p:nvPr/>
          </p:nvSpPr>
          <p:spPr>
            <a:xfrm>
              <a:off x="1418442" y="3789040"/>
              <a:ext cx="2038788" cy="35660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45700" rIns="0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" b="1" i="0" u="none" strike="noStrike" cap="none">
                  <a:solidFill>
                    <a:srgbClr val="7F6000"/>
                  </a:solidFill>
                  <a:latin typeface="Roboto"/>
                  <a:ea typeface="Roboto"/>
                  <a:cs typeface="Roboto"/>
                  <a:sym typeface="Roboto"/>
                </a:rPr>
                <a:t>Presentation</a:t>
              </a:r>
              <a:endParaRPr sz="900" b="1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60" name="Google Shape;860;p21"/>
            <p:cNvSpPr txBox="1"/>
            <p:nvPr/>
          </p:nvSpPr>
          <p:spPr>
            <a:xfrm>
              <a:off x="1419255" y="4054107"/>
              <a:ext cx="2044715" cy="784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45700" rIns="0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" b="0" i="0" u="none" strike="noStrike" cap="none">
                  <a:solidFill>
                    <a:srgbClr val="7F6000"/>
                  </a:solidFill>
                  <a:latin typeface="Roboto"/>
                  <a:ea typeface="Roboto"/>
                  <a:cs typeface="Roboto"/>
                  <a:sym typeface="Roboto"/>
                </a:rPr>
                <a:t>Get a modern PowerPoint  Presentation that is beautifully designed.</a:t>
              </a:r>
              <a:endParaRPr sz="9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cxnSp>
        <p:nvCxnSpPr>
          <p:cNvPr id="861" name="Google Shape;861;p21"/>
          <p:cNvCxnSpPr/>
          <p:nvPr/>
        </p:nvCxnSpPr>
        <p:spPr>
          <a:xfrm rot="10800000" flipH="1">
            <a:off x="5319879" y="1246898"/>
            <a:ext cx="1783800" cy="599700"/>
          </a:xfrm>
          <a:prstGeom prst="bentConnector3">
            <a:avLst>
              <a:gd name="adj1" fmla="val 117007"/>
            </a:avLst>
          </a:prstGeom>
          <a:noFill/>
          <a:ln w="25400" cap="flat" cmpd="sng">
            <a:solidFill>
              <a:srgbClr val="BB9245">
                <a:alpha val="69803"/>
              </a:srgbClr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862" name="Google Shape;862;p21"/>
          <p:cNvSpPr txBox="1"/>
          <p:nvPr/>
        </p:nvSpPr>
        <p:spPr>
          <a:xfrm>
            <a:off x="2756056" y="2942131"/>
            <a:ext cx="77751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2018</a:t>
            </a:r>
            <a:endParaRPr sz="1800" b="1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63" name="Google Shape;863;p21"/>
          <p:cNvSpPr txBox="1"/>
          <p:nvPr/>
        </p:nvSpPr>
        <p:spPr>
          <a:xfrm>
            <a:off x="4127635" y="2942131"/>
            <a:ext cx="77751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2020</a:t>
            </a:r>
            <a:endParaRPr sz="1800" b="1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64" name="Google Shape;864;p21"/>
          <p:cNvSpPr txBox="1"/>
          <p:nvPr/>
        </p:nvSpPr>
        <p:spPr>
          <a:xfrm>
            <a:off x="5466198" y="2913109"/>
            <a:ext cx="77751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2022</a:t>
            </a:r>
            <a:endParaRPr sz="1800" b="1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65" name="Google Shape;865;p21"/>
          <p:cNvSpPr txBox="1"/>
          <p:nvPr/>
        </p:nvSpPr>
        <p:spPr>
          <a:xfrm>
            <a:off x="3440603" y="1909719"/>
            <a:ext cx="77751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2019</a:t>
            </a:r>
            <a:endParaRPr sz="1800" b="1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66" name="Google Shape;866;p21"/>
          <p:cNvSpPr txBox="1"/>
          <p:nvPr/>
        </p:nvSpPr>
        <p:spPr>
          <a:xfrm>
            <a:off x="4780437" y="1902970"/>
            <a:ext cx="77751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2021</a:t>
            </a:r>
            <a:endParaRPr sz="1800" b="1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867" name="Google Shape;867;p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441434" y="3800015"/>
            <a:ext cx="1387728" cy="94912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" name="Google Shape;872;p22"/>
          <p:cNvSpPr txBox="1"/>
          <p:nvPr/>
        </p:nvSpPr>
        <p:spPr>
          <a:xfrm>
            <a:off x="714125" y="546825"/>
            <a:ext cx="7660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Important Percentages</a:t>
            </a:r>
            <a:endParaRPr sz="3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73" name="Google Shape;873;p22"/>
          <p:cNvSpPr txBox="1"/>
          <p:nvPr/>
        </p:nvSpPr>
        <p:spPr>
          <a:xfrm>
            <a:off x="2390700" y="1772513"/>
            <a:ext cx="436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6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</a:t>
            </a:r>
            <a:endParaRPr sz="16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74" name="Google Shape;874;p22"/>
          <p:cNvSpPr txBox="1"/>
          <p:nvPr/>
        </p:nvSpPr>
        <p:spPr>
          <a:xfrm>
            <a:off x="2643000" y="1224113"/>
            <a:ext cx="3858000" cy="49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8D0B7"/>
              </a:buClr>
              <a:buSzPts val="3600"/>
              <a:buFont typeface="Libre Baskerville"/>
              <a:buNone/>
            </a:pPr>
            <a:r>
              <a:rPr lang="en-US" sz="38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33.5%</a:t>
            </a:r>
            <a:endParaRPr sz="38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75" name="Google Shape;875;p22"/>
          <p:cNvSpPr txBox="1"/>
          <p:nvPr/>
        </p:nvSpPr>
        <p:spPr>
          <a:xfrm>
            <a:off x="2390700" y="2999057"/>
            <a:ext cx="436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6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Despite being red, Mars is a cold place</a:t>
            </a:r>
            <a:endParaRPr sz="16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76" name="Google Shape;876;p22"/>
          <p:cNvSpPr txBox="1"/>
          <p:nvPr/>
        </p:nvSpPr>
        <p:spPr>
          <a:xfrm>
            <a:off x="2643000" y="3678005"/>
            <a:ext cx="3858000" cy="49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8D0B7"/>
              </a:buClr>
              <a:buSzPts val="3600"/>
              <a:buFont typeface="Libre Baskerville"/>
              <a:buNone/>
            </a:pPr>
            <a:r>
              <a:rPr lang="en-US" sz="38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18.2%</a:t>
            </a:r>
            <a:endParaRPr sz="38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877" name="Google Shape;877;p22"/>
          <p:cNvSpPr txBox="1"/>
          <p:nvPr/>
        </p:nvSpPr>
        <p:spPr>
          <a:xfrm>
            <a:off x="2390700" y="4225602"/>
            <a:ext cx="436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6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Saturn is the ringed one and a gas giant</a:t>
            </a:r>
            <a:endParaRPr sz="16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78" name="Google Shape;878;p22"/>
          <p:cNvSpPr txBox="1"/>
          <p:nvPr/>
        </p:nvSpPr>
        <p:spPr>
          <a:xfrm>
            <a:off x="2643000" y="2451059"/>
            <a:ext cx="3858000" cy="49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8D0B7"/>
              </a:buClr>
              <a:buSzPts val="3600"/>
              <a:buFont typeface="Libre Baskerville"/>
              <a:buNone/>
            </a:pPr>
            <a:r>
              <a:rPr lang="en-US" sz="38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26.7%</a:t>
            </a:r>
            <a:endParaRPr sz="38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3" name="Google Shape;883;p23"/>
          <p:cNvGrpSpPr/>
          <p:nvPr/>
        </p:nvGrpSpPr>
        <p:grpSpPr>
          <a:xfrm>
            <a:off x="1042257" y="1983795"/>
            <a:ext cx="6700353" cy="1578015"/>
            <a:chOff x="5449888" y="-1411288"/>
            <a:chExt cx="4711700" cy="1109663"/>
          </a:xfrm>
        </p:grpSpPr>
        <p:sp>
          <p:nvSpPr>
            <p:cNvPr id="884" name="Google Shape;884;p23"/>
            <p:cNvSpPr/>
            <p:nvPr/>
          </p:nvSpPr>
          <p:spPr>
            <a:xfrm>
              <a:off x="5994400" y="-949326"/>
              <a:ext cx="3622675" cy="601663"/>
            </a:xfrm>
            <a:custGeom>
              <a:avLst/>
              <a:gdLst/>
              <a:ahLst/>
              <a:cxnLst/>
              <a:rect l="l" t="t" r="r" b="b"/>
              <a:pathLst>
                <a:path w="706" h="116" extrusionOk="0">
                  <a:moveTo>
                    <a:pt x="567" y="79"/>
                  </a:moveTo>
                  <a:cubicBezTo>
                    <a:pt x="572" y="68"/>
                    <a:pt x="566" y="59"/>
                    <a:pt x="560" y="51"/>
                  </a:cubicBezTo>
                  <a:cubicBezTo>
                    <a:pt x="557" y="46"/>
                    <a:pt x="552" y="42"/>
                    <a:pt x="549" y="39"/>
                  </a:cubicBezTo>
                  <a:cubicBezTo>
                    <a:pt x="544" y="42"/>
                    <a:pt x="540" y="44"/>
                    <a:pt x="536" y="46"/>
                  </a:cubicBezTo>
                  <a:cubicBezTo>
                    <a:pt x="536" y="46"/>
                    <a:pt x="534" y="42"/>
                    <a:pt x="532" y="40"/>
                  </a:cubicBezTo>
                  <a:cubicBezTo>
                    <a:pt x="535" y="39"/>
                    <a:pt x="537" y="38"/>
                    <a:pt x="542" y="37"/>
                  </a:cubicBezTo>
                  <a:cubicBezTo>
                    <a:pt x="537" y="34"/>
                    <a:pt x="533" y="30"/>
                    <a:pt x="529" y="28"/>
                  </a:cubicBezTo>
                  <a:cubicBezTo>
                    <a:pt x="509" y="21"/>
                    <a:pt x="489" y="22"/>
                    <a:pt x="469" y="26"/>
                  </a:cubicBezTo>
                  <a:cubicBezTo>
                    <a:pt x="452" y="29"/>
                    <a:pt x="435" y="34"/>
                    <a:pt x="418" y="39"/>
                  </a:cubicBezTo>
                  <a:cubicBezTo>
                    <a:pt x="423" y="42"/>
                    <a:pt x="427" y="43"/>
                    <a:pt x="431" y="46"/>
                  </a:cubicBezTo>
                  <a:cubicBezTo>
                    <a:pt x="433" y="48"/>
                    <a:pt x="435" y="52"/>
                    <a:pt x="435" y="55"/>
                  </a:cubicBezTo>
                  <a:cubicBezTo>
                    <a:pt x="435" y="57"/>
                    <a:pt x="433" y="61"/>
                    <a:pt x="431" y="62"/>
                  </a:cubicBezTo>
                  <a:cubicBezTo>
                    <a:pt x="430" y="63"/>
                    <a:pt x="426" y="60"/>
                    <a:pt x="424" y="59"/>
                  </a:cubicBezTo>
                  <a:cubicBezTo>
                    <a:pt x="425" y="57"/>
                    <a:pt x="427" y="54"/>
                    <a:pt x="429" y="50"/>
                  </a:cubicBezTo>
                  <a:cubicBezTo>
                    <a:pt x="426" y="44"/>
                    <a:pt x="416" y="39"/>
                    <a:pt x="408" y="42"/>
                  </a:cubicBezTo>
                  <a:cubicBezTo>
                    <a:pt x="406" y="43"/>
                    <a:pt x="405" y="45"/>
                    <a:pt x="404" y="47"/>
                  </a:cubicBezTo>
                  <a:cubicBezTo>
                    <a:pt x="401" y="53"/>
                    <a:pt x="396" y="58"/>
                    <a:pt x="390" y="60"/>
                  </a:cubicBezTo>
                  <a:cubicBezTo>
                    <a:pt x="393" y="55"/>
                    <a:pt x="397" y="50"/>
                    <a:pt x="400" y="46"/>
                  </a:cubicBezTo>
                  <a:cubicBezTo>
                    <a:pt x="388" y="44"/>
                    <a:pt x="377" y="43"/>
                    <a:pt x="366" y="43"/>
                  </a:cubicBezTo>
                  <a:cubicBezTo>
                    <a:pt x="363" y="43"/>
                    <a:pt x="360" y="48"/>
                    <a:pt x="356" y="51"/>
                  </a:cubicBezTo>
                  <a:cubicBezTo>
                    <a:pt x="361" y="53"/>
                    <a:pt x="364" y="54"/>
                    <a:pt x="366" y="54"/>
                  </a:cubicBezTo>
                  <a:cubicBezTo>
                    <a:pt x="368" y="51"/>
                    <a:pt x="370" y="49"/>
                    <a:pt x="371" y="46"/>
                  </a:cubicBezTo>
                  <a:cubicBezTo>
                    <a:pt x="373" y="48"/>
                    <a:pt x="376" y="49"/>
                    <a:pt x="376" y="50"/>
                  </a:cubicBezTo>
                  <a:cubicBezTo>
                    <a:pt x="375" y="53"/>
                    <a:pt x="374" y="56"/>
                    <a:pt x="372" y="58"/>
                  </a:cubicBezTo>
                  <a:cubicBezTo>
                    <a:pt x="367" y="60"/>
                    <a:pt x="362" y="62"/>
                    <a:pt x="356" y="58"/>
                  </a:cubicBezTo>
                  <a:cubicBezTo>
                    <a:pt x="355" y="56"/>
                    <a:pt x="351" y="57"/>
                    <a:pt x="349" y="58"/>
                  </a:cubicBezTo>
                  <a:cubicBezTo>
                    <a:pt x="345" y="59"/>
                    <a:pt x="342" y="61"/>
                    <a:pt x="338" y="62"/>
                  </a:cubicBezTo>
                  <a:cubicBezTo>
                    <a:pt x="337" y="61"/>
                    <a:pt x="337" y="59"/>
                    <a:pt x="336" y="59"/>
                  </a:cubicBezTo>
                  <a:cubicBezTo>
                    <a:pt x="334" y="58"/>
                    <a:pt x="331" y="57"/>
                    <a:pt x="330" y="55"/>
                  </a:cubicBezTo>
                  <a:cubicBezTo>
                    <a:pt x="329" y="54"/>
                    <a:pt x="329" y="51"/>
                    <a:pt x="330" y="49"/>
                  </a:cubicBezTo>
                  <a:cubicBezTo>
                    <a:pt x="331" y="48"/>
                    <a:pt x="334" y="46"/>
                    <a:pt x="335" y="47"/>
                  </a:cubicBezTo>
                  <a:cubicBezTo>
                    <a:pt x="337" y="48"/>
                    <a:pt x="337" y="51"/>
                    <a:pt x="339" y="54"/>
                  </a:cubicBezTo>
                  <a:cubicBezTo>
                    <a:pt x="341" y="54"/>
                    <a:pt x="344" y="53"/>
                    <a:pt x="349" y="52"/>
                  </a:cubicBezTo>
                  <a:cubicBezTo>
                    <a:pt x="346" y="48"/>
                    <a:pt x="344" y="45"/>
                    <a:pt x="342" y="42"/>
                  </a:cubicBezTo>
                  <a:cubicBezTo>
                    <a:pt x="336" y="43"/>
                    <a:pt x="330" y="45"/>
                    <a:pt x="324" y="45"/>
                  </a:cubicBezTo>
                  <a:cubicBezTo>
                    <a:pt x="318" y="45"/>
                    <a:pt x="313" y="44"/>
                    <a:pt x="305" y="44"/>
                  </a:cubicBezTo>
                  <a:cubicBezTo>
                    <a:pt x="308" y="49"/>
                    <a:pt x="311" y="54"/>
                    <a:pt x="314" y="59"/>
                  </a:cubicBezTo>
                  <a:cubicBezTo>
                    <a:pt x="314" y="59"/>
                    <a:pt x="313" y="59"/>
                    <a:pt x="313" y="60"/>
                  </a:cubicBezTo>
                  <a:cubicBezTo>
                    <a:pt x="310" y="56"/>
                    <a:pt x="305" y="53"/>
                    <a:pt x="304" y="49"/>
                  </a:cubicBezTo>
                  <a:cubicBezTo>
                    <a:pt x="301" y="40"/>
                    <a:pt x="294" y="41"/>
                    <a:pt x="288" y="42"/>
                  </a:cubicBezTo>
                  <a:cubicBezTo>
                    <a:pt x="283" y="44"/>
                    <a:pt x="279" y="47"/>
                    <a:pt x="275" y="50"/>
                  </a:cubicBezTo>
                  <a:cubicBezTo>
                    <a:pt x="275" y="50"/>
                    <a:pt x="275" y="51"/>
                    <a:pt x="275" y="52"/>
                  </a:cubicBezTo>
                  <a:cubicBezTo>
                    <a:pt x="277" y="52"/>
                    <a:pt x="279" y="52"/>
                    <a:pt x="279" y="53"/>
                  </a:cubicBezTo>
                  <a:cubicBezTo>
                    <a:pt x="280" y="55"/>
                    <a:pt x="282" y="58"/>
                    <a:pt x="281" y="59"/>
                  </a:cubicBezTo>
                  <a:cubicBezTo>
                    <a:pt x="280" y="61"/>
                    <a:pt x="278" y="63"/>
                    <a:pt x="276" y="63"/>
                  </a:cubicBezTo>
                  <a:cubicBezTo>
                    <a:pt x="274" y="62"/>
                    <a:pt x="271" y="60"/>
                    <a:pt x="271" y="58"/>
                  </a:cubicBezTo>
                  <a:cubicBezTo>
                    <a:pt x="269" y="51"/>
                    <a:pt x="273" y="47"/>
                    <a:pt x="278" y="43"/>
                  </a:cubicBezTo>
                  <a:cubicBezTo>
                    <a:pt x="281" y="42"/>
                    <a:pt x="284" y="41"/>
                    <a:pt x="287" y="40"/>
                  </a:cubicBezTo>
                  <a:cubicBezTo>
                    <a:pt x="254" y="29"/>
                    <a:pt x="221" y="18"/>
                    <a:pt x="186" y="26"/>
                  </a:cubicBezTo>
                  <a:cubicBezTo>
                    <a:pt x="178" y="27"/>
                    <a:pt x="170" y="29"/>
                    <a:pt x="165" y="37"/>
                  </a:cubicBezTo>
                  <a:cubicBezTo>
                    <a:pt x="168" y="38"/>
                    <a:pt x="171" y="40"/>
                    <a:pt x="174" y="41"/>
                  </a:cubicBezTo>
                  <a:cubicBezTo>
                    <a:pt x="172" y="43"/>
                    <a:pt x="171" y="46"/>
                    <a:pt x="169" y="46"/>
                  </a:cubicBezTo>
                  <a:cubicBezTo>
                    <a:pt x="163" y="47"/>
                    <a:pt x="161" y="43"/>
                    <a:pt x="160" y="38"/>
                  </a:cubicBezTo>
                  <a:cubicBezTo>
                    <a:pt x="147" y="46"/>
                    <a:pt x="139" y="56"/>
                    <a:pt x="137" y="69"/>
                  </a:cubicBezTo>
                  <a:cubicBezTo>
                    <a:pt x="142" y="70"/>
                    <a:pt x="146" y="70"/>
                    <a:pt x="150" y="71"/>
                  </a:cubicBezTo>
                  <a:cubicBezTo>
                    <a:pt x="150" y="71"/>
                    <a:pt x="150" y="79"/>
                    <a:pt x="149" y="79"/>
                  </a:cubicBezTo>
                  <a:cubicBezTo>
                    <a:pt x="146" y="80"/>
                    <a:pt x="142" y="79"/>
                    <a:pt x="138" y="79"/>
                  </a:cubicBezTo>
                  <a:cubicBezTo>
                    <a:pt x="139" y="85"/>
                    <a:pt x="143" y="90"/>
                    <a:pt x="149" y="94"/>
                  </a:cubicBezTo>
                  <a:cubicBezTo>
                    <a:pt x="149" y="94"/>
                    <a:pt x="150" y="94"/>
                    <a:pt x="150" y="94"/>
                  </a:cubicBezTo>
                  <a:cubicBezTo>
                    <a:pt x="156" y="94"/>
                    <a:pt x="161" y="94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4" y="96"/>
                    <a:pt x="161" y="98"/>
                    <a:pt x="158" y="98"/>
                  </a:cubicBezTo>
                  <a:cubicBezTo>
                    <a:pt x="145" y="98"/>
                    <a:pt x="136" y="88"/>
                    <a:pt x="135" y="75"/>
                  </a:cubicBezTo>
                  <a:cubicBezTo>
                    <a:pt x="135" y="73"/>
                    <a:pt x="135" y="70"/>
                    <a:pt x="135" y="67"/>
                  </a:cubicBezTo>
                  <a:cubicBezTo>
                    <a:pt x="129" y="80"/>
                    <a:pt x="133" y="94"/>
                    <a:pt x="146" y="103"/>
                  </a:cubicBezTo>
                  <a:cubicBezTo>
                    <a:pt x="159" y="113"/>
                    <a:pt x="177" y="113"/>
                    <a:pt x="189" y="102"/>
                  </a:cubicBezTo>
                  <a:cubicBezTo>
                    <a:pt x="203" y="90"/>
                    <a:pt x="204" y="77"/>
                    <a:pt x="195" y="59"/>
                  </a:cubicBezTo>
                  <a:cubicBezTo>
                    <a:pt x="204" y="66"/>
                    <a:pt x="206" y="79"/>
                    <a:pt x="201" y="91"/>
                  </a:cubicBezTo>
                  <a:cubicBezTo>
                    <a:pt x="195" y="106"/>
                    <a:pt x="180" y="115"/>
                    <a:pt x="163" y="114"/>
                  </a:cubicBezTo>
                  <a:cubicBezTo>
                    <a:pt x="144" y="113"/>
                    <a:pt x="131" y="101"/>
                    <a:pt x="126" y="80"/>
                  </a:cubicBezTo>
                  <a:cubicBezTo>
                    <a:pt x="119" y="84"/>
                    <a:pt x="111" y="89"/>
                    <a:pt x="102" y="93"/>
                  </a:cubicBezTo>
                  <a:cubicBezTo>
                    <a:pt x="96" y="96"/>
                    <a:pt x="88" y="90"/>
                    <a:pt x="87" y="83"/>
                  </a:cubicBezTo>
                  <a:cubicBezTo>
                    <a:pt x="86" y="77"/>
                    <a:pt x="88" y="73"/>
                    <a:pt x="93" y="72"/>
                  </a:cubicBezTo>
                  <a:cubicBezTo>
                    <a:pt x="96" y="71"/>
                    <a:pt x="101" y="73"/>
                    <a:pt x="101" y="75"/>
                  </a:cubicBezTo>
                  <a:cubicBezTo>
                    <a:pt x="102" y="78"/>
                    <a:pt x="101" y="82"/>
                    <a:pt x="100" y="87"/>
                  </a:cubicBezTo>
                  <a:cubicBezTo>
                    <a:pt x="102" y="86"/>
                    <a:pt x="106" y="86"/>
                    <a:pt x="109" y="84"/>
                  </a:cubicBezTo>
                  <a:cubicBezTo>
                    <a:pt x="116" y="77"/>
                    <a:pt x="123" y="71"/>
                    <a:pt x="128" y="64"/>
                  </a:cubicBezTo>
                  <a:cubicBezTo>
                    <a:pt x="141" y="42"/>
                    <a:pt x="141" y="42"/>
                    <a:pt x="162" y="27"/>
                  </a:cubicBezTo>
                  <a:cubicBezTo>
                    <a:pt x="152" y="30"/>
                    <a:pt x="143" y="34"/>
                    <a:pt x="133" y="37"/>
                  </a:cubicBezTo>
                  <a:cubicBezTo>
                    <a:pt x="119" y="43"/>
                    <a:pt x="105" y="49"/>
                    <a:pt x="90" y="54"/>
                  </a:cubicBezTo>
                  <a:cubicBezTo>
                    <a:pt x="71" y="59"/>
                    <a:pt x="52" y="64"/>
                    <a:pt x="32" y="57"/>
                  </a:cubicBezTo>
                  <a:cubicBezTo>
                    <a:pt x="14" y="51"/>
                    <a:pt x="0" y="34"/>
                    <a:pt x="0" y="17"/>
                  </a:cubicBezTo>
                  <a:cubicBezTo>
                    <a:pt x="2" y="21"/>
                    <a:pt x="4" y="25"/>
                    <a:pt x="6" y="29"/>
                  </a:cubicBezTo>
                  <a:cubicBezTo>
                    <a:pt x="9" y="34"/>
                    <a:pt x="12" y="37"/>
                    <a:pt x="16" y="42"/>
                  </a:cubicBezTo>
                  <a:cubicBezTo>
                    <a:pt x="15" y="35"/>
                    <a:pt x="14" y="30"/>
                    <a:pt x="15" y="25"/>
                  </a:cubicBezTo>
                  <a:cubicBezTo>
                    <a:pt x="16" y="21"/>
                    <a:pt x="21" y="17"/>
                    <a:pt x="24" y="15"/>
                  </a:cubicBezTo>
                  <a:cubicBezTo>
                    <a:pt x="28" y="13"/>
                    <a:pt x="33" y="15"/>
                    <a:pt x="35" y="20"/>
                  </a:cubicBezTo>
                  <a:cubicBezTo>
                    <a:pt x="35" y="22"/>
                    <a:pt x="33" y="27"/>
                    <a:pt x="31" y="27"/>
                  </a:cubicBezTo>
                  <a:cubicBezTo>
                    <a:pt x="28" y="27"/>
                    <a:pt x="25" y="25"/>
                    <a:pt x="20" y="24"/>
                  </a:cubicBezTo>
                  <a:cubicBezTo>
                    <a:pt x="16" y="27"/>
                    <a:pt x="18" y="33"/>
                    <a:pt x="21" y="39"/>
                  </a:cubicBezTo>
                  <a:cubicBezTo>
                    <a:pt x="25" y="48"/>
                    <a:pt x="33" y="51"/>
                    <a:pt x="43" y="52"/>
                  </a:cubicBezTo>
                  <a:cubicBezTo>
                    <a:pt x="42" y="49"/>
                    <a:pt x="41" y="47"/>
                    <a:pt x="40" y="44"/>
                  </a:cubicBezTo>
                  <a:cubicBezTo>
                    <a:pt x="39" y="43"/>
                    <a:pt x="39" y="41"/>
                    <a:pt x="39" y="40"/>
                  </a:cubicBezTo>
                  <a:cubicBezTo>
                    <a:pt x="41" y="39"/>
                    <a:pt x="42" y="37"/>
                    <a:pt x="44" y="37"/>
                  </a:cubicBezTo>
                  <a:cubicBezTo>
                    <a:pt x="45" y="36"/>
                    <a:pt x="46" y="38"/>
                    <a:pt x="47" y="39"/>
                  </a:cubicBezTo>
                  <a:cubicBezTo>
                    <a:pt x="45" y="41"/>
                    <a:pt x="44" y="42"/>
                    <a:pt x="42" y="43"/>
                  </a:cubicBezTo>
                  <a:cubicBezTo>
                    <a:pt x="45" y="56"/>
                    <a:pt x="65" y="54"/>
                    <a:pt x="82" y="49"/>
                  </a:cubicBezTo>
                  <a:cubicBezTo>
                    <a:pt x="78" y="47"/>
                    <a:pt x="73" y="45"/>
                    <a:pt x="69" y="43"/>
                  </a:cubicBezTo>
                  <a:cubicBezTo>
                    <a:pt x="68" y="42"/>
                    <a:pt x="68" y="39"/>
                    <a:pt x="68" y="37"/>
                  </a:cubicBezTo>
                  <a:cubicBezTo>
                    <a:pt x="70" y="37"/>
                    <a:pt x="72" y="35"/>
                    <a:pt x="74" y="36"/>
                  </a:cubicBezTo>
                  <a:cubicBezTo>
                    <a:pt x="93" y="47"/>
                    <a:pt x="112" y="42"/>
                    <a:pt x="130" y="35"/>
                  </a:cubicBezTo>
                  <a:cubicBezTo>
                    <a:pt x="159" y="24"/>
                    <a:pt x="188" y="13"/>
                    <a:pt x="220" y="15"/>
                  </a:cubicBezTo>
                  <a:cubicBezTo>
                    <a:pt x="221" y="15"/>
                    <a:pt x="223" y="15"/>
                    <a:pt x="224" y="15"/>
                  </a:cubicBezTo>
                  <a:cubicBezTo>
                    <a:pt x="225" y="15"/>
                    <a:pt x="225" y="15"/>
                    <a:pt x="226" y="16"/>
                  </a:cubicBezTo>
                  <a:cubicBezTo>
                    <a:pt x="222" y="16"/>
                    <a:pt x="218" y="16"/>
                    <a:pt x="215" y="17"/>
                  </a:cubicBezTo>
                  <a:cubicBezTo>
                    <a:pt x="230" y="19"/>
                    <a:pt x="245" y="22"/>
                    <a:pt x="262" y="25"/>
                  </a:cubicBezTo>
                  <a:cubicBezTo>
                    <a:pt x="258" y="17"/>
                    <a:pt x="251" y="10"/>
                    <a:pt x="255" y="0"/>
                  </a:cubicBezTo>
                  <a:cubicBezTo>
                    <a:pt x="256" y="28"/>
                    <a:pt x="278" y="32"/>
                    <a:pt x="299" y="37"/>
                  </a:cubicBezTo>
                  <a:cubicBezTo>
                    <a:pt x="302" y="26"/>
                    <a:pt x="308" y="18"/>
                    <a:pt x="322" y="18"/>
                  </a:cubicBezTo>
                  <a:cubicBezTo>
                    <a:pt x="313" y="22"/>
                    <a:pt x="305" y="27"/>
                    <a:pt x="305" y="40"/>
                  </a:cubicBezTo>
                  <a:cubicBezTo>
                    <a:pt x="317" y="40"/>
                    <a:pt x="329" y="40"/>
                    <a:pt x="338" y="40"/>
                  </a:cubicBezTo>
                  <a:cubicBezTo>
                    <a:pt x="341" y="29"/>
                    <a:pt x="343" y="19"/>
                    <a:pt x="345" y="10"/>
                  </a:cubicBezTo>
                  <a:cubicBezTo>
                    <a:pt x="346" y="18"/>
                    <a:pt x="344" y="26"/>
                    <a:pt x="353" y="31"/>
                  </a:cubicBezTo>
                  <a:cubicBezTo>
                    <a:pt x="361" y="27"/>
                    <a:pt x="360" y="19"/>
                    <a:pt x="361" y="12"/>
                  </a:cubicBezTo>
                  <a:cubicBezTo>
                    <a:pt x="363" y="20"/>
                    <a:pt x="365" y="29"/>
                    <a:pt x="368" y="40"/>
                  </a:cubicBezTo>
                  <a:cubicBezTo>
                    <a:pt x="377" y="43"/>
                    <a:pt x="388" y="41"/>
                    <a:pt x="401" y="39"/>
                  </a:cubicBezTo>
                  <a:cubicBezTo>
                    <a:pt x="400" y="28"/>
                    <a:pt x="394" y="22"/>
                    <a:pt x="384" y="19"/>
                  </a:cubicBezTo>
                  <a:cubicBezTo>
                    <a:pt x="397" y="19"/>
                    <a:pt x="402" y="23"/>
                    <a:pt x="406" y="38"/>
                  </a:cubicBezTo>
                  <a:cubicBezTo>
                    <a:pt x="421" y="33"/>
                    <a:pt x="438" y="32"/>
                    <a:pt x="448" y="17"/>
                  </a:cubicBezTo>
                  <a:cubicBezTo>
                    <a:pt x="447" y="20"/>
                    <a:pt x="445" y="22"/>
                    <a:pt x="444" y="25"/>
                  </a:cubicBezTo>
                  <a:cubicBezTo>
                    <a:pt x="460" y="22"/>
                    <a:pt x="476" y="19"/>
                    <a:pt x="491" y="16"/>
                  </a:cubicBezTo>
                  <a:cubicBezTo>
                    <a:pt x="488" y="16"/>
                    <a:pt x="484" y="16"/>
                    <a:pt x="479" y="16"/>
                  </a:cubicBezTo>
                  <a:cubicBezTo>
                    <a:pt x="492" y="13"/>
                    <a:pt x="516" y="15"/>
                    <a:pt x="537" y="22"/>
                  </a:cubicBezTo>
                  <a:cubicBezTo>
                    <a:pt x="551" y="26"/>
                    <a:pt x="565" y="32"/>
                    <a:pt x="579" y="36"/>
                  </a:cubicBezTo>
                  <a:cubicBezTo>
                    <a:pt x="589" y="39"/>
                    <a:pt x="599" y="42"/>
                    <a:pt x="609" y="42"/>
                  </a:cubicBezTo>
                  <a:cubicBezTo>
                    <a:pt x="616" y="42"/>
                    <a:pt x="624" y="38"/>
                    <a:pt x="631" y="37"/>
                  </a:cubicBezTo>
                  <a:cubicBezTo>
                    <a:pt x="633" y="36"/>
                    <a:pt x="635" y="36"/>
                    <a:pt x="637" y="36"/>
                  </a:cubicBezTo>
                  <a:cubicBezTo>
                    <a:pt x="637" y="38"/>
                    <a:pt x="637" y="40"/>
                    <a:pt x="637" y="42"/>
                  </a:cubicBezTo>
                  <a:cubicBezTo>
                    <a:pt x="636" y="41"/>
                    <a:pt x="634" y="39"/>
                    <a:pt x="634" y="39"/>
                  </a:cubicBezTo>
                  <a:cubicBezTo>
                    <a:pt x="629" y="41"/>
                    <a:pt x="624" y="44"/>
                    <a:pt x="619" y="46"/>
                  </a:cubicBezTo>
                  <a:cubicBezTo>
                    <a:pt x="619" y="46"/>
                    <a:pt x="619" y="47"/>
                    <a:pt x="619" y="47"/>
                  </a:cubicBezTo>
                  <a:cubicBezTo>
                    <a:pt x="625" y="46"/>
                    <a:pt x="630" y="45"/>
                    <a:pt x="635" y="43"/>
                  </a:cubicBezTo>
                  <a:cubicBezTo>
                    <a:pt x="632" y="45"/>
                    <a:pt x="628" y="47"/>
                    <a:pt x="625" y="49"/>
                  </a:cubicBezTo>
                  <a:cubicBezTo>
                    <a:pt x="643" y="55"/>
                    <a:pt x="660" y="55"/>
                    <a:pt x="664" y="44"/>
                  </a:cubicBezTo>
                  <a:cubicBezTo>
                    <a:pt x="662" y="42"/>
                    <a:pt x="660" y="40"/>
                    <a:pt x="659" y="38"/>
                  </a:cubicBezTo>
                  <a:cubicBezTo>
                    <a:pt x="660" y="38"/>
                    <a:pt x="662" y="37"/>
                    <a:pt x="663" y="37"/>
                  </a:cubicBezTo>
                  <a:cubicBezTo>
                    <a:pt x="664" y="39"/>
                    <a:pt x="666" y="42"/>
                    <a:pt x="666" y="44"/>
                  </a:cubicBezTo>
                  <a:cubicBezTo>
                    <a:pt x="666" y="46"/>
                    <a:pt x="664" y="49"/>
                    <a:pt x="662" y="51"/>
                  </a:cubicBezTo>
                  <a:cubicBezTo>
                    <a:pt x="672" y="51"/>
                    <a:pt x="679" y="48"/>
                    <a:pt x="684" y="40"/>
                  </a:cubicBezTo>
                  <a:cubicBezTo>
                    <a:pt x="688" y="34"/>
                    <a:pt x="689" y="28"/>
                    <a:pt x="684" y="22"/>
                  </a:cubicBezTo>
                  <a:cubicBezTo>
                    <a:pt x="683" y="23"/>
                    <a:pt x="683" y="24"/>
                    <a:pt x="682" y="24"/>
                  </a:cubicBezTo>
                  <a:cubicBezTo>
                    <a:pt x="680" y="26"/>
                    <a:pt x="677" y="28"/>
                    <a:pt x="675" y="28"/>
                  </a:cubicBezTo>
                  <a:cubicBezTo>
                    <a:pt x="674" y="27"/>
                    <a:pt x="671" y="24"/>
                    <a:pt x="671" y="22"/>
                  </a:cubicBezTo>
                  <a:cubicBezTo>
                    <a:pt x="671" y="20"/>
                    <a:pt x="673" y="17"/>
                    <a:pt x="675" y="16"/>
                  </a:cubicBezTo>
                  <a:cubicBezTo>
                    <a:pt x="680" y="13"/>
                    <a:pt x="685" y="15"/>
                    <a:pt x="689" y="20"/>
                  </a:cubicBezTo>
                  <a:cubicBezTo>
                    <a:pt x="693" y="27"/>
                    <a:pt x="692" y="34"/>
                    <a:pt x="688" y="42"/>
                  </a:cubicBezTo>
                  <a:cubicBezTo>
                    <a:pt x="688" y="42"/>
                    <a:pt x="689" y="42"/>
                    <a:pt x="690" y="43"/>
                  </a:cubicBezTo>
                  <a:cubicBezTo>
                    <a:pt x="696" y="34"/>
                    <a:pt x="701" y="26"/>
                    <a:pt x="705" y="19"/>
                  </a:cubicBezTo>
                  <a:cubicBezTo>
                    <a:pt x="706" y="31"/>
                    <a:pt x="695" y="47"/>
                    <a:pt x="679" y="55"/>
                  </a:cubicBezTo>
                  <a:cubicBezTo>
                    <a:pt x="663" y="62"/>
                    <a:pt x="647" y="62"/>
                    <a:pt x="632" y="58"/>
                  </a:cubicBezTo>
                  <a:cubicBezTo>
                    <a:pt x="611" y="52"/>
                    <a:pt x="591" y="44"/>
                    <a:pt x="571" y="37"/>
                  </a:cubicBezTo>
                  <a:cubicBezTo>
                    <a:pt x="562" y="34"/>
                    <a:pt x="553" y="30"/>
                    <a:pt x="544" y="28"/>
                  </a:cubicBezTo>
                  <a:cubicBezTo>
                    <a:pt x="546" y="29"/>
                    <a:pt x="548" y="31"/>
                    <a:pt x="550" y="32"/>
                  </a:cubicBezTo>
                  <a:cubicBezTo>
                    <a:pt x="562" y="39"/>
                    <a:pt x="571" y="49"/>
                    <a:pt x="577" y="62"/>
                  </a:cubicBezTo>
                  <a:cubicBezTo>
                    <a:pt x="581" y="73"/>
                    <a:pt x="590" y="80"/>
                    <a:pt x="600" y="85"/>
                  </a:cubicBezTo>
                  <a:cubicBezTo>
                    <a:pt x="602" y="86"/>
                    <a:pt x="605" y="86"/>
                    <a:pt x="606" y="87"/>
                  </a:cubicBezTo>
                  <a:cubicBezTo>
                    <a:pt x="605" y="83"/>
                    <a:pt x="603" y="79"/>
                    <a:pt x="604" y="76"/>
                  </a:cubicBezTo>
                  <a:cubicBezTo>
                    <a:pt x="604" y="74"/>
                    <a:pt x="610" y="71"/>
                    <a:pt x="611" y="72"/>
                  </a:cubicBezTo>
                  <a:cubicBezTo>
                    <a:pt x="615" y="73"/>
                    <a:pt x="619" y="77"/>
                    <a:pt x="619" y="80"/>
                  </a:cubicBezTo>
                  <a:cubicBezTo>
                    <a:pt x="621" y="88"/>
                    <a:pt x="612" y="96"/>
                    <a:pt x="604" y="93"/>
                  </a:cubicBezTo>
                  <a:cubicBezTo>
                    <a:pt x="595" y="90"/>
                    <a:pt x="587" y="84"/>
                    <a:pt x="579" y="80"/>
                  </a:cubicBezTo>
                  <a:cubicBezTo>
                    <a:pt x="577" y="98"/>
                    <a:pt x="565" y="111"/>
                    <a:pt x="545" y="114"/>
                  </a:cubicBezTo>
                  <a:cubicBezTo>
                    <a:pt x="529" y="116"/>
                    <a:pt x="516" y="110"/>
                    <a:pt x="507" y="96"/>
                  </a:cubicBezTo>
                  <a:cubicBezTo>
                    <a:pt x="501" y="87"/>
                    <a:pt x="500" y="76"/>
                    <a:pt x="506" y="65"/>
                  </a:cubicBezTo>
                  <a:cubicBezTo>
                    <a:pt x="504" y="89"/>
                    <a:pt x="510" y="102"/>
                    <a:pt x="527" y="109"/>
                  </a:cubicBezTo>
                  <a:cubicBezTo>
                    <a:pt x="538" y="113"/>
                    <a:pt x="555" y="109"/>
                    <a:pt x="564" y="99"/>
                  </a:cubicBezTo>
                  <a:cubicBezTo>
                    <a:pt x="574" y="90"/>
                    <a:pt x="576" y="76"/>
                    <a:pt x="572" y="67"/>
                  </a:cubicBezTo>
                  <a:cubicBezTo>
                    <a:pt x="570" y="73"/>
                    <a:pt x="569" y="81"/>
                    <a:pt x="566" y="88"/>
                  </a:cubicBezTo>
                  <a:cubicBezTo>
                    <a:pt x="562" y="96"/>
                    <a:pt x="554" y="98"/>
                    <a:pt x="545" y="97"/>
                  </a:cubicBezTo>
                  <a:cubicBezTo>
                    <a:pt x="548" y="96"/>
                    <a:pt x="550" y="96"/>
                    <a:pt x="552" y="95"/>
                  </a:cubicBezTo>
                  <a:cubicBezTo>
                    <a:pt x="552" y="95"/>
                    <a:pt x="552" y="95"/>
                    <a:pt x="552" y="95"/>
                  </a:cubicBezTo>
                  <a:cubicBezTo>
                    <a:pt x="561" y="93"/>
                    <a:pt x="566" y="88"/>
                    <a:pt x="567" y="79"/>
                  </a:cubicBezTo>
                  <a:close/>
                  <a:moveTo>
                    <a:pt x="360" y="41"/>
                  </a:moveTo>
                  <a:cubicBezTo>
                    <a:pt x="360" y="40"/>
                    <a:pt x="359" y="39"/>
                    <a:pt x="359" y="38"/>
                  </a:cubicBezTo>
                  <a:cubicBezTo>
                    <a:pt x="355" y="38"/>
                    <a:pt x="351" y="38"/>
                    <a:pt x="347" y="38"/>
                  </a:cubicBezTo>
                  <a:cubicBezTo>
                    <a:pt x="346" y="39"/>
                    <a:pt x="346" y="40"/>
                    <a:pt x="346" y="41"/>
                  </a:cubicBezTo>
                  <a:cubicBezTo>
                    <a:pt x="348" y="44"/>
                    <a:pt x="350" y="47"/>
                    <a:pt x="353" y="50"/>
                  </a:cubicBezTo>
                  <a:cubicBezTo>
                    <a:pt x="355" y="47"/>
                    <a:pt x="358" y="44"/>
                    <a:pt x="360" y="41"/>
                  </a:cubicBezTo>
                  <a:close/>
                  <a:moveTo>
                    <a:pt x="344" y="24"/>
                  </a:moveTo>
                  <a:cubicBezTo>
                    <a:pt x="343" y="24"/>
                    <a:pt x="343" y="24"/>
                    <a:pt x="342" y="24"/>
                  </a:cubicBezTo>
                  <a:cubicBezTo>
                    <a:pt x="343" y="28"/>
                    <a:pt x="343" y="33"/>
                    <a:pt x="344" y="38"/>
                  </a:cubicBezTo>
                  <a:cubicBezTo>
                    <a:pt x="347" y="36"/>
                    <a:pt x="349" y="35"/>
                    <a:pt x="350" y="34"/>
                  </a:cubicBezTo>
                  <a:cubicBezTo>
                    <a:pt x="348" y="30"/>
                    <a:pt x="346" y="27"/>
                    <a:pt x="344" y="24"/>
                  </a:cubicBezTo>
                  <a:close/>
                  <a:moveTo>
                    <a:pt x="362" y="37"/>
                  </a:moveTo>
                  <a:cubicBezTo>
                    <a:pt x="363" y="32"/>
                    <a:pt x="363" y="28"/>
                    <a:pt x="363" y="24"/>
                  </a:cubicBezTo>
                  <a:cubicBezTo>
                    <a:pt x="363" y="24"/>
                    <a:pt x="362" y="24"/>
                    <a:pt x="362" y="24"/>
                  </a:cubicBezTo>
                  <a:cubicBezTo>
                    <a:pt x="360" y="27"/>
                    <a:pt x="358" y="30"/>
                    <a:pt x="355" y="34"/>
                  </a:cubicBezTo>
                  <a:cubicBezTo>
                    <a:pt x="357" y="35"/>
                    <a:pt x="359" y="36"/>
                    <a:pt x="362" y="37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3"/>
            <p:cNvSpPr/>
            <p:nvPr/>
          </p:nvSpPr>
          <p:spPr>
            <a:xfrm>
              <a:off x="8410575" y="-1374776"/>
              <a:ext cx="569913" cy="482600"/>
            </a:xfrm>
            <a:custGeom>
              <a:avLst/>
              <a:gdLst/>
              <a:ahLst/>
              <a:cxnLst/>
              <a:rect l="l" t="t" r="r" b="b"/>
              <a:pathLst>
                <a:path w="111" h="93" extrusionOk="0">
                  <a:moveTo>
                    <a:pt x="45" y="42"/>
                  </a:moveTo>
                  <a:cubicBezTo>
                    <a:pt x="45" y="35"/>
                    <a:pt x="45" y="28"/>
                    <a:pt x="44" y="21"/>
                  </a:cubicBezTo>
                  <a:cubicBezTo>
                    <a:pt x="44" y="20"/>
                    <a:pt x="41" y="20"/>
                    <a:pt x="39" y="19"/>
                  </a:cubicBezTo>
                  <a:cubicBezTo>
                    <a:pt x="34" y="16"/>
                    <a:pt x="30" y="14"/>
                    <a:pt x="27" y="11"/>
                  </a:cubicBezTo>
                  <a:cubicBezTo>
                    <a:pt x="25" y="9"/>
                    <a:pt x="28" y="4"/>
                    <a:pt x="29" y="1"/>
                  </a:cubicBezTo>
                  <a:cubicBezTo>
                    <a:pt x="29" y="1"/>
                    <a:pt x="33" y="2"/>
                    <a:pt x="35" y="2"/>
                  </a:cubicBezTo>
                  <a:cubicBezTo>
                    <a:pt x="34" y="5"/>
                    <a:pt x="33" y="8"/>
                    <a:pt x="32" y="12"/>
                  </a:cubicBezTo>
                  <a:cubicBezTo>
                    <a:pt x="36" y="18"/>
                    <a:pt x="43" y="19"/>
                    <a:pt x="49" y="13"/>
                  </a:cubicBezTo>
                  <a:cubicBezTo>
                    <a:pt x="62" y="2"/>
                    <a:pt x="78" y="0"/>
                    <a:pt x="92" y="9"/>
                  </a:cubicBezTo>
                  <a:cubicBezTo>
                    <a:pt x="105" y="18"/>
                    <a:pt x="111" y="35"/>
                    <a:pt x="105" y="51"/>
                  </a:cubicBezTo>
                  <a:cubicBezTo>
                    <a:pt x="103" y="58"/>
                    <a:pt x="98" y="65"/>
                    <a:pt x="94" y="72"/>
                  </a:cubicBezTo>
                  <a:cubicBezTo>
                    <a:pt x="96" y="72"/>
                    <a:pt x="98" y="72"/>
                    <a:pt x="100" y="73"/>
                  </a:cubicBezTo>
                  <a:cubicBezTo>
                    <a:pt x="103" y="74"/>
                    <a:pt x="105" y="76"/>
                    <a:pt x="106" y="78"/>
                  </a:cubicBezTo>
                  <a:cubicBezTo>
                    <a:pt x="107" y="79"/>
                    <a:pt x="106" y="83"/>
                    <a:pt x="104" y="84"/>
                  </a:cubicBezTo>
                  <a:cubicBezTo>
                    <a:pt x="103" y="85"/>
                    <a:pt x="99" y="85"/>
                    <a:pt x="99" y="85"/>
                  </a:cubicBezTo>
                  <a:cubicBezTo>
                    <a:pt x="98" y="82"/>
                    <a:pt x="98" y="79"/>
                    <a:pt x="97" y="74"/>
                  </a:cubicBezTo>
                  <a:cubicBezTo>
                    <a:pt x="95" y="75"/>
                    <a:pt x="90" y="75"/>
                    <a:pt x="87" y="77"/>
                  </a:cubicBezTo>
                  <a:cubicBezTo>
                    <a:pt x="73" y="88"/>
                    <a:pt x="56" y="93"/>
                    <a:pt x="38" y="92"/>
                  </a:cubicBezTo>
                  <a:cubicBezTo>
                    <a:pt x="25" y="92"/>
                    <a:pt x="12" y="92"/>
                    <a:pt x="0" y="92"/>
                  </a:cubicBezTo>
                  <a:cubicBezTo>
                    <a:pt x="2" y="92"/>
                    <a:pt x="6" y="92"/>
                    <a:pt x="9" y="90"/>
                  </a:cubicBezTo>
                  <a:cubicBezTo>
                    <a:pt x="12" y="89"/>
                    <a:pt x="14" y="87"/>
                    <a:pt x="17" y="84"/>
                  </a:cubicBezTo>
                  <a:cubicBezTo>
                    <a:pt x="14" y="83"/>
                    <a:pt x="14" y="83"/>
                    <a:pt x="13" y="83"/>
                  </a:cubicBezTo>
                  <a:cubicBezTo>
                    <a:pt x="11" y="83"/>
                    <a:pt x="9" y="83"/>
                    <a:pt x="6" y="83"/>
                  </a:cubicBezTo>
                  <a:cubicBezTo>
                    <a:pt x="7" y="82"/>
                    <a:pt x="8" y="79"/>
                    <a:pt x="8" y="79"/>
                  </a:cubicBezTo>
                  <a:cubicBezTo>
                    <a:pt x="11" y="79"/>
                    <a:pt x="14" y="79"/>
                    <a:pt x="16" y="81"/>
                  </a:cubicBezTo>
                  <a:cubicBezTo>
                    <a:pt x="18" y="84"/>
                    <a:pt x="16" y="90"/>
                    <a:pt x="23" y="89"/>
                  </a:cubicBezTo>
                  <a:cubicBezTo>
                    <a:pt x="30" y="88"/>
                    <a:pt x="36" y="87"/>
                    <a:pt x="40" y="81"/>
                  </a:cubicBezTo>
                  <a:cubicBezTo>
                    <a:pt x="40" y="81"/>
                    <a:pt x="40" y="80"/>
                    <a:pt x="40" y="80"/>
                  </a:cubicBezTo>
                  <a:cubicBezTo>
                    <a:pt x="38" y="78"/>
                    <a:pt x="37" y="75"/>
                    <a:pt x="36" y="73"/>
                  </a:cubicBezTo>
                  <a:cubicBezTo>
                    <a:pt x="38" y="72"/>
                    <a:pt x="41" y="71"/>
                    <a:pt x="41" y="71"/>
                  </a:cubicBezTo>
                  <a:cubicBezTo>
                    <a:pt x="43" y="74"/>
                    <a:pt x="45" y="77"/>
                    <a:pt x="44" y="79"/>
                  </a:cubicBezTo>
                  <a:cubicBezTo>
                    <a:pt x="44" y="83"/>
                    <a:pt x="41" y="85"/>
                    <a:pt x="38" y="89"/>
                  </a:cubicBezTo>
                  <a:cubicBezTo>
                    <a:pt x="64" y="88"/>
                    <a:pt x="85" y="79"/>
                    <a:pt x="97" y="55"/>
                  </a:cubicBezTo>
                  <a:cubicBezTo>
                    <a:pt x="107" y="36"/>
                    <a:pt x="98" y="14"/>
                    <a:pt x="78" y="10"/>
                  </a:cubicBezTo>
                  <a:cubicBezTo>
                    <a:pt x="72" y="8"/>
                    <a:pt x="65" y="10"/>
                    <a:pt x="61" y="15"/>
                  </a:cubicBezTo>
                  <a:cubicBezTo>
                    <a:pt x="60" y="17"/>
                    <a:pt x="61" y="19"/>
                    <a:pt x="61" y="21"/>
                  </a:cubicBezTo>
                  <a:cubicBezTo>
                    <a:pt x="61" y="23"/>
                    <a:pt x="61" y="24"/>
                    <a:pt x="62" y="26"/>
                  </a:cubicBezTo>
                  <a:cubicBezTo>
                    <a:pt x="60" y="26"/>
                    <a:pt x="58" y="27"/>
                    <a:pt x="56" y="26"/>
                  </a:cubicBezTo>
                  <a:cubicBezTo>
                    <a:pt x="55" y="26"/>
                    <a:pt x="54" y="23"/>
                    <a:pt x="54" y="21"/>
                  </a:cubicBezTo>
                  <a:cubicBezTo>
                    <a:pt x="54" y="19"/>
                    <a:pt x="56" y="16"/>
                    <a:pt x="57" y="14"/>
                  </a:cubicBezTo>
                  <a:cubicBezTo>
                    <a:pt x="50" y="19"/>
                    <a:pt x="47" y="28"/>
                    <a:pt x="50" y="36"/>
                  </a:cubicBezTo>
                  <a:cubicBezTo>
                    <a:pt x="53" y="42"/>
                    <a:pt x="55" y="44"/>
                    <a:pt x="60" y="43"/>
                  </a:cubicBezTo>
                  <a:cubicBezTo>
                    <a:pt x="60" y="41"/>
                    <a:pt x="61" y="39"/>
                    <a:pt x="61" y="37"/>
                  </a:cubicBezTo>
                  <a:cubicBezTo>
                    <a:pt x="63" y="37"/>
                    <a:pt x="65" y="38"/>
                    <a:pt x="65" y="38"/>
                  </a:cubicBezTo>
                  <a:cubicBezTo>
                    <a:pt x="65" y="41"/>
                    <a:pt x="65" y="44"/>
                    <a:pt x="64" y="48"/>
                  </a:cubicBezTo>
                  <a:cubicBezTo>
                    <a:pt x="72" y="50"/>
                    <a:pt x="80" y="47"/>
                    <a:pt x="83" y="39"/>
                  </a:cubicBezTo>
                  <a:cubicBezTo>
                    <a:pt x="86" y="32"/>
                    <a:pt x="83" y="28"/>
                    <a:pt x="72" y="23"/>
                  </a:cubicBezTo>
                  <a:cubicBezTo>
                    <a:pt x="79" y="22"/>
                    <a:pt x="83" y="25"/>
                    <a:pt x="85" y="30"/>
                  </a:cubicBezTo>
                  <a:cubicBezTo>
                    <a:pt x="88" y="37"/>
                    <a:pt x="86" y="43"/>
                    <a:pt x="81" y="48"/>
                  </a:cubicBezTo>
                  <a:cubicBezTo>
                    <a:pt x="73" y="55"/>
                    <a:pt x="61" y="54"/>
                    <a:pt x="52" y="46"/>
                  </a:cubicBezTo>
                  <a:cubicBezTo>
                    <a:pt x="50" y="44"/>
                    <a:pt x="47" y="44"/>
                    <a:pt x="45" y="42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3"/>
            <p:cNvSpPr/>
            <p:nvPr/>
          </p:nvSpPr>
          <p:spPr>
            <a:xfrm>
              <a:off x="6629400" y="-1374776"/>
              <a:ext cx="576263" cy="477838"/>
            </a:xfrm>
            <a:custGeom>
              <a:avLst/>
              <a:gdLst/>
              <a:ahLst/>
              <a:cxnLst/>
              <a:rect l="l" t="t" r="r" b="b"/>
              <a:pathLst>
                <a:path w="112" h="92" extrusionOk="0">
                  <a:moveTo>
                    <a:pt x="64" y="41"/>
                  </a:moveTo>
                  <a:cubicBezTo>
                    <a:pt x="58" y="48"/>
                    <a:pt x="51" y="54"/>
                    <a:pt x="41" y="52"/>
                  </a:cubicBezTo>
                  <a:cubicBezTo>
                    <a:pt x="31" y="51"/>
                    <a:pt x="25" y="45"/>
                    <a:pt x="24" y="36"/>
                  </a:cubicBezTo>
                  <a:cubicBezTo>
                    <a:pt x="24" y="28"/>
                    <a:pt x="29" y="23"/>
                    <a:pt x="38" y="22"/>
                  </a:cubicBezTo>
                  <a:cubicBezTo>
                    <a:pt x="35" y="25"/>
                    <a:pt x="31" y="26"/>
                    <a:pt x="29" y="29"/>
                  </a:cubicBezTo>
                  <a:cubicBezTo>
                    <a:pt x="27" y="32"/>
                    <a:pt x="27" y="37"/>
                    <a:pt x="28" y="40"/>
                  </a:cubicBezTo>
                  <a:cubicBezTo>
                    <a:pt x="31" y="47"/>
                    <a:pt x="39" y="50"/>
                    <a:pt x="46" y="48"/>
                  </a:cubicBezTo>
                  <a:cubicBezTo>
                    <a:pt x="46" y="44"/>
                    <a:pt x="45" y="41"/>
                    <a:pt x="46" y="38"/>
                  </a:cubicBezTo>
                  <a:cubicBezTo>
                    <a:pt x="46" y="37"/>
                    <a:pt x="48" y="37"/>
                    <a:pt x="49" y="37"/>
                  </a:cubicBezTo>
                  <a:cubicBezTo>
                    <a:pt x="50" y="39"/>
                    <a:pt x="50" y="41"/>
                    <a:pt x="51" y="44"/>
                  </a:cubicBezTo>
                  <a:cubicBezTo>
                    <a:pt x="55" y="46"/>
                    <a:pt x="58" y="41"/>
                    <a:pt x="60" y="38"/>
                  </a:cubicBezTo>
                  <a:cubicBezTo>
                    <a:pt x="63" y="31"/>
                    <a:pt x="62" y="22"/>
                    <a:pt x="57" y="17"/>
                  </a:cubicBezTo>
                  <a:cubicBezTo>
                    <a:pt x="56" y="20"/>
                    <a:pt x="55" y="23"/>
                    <a:pt x="54" y="26"/>
                  </a:cubicBezTo>
                  <a:cubicBezTo>
                    <a:pt x="54" y="27"/>
                    <a:pt x="51" y="26"/>
                    <a:pt x="49" y="26"/>
                  </a:cubicBezTo>
                  <a:cubicBezTo>
                    <a:pt x="50" y="23"/>
                    <a:pt x="51" y="21"/>
                    <a:pt x="51" y="18"/>
                  </a:cubicBezTo>
                  <a:cubicBezTo>
                    <a:pt x="46" y="5"/>
                    <a:pt x="29" y="8"/>
                    <a:pt x="20" y="16"/>
                  </a:cubicBezTo>
                  <a:cubicBezTo>
                    <a:pt x="9" y="26"/>
                    <a:pt x="6" y="41"/>
                    <a:pt x="13" y="54"/>
                  </a:cubicBezTo>
                  <a:cubicBezTo>
                    <a:pt x="23" y="74"/>
                    <a:pt x="40" y="85"/>
                    <a:pt x="62" y="88"/>
                  </a:cubicBezTo>
                  <a:cubicBezTo>
                    <a:pt x="65" y="88"/>
                    <a:pt x="69" y="88"/>
                    <a:pt x="72" y="89"/>
                  </a:cubicBezTo>
                  <a:cubicBezTo>
                    <a:pt x="72" y="89"/>
                    <a:pt x="72" y="88"/>
                    <a:pt x="72" y="89"/>
                  </a:cubicBezTo>
                  <a:cubicBezTo>
                    <a:pt x="70" y="84"/>
                    <a:pt x="67" y="80"/>
                    <a:pt x="66" y="75"/>
                  </a:cubicBezTo>
                  <a:cubicBezTo>
                    <a:pt x="66" y="74"/>
                    <a:pt x="68" y="72"/>
                    <a:pt x="70" y="71"/>
                  </a:cubicBezTo>
                  <a:cubicBezTo>
                    <a:pt x="71" y="70"/>
                    <a:pt x="74" y="71"/>
                    <a:pt x="74" y="72"/>
                  </a:cubicBezTo>
                  <a:cubicBezTo>
                    <a:pt x="75" y="74"/>
                    <a:pt x="75" y="76"/>
                    <a:pt x="75" y="77"/>
                  </a:cubicBezTo>
                  <a:cubicBezTo>
                    <a:pt x="74" y="79"/>
                    <a:pt x="72" y="79"/>
                    <a:pt x="70" y="81"/>
                  </a:cubicBezTo>
                  <a:cubicBezTo>
                    <a:pt x="74" y="87"/>
                    <a:pt x="80" y="89"/>
                    <a:pt x="86" y="89"/>
                  </a:cubicBezTo>
                  <a:cubicBezTo>
                    <a:pt x="96" y="87"/>
                    <a:pt x="104" y="92"/>
                    <a:pt x="112" y="92"/>
                  </a:cubicBezTo>
                  <a:cubicBezTo>
                    <a:pt x="94" y="92"/>
                    <a:pt x="76" y="92"/>
                    <a:pt x="58" y="91"/>
                  </a:cubicBezTo>
                  <a:cubicBezTo>
                    <a:pt x="46" y="91"/>
                    <a:pt x="34" y="85"/>
                    <a:pt x="25" y="77"/>
                  </a:cubicBezTo>
                  <a:cubicBezTo>
                    <a:pt x="21" y="74"/>
                    <a:pt x="17" y="72"/>
                    <a:pt x="14" y="77"/>
                  </a:cubicBezTo>
                  <a:cubicBezTo>
                    <a:pt x="13" y="79"/>
                    <a:pt x="12" y="82"/>
                    <a:pt x="11" y="85"/>
                  </a:cubicBezTo>
                  <a:cubicBezTo>
                    <a:pt x="9" y="84"/>
                    <a:pt x="6" y="83"/>
                    <a:pt x="4" y="82"/>
                  </a:cubicBezTo>
                  <a:cubicBezTo>
                    <a:pt x="6" y="79"/>
                    <a:pt x="7" y="75"/>
                    <a:pt x="9" y="73"/>
                  </a:cubicBezTo>
                  <a:cubicBezTo>
                    <a:pt x="11" y="72"/>
                    <a:pt x="14" y="72"/>
                    <a:pt x="16" y="72"/>
                  </a:cubicBezTo>
                  <a:cubicBezTo>
                    <a:pt x="12" y="64"/>
                    <a:pt x="7" y="56"/>
                    <a:pt x="5" y="47"/>
                  </a:cubicBezTo>
                  <a:cubicBezTo>
                    <a:pt x="0" y="32"/>
                    <a:pt x="7" y="16"/>
                    <a:pt x="21" y="8"/>
                  </a:cubicBezTo>
                  <a:cubicBezTo>
                    <a:pt x="34" y="0"/>
                    <a:pt x="49" y="2"/>
                    <a:pt x="61" y="13"/>
                  </a:cubicBezTo>
                  <a:cubicBezTo>
                    <a:pt x="67" y="19"/>
                    <a:pt x="73" y="18"/>
                    <a:pt x="81" y="10"/>
                  </a:cubicBezTo>
                  <a:cubicBezTo>
                    <a:pt x="80" y="10"/>
                    <a:pt x="79" y="10"/>
                    <a:pt x="78" y="9"/>
                  </a:cubicBezTo>
                  <a:cubicBezTo>
                    <a:pt x="77" y="7"/>
                    <a:pt x="76" y="5"/>
                    <a:pt x="76" y="3"/>
                  </a:cubicBezTo>
                  <a:cubicBezTo>
                    <a:pt x="76" y="2"/>
                    <a:pt x="79" y="0"/>
                    <a:pt x="80" y="1"/>
                  </a:cubicBezTo>
                  <a:cubicBezTo>
                    <a:pt x="82" y="2"/>
                    <a:pt x="85" y="4"/>
                    <a:pt x="85" y="6"/>
                  </a:cubicBezTo>
                  <a:cubicBezTo>
                    <a:pt x="87" y="11"/>
                    <a:pt x="80" y="17"/>
                    <a:pt x="73" y="19"/>
                  </a:cubicBezTo>
                  <a:cubicBezTo>
                    <a:pt x="71" y="19"/>
                    <a:pt x="69" y="20"/>
                    <a:pt x="67" y="20"/>
                  </a:cubicBezTo>
                  <a:cubicBezTo>
                    <a:pt x="66" y="28"/>
                    <a:pt x="65" y="34"/>
                    <a:pt x="64" y="4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3"/>
            <p:cNvSpPr/>
            <p:nvPr/>
          </p:nvSpPr>
          <p:spPr>
            <a:xfrm>
              <a:off x="5562600" y="-1116013"/>
              <a:ext cx="698500" cy="560388"/>
            </a:xfrm>
            <a:custGeom>
              <a:avLst/>
              <a:gdLst/>
              <a:ahLst/>
              <a:cxnLst/>
              <a:rect l="l" t="t" r="r" b="b"/>
              <a:pathLst>
                <a:path w="136" h="108" extrusionOk="0">
                  <a:moveTo>
                    <a:pt x="38" y="59"/>
                  </a:moveTo>
                  <a:cubicBezTo>
                    <a:pt x="31" y="60"/>
                    <a:pt x="26" y="57"/>
                    <a:pt x="24" y="50"/>
                  </a:cubicBezTo>
                  <a:cubicBezTo>
                    <a:pt x="10" y="61"/>
                    <a:pt x="5" y="78"/>
                    <a:pt x="11" y="87"/>
                  </a:cubicBezTo>
                  <a:cubicBezTo>
                    <a:pt x="15" y="86"/>
                    <a:pt x="17" y="86"/>
                    <a:pt x="20" y="86"/>
                  </a:cubicBezTo>
                  <a:cubicBezTo>
                    <a:pt x="20" y="87"/>
                    <a:pt x="20" y="90"/>
                    <a:pt x="20" y="90"/>
                  </a:cubicBezTo>
                  <a:cubicBezTo>
                    <a:pt x="17" y="91"/>
                    <a:pt x="14" y="92"/>
                    <a:pt x="9" y="92"/>
                  </a:cubicBezTo>
                  <a:cubicBezTo>
                    <a:pt x="13" y="97"/>
                    <a:pt x="16" y="102"/>
                    <a:pt x="21" y="108"/>
                  </a:cubicBezTo>
                  <a:cubicBezTo>
                    <a:pt x="12" y="104"/>
                    <a:pt x="6" y="97"/>
                    <a:pt x="4" y="88"/>
                  </a:cubicBezTo>
                  <a:cubicBezTo>
                    <a:pt x="0" y="66"/>
                    <a:pt x="13" y="52"/>
                    <a:pt x="30" y="39"/>
                  </a:cubicBezTo>
                  <a:cubicBezTo>
                    <a:pt x="26" y="39"/>
                    <a:pt x="23" y="40"/>
                    <a:pt x="21" y="39"/>
                  </a:cubicBezTo>
                  <a:cubicBezTo>
                    <a:pt x="16" y="37"/>
                    <a:pt x="12" y="36"/>
                    <a:pt x="8" y="33"/>
                  </a:cubicBezTo>
                  <a:cubicBezTo>
                    <a:pt x="7" y="31"/>
                    <a:pt x="6" y="26"/>
                    <a:pt x="7" y="23"/>
                  </a:cubicBezTo>
                  <a:cubicBezTo>
                    <a:pt x="9" y="21"/>
                    <a:pt x="13" y="20"/>
                    <a:pt x="16" y="20"/>
                  </a:cubicBezTo>
                  <a:cubicBezTo>
                    <a:pt x="17" y="19"/>
                    <a:pt x="18" y="23"/>
                    <a:pt x="19" y="25"/>
                  </a:cubicBezTo>
                  <a:cubicBezTo>
                    <a:pt x="17" y="26"/>
                    <a:pt x="14" y="28"/>
                    <a:pt x="10" y="29"/>
                  </a:cubicBezTo>
                  <a:cubicBezTo>
                    <a:pt x="12" y="31"/>
                    <a:pt x="15" y="35"/>
                    <a:pt x="18" y="36"/>
                  </a:cubicBezTo>
                  <a:cubicBezTo>
                    <a:pt x="24" y="37"/>
                    <a:pt x="30" y="37"/>
                    <a:pt x="36" y="35"/>
                  </a:cubicBezTo>
                  <a:cubicBezTo>
                    <a:pt x="45" y="32"/>
                    <a:pt x="54" y="28"/>
                    <a:pt x="62" y="23"/>
                  </a:cubicBezTo>
                  <a:cubicBezTo>
                    <a:pt x="73" y="16"/>
                    <a:pt x="85" y="11"/>
                    <a:pt x="99" y="9"/>
                  </a:cubicBezTo>
                  <a:cubicBezTo>
                    <a:pt x="103" y="9"/>
                    <a:pt x="107" y="6"/>
                    <a:pt x="111" y="4"/>
                  </a:cubicBezTo>
                  <a:cubicBezTo>
                    <a:pt x="113" y="3"/>
                    <a:pt x="115" y="2"/>
                    <a:pt x="119" y="0"/>
                  </a:cubicBezTo>
                  <a:cubicBezTo>
                    <a:pt x="115" y="17"/>
                    <a:pt x="130" y="12"/>
                    <a:pt x="136" y="17"/>
                  </a:cubicBezTo>
                  <a:cubicBezTo>
                    <a:pt x="112" y="14"/>
                    <a:pt x="89" y="17"/>
                    <a:pt x="66" y="25"/>
                  </a:cubicBezTo>
                  <a:cubicBezTo>
                    <a:pt x="58" y="28"/>
                    <a:pt x="49" y="32"/>
                    <a:pt x="41" y="37"/>
                  </a:cubicBezTo>
                  <a:cubicBezTo>
                    <a:pt x="30" y="43"/>
                    <a:pt x="29" y="50"/>
                    <a:pt x="38" y="59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3"/>
            <p:cNvSpPr/>
            <p:nvPr/>
          </p:nvSpPr>
          <p:spPr>
            <a:xfrm>
              <a:off x="9355138" y="-1116013"/>
              <a:ext cx="677863" cy="571500"/>
            </a:xfrm>
            <a:custGeom>
              <a:avLst/>
              <a:gdLst/>
              <a:ahLst/>
              <a:cxnLst/>
              <a:rect l="l" t="t" r="r" b="b"/>
              <a:pathLst>
                <a:path w="132" h="110" extrusionOk="0">
                  <a:moveTo>
                    <a:pt x="110" y="110"/>
                  </a:moveTo>
                  <a:cubicBezTo>
                    <a:pt x="114" y="105"/>
                    <a:pt x="120" y="99"/>
                    <a:pt x="126" y="93"/>
                  </a:cubicBezTo>
                  <a:cubicBezTo>
                    <a:pt x="121" y="92"/>
                    <a:pt x="117" y="91"/>
                    <a:pt x="114" y="90"/>
                  </a:cubicBezTo>
                  <a:cubicBezTo>
                    <a:pt x="114" y="88"/>
                    <a:pt x="115" y="86"/>
                    <a:pt x="115" y="86"/>
                  </a:cubicBezTo>
                  <a:cubicBezTo>
                    <a:pt x="118" y="86"/>
                    <a:pt x="120" y="86"/>
                    <a:pt x="123" y="87"/>
                  </a:cubicBezTo>
                  <a:cubicBezTo>
                    <a:pt x="130" y="79"/>
                    <a:pt x="125" y="62"/>
                    <a:pt x="112" y="51"/>
                  </a:cubicBezTo>
                  <a:cubicBezTo>
                    <a:pt x="108" y="55"/>
                    <a:pt x="103" y="58"/>
                    <a:pt x="98" y="61"/>
                  </a:cubicBezTo>
                  <a:cubicBezTo>
                    <a:pt x="100" y="55"/>
                    <a:pt x="103" y="49"/>
                    <a:pt x="102" y="46"/>
                  </a:cubicBezTo>
                  <a:cubicBezTo>
                    <a:pt x="101" y="42"/>
                    <a:pt x="96" y="38"/>
                    <a:pt x="92" y="36"/>
                  </a:cubicBezTo>
                  <a:cubicBezTo>
                    <a:pt x="63" y="20"/>
                    <a:pt x="33" y="14"/>
                    <a:pt x="0" y="16"/>
                  </a:cubicBezTo>
                  <a:cubicBezTo>
                    <a:pt x="3" y="15"/>
                    <a:pt x="6" y="14"/>
                    <a:pt x="9" y="13"/>
                  </a:cubicBezTo>
                  <a:cubicBezTo>
                    <a:pt x="16" y="11"/>
                    <a:pt x="19" y="8"/>
                    <a:pt x="15" y="0"/>
                  </a:cubicBezTo>
                  <a:cubicBezTo>
                    <a:pt x="18" y="1"/>
                    <a:pt x="21" y="1"/>
                    <a:pt x="22" y="3"/>
                  </a:cubicBezTo>
                  <a:cubicBezTo>
                    <a:pt x="27" y="9"/>
                    <a:pt x="34" y="8"/>
                    <a:pt x="40" y="10"/>
                  </a:cubicBezTo>
                  <a:cubicBezTo>
                    <a:pt x="49" y="12"/>
                    <a:pt x="58" y="16"/>
                    <a:pt x="66" y="19"/>
                  </a:cubicBezTo>
                  <a:cubicBezTo>
                    <a:pt x="79" y="25"/>
                    <a:pt x="92" y="31"/>
                    <a:pt x="105" y="36"/>
                  </a:cubicBezTo>
                  <a:cubicBezTo>
                    <a:pt x="109" y="38"/>
                    <a:pt x="114" y="37"/>
                    <a:pt x="117" y="36"/>
                  </a:cubicBezTo>
                  <a:cubicBezTo>
                    <a:pt x="120" y="35"/>
                    <a:pt x="123" y="31"/>
                    <a:pt x="125" y="29"/>
                  </a:cubicBezTo>
                  <a:cubicBezTo>
                    <a:pt x="121" y="27"/>
                    <a:pt x="118" y="26"/>
                    <a:pt x="115" y="25"/>
                  </a:cubicBezTo>
                  <a:cubicBezTo>
                    <a:pt x="116" y="23"/>
                    <a:pt x="118" y="20"/>
                    <a:pt x="118" y="20"/>
                  </a:cubicBezTo>
                  <a:cubicBezTo>
                    <a:pt x="121" y="20"/>
                    <a:pt x="125" y="21"/>
                    <a:pt x="127" y="23"/>
                  </a:cubicBezTo>
                  <a:cubicBezTo>
                    <a:pt x="131" y="28"/>
                    <a:pt x="128" y="33"/>
                    <a:pt x="124" y="36"/>
                  </a:cubicBezTo>
                  <a:cubicBezTo>
                    <a:pt x="118" y="38"/>
                    <a:pt x="112" y="39"/>
                    <a:pt x="108" y="40"/>
                  </a:cubicBezTo>
                  <a:cubicBezTo>
                    <a:pt x="112" y="44"/>
                    <a:pt x="118" y="50"/>
                    <a:pt x="122" y="56"/>
                  </a:cubicBezTo>
                  <a:cubicBezTo>
                    <a:pt x="129" y="64"/>
                    <a:pt x="132" y="74"/>
                    <a:pt x="131" y="85"/>
                  </a:cubicBezTo>
                  <a:cubicBezTo>
                    <a:pt x="129" y="97"/>
                    <a:pt x="121" y="107"/>
                    <a:pt x="110" y="11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3"/>
            <p:cNvSpPr/>
            <p:nvPr/>
          </p:nvSpPr>
          <p:spPr>
            <a:xfrm>
              <a:off x="6516688" y="-1363663"/>
              <a:ext cx="149225" cy="331788"/>
            </a:xfrm>
            <a:custGeom>
              <a:avLst/>
              <a:gdLst/>
              <a:ahLst/>
              <a:cxnLst/>
              <a:rect l="l" t="t" r="r" b="b"/>
              <a:pathLst>
                <a:path w="29" h="64" extrusionOk="0">
                  <a:moveTo>
                    <a:pt x="8" y="0"/>
                  </a:moveTo>
                  <a:cubicBezTo>
                    <a:pt x="9" y="2"/>
                    <a:pt x="10" y="5"/>
                    <a:pt x="11" y="7"/>
                  </a:cubicBezTo>
                  <a:cubicBezTo>
                    <a:pt x="16" y="15"/>
                    <a:pt x="20" y="31"/>
                    <a:pt x="22" y="41"/>
                  </a:cubicBezTo>
                  <a:cubicBezTo>
                    <a:pt x="23" y="48"/>
                    <a:pt x="26" y="54"/>
                    <a:pt x="29" y="64"/>
                  </a:cubicBezTo>
                  <a:cubicBezTo>
                    <a:pt x="19" y="53"/>
                    <a:pt x="11" y="44"/>
                    <a:pt x="2" y="35"/>
                  </a:cubicBezTo>
                  <a:cubicBezTo>
                    <a:pt x="3" y="35"/>
                    <a:pt x="4" y="34"/>
                    <a:pt x="4" y="33"/>
                  </a:cubicBezTo>
                  <a:cubicBezTo>
                    <a:pt x="6" y="34"/>
                    <a:pt x="9" y="34"/>
                    <a:pt x="10" y="35"/>
                  </a:cubicBezTo>
                  <a:cubicBezTo>
                    <a:pt x="7" y="29"/>
                    <a:pt x="3" y="23"/>
                    <a:pt x="0" y="17"/>
                  </a:cubicBezTo>
                  <a:cubicBezTo>
                    <a:pt x="0" y="16"/>
                    <a:pt x="1" y="16"/>
                    <a:pt x="1" y="15"/>
                  </a:cubicBezTo>
                  <a:cubicBezTo>
                    <a:pt x="3" y="17"/>
                    <a:pt x="5" y="18"/>
                    <a:pt x="7" y="19"/>
                  </a:cubicBezTo>
                  <a:cubicBezTo>
                    <a:pt x="7" y="13"/>
                    <a:pt x="7" y="7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3"/>
            <p:cNvSpPr/>
            <p:nvPr/>
          </p:nvSpPr>
          <p:spPr>
            <a:xfrm>
              <a:off x="8950325" y="-1363663"/>
              <a:ext cx="142875" cy="315913"/>
            </a:xfrm>
            <a:custGeom>
              <a:avLst/>
              <a:gdLst/>
              <a:ahLst/>
              <a:cxnLst/>
              <a:rect l="l" t="t" r="r" b="b"/>
              <a:pathLst>
                <a:path w="28" h="61" extrusionOk="0">
                  <a:moveTo>
                    <a:pt x="17" y="35"/>
                  </a:moveTo>
                  <a:cubicBezTo>
                    <a:pt x="18" y="35"/>
                    <a:pt x="21" y="34"/>
                    <a:pt x="25" y="33"/>
                  </a:cubicBezTo>
                  <a:cubicBezTo>
                    <a:pt x="19" y="46"/>
                    <a:pt x="9" y="53"/>
                    <a:pt x="0" y="61"/>
                  </a:cubicBezTo>
                  <a:cubicBezTo>
                    <a:pt x="2" y="53"/>
                    <a:pt x="7" y="45"/>
                    <a:pt x="6" y="38"/>
                  </a:cubicBezTo>
                  <a:cubicBezTo>
                    <a:pt x="4" y="25"/>
                    <a:pt x="6" y="15"/>
                    <a:pt x="16" y="7"/>
                  </a:cubicBezTo>
                  <a:cubicBezTo>
                    <a:pt x="18" y="5"/>
                    <a:pt x="18" y="2"/>
                    <a:pt x="21" y="0"/>
                  </a:cubicBezTo>
                  <a:cubicBezTo>
                    <a:pt x="21" y="6"/>
                    <a:pt x="21" y="12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24" y="23"/>
                    <a:pt x="21" y="29"/>
                    <a:pt x="17" y="35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3"/>
            <p:cNvSpPr/>
            <p:nvPr/>
          </p:nvSpPr>
          <p:spPr>
            <a:xfrm>
              <a:off x="6461125" y="-466726"/>
              <a:ext cx="215900" cy="155575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0" y="21"/>
                  </a:moveTo>
                  <a:cubicBezTo>
                    <a:pt x="7" y="19"/>
                    <a:pt x="13" y="18"/>
                    <a:pt x="19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6" y="13"/>
                    <a:pt x="12" y="13"/>
                    <a:pt x="8" y="12"/>
                  </a:cubicBezTo>
                  <a:cubicBezTo>
                    <a:pt x="16" y="7"/>
                    <a:pt x="22" y="4"/>
                    <a:pt x="30" y="0"/>
                  </a:cubicBezTo>
                  <a:cubicBezTo>
                    <a:pt x="29" y="4"/>
                    <a:pt x="29" y="9"/>
                    <a:pt x="29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1" y="10"/>
                    <a:pt x="32" y="7"/>
                    <a:pt x="33" y="4"/>
                  </a:cubicBezTo>
                  <a:cubicBezTo>
                    <a:pt x="38" y="8"/>
                    <a:pt x="42" y="13"/>
                    <a:pt x="39" y="20"/>
                  </a:cubicBezTo>
                  <a:cubicBezTo>
                    <a:pt x="36" y="27"/>
                    <a:pt x="31" y="30"/>
                    <a:pt x="24" y="30"/>
                  </a:cubicBezTo>
                  <a:cubicBezTo>
                    <a:pt x="14" y="30"/>
                    <a:pt x="7" y="26"/>
                    <a:pt x="0" y="2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3"/>
            <p:cNvSpPr/>
            <p:nvPr/>
          </p:nvSpPr>
          <p:spPr>
            <a:xfrm>
              <a:off x="8934450" y="-466726"/>
              <a:ext cx="211138" cy="155575"/>
            </a:xfrm>
            <a:custGeom>
              <a:avLst/>
              <a:gdLst/>
              <a:ahLst/>
              <a:cxnLst/>
              <a:rect l="l" t="t" r="r" b="b"/>
              <a:pathLst>
                <a:path w="41" h="30" extrusionOk="0">
                  <a:moveTo>
                    <a:pt x="9" y="3"/>
                  </a:moveTo>
                  <a:cubicBezTo>
                    <a:pt x="10" y="6"/>
                    <a:pt x="10" y="8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7"/>
                    <a:pt x="12" y="4"/>
                    <a:pt x="12" y="0"/>
                  </a:cubicBezTo>
                  <a:cubicBezTo>
                    <a:pt x="19" y="4"/>
                    <a:pt x="26" y="7"/>
                    <a:pt x="34" y="11"/>
                  </a:cubicBezTo>
                  <a:cubicBezTo>
                    <a:pt x="30" y="12"/>
                    <a:pt x="26" y="13"/>
                    <a:pt x="23" y="14"/>
                  </a:cubicBezTo>
                  <a:cubicBezTo>
                    <a:pt x="23" y="15"/>
                    <a:pt x="23" y="15"/>
                    <a:pt x="22" y="16"/>
                  </a:cubicBezTo>
                  <a:cubicBezTo>
                    <a:pt x="28" y="17"/>
                    <a:pt x="35" y="19"/>
                    <a:pt x="41" y="21"/>
                  </a:cubicBezTo>
                  <a:cubicBezTo>
                    <a:pt x="35" y="27"/>
                    <a:pt x="27" y="30"/>
                    <a:pt x="18" y="30"/>
                  </a:cubicBezTo>
                  <a:cubicBezTo>
                    <a:pt x="11" y="30"/>
                    <a:pt x="6" y="27"/>
                    <a:pt x="3" y="20"/>
                  </a:cubicBezTo>
                  <a:cubicBezTo>
                    <a:pt x="0" y="13"/>
                    <a:pt x="4" y="8"/>
                    <a:pt x="9" y="3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3"/>
            <p:cNvSpPr/>
            <p:nvPr/>
          </p:nvSpPr>
          <p:spPr>
            <a:xfrm>
              <a:off x="5895975" y="-798513"/>
              <a:ext cx="231775" cy="192088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8" y="22"/>
                  </a:moveTo>
                  <a:cubicBezTo>
                    <a:pt x="10" y="21"/>
                    <a:pt x="12" y="21"/>
                    <a:pt x="14" y="20"/>
                  </a:cubicBezTo>
                  <a:cubicBezTo>
                    <a:pt x="6" y="16"/>
                    <a:pt x="0" y="1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2" y="4"/>
                    <a:pt x="28" y="25"/>
                    <a:pt x="45" y="31"/>
                  </a:cubicBezTo>
                  <a:cubicBezTo>
                    <a:pt x="29" y="37"/>
                    <a:pt x="16" y="33"/>
                    <a:pt x="8" y="22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3"/>
            <p:cNvSpPr/>
            <p:nvPr/>
          </p:nvSpPr>
          <p:spPr>
            <a:xfrm>
              <a:off x="9493250" y="-788988"/>
              <a:ext cx="220663" cy="182563"/>
            </a:xfrm>
            <a:custGeom>
              <a:avLst/>
              <a:gdLst/>
              <a:ahLst/>
              <a:cxnLst/>
              <a:rect l="l" t="t" r="r" b="b"/>
              <a:pathLst>
                <a:path w="43" h="35" extrusionOk="0">
                  <a:moveTo>
                    <a:pt x="34" y="19"/>
                  </a:moveTo>
                  <a:cubicBezTo>
                    <a:pt x="26" y="31"/>
                    <a:pt x="14" y="35"/>
                    <a:pt x="0" y="30"/>
                  </a:cubicBezTo>
                  <a:cubicBezTo>
                    <a:pt x="6" y="24"/>
                    <a:pt x="13" y="17"/>
                    <a:pt x="20" y="10"/>
                  </a:cubicBezTo>
                  <a:cubicBezTo>
                    <a:pt x="22" y="8"/>
                    <a:pt x="26" y="6"/>
                    <a:pt x="29" y="5"/>
                  </a:cubicBezTo>
                  <a:cubicBezTo>
                    <a:pt x="33" y="3"/>
                    <a:pt x="38" y="2"/>
                    <a:pt x="43" y="0"/>
                  </a:cubicBezTo>
                  <a:cubicBezTo>
                    <a:pt x="42" y="9"/>
                    <a:pt x="37" y="14"/>
                    <a:pt x="29" y="18"/>
                  </a:cubicBezTo>
                  <a:cubicBezTo>
                    <a:pt x="31" y="19"/>
                    <a:pt x="32" y="19"/>
                    <a:pt x="34" y="19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3"/>
            <p:cNvSpPr/>
            <p:nvPr/>
          </p:nvSpPr>
          <p:spPr>
            <a:xfrm>
              <a:off x="6178550" y="-1374776"/>
              <a:ext cx="158750" cy="207963"/>
            </a:xfrm>
            <a:custGeom>
              <a:avLst/>
              <a:gdLst/>
              <a:ahLst/>
              <a:cxnLst/>
              <a:rect l="l" t="t" r="r" b="b"/>
              <a:pathLst>
                <a:path w="31" h="40" extrusionOk="0">
                  <a:moveTo>
                    <a:pt x="31" y="13"/>
                  </a:moveTo>
                  <a:cubicBezTo>
                    <a:pt x="25" y="22"/>
                    <a:pt x="20" y="31"/>
                    <a:pt x="14" y="40"/>
                  </a:cubicBezTo>
                  <a:cubicBezTo>
                    <a:pt x="11" y="37"/>
                    <a:pt x="7" y="33"/>
                    <a:pt x="5" y="28"/>
                  </a:cubicBezTo>
                  <a:cubicBezTo>
                    <a:pt x="4" y="25"/>
                    <a:pt x="0" y="20"/>
                    <a:pt x="8" y="19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10" y="8"/>
                    <a:pt x="11" y="6"/>
                    <a:pt x="20" y="0"/>
                  </a:cubicBezTo>
                  <a:cubicBezTo>
                    <a:pt x="22" y="4"/>
                    <a:pt x="20" y="12"/>
                    <a:pt x="31" y="13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3"/>
            <p:cNvSpPr/>
            <p:nvPr/>
          </p:nvSpPr>
          <p:spPr>
            <a:xfrm>
              <a:off x="9272588" y="-1374776"/>
              <a:ext cx="144463" cy="212725"/>
            </a:xfrm>
            <a:custGeom>
              <a:avLst/>
              <a:gdLst/>
              <a:ahLst/>
              <a:cxnLst/>
              <a:rect l="l" t="t" r="r" b="b"/>
              <a:pathLst>
                <a:path w="28" h="41" extrusionOk="0">
                  <a:moveTo>
                    <a:pt x="15" y="41"/>
                  </a:moveTo>
                  <a:cubicBezTo>
                    <a:pt x="16" y="35"/>
                    <a:pt x="12" y="31"/>
                    <a:pt x="9" y="27"/>
                  </a:cubicBezTo>
                  <a:cubicBezTo>
                    <a:pt x="4" y="22"/>
                    <a:pt x="0" y="18"/>
                    <a:pt x="2" y="11"/>
                  </a:cubicBezTo>
                  <a:cubicBezTo>
                    <a:pt x="10" y="12"/>
                    <a:pt x="9" y="5"/>
                    <a:pt x="12" y="0"/>
                  </a:cubicBezTo>
                  <a:cubicBezTo>
                    <a:pt x="19" y="5"/>
                    <a:pt x="23" y="11"/>
                    <a:pt x="22" y="18"/>
                  </a:cubicBezTo>
                  <a:cubicBezTo>
                    <a:pt x="24" y="19"/>
                    <a:pt x="27" y="20"/>
                    <a:pt x="27" y="21"/>
                  </a:cubicBezTo>
                  <a:cubicBezTo>
                    <a:pt x="28" y="30"/>
                    <a:pt x="20" y="35"/>
                    <a:pt x="15" y="4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3"/>
            <p:cNvSpPr/>
            <p:nvPr/>
          </p:nvSpPr>
          <p:spPr>
            <a:xfrm>
              <a:off x="5695950" y="-793751"/>
              <a:ext cx="200025" cy="258763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20" y="0"/>
                  </a:moveTo>
                  <a:cubicBezTo>
                    <a:pt x="23" y="2"/>
                    <a:pt x="26" y="5"/>
                    <a:pt x="29" y="7"/>
                  </a:cubicBezTo>
                  <a:cubicBezTo>
                    <a:pt x="36" y="13"/>
                    <a:pt x="39" y="20"/>
                    <a:pt x="37" y="28"/>
                  </a:cubicBezTo>
                  <a:cubicBezTo>
                    <a:pt x="36" y="38"/>
                    <a:pt x="29" y="45"/>
                    <a:pt x="20" y="48"/>
                  </a:cubicBezTo>
                  <a:cubicBezTo>
                    <a:pt x="16" y="50"/>
                    <a:pt x="11" y="50"/>
                    <a:pt x="7" y="50"/>
                  </a:cubicBezTo>
                  <a:cubicBezTo>
                    <a:pt x="11" y="48"/>
                    <a:pt x="15" y="46"/>
                    <a:pt x="19" y="44"/>
                  </a:cubicBezTo>
                  <a:cubicBezTo>
                    <a:pt x="31" y="37"/>
                    <a:pt x="35" y="22"/>
                    <a:pt x="29" y="12"/>
                  </a:cubicBezTo>
                  <a:cubicBezTo>
                    <a:pt x="25" y="6"/>
                    <a:pt x="21" y="4"/>
                    <a:pt x="15" y="6"/>
                  </a:cubicBezTo>
                  <a:cubicBezTo>
                    <a:pt x="9" y="8"/>
                    <a:pt x="5" y="14"/>
                    <a:pt x="7" y="20"/>
                  </a:cubicBezTo>
                  <a:cubicBezTo>
                    <a:pt x="8" y="26"/>
                    <a:pt x="13" y="28"/>
                    <a:pt x="18" y="24"/>
                  </a:cubicBezTo>
                  <a:cubicBezTo>
                    <a:pt x="20" y="23"/>
                    <a:pt x="22" y="22"/>
                    <a:pt x="25" y="22"/>
                  </a:cubicBezTo>
                  <a:cubicBezTo>
                    <a:pt x="22" y="29"/>
                    <a:pt x="17" y="29"/>
                    <a:pt x="11" y="28"/>
                  </a:cubicBezTo>
                  <a:cubicBezTo>
                    <a:pt x="4" y="26"/>
                    <a:pt x="0" y="22"/>
                    <a:pt x="1" y="15"/>
                  </a:cubicBezTo>
                  <a:cubicBezTo>
                    <a:pt x="1" y="8"/>
                    <a:pt x="5" y="4"/>
                    <a:pt x="12" y="3"/>
                  </a:cubicBezTo>
                  <a:cubicBezTo>
                    <a:pt x="15" y="3"/>
                    <a:pt x="17" y="1"/>
                    <a:pt x="20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3"/>
            <p:cNvSpPr/>
            <p:nvPr/>
          </p:nvSpPr>
          <p:spPr>
            <a:xfrm>
              <a:off x="9704388" y="-788988"/>
              <a:ext cx="204788" cy="260350"/>
            </a:xfrm>
            <a:custGeom>
              <a:avLst/>
              <a:gdLst/>
              <a:ahLst/>
              <a:cxnLst/>
              <a:rect l="l" t="t" r="r" b="b"/>
              <a:pathLst>
                <a:path w="40" h="50" extrusionOk="0">
                  <a:moveTo>
                    <a:pt x="20" y="0"/>
                  </a:moveTo>
                  <a:cubicBezTo>
                    <a:pt x="23" y="1"/>
                    <a:pt x="26" y="2"/>
                    <a:pt x="29" y="2"/>
                  </a:cubicBezTo>
                  <a:cubicBezTo>
                    <a:pt x="35" y="4"/>
                    <a:pt x="40" y="7"/>
                    <a:pt x="40" y="14"/>
                  </a:cubicBezTo>
                  <a:cubicBezTo>
                    <a:pt x="40" y="21"/>
                    <a:pt x="37" y="25"/>
                    <a:pt x="31" y="26"/>
                  </a:cubicBezTo>
                  <a:cubicBezTo>
                    <a:pt x="23" y="29"/>
                    <a:pt x="19" y="27"/>
                    <a:pt x="16" y="20"/>
                  </a:cubicBezTo>
                  <a:cubicBezTo>
                    <a:pt x="18" y="21"/>
                    <a:pt x="20" y="22"/>
                    <a:pt x="22" y="23"/>
                  </a:cubicBezTo>
                  <a:cubicBezTo>
                    <a:pt x="25" y="24"/>
                    <a:pt x="28" y="25"/>
                    <a:pt x="30" y="24"/>
                  </a:cubicBezTo>
                  <a:cubicBezTo>
                    <a:pt x="32" y="23"/>
                    <a:pt x="33" y="20"/>
                    <a:pt x="34" y="18"/>
                  </a:cubicBezTo>
                  <a:cubicBezTo>
                    <a:pt x="35" y="11"/>
                    <a:pt x="32" y="7"/>
                    <a:pt x="26" y="5"/>
                  </a:cubicBezTo>
                  <a:cubicBezTo>
                    <a:pt x="19" y="2"/>
                    <a:pt x="15" y="6"/>
                    <a:pt x="12" y="10"/>
                  </a:cubicBezTo>
                  <a:cubicBezTo>
                    <a:pt x="4" y="23"/>
                    <a:pt x="12" y="40"/>
                    <a:pt x="27" y="46"/>
                  </a:cubicBezTo>
                  <a:cubicBezTo>
                    <a:pt x="29" y="47"/>
                    <a:pt x="32" y="47"/>
                    <a:pt x="34" y="49"/>
                  </a:cubicBezTo>
                  <a:cubicBezTo>
                    <a:pt x="23" y="50"/>
                    <a:pt x="14" y="46"/>
                    <a:pt x="7" y="37"/>
                  </a:cubicBezTo>
                  <a:cubicBezTo>
                    <a:pt x="2" y="30"/>
                    <a:pt x="0" y="21"/>
                    <a:pt x="6" y="14"/>
                  </a:cubicBezTo>
                  <a:cubicBezTo>
                    <a:pt x="9" y="8"/>
                    <a:pt x="15" y="5"/>
                    <a:pt x="20" y="1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3"/>
            <p:cNvSpPr/>
            <p:nvPr/>
          </p:nvSpPr>
          <p:spPr>
            <a:xfrm>
              <a:off x="8796338" y="-1411288"/>
              <a:ext cx="215900" cy="114300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0" y="4"/>
                  </a:moveTo>
                  <a:cubicBezTo>
                    <a:pt x="10" y="0"/>
                    <a:pt x="20" y="4"/>
                    <a:pt x="30" y="9"/>
                  </a:cubicBezTo>
                  <a:cubicBezTo>
                    <a:pt x="29" y="7"/>
                    <a:pt x="27" y="4"/>
                    <a:pt x="25" y="1"/>
                  </a:cubicBezTo>
                  <a:cubicBezTo>
                    <a:pt x="32" y="2"/>
                    <a:pt x="40" y="3"/>
                    <a:pt x="41" y="9"/>
                  </a:cubicBezTo>
                  <a:cubicBezTo>
                    <a:pt x="42" y="13"/>
                    <a:pt x="36" y="18"/>
                    <a:pt x="33" y="22"/>
                  </a:cubicBezTo>
                  <a:cubicBezTo>
                    <a:pt x="21" y="15"/>
                    <a:pt x="10" y="10"/>
                    <a:pt x="0" y="4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3"/>
            <p:cNvSpPr/>
            <p:nvPr/>
          </p:nvSpPr>
          <p:spPr>
            <a:xfrm>
              <a:off x="6599238" y="-1411288"/>
              <a:ext cx="215900" cy="109538"/>
            </a:xfrm>
            <a:custGeom>
              <a:avLst/>
              <a:gdLst/>
              <a:ahLst/>
              <a:cxnLst/>
              <a:rect l="l" t="t" r="r" b="b"/>
              <a:pathLst>
                <a:path w="42" h="21" extrusionOk="0">
                  <a:moveTo>
                    <a:pt x="42" y="5"/>
                  </a:moveTo>
                  <a:cubicBezTo>
                    <a:pt x="32" y="10"/>
                    <a:pt x="21" y="15"/>
                    <a:pt x="9" y="21"/>
                  </a:cubicBezTo>
                  <a:cubicBezTo>
                    <a:pt x="7" y="19"/>
                    <a:pt x="0" y="14"/>
                    <a:pt x="0" y="10"/>
                  </a:cubicBezTo>
                  <a:cubicBezTo>
                    <a:pt x="1" y="3"/>
                    <a:pt x="9" y="3"/>
                    <a:pt x="16" y="1"/>
                  </a:cubicBezTo>
                  <a:cubicBezTo>
                    <a:pt x="14" y="4"/>
                    <a:pt x="13" y="7"/>
                    <a:pt x="11" y="11"/>
                  </a:cubicBezTo>
                  <a:cubicBezTo>
                    <a:pt x="22" y="4"/>
                    <a:pt x="32" y="0"/>
                    <a:pt x="42" y="5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3"/>
            <p:cNvSpPr/>
            <p:nvPr/>
          </p:nvSpPr>
          <p:spPr>
            <a:xfrm>
              <a:off x="9237663" y="-638176"/>
              <a:ext cx="174625" cy="290513"/>
            </a:xfrm>
            <a:custGeom>
              <a:avLst/>
              <a:gdLst/>
              <a:ahLst/>
              <a:cxnLst/>
              <a:rect l="l" t="t" r="r" b="b"/>
              <a:pathLst>
                <a:path w="34" h="56" extrusionOk="0">
                  <a:moveTo>
                    <a:pt x="10" y="56"/>
                  </a:moveTo>
                  <a:cubicBezTo>
                    <a:pt x="11" y="53"/>
                    <a:pt x="13" y="49"/>
                    <a:pt x="15" y="44"/>
                  </a:cubicBezTo>
                  <a:cubicBezTo>
                    <a:pt x="15" y="43"/>
                    <a:pt x="18" y="43"/>
                    <a:pt x="21" y="42"/>
                  </a:cubicBezTo>
                  <a:cubicBezTo>
                    <a:pt x="28" y="38"/>
                    <a:pt x="30" y="30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2" y="11"/>
                    <a:pt x="12" y="8"/>
                    <a:pt x="5" y="4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13" y="0"/>
                    <a:pt x="29" y="13"/>
                    <a:pt x="31" y="26"/>
                  </a:cubicBezTo>
                  <a:cubicBezTo>
                    <a:pt x="34" y="40"/>
                    <a:pt x="25" y="52"/>
                    <a:pt x="10" y="56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3"/>
            <p:cNvSpPr/>
            <p:nvPr/>
          </p:nvSpPr>
          <p:spPr>
            <a:xfrm>
              <a:off x="6953250" y="-768351"/>
              <a:ext cx="236538" cy="114300"/>
            </a:xfrm>
            <a:custGeom>
              <a:avLst/>
              <a:gdLst/>
              <a:ahLst/>
              <a:cxnLst/>
              <a:rect l="l" t="t" r="r" b="b"/>
              <a:pathLst>
                <a:path w="46" h="22" extrusionOk="0">
                  <a:moveTo>
                    <a:pt x="46" y="0"/>
                  </a:moveTo>
                  <a:cubicBezTo>
                    <a:pt x="36" y="4"/>
                    <a:pt x="36" y="22"/>
                    <a:pt x="22" y="19"/>
                  </a:cubicBezTo>
                  <a:cubicBezTo>
                    <a:pt x="22" y="16"/>
                    <a:pt x="22" y="13"/>
                    <a:pt x="22" y="11"/>
                  </a:cubicBezTo>
                  <a:cubicBezTo>
                    <a:pt x="20" y="11"/>
                    <a:pt x="17" y="12"/>
                    <a:pt x="14" y="12"/>
                  </a:cubicBezTo>
                  <a:cubicBezTo>
                    <a:pt x="12" y="13"/>
                    <a:pt x="9" y="13"/>
                    <a:pt x="8" y="11"/>
                  </a:cubicBezTo>
                  <a:cubicBezTo>
                    <a:pt x="4" y="8"/>
                    <a:pt x="2" y="4"/>
                    <a:pt x="0" y="0"/>
                  </a:cubicBezTo>
                  <a:cubicBezTo>
                    <a:pt x="15" y="11"/>
                    <a:pt x="30" y="3"/>
                    <a:pt x="46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3"/>
            <p:cNvSpPr/>
            <p:nvPr/>
          </p:nvSpPr>
          <p:spPr>
            <a:xfrm>
              <a:off x="8416925" y="-773113"/>
              <a:ext cx="239713" cy="119063"/>
            </a:xfrm>
            <a:custGeom>
              <a:avLst/>
              <a:gdLst/>
              <a:ahLst/>
              <a:cxnLst/>
              <a:rect l="l" t="t" r="r" b="b"/>
              <a:pathLst>
                <a:path w="47" h="23" extrusionOk="0">
                  <a:moveTo>
                    <a:pt x="25" y="20"/>
                  </a:moveTo>
                  <a:cubicBezTo>
                    <a:pt x="10" y="23"/>
                    <a:pt x="10" y="5"/>
                    <a:pt x="0" y="1"/>
                  </a:cubicBezTo>
                  <a:cubicBezTo>
                    <a:pt x="16" y="4"/>
                    <a:pt x="31" y="12"/>
                    <a:pt x="46" y="0"/>
                  </a:cubicBezTo>
                  <a:cubicBezTo>
                    <a:pt x="46" y="1"/>
                    <a:pt x="47" y="2"/>
                    <a:pt x="47" y="2"/>
                  </a:cubicBezTo>
                  <a:cubicBezTo>
                    <a:pt x="44" y="6"/>
                    <a:pt x="41" y="10"/>
                    <a:pt x="37" y="14"/>
                  </a:cubicBezTo>
                  <a:cubicBezTo>
                    <a:pt x="37" y="14"/>
                    <a:pt x="34" y="14"/>
                    <a:pt x="32" y="13"/>
                  </a:cubicBezTo>
                  <a:cubicBezTo>
                    <a:pt x="29" y="13"/>
                    <a:pt x="27" y="13"/>
                    <a:pt x="24" y="12"/>
                  </a:cubicBezTo>
                  <a:cubicBezTo>
                    <a:pt x="24" y="15"/>
                    <a:pt x="25" y="17"/>
                    <a:pt x="25" y="2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3"/>
            <p:cNvSpPr/>
            <p:nvPr/>
          </p:nvSpPr>
          <p:spPr>
            <a:xfrm>
              <a:off x="5449888" y="-887413"/>
              <a:ext cx="184150" cy="109538"/>
            </a:xfrm>
            <a:custGeom>
              <a:avLst/>
              <a:gdLst/>
              <a:ahLst/>
              <a:cxnLst/>
              <a:rect l="l" t="t" r="r" b="b"/>
              <a:pathLst>
                <a:path w="36" h="21" extrusionOk="0">
                  <a:moveTo>
                    <a:pt x="16" y="21"/>
                  </a:moveTo>
                  <a:cubicBezTo>
                    <a:pt x="16" y="19"/>
                    <a:pt x="16" y="18"/>
                    <a:pt x="16" y="18"/>
                  </a:cubicBezTo>
                  <a:cubicBezTo>
                    <a:pt x="11" y="14"/>
                    <a:pt x="6" y="11"/>
                    <a:pt x="0" y="8"/>
                  </a:cubicBezTo>
                  <a:cubicBezTo>
                    <a:pt x="13" y="5"/>
                    <a:pt x="24" y="3"/>
                    <a:pt x="36" y="0"/>
                  </a:cubicBezTo>
                  <a:cubicBezTo>
                    <a:pt x="31" y="10"/>
                    <a:pt x="30" y="21"/>
                    <a:pt x="16" y="2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3"/>
            <p:cNvSpPr/>
            <p:nvPr/>
          </p:nvSpPr>
          <p:spPr>
            <a:xfrm>
              <a:off x="6208713" y="-633413"/>
              <a:ext cx="149225" cy="274638"/>
            </a:xfrm>
            <a:custGeom>
              <a:avLst/>
              <a:gdLst/>
              <a:ahLst/>
              <a:cxnLst/>
              <a:rect l="l" t="t" r="r" b="b"/>
              <a:pathLst>
                <a:path w="29" h="53" extrusionOk="0">
                  <a:moveTo>
                    <a:pt x="18" y="43"/>
                  </a:moveTo>
                  <a:cubicBezTo>
                    <a:pt x="18" y="47"/>
                    <a:pt x="19" y="50"/>
                    <a:pt x="19" y="53"/>
                  </a:cubicBezTo>
                  <a:cubicBezTo>
                    <a:pt x="7" y="51"/>
                    <a:pt x="0" y="41"/>
                    <a:pt x="1" y="26"/>
                  </a:cubicBezTo>
                  <a:cubicBezTo>
                    <a:pt x="2" y="13"/>
                    <a:pt x="15" y="1"/>
                    <a:pt x="29" y="0"/>
                  </a:cubicBezTo>
                  <a:cubicBezTo>
                    <a:pt x="26" y="3"/>
                    <a:pt x="22" y="4"/>
                    <a:pt x="20" y="7"/>
                  </a:cubicBezTo>
                  <a:cubicBezTo>
                    <a:pt x="14" y="13"/>
                    <a:pt x="8" y="20"/>
                    <a:pt x="4" y="27"/>
                  </a:cubicBezTo>
                  <a:cubicBezTo>
                    <a:pt x="2" y="32"/>
                    <a:pt x="5" y="38"/>
                    <a:pt x="10" y="40"/>
                  </a:cubicBezTo>
                  <a:cubicBezTo>
                    <a:pt x="13" y="42"/>
                    <a:pt x="16" y="42"/>
                    <a:pt x="18" y="43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3"/>
            <p:cNvSpPr/>
            <p:nvPr/>
          </p:nvSpPr>
          <p:spPr>
            <a:xfrm>
              <a:off x="9975850" y="-887413"/>
              <a:ext cx="185738" cy="109538"/>
            </a:xfrm>
            <a:custGeom>
              <a:avLst/>
              <a:gdLst/>
              <a:ahLst/>
              <a:cxnLst/>
              <a:rect l="l" t="t" r="r" b="b"/>
              <a:pathLst>
                <a:path w="36" h="21" extrusionOk="0">
                  <a:moveTo>
                    <a:pt x="36" y="8"/>
                  </a:moveTo>
                  <a:cubicBezTo>
                    <a:pt x="30" y="11"/>
                    <a:pt x="24" y="14"/>
                    <a:pt x="19" y="17"/>
                  </a:cubicBezTo>
                  <a:cubicBezTo>
                    <a:pt x="19" y="17"/>
                    <a:pt x="19" y="18"/>
                    <a:pt x="20" y="20"/>
                  </a:cubicBezTo>
                  <a:cubicBezTo>
                    <a:pt x="10" y="21"/>
                    <a:pt x="10" y="20"/>
                    <a:pt x="0" y="0"/>
                  </a:cubicBezTo>
                  <a:cubicBezTo>
                    <a:pt x="12" y="3"/>
                    <a:pt x="23" y="5"/>
                    <a:pt x="36" y="8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3"/>
            <p:cNvSpPr/>
            <p:nvPr/>
          </p:nvSpPr>
          <p:spPr>
            <a:xfrm>
              <a:off x="5911850" y="-596901"/>
              <a:ext cx="246063" cy="290513"/>
            </a:xfrm>
            <a:custGeom>
              <a:avLst/>
              <a:gdLst/>
              <a:ahLst/>
              <a:cxnLst/>
              <a:rect l="l" t="t" r="r" b="b"/>
              <a:pathLst>
                <a:path w="48" h="56" extrusionOk="0">
                  <a:moveTo>
                    <a:pt x="19" y="56"/>
                  </a:moveTo>
                  <a:cubicBezTo>
                    <a:pt x="4" y="50"/>
                    <a:pt x="0" y="36"/>
                    <a:pt x="8" y="22"/>
                  </a:cubicBezTo>
                  <a:cubicBezTo>
                    <a:pt x="17" y="7"/>
                    <a:pt x="32" y="2"/>
                    <a:pt x="48" y="0"/>
                  </a:cubicBezTo>
                  <a:cubicBezTo>
                    <a:pt x="45" y="1"/>
                    <a:pt x="42" y="2"/>
                    <a:pt x="39" y="3"/>
                  </a:cubicBezTo>
                  <a:cubicBezTo>
                    <a:pt x="36" y="5"/>
                    <a:pt x="34" y="8"/>
                    <a:pt x="32" y="9"/>
                  </a:cubicBezTo>
                  <a:cubicBezTo>
                    <a:pt x="33" y="13"/>
                    <a:pt x="34" y="16"/>
                    <a:pt x="35" y="19"/>
                  </a:cubicBezTo>
                  <a:cubicBezTo>
                    <a:pt x="33" y="19"/>
                    <a:pt x="32" y="19"/>
                    <a:pt x="30" y="20"/>
                  </a:cubicBezTo>
                  <a:cubicBezTo>
                    <a:pt x="30" y="15"/>
                    <a:pt x="29" y="11"/>
                    <a:pt x="29" y="7"/>
                  </a:cubicBezTo>
                  <a:cubicBezTo>
                    <a:pt x="19" y="12"/>
                    <a:pt x="10" y="20"/>
                    <a:pt x="8" y="33"/>
                  </a:cubicBezTo>
                  <a:cubicBezTo>
                    <a:pt x="7" y="43"/>
                    <a:pt x="10" y="51"/>
                    <a:pt x="19" y="56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3"/>
            <p:cNvSpPr/>
            <p:nvPr/>
          </p:nvSpPr>
          <p:spPr>
            <a:xfrm>
              <a:off x="6015038" y="-990601"/>
              <a:ext cx="147638" cy="160338"/>
            </a:xfrm>
            <a:custGeom>
              <a:avLst/>
              <a:gdLst/>
              <a:ahLst/>
              <a:cxnLst/>
              <a:rect l="l" t="t" r="r" b="b"/>
              <a:pathLst>
                <a:path w="29" h="31" extrusionOk="0">
                  <a:moveTo>
                    <a:pt x="24" y="9"/>
                  </a:moveTo>
                  <a:cubicBezTo>
                    <a:pt x="26" y="10"/>
                    <a:pt x="27" y="11"/>
                    <a:pt x="28" y="11"/>
                  </a:cubicBezTo>
                  <a:cubicBezTo>
                    <a:pt x="20" y="18"/>
                    <a:pt x="12" y="25"/>
                    <a:pt x="5" y="31"/>
                  </a:cubicBezTo>
                  <a:cubicBezTo>
                    <a:pt x="0" y="20"/>
                    <a:pt x="14" y="1"/>
                    <a:pt x="29" y="0"/>
                  </a:cubicBezTo>
                  <a:cubicBezTo>
                    <a:pt x="28" y="3"/>
                    <a:pt x="26" y="6"/>
                    <a:pt x="24" y="9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3"/>
            <p:cNvSpPr/>
            <p:nvPr/>
          </p:nvSpPr>
          <p:spPr>
            <a:xfrm>
              <a:off x="7759700" y="-944563"/>
              <a:ext cx="87313" cy="155575"/>
            </a:xfrm>
            <a:custGeom>
              <a:avLst/>
              <a:gdLst/>
              <a:ahLst/>
              <a:cxnLst/>
              <a:rect l="l" t="t" r="r" b="b"/>
              <a:pathLst>
                <a:path w="17" h="30" extrusionOk="0">
                  <a:moveTo>
                    <a:pt x="17" y="11"/>
                  </a:moveTo>
                  <a:cubicBezTo>
                    <a:pt x="16" y="18"/>
                    <a:pt x="17" y="26"/>
                    <a:pt x="9" y="30"/>
                  </a:cubicBezTo>
                  <a:cubicBezTo>
                    <a:pt x="0" y="25"/>
                    <a:pt x="2" y="17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10" y="0"/>
                    <a:pt x="12" y="0"/>
                    <a:pt x="17" y="1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3"/>
            <p:cNvSpPr/>
            <p:nvPr/>
          </p:nvSpPr>
          <p:spPr>
            <a:xfrm>
              <a:off x="9442450" y="-990601"/>
              <a:ext cx="144463" cy="160338"/>
            </a:xfrm>
            <a:custGeom>
              <a:avLst/>
              <a:gdLst/>
              <a:ahLst/>
              <a:cxnLst/>
              <a:rect l="l" t="t" r="r" b="b"/>
              <a:pathLst>
                <a:path w="28" h="31" extrusionOk="0">
                  <a:moveTo>
                    <a:pt x="25" y="31"/>
                  </a:moveTo>
                  <a:cubicBezTo>
                    <a:pt x="22" y="28"/>
                    <a:pt x="19" y="24"/>
                    <a:pt x="15" y="21"/>
                  </a:cubicBezTo>
                  <a:cubicBezTo>
                    <a:pt x="10" y="18"/>
                    <a:pt x="6" y="15"/>
                    <a:pt x="0" y="12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16" y="2"/>
                    <a:pt x="28" y="19"/>
                    <a:pt x="25" y="3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3"/>
            <p:cNvSpPr/>
            <p:nvPr/>
          </p:nvSpPr>
          <p:spPr>
            <a:xfrm>
              <a:off x="5891213" y="-960438"/>
              <a:ext cx="96838" cy="171450"/>
            </a:xfrm>
            <a:custGeom>
              <a:avLst/>
              <a:gdLst/>
              <a:ahLst/>
              <a:cxnLst/>
              <a:rect l="l" t="t" r="r" b="b"/>
              <a:pathLst>
                <a:path w="19" h="33" extrusionOk="0">
                  <a:moveTo>
                    <a:pt x="0" y="18"/>
                  </a:moveTo>
                  <a:cubicBezTo>
                    <a:pt x="3" y="19"/>
                    <a:pt x="5" y="20"/>
                    <a:pt x="8" y="22"/>
                  </a:cubicBezTo>
                  <a:cubicBezTo>
                    <a:pt x="5" y="6"/>
                    <a:pt x="6" y="3"/>
                    <a:pt x="19" y="0"/>
                  </a:cubicBezTo>
                  <a:cubicBezTo>
                    <a:pt x="17" y="6"/>
                    <a:pt x="15" y="11"/>
                    <a:pt x="14" y="16"/>
                  </a:cubicBezTo>
                  <a:cubicBezTo>
                    <a:pt x="14" y="22"/>
                    <a:pt x="15" y="27"/>
                    <a:pt x="16" y="33"/>
                  </a:cubicBezTo>
                  <a:cubicBezTo>
                    <a:pt x="9" y="31"/>
                    <a:pt x="1" y="29"/>
                    <a:pt x="0" y="18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3"/>
            <p:cNvSpPr/>
            <p:nvPr/>
          </p:nvSpPr>
          <p:spPr>
            <a:xfrm>
              <a:off x="9637713" y="-949326"/>
              <a:ext cx="71438" cy="155575"/>
            </a:xfrm>
            <a:custGeom>
              <a:avLst/>
              <a:gdLst/>
              <a:ahLst/>
              <a:cxnLst/>
              <a:rect l="l" t="t" r="r" b="b"/>
              <a:pathLst>
                <a:path w="14" h="30" extrusionOk="0">
                  <a:moveTo>
                    <a:pt x="0" y="0"/>
                  </a:moveTo>
                  <a:cubicBezTo>
                    <a:pt x="10" y="1"/>
                    <a:pt x="12" y="6"/>
                    <a:pt x="7" y="20"/>
                  </a:cubicBezTo>
                  <a:cubicBezTo>
                    <a:pt x="10" y="19"/>
                    <a:pt x="12" y="18"/>
                    <a:pt x="14" y="17"/>
                  </a:cubicBezTo>
                  <a:cubicBezTo>
                    <a:pt x="14" y="25"/>
                    <a:pt x="12" y="28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3"/>
            <p:cNvSpPr/>
            <p:nvPr/>
          </p:nvSpPr>
          <p:spPr>
            <a:xfrm>
              <a:off x="9458325" y="-601663"/>
              <a:ext cx="225425" cy="285750"/>
            </a:xfrm>
            <a:custGeom>
              <a:avLst/>
              <a:gdLst/>
              <a:ahLst/>
              <a:cxnLst/>
              <a:rect l="l" t="t" r="r" b="b"/>
              <a:pathLst>
                <a:path w="44" h="55" extrusionOk="0">
                  <a:moveTo>
                    <a:pt x="14" y="9"/>
                  </a:moveTo>
                  <a:cubicBezTo>
                    <a:pt x="9" y="6"/>
                    <a:pt x="4" y="3"/>
                    <a:pt x="0" y="0"/>
                  </a:cubicBezTo>
                  <a:cubicBezTo>
                    <a:pt x="18" y="0"/>
                    <a:pt x="40" y="17"/>
                    <a:pt x="42" y="34"/>
                  </a:cubicBezTo>
                  <a:cubicBezTo>
                    <a:pt x="44" y="44"/>
                    <a:pt x="40" y="52"/>
                    <a:pt x="31" y="55"/>
                  </a:cubicBezTo>
                  <a:cubicBezTo>
                    <a:pt x="44" y="38"/>
                    <a:pt x="38" y="18"/>
                    <a:pt x="18" y="8"/>
                  </a:cubicBezTo>
                  <a:cubicBezTo>
                    <a:pt x="17" y="8"/>
                    <a:pt x="16" y="9"/>
                    <a:pt x="14" y="9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3"/>
            <p:cNvSpPr/>
            <p:nvPr/>
          </p:nvSpPr>
          <p:spPr>
            <a:xfrm>
              <a:off x="8281988" y="-1116013"/>
              <a:ext cx="103188" cy="192088"/>
            </a:xfrm>
            <a:custGeom>
              <a:avLst/>
              <a:gdLst/>
              <a:ahLst/>
              <a:cxnLst/>
              <a:rect l="l" t="t" r="r" b="b"/>
              <a:pathLst>
                <a:path w="20" h="37" extrusionOk="0">
                  <a:moveTo>
                    <a:pt x="6" y="11"/>
                  </a:moveTo>
                  <a:cubicBezTo>
                    <a:pt x="7" y="13"/>
                    <a:pt x="8" y="14"/>
                    <a:pt x="9" y="15"/>
                  </a:cubicBezTo>
                  <a:cubicBezTo>
                    <a:pt x="12" y="10"/>
                    <a:pt x="15" y="5"/>
                    <a:pt x="18" y="0"/>
                  </a:cubicBezTo>
                  <a:cubicBezTo>
                    <a:pt x="20" y="14"/>
                    <a:pt x="16" y="26"/>
                    <a:pt x="8" y="37"/>
                  </a:cubicBezTo>
                  <a:cubicBezTo>
                    <a:pt x="13" y="28"/>
                    <a:pt x="0" y="21"/>
                    <a:pt x="6" y="1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3"/>
            <p:cNvSpPr/>
            <p:nvPr/>
          </p:nvSpPr>
          <p:spPr>
            <a:xfrm>
              <a:off x="7224713" y="-1109663"/>
              <a:ext cx="82550" cy="185738"/>
            </a:xfrm>
            <a:custGeom>
              <a:avLst/>
              <a:gdLst/>
              <a:ahLst/>
              <a:cxnLst/>
              <a:rect l="l" t="t" r="r" b="b"/>
              <a:pathLst>
                <a:path w="16" h="36" extrusionOk="0">
                  <a:moveTo>
                    <a:pt x="10" y="36"/>
                  </a:moveTo>
                  <a:cubicBezTo>
                    <a:pt x="4" y="26"/>
                    <a:pt x="0" y="15"/>
                    <a:pt x="1" y="0"/>
                  </a:cubicBezTo>
                  <a:cubicBezTo>
                    <a:pt x="5" y="6"/>
                    <a:pt x="8" y="10"/>
                    <a:pt x="11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4" y="11"/>
                    <a:pt x="15" y="11"/>
                    <a:pt x="16" y="11"/>
                  </a:cubicBezTo>
                  <a:cubicBezTo>
                    <a:pt x="14" y="20"/>
                    <a:pt x="12" y="28"/>
                    <a:pt x="10" y="36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3"/>
            <p:cNvSpPr/>
            <p:nvPr/>
          </p:nvSpPr>
          <p:spPr>
            <a:xfrm>
              <a:off x="9509125" y="-1400176"/>
              <a:ext cx="179388" cy="77788"/>
            </a:xfrm>
            <a:custGeom>
              <a:avLst/>
              <a:gdLst/>
              <a:ahLst/>
              <a:cxnLst/>
              <a:rect l="l" t="t" r="r" b="b"/>
              <a:pathLst>
                <a:path w="35" h="15" extrusionOk="0">
                  <a:moveTo>
                    <a:pt x="0" y="12"/>
                  </a:moveTo>
                  <a:cubicBezTo>
                    <a:pt x="13" y="0"/>
                    <a:pt x="27" y="2"/>
                    <a:pt x="35" y="15"/>
                  </a:cubicBezTo>
                  <a:cubicBezTo>
                    <a:pt x="24" y="14"/>
                    <a:pt x="13" y="13"/>
                    <a:pt x="0" y="12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3"/>
            <p:cNvSpPr/>
            <p:nvPr/>
          </p:nvSpPr>
          <p:spPr>
            <a:xfrm>
              <a:off x="5932488" y="-1395413"/>
              <a:ext cx="168275" cy="73025"/>
            </a:xfrm>
            <a:custGeom>
              <a:avLst/>
              <a:gdLst/>
              <a:ahLst/>
              <a:cxnLst/>
              <a:rect l="l" t="t" r="r" b="b"/>
              <a:pathLst>
                <a:path w="33" h="14" extrusionOk="0">
                  <a:moveTo>
                    <a:pt x="0" y="11"/>
                  </a:moveTo>
                  <a:cubicBezTo>
                    <a:pt x="9" y="0"/>
                    <a:pt x="21" y="0"/>
                    <a:pt x="33" y="11"/>
                  </a:cubicBezTo>
                  <a:cubicBezTo>
                    <a:pt x="21" y="12"/>
                    <a:pt x="10" y="13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3"/>
            <p:cNvSpPr/>
            <p:nvPr/>
          </p:nvSpPr>
          <p:spPr>
            <a:xfrm>
              <a:off x="9001125" y="-1093788"/>
              <a:ext cx="92075" cy="107950"/>
            </a:xfrm>
            <a:custGeom>
              <a:avLst/>
              <a:gdLst/>
              <a:ahLst/>
              <a:cxnLst/>
              <a:rect l="l" t="t" r="r" b="b"/>
              <a:pathLst>
                <a:path w="18" h="21" extrusionOk="0">
                  <a:moveTo>
                    <a:pt x="16" y="0"/>
                  </a:moveTo>
                  <a:cubicBezTo>
                    <a:pt x="18" y="17"/>
                    <a:pt x="18" y="17"/>
                    <a:pt x="2" y="21"/>
                  </a:cubicBezTo>
                  <a:cubicBezTo>
                    <a:pt x="0" y="9"/>
                    <a:pt x="3" y="5"/>
                    <a:pt x="16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3"/>
            <p:cNvSpPr/>
            <p:nvPr/>
          </p:nvSpPr>
          <p:spPr>
            <a:xfrm>
              <a:off x="6270625" y="-1265238"/>
              <a:ext cx="128588" cy="201613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22" y="0"/>
                  </a:moveTo>
                  <a:cubicBezTo>
                    <a:pt x="20" y="1"/>
                    <a:pt x="19" y="3"/>
                    <a:pt x="17" y="5"/>
                  </a:cubicBezTo>
                  <a:cubicBezTo>
                    <a:pt x="19" y="6"/>
                    <a:pt x="22" y="8"/>
                    <a:pt x="24" y="10"/>
                  </a:cubicBezTo>
                  <a:cubicBezTo>
                    <a:pt x="25" y="12"/>
                    <a:pt x="24" y="15"/>
                    <a:pt x="24" y="18"/>
                  </a:cubicBezTo>
                  <a:cubicBezTo>
                    <a:pt x="24" y="18"/>
                    <a:pt x="21" y="18"/>
                    <a:pt x="20" y="18"/>
                  </a:cubicBezTo>
                  <a:cubicBezTo>
                    <a:pt x="20" y="16"/>
                    <a:pt x="20" y="14"/>
                    <a:pt x="20" y="10"/>
                  </a:cubicBezTo>
                  <a:cubicBezTo>
                    <a:pt x="17" y="9"/>
                    <a:pt x="13" y="8"/>
                    <a:pt x="10" y="9"/>
                  </a:cubicBezTo>
                  <a:cubicBezTo>
                    <a:pt x="7" y="11"/>
                    <a:pt x="4" y="16"/>
                    <a:pt x="5" y="19"/>
                  </a:cubicBezTo>
                  <a:cubicBezTo>
                    <a:pt x="6" y="26"/>
                    <a:pt x="9" y="33"/>
                    <a:pt x="10" y="39"/>
                  </a:cubicBezTo>
                  <a:cubicBezTo>
                    <a:pt x="4" y="34"/>
                    <a:pt x="0" y="26"/>
                    <a:pt x="2" y="15"/>
                  </a:cubicBezTo>
                  <a:cubicBezTo>
                    <a:pt x="4" y="5"/>
                    <a:pt x="13" y="2"/>
                    <a:pt x="22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3"/>
            <p:cNvSpPr/>
            <p:nvPr/>
          </p:nvSpPr>
          <p:spPr>
            <a:xfrm>
              <a:off x="5983288" y="-446088"/>
              <a:ext cx="144463" cy="144463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2" y="28"/>
                  </a:moveTo>
                  <a:cubicBezTo>
                    <a:pt x="20" y="23"/>
                    <a:pt x="25" y="18"/>
                    <a:pt x="22" y="10"/>
                  </a:cubicBezTo>
                  <a:cubicBezTo>
                    <a:pt x="21" y="7"/>
                    <a:pt x="17" y="3"/>
                    <a:pt x="14" y="4"/>
                  </a:cubicBezTo>
                  <a:cubicBezTo>
                    <a:pt x="10" y="4"/>
                    <a:pt x="7" y="7"/>
                    <a:pt x="3" y="10"/>
                  </a:cubicBezTo>
                  <a:cubicBezTo>
                    <a:pt x="7" y="13"/>
                    <a:pt x="9" y="14"/>
                    <a:pt x="11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7" y="17"/>
                    <a:pt x="3" y="18"/>
                    <a:pt x="1" y="16"/>
                  </a:cubicBezTo>
                  <a:cubicBezTo>
                    <a:pt x="0" y="15"/>
                    <a:pt x="0" y="10"/>
                    <a:pt x="1" y="8"/>
                  </a:cubicBezTo>
                  <a:cubicBezTo>
                    <a:pt x="4" y="2"/>
                    <a:pt x="11" y="0"/>
                    <a:pt x="18" y="2"/>
                  </a:cubicBezTo>
                  <a:cubicBezTo>
                    <a:pt x="24" y="4"/>
                    <a:pt x="28" y="11"/>
                    <a:pt x="27" y="17"/>
                  </a:cubicBezTo>
                  <a:cubicBezTo>
                    <a:pt x="25" y="24"/>
                    <a:pt x="21" y="27"/>
                    <a:pt x="12" y="28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3"/>
            <p:cNvSpPr/>
            <p:nvPr/>
          </p:nvSpPr>
          <p:spPr>
            <a:xfrm>
              <a:off x="6399213" y="-944563"/>
              <a:ext cx="138113" cy="119063"/>
            </a:xfrm>
            <a:custGeom>
              <a:avLst/>
              <a:gdLst/>
              <a:ahLst/>
              <a:cxnLst/>
              <a:rect l="l" t="t" r="r" b="b"/>
              <a:pathLst>
                <a:path w="27" h="23" extrusionOk="0">
                  <a:moveTo>
                    <a:pt x="13" y="12"/>
                  </a:moveTo>
                  <a:cubicBezTo>
                    <a:pt x="16" y="11"/>
                    <a:pt x="19" y="11"/>
                    <a:pt x="21" y="11"/>
                  </a:cubicBezTo>
                  <a:cubicBezTo>
                    <a:pt x="22" y="10"/>
                    <a:pt x="22" y="10"/>
                    <a:pt x="23" y="9"/>
                  </a:cubicBezTo>
                  <a:cubicBezTo>
                    <a:pt x="20" y="7"/>
                    <a:pt x="17" y="4"/>
                    <a:pt x="14" y="3"/>
                  </a:cubicBezTo>
                  <a:cubicBezTo>
                    <a:pt x="12" y="3"/>
                    <a:pt x="8" y="5"/>
                    <a:pt x="7" y="7"/>
                  </a:cubicBezTo>
                  <a:cubicBezTo>
                    <a:pt x="5" y="14"/>
                    <a:pt x="11" y="18"/>
                    <a:pt x="16" y="23"/>
                  </a:cubicBezTo>
                  <a:cubicBezTo>
                    <a:pt x="14" y="22"/>
                    <a:pt x="12" y="21"/>
                    <a:pt x="11" y="21"/>
                  </a:cubicBezTo>
                  <a:cubicBezTo>
                    <a:pt x="4" y="16"/>
                    <a:pt x="0" y="10"/>
                    <a:pt x="2" y="5"/>
                  </a:cubicBezTo>
                  <a:cubicBezTo>
                    <a:pt x="5" y="1"/>
                    <a:pt x="14" y="0"/>
                    <a:pt x="21" y="3"/>
                  </a:cubicBezTo>
                  <a:cubicBezTo>
                    <a:pt x="23" y="5"/>
                    <a:pt x="25" y="8"/>
                    <a:pt x="26" y="11"/>
                  </a:cubicBezTo>
                  <a:cubicBezTo>
                    <a:pt x="27" y="12"/>
                    <a:pt x="24" y="16"/>
                    <a:pt x="23" y="16"/>
                  </a:cubicBezTo>
                  <a:cubicBezTo>
                    <a:pt x="20" y="16"/>
                    <a:pt x="16" y="15"/>
                    <a:pt x="13" y="15"/>
                  </a:cubicBezTo>
                  <a:cubicBezTo>
                    <a:pt x="13" y="14"/>
                    <a:pt x="13" y="13"/>
                    <a:pt x="13" y="12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3"/>
            <p:cNvSpPr/>
            <p:nvPr/>
          </p:nvSpPr>
          <p:spPr>
            <a:xfrm>
              <a:off x="8380413" y="-612776"/>
              <a:ext cx="123825" cy="16668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31"/>
                  </a:moveTo>
                  <a:cubicBezTo>
                    <a:pt x="2" y="28"/>
                    <a:pt x="4" y="25"/>
                    <a:pt x="7" y="22"/>
                  </a:cubicBezTo>
                  <a:cubicBezTo>
                    <a:pt x="8" y="21"/>
                    <a:pt x="8" y="20"/>
                    <a:pt x="10" y="19"/>
                  </a:cubicBezTo>
                  <a:cubicBezTo>
                    <a:pt x="19" y="16"/>
                    <a:pt x="21" y="9"/>
                    <a:pt x="20" y="0"/>
                  </a:cubicBezTo>
                  <a:cubicBezTo>
                    <a:pt x="24" y="7"/>
                    <a:pt x="23" y="16"/>
                    <a:pt x="18" y="23"/>
                  </a:cubicBezTo>
                  <a:cubicBezTo>
                    <a:pt x="13" y="30"/>
                    <a:pt x="7" y="32"/>
                    <a:pt x="0" y="3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3"/>
            <p:cNvSpPr/>
            <p:nvPr/>
          </p:nvSpPr>
          <p:spPr>
            <a:xfrm>
              <a:off x="8047038" y="-1073151"/>
              <a:ext cx="158750" cy="16033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22"/>
                  </a:moveTo>
                  <a:cubicBezTo>
                    <a:pt x="26" y="29"/>
                    <a:pt x="20" y="31"/>
                    <a:pt x="12" y="29"/>
                  </a:cubicBezTo>
                  <a:cubicBezTo>
                    <a:pt x="6" y="27"/>
                    <a:pt x="2" y="23"/>
                    <a:pt x="1" y="16"/>
                  </a:cubicBezTo>
                  <a:cubicBezTo>
                    <a:pt x="0" y="9"/>
                    <a:pt x="3" y="3"/>
                    <a:pt x="8" y="0"/>
                  </a:cubicBezTo>
                  <a:cubicBezTo>
                    <a:pt x="7" y="4"/>
                    <a:pt x="4" y="9"/>
                    <a:pt x="4" y="15"/>
                  </a:cubicBezTo>
                  <a:cubicBezTo>
                    <a:pt x="4" y="23"/>
                    <a:pt x="10" y="25"/>
                    <a:pt x="18" y="22"/>
                  </a:cubicBezTo>
                  <a:cubicBezTo>
                    <a:pt x="22" y="20"/>
                    <a:pt x="26" y="22"/>
                    <a:pt x="31" y="22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3"/>
            <p:cNvSpPr/>
            <p:nvPr/>
          </p:nvSpPr>
          <p:spPr>
            <a:xfrm>
              <a:off x="7107238" y="-601663"/>
              <a:ext cx="128588" cy="160338"/>
            </a:xfrm>
            <a:custGeom>
              <a:avLst/>
              <a:gdLst/>
              <a:ahLst/>
              <a:cxnLst/>
              <a:rect l="l" t="t" r="r" b="b"/>
              <a:pathLst>
                <a:path w="25" h="31" extrusionOk="0">
                  <a:moveTo>
                    <a:pt x="3" y="0"/>
                  </a:moveTo>
                  <a:cubicBezTo>
                    <a:pt x="3" y="8"/>
                    <a:pt x="6" y="15"/>
                    <a:pt x="15" y="18"/>
                  </a:cubicBezTo>
                  <a:cubicBezTo>
                    <a:pt x="16" y="18"/>
                    <a:pt x="16" y="21"/>
                    <a:pt x="17" y="22"/>
                  </a:cubicBezTo>
                  <a:cubicBezTo>
                    <a:pt x="20" y="24"/>
                    <a:pt x="23" y="26"/>
                    <a:pt x="25" y="29"/>
                  </a:cubicBezTo>
                  <a:cubicBezTo>
                    <a:pt x="19" y="31"/>
                    <a:pt x="13" y="28"/>
                    <a:pt x="9" y="24"/>
                  </a:cubicBezTo>
                  <a:cubicBezTo>
                    <a:pt x="1" y="18"/>
                    <a:pt x="0" y="9"/>
                    <a:pt x="3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3"/>
            <p:cNvSpPr/>
            <p:nvPr/>
          </p:nvSpPr>
          <p:spPr>
            <a:xfrm>
              <a:off x="6507163" y="-1093788"/>
              <a:ext cx="96838" cy="103188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5" y="0"/>
                  </a:moveTo>
                  <a:cubicBezTo>
                    <a:pt x="11" y="4"/>
                    <a:pt x="19" y="6"/>
                    <a:pt x="18" y="16"/>
                  </a:cubicBezTo>
                  <a:cubicBezTo>
                    <a:pt x="15" y="14"/>
                    <a:pt x="13" y="12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2" y="13"/>
                    <a:pt x="14" y="17"/>
                    <a:pt x="17" y="20"/>
                  </a:cubicBezTo>
                  <a:cubicBezTo>
                    <a:pt x="1" y="17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3"/>
            <p:cNvSpPr/>
            <p:nvPr/>
          </p:nvSpPr>
          <p:spPr>
            <a:xfrm>
              <a:off x="9217025" y="-981076"/>
              <a:ext cx="96838" cy="9842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0"/>
                  </a:moveTo>
                  <a:cubicBezTo>
                    <a:pt x="19" y="12"/>
                    <a:pt x="17" y="15"/>
                    <a:pt x="4" y="19"/>
                  </a:cubicBezTo>
                  <a:cubicBezTo>
                    <a:pt x="0" y="11"/>
                    <a:pt x="2" y="7"/>
                    <a:pt x="18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3"/>
            <p:cNvSpPr/>
            <p:nvPr/>
          </p:nvSpPr>
          <p:spPr>
            <a:xfrm>
              <a:off x="6342063" y="-1235076"/>
              <a:ext cx="174625" cy="219075"/>
            </a:xfrm>
            <a:custGeom>
              <a:avLst/>
              <a:gdLst/>
              <a:ahLst/>
              <a:cxnLst/>
              <a:rect l="l" t="t" r="r" b="b"/>
              <a:pathLst>
                <a:path w="34" h="42" extrusionOk="0">
                  <a:moveTo>
                    <a:pt x="23" y="0"/>
                  </a:moveTo>
                  <a:cubicBezTo>
                    <a:pt x="32" y="7"/>
                    <a:pt x="34" y="18"/>
                    <a:pt x="29" y="27"/>
                  </a:cubicBezTo>
                  <a:cubicBezTo>
                    <a:pt x="24" y="36"/>
                    <a:pt x="12" y="42"/>
                    <a:pt x="0" y="39"/>
                  </a:cubicBezTo>
                  <a:cubicBezTo>
                    <a:pt x="12" y="39"/>
                    <a:pt x="20" y="35"/>
                    <a:pt x="25" y="27"/>
                  </a:cubicBezTo>
                  <a:cubicBezTo>
                    <a:pt x="30" y="18"/>
                    <a:pt x="29" y="9"/>
                    <a:pt x="23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3"/>
            <p:cNvSpPr/>
            <p:nvPr/>
          </p:nvSpPr>
          <p:spPr>
            <a:xfrm>
              <a:off x="6296025" y="-974726"/>
              <a:ext cx="87313" cy="92075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5" y="18"/>
                  </a:moveTo>
                  <a:cubicBezTo>
                    <a:pt x="3" y="15"/>
                    <a:pt x="0" y="12"/>
                    <a:pt x="1" y="0"/>
                  </a:cubicBezTo>
                  <a:cubicBezTo>
                    <a:pt x="15" y="4"/>
                    <a:pt x="17" y="7"/>
                    <a:pt x="15" y="18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3"/>
            <p:cNvSpPr/>
            <p:nvPr/>
          </p:nvSpPr>
          <p:spPr>
            <a:xfrm>
              <a:off x="7405688" y="-1047751"/>
              <a:ext cx="163513" cy="139700"/>
            </a:xfrm>
            <a:custGeom>
              <a:avLst/>
              <a:gdLst/>
              <a:ahLst/>
              <a:cxnLst/>
              <a:rect l="l" t="t" r="r" b="b"/>
              <a:pathLst>
                <a:path w="32" h="27" extrusionOk="0">
                  <a:moveTo>
                    <a:pt x="0" y="16"/>
                  </a:moveTo>
                  <a:cubicBezTo>
                    <a:pt x="5" y="19"/>
                    <a:pt x="11" y="15"/>
                    <a:pt x="17" y="19"/>
                  </a:cubicBezTo>
                  <a:cubicBezTo>
                    <a:pt x="20" y="22"/>
                    <a:pt x="28" y="14"/>
                    <a:pt x="27" y="8"/>
                  </a:cubicBezTo>
                  <a:cubicBezTo>
                    <a:pt x="27" y="5"/>
                    <a:pt x="27" y="3"/>
                    <a:pt x="26" y="0"/>
                  </a:cubicBezTo>
                  <a:cubicBezTo>
                    <a:pt x="32" y="9"/>
                    <a:pt x="30" y="18"/>
                    <a:pt x="23" y="22"/>
                  </a:cubicBezTo>
                  <a:cubicBezTo>
                    <a:pt x="16" y="27"/>
                    <a:pt x="4" y="26"/>
                    <a:pt x="0" y="16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3"/>
            <p:cNvSpPr/>
            <p:nvPr/>
          </p:nvSpPr>
          <p:spPr>
            <a:xfrm>
              <a:off x="9720263" y="-1306513"/>
              <a:ext cx="80963" cy="92075"/>
            </a:xfrm>
            <a:custGeom>
              <a:avLst/>
              <a:gdLst/>
              <a:ahLst/>
              <a:cxnLst/>
              <a:rect l="l" t="t" r="r" b="b"/>
              <a:pathLst>
                <a:path w="16" h="18" extrusionOk="0">
                  <a:moveTo>
                    <a:pt x="14" y="0"/>
                  </a:moveTo>
                  <a:cubicBezTo>
                    <a:pt x="16" y="13"/>
                    <a:pt x="14" y="16"/>
                    <a:pt x="1" y="18"/>
                  </a:cubicBezTo>
                  <a:cubicBezTo>
                    <a:pt x="0" y="6"/>
                    <a:pt x="0" y="6"/>
                    <a:pt x="14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3"/>
            <p:cNvSpPr/>
            <p:nvPr/>
          </p:nvSpPr>
          <p:spPr>
            <a:xfrm>
              <a:off x="6831013" y="-596901"/>
              <a:ext cx="106363" cy="150813"/>
            </a:xfrm>
            <a:custGeom>
              <a:avLst/>
              <a:gdLst/>
              <a:ahLst/>
              <a:cxnLst/>
              <a:rect l="l" t="t" r="r" b="b"/>
              <a:pathLst>
                <a:path w="21" h="29" extrusionOk="0">
                  <a:moveTo>
                    <a:pt x="4" y="26"/>
                  </a:moveTo>
                  <a:cubicBezTo>
                    <a:pt x="12" y="26"/>
                    <a:pt x="16" y="21"/>
                    <a:pt x="18" y="15"/>
                  </a:cubicBezTo>
                  <a:cubicBezTo>
                    <a:pt x="20" y="9"/>
                    <a:pt x="18" y="5"/>
                    <a:pt x="13" y="3"/>
                  </a:cubicBezTo>
                  <a:cubicBezTo>
                    <a:pt x="8" y="0"/>
                    <a:pt x="5" y="2"/>
                    <a:pt x="4" y="6"/>
                  </a:cubicBezTo>
                  <a:cubicBezTo>
                    <a:pt x="6" y="9"/>
                    <a:pt x="7" y="11"/>
                    <a:pt x="8" y="13"/>
                  </a:cubicBezTo>
                  <a:cubicBezTo>
                    <a:pt x="7" y="13"/>
                    <a:pt x="4" y="14"/>
                    <a:pt x="4" y="14"/>
                  </a:cubicBezTo>
                  <a:cubicBezTo>
                    <a:pt x="2" y="12"/>
                    <a:pt x="0" y="9"/>
                    <a:pt x="1" y="7"/>
                  </a:cubicBezTo>
                  <a:cubicBezTo>
                    <a:pt x="2" y="4"/>
                    <a:pt x="6" y="1"/>
                    <a:pt x="8" y="0"/>
                  </a:cubicBezTo>
                  <a:cubicBezTo>
                    <a:pt x="12" y="0"/>
                    <a:pt x="17" y="2"/>
                    <a:pt x="18" y="5"/>
                  </a:cubicBezTo>
                  <a:cubicBezTo>
                    <a:pt x="20" y="9"/>
                    <a:pt x="21" y="15"/>
                    <a:pt x="19" y="19"/>
                  </a:cubicBezTo>
                  <a:cubicBezTo>
                    <a:pt x="16" y="24"/>
                    <a:pt x="12" y="29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3"/>
            <p:cNvSpPr/>
            <p:nvPr/>
          </p:nvSpPr>
          <p:spPr>
            <a:xfrm>
              <a:off x="5808663" y="-1306513"/>
              <a:ext cx="82550" cy="92075"/>
            </a:xfrm>
            <a:custGeom>
              <a:avLst/>
              <a:gdLst/>
              <a:ahLst/>
              <a:cxnLst/>
              <a:rect l="l" t="t" r="r" b="b"/>
              <a:pathLst>
                <a:path w="16" h="18" extrusionOk="0">
                  <a:moveTo>
                    <a:pt x="3" y="0"/>
                  </a:moveTo>
                  <a:cubicBezTo>
                    <a:pt x="6" y="7"/>
                    <a:pt x="16" y="8"/>
                    <a:pt x="15" y="18"/>
                  </a:cubicBezTo>
                  <a:cubicBezTo>
                    <a:pt x="2" y="15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3"/>
            <p:cNvSpPr/>
            <p:nvPr/>
          </p:nvSpPr>
          <p:spPr>
            <a:xfrm>
              <a:off x="7065963" y="-1093788"/>
              <a:ext cx="128588" cy="6191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0" y="7"/>
                  </a:moveTo>
                  <a:cubicBezTo>
                    <a:pt x="3" y="2"/>
                    <a:pt x="9" y="0"/>
                    <a:pt x="15" y="2"/>
                  </a:cubicBezTo>
                  <a:cubicBezTo>
                    <a:pt x="19" y="3"/>
                    <a:pt x="22" y="7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19" y="10"/>
                    <a:pt x="15" y="7"/>
                    <a:pt x="11" y="6"/>
                  </a:cubicBezTo>
                  <a:cubicBezTo>
                    <a:pt x="8" y="6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3"/>
            <p:cNvSpPr/>
            <p:nvPr/>
          </p:nvSpPr>
          <p:spPr>
            <a:xfrm>
              <a:off x="8842375" y="-596901"/>
              <a:ext cx="66675" cy="6826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1"/>
                  </a:moveTo>
                  <a:cubicBezTo>
                    <a:pt x="11" y="11"/>
                    <a:pt x="9" y="13"/>
                    <a:pt x="8" y="12"/>
                  </a:cubicBezTo>
                  <a:cubicBezTo>
                    <a:pt x="5" y="11"/>
                    <a:pt x="3" y="9"/>
                    <a:pt x="0" y="8"/>
                  </a:cubicBezTo>
                  <a:cubicBezTo>
                    <a:pt x="1" y="5"/>
                    <a:pt x="3" y="3"/>
                    <a:pt x="4" y="0"/>
                  </a:cubicBezTo>
                  <a:cubicBezTo>
                    <a:pt x="7" y="2"/>
                    <a:pt x="10" y="4"/>
                    <a:pt x="12" y="6"/>
                  </a:cubicBezTo>
                  <a:cubicBezTo>
                    <a:pt x="13" y="7"/>
                    <a:pt x="12" y="9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3"/>
            <p:cNvSpPr/>
            <p:nvPr/>
          </p:nvSpPr>
          <p:spPr>
            <a:xfrm>
              <a:off x="9474200" y="-436563"/>
              <a:ext cx="96838" cy="134938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0" y="0"/>
                  </a:moveTo>
                  <a:cubicBezTo>
                    <a:pt x="10" y="1"/>
                    <a:pt x="11" y="2"/>
                    <a:pt x="11" y="2"/>
                  </a:cubicBezTo>
                  <a:cubicBezTo>
                    <a:pt x="5" y="16"/>
                    <a:pt x="6" y="19"/>
                    <a:pt x="19" y="26"/>
                  </a:cubicBezTo>
                  <a:cubicBezTo>
                    <a:pt x="11" y="26"/>
                    <a:pt x="6" y="23"/>
                    <a:pt x="3" y="17"/>
                  </a:cubicBezTo>
                  <a:cubicBezTo>
                    <a:pt x="0" y="9"/>
                    <a:pt x="5" y="5"/>
                    <a:pt x="10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3"/>
            <p:cNvSpPr/>
            <p:nvPr/>
          </p:nvSpPr>
          <p:spPr>
            <a:xfrm>
              <a:off x="8421688" y="-1109663"/>
              <a:ext cx="122238" cy="71438"/>
            </a:xfrm>
            <a:custGeom>
              <a:avLst/>
              <a:gdLst/>
              <a:ahLst/>
              <a:cxnLst/>
              <a:rect l="l" t="t" r="r" b="b"/>
              <a:pathLst>
                <a:path w="24" h="14" extrusionOk="0">
                  <a:moveTo>
                    <a:pt x="24" y="11"/>
                  </a:moveTo>
                  <a:cubicBezTo>
                    <a:pt x="18" y="9"/>
                    <a:pt x="13" y="6"/>
                    <a:pt x="9" y="13"/>
                  </a:cubicBezTo>
                  <a:cubicBezTo>
                    <a:pt x="8" y="14"/>
                    <a:pt x="3" y="14"/>
                    <a:pt x="0" y="14"/>
                  </a:cubicBezTo>
                  <a:cubicBezTo>
                    <a:pt x="4" y="2"/>
                    <a:pt x="14" y="0"/>
                    <a:pt x="24" y="1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3"/>
            <p:cNvSpPr/>
            <p:nvPr/>
          </p:nvSpPr>
          <p:spPr>
            <a:xfrm>
              <a:off x="8456613" y="-1281113"/>
              <a:ext cx="61913" cy="98425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3" y="19"/>
                  </a:moveTo>
                  <a:cubicBezTo>
                    <a:pt x="2" y="15"/>
                    <a:pt x="0" y="11"/>
                    <a:pt x="0" y="6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5" y="2"/>
                    <a:pt x="3" y="5"/>
                    <a:pt x="4" y="8"/>
                  </a:cubicBezTo>
                  <a:cubicBezTo>
                    <a:pt x="4" y="9"/>
                    <a:pt x="8" y="10"/>
                    <a:pt x="12" y="12"/>
                  </a:cubicBezTo>
                  <a:cubicBezTo>
                    <a:pt x="10" y="14"/>
                    <a:pt x="8" y="17"/>
                    <a:pt x="7" y="19"/>
                  </a:cubicBezTo>
                  <a:cubicBezTo>
                    <a:pt x="5" y="19"/>
                    <a:pt x="4" y="19"/>
                    <a:pt x="3" y="19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3"/>
            <p:cNvSpPr/>
            <p:nvPr/>
          </p:nvSpPr>
          <p:spPr>
            <a:xfrm>
              <a:off x="7656513" y="-850901"/>
              <a:ext cx="61913" cy="73025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6" y="5"/>
                  </a:moveTo>
                  <a:cubicBezTo>
                    <a:pt x="5" y="4"/>
                    <a:pt x="4" y="2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6" y="2"/>
                    <a:pt x="10" y="3"/>
                    <a:pt x="11" y="6"/>
                  </a:cubicBezTo>
                  <a:cubicBezTo>
                    <a:pt x="12" y="8"/>
                    <a:pt x="9" y="12"/>
                    <a:pt x="7" y="13"/>
                  </a:cubicBezTo>
                  <a:cubicBezTo>
                    <a:pt x="5" y="14"/>
                    <a:pt x="2" y="12"/>
                    <a:pt x="0" y="11"/>
                  </a:cubicBezTo>
                  <a:cubicBezTo>
                    <a:pt x="1" y="9"/>
                    <a:pt x="3" y="7"/>
                    <a:pt x="6" y="5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3"/>
            <p:cNvSpPr/>
            <p:nvPr/>
          </p:nvSpPr>
          <p:spPr>
            <a:xfrm>
              <a:off x="7893050" y="-855663"/>
              <a:ext cx="61913" cy="77788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0" y="0"/>
                  </a:moveTo>
                  <a:cubicBezTo>
                    <a:pt x="8" y="3"/>
                    <a:pt x="6" y="5"/>
                    <a:pt x="6" y="6"/>
                  </a:cubicBezTo>
                  <a:cubicBezTo>
                    <a:pt x="8" y="8"/>
                    <a:pt x="10" y="9"/>
                    <a:pt x="12" y="11"/>
                  </a:cubicBezTo>
                  <a:cubicBezTo>
                    <a:pt x="11" y="12"/>
                    <a:pt x="9" y="15"/>
                    <a:pt x="8" y="14"/>
                  </a:cubicBezTo>
                  <a:cubicBezTo>
                    <a:pt x="6" y="14"/>
                    <a:pt x="2" y="13"/>
                    <a:pt x="1" y="11"/>
                  </a:cubicBezTo>
                  <a:cubicBezTo>
                    <a:pt x="0" y="10"/>
                    <a:pt x="1" y="6"/>
                    <a:pt x="3" y="4"/>
                  </a:cubicBezTo>
                  <a:cubicBezTo>
                    <a:pt x="4" y="3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3"/>
            <p:cNvSpPr/>
            <p:nvPr/>
          </p:nvSpPr>
          <p:spPr>
            <a:xfrm>
              <a:off x="9196388" y="-638176"/>
              <a:ext cx="57150" cy="82550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6" y="7"/>
                  </a:moveTo>
                  <a:cubicBezTo>
                    <a:pt x="4" y="5"/>
                    <a:pt x="2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4" y="3"/>
                    <a:pt x="8" y="5"/>
                    <a:pt x="10" y="8"/>
                  </a:cubicBezTo>
                  <a:cubicBezTo>
                    <a:pt x="11" y="10"/>
                    <a:pt x="10" y="14"/>
                    <a:pt x="9" y="16"/>
                  </a:cubicBezTo>
                  <a:cubicBezTo>
                    <a:pt x="7" y="16"/>
                    <a:pt x="4" y="16"/>
                    <a:pt x="3" y="16"/>
                  </a:cubicBezTo>
                  <a:cubicBezTo>
                    <a:pt x="3" y="13"/>
                    <a:pt x="4" y="11"/>
                    <a:pt x="4" y="8"/>
                  </a:cubicBezTo>
                  <a:cubicBezTo>
                    <a:pt x="5" y="8"/>
                    <a:pt x="5" y="8"/>
                    <a:pt x="6" y="7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3"/>
            <p:cNvSpPr/>
            <p:nvPr/>
          </p:nvSpPr>
          <p:spPr>
            <a:xfrm>
              <a:off x="9113838" y="-944563"/>
              <a:ext cx="92075" cy="109538"/>
            </a:xfrm>
            <a:custGeom>
              <a:avLst/>
              <a:gdLst/>
              <a:ahLst/>
              <a:cxnLst/>
              <a:rect l="l" t="t" r="r" b="b"/>
              <a:pathLst>
                <a:path w="18" h="21" extrusionOk="0">
                  <a:moveTo>
                    <a:pt x="0" y="3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11" y="0"/>
                    <a:pt x="16" y="2"/>
                    <a:pt x="17" y="7"/>
                  </a:cubicBezTo>
                  <a:cubicBezTo>
                    <a:pt x="18" y="13"/>
                    <a:pt x="11" y="20"/>
                    <a:pt x="5" y="21"/>
                  </a:cubicBezTo>
                  <a:cubicBezTo>
                    <a:pt x="7" y="17"/>
                    <a:pt x="10" y="12"/>
                    <a:pt x="12" y="7"/>
                  </a:cubicBezTo>
                  <a:cubicBezTo>
                    <a:pt x="8" y="5"/>
                    <a:pt x="4" y="4"/>
                    <a:pt x="0" y="3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3"/>
            <p:cNvSpPr/>
            <p:nvPr/>
          </p:nvSpPr>
          <p:spPr>
            <a:xfrm>
              <a:off x="6583363" y="-866776"/>
              <a:ext cx="52388" cy="63500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" y="12"/>
                  </a:moveTo>
                  <a:cubicBezTo>
                    <a:pt x="1" y="11"/>
                    <a:pt x="1" y="10"/>
                    <a:pt x="1" y="9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9" y="0"/>
                    <a:pt x="9" y="3"/>
                    <a:pt x="10" y="4"/>
                  </a:cubicBezTo>
                  <a:cubicBezTo>
                    <a:pt x="8" y="4"/>
                    <a:pt x="5" y="5"/>
                    <a:pt x="1" y="5"/>
                  </a:cubicBezTo>
                  <a:cubicBezTo>
                    <a:pt x="5" y="8"/>
                    <a:pt x="7" y="10"/>
                    <a:pt x="10" y="12"/>
                  </a:cubicBezTo>
                  <a:cubicBezTo>
                    <a:pt x="7" y="12"/>
                    <a:pt x="3" y="12"/>
                    <a:pt x="1" y="12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3"/>
            <p:cNvSpPr/>
            <p:nvPr/>
          </p:nvSpPr>
          <p:spPr>
            <a:xfrm>
              <a:off x="6265863" y="-503238"/>
              <a:ext cx="50800" cy="66675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5" y="13"/>
                  </a:moveTo>
                  <a:cubicBezTo>
                    <a:pt x="2" y="9"/>
                    <a:pt x="0" y="7"/>
                    <a:pt x="0" y="5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10" y="3"/>
                    <a:pt x="10" y="5"/>
                  </a:cubicBezTo>
                  <a:cubicBezTo>
                    <a:pt x="10" y="7"/>
                    <a:pt x="8" y="10"/>
                    <a:pt x="5" y="13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3"/>
            <p:cNvSpPr/>
            <p:nvPr/>
          </p:nvSpPr>
          <p:spPr>
            <a:xfrm>
              <a:off x="9072563" y="-928688"/>
              <a:ext cx="66675" cy="73025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8" y="0"/>
                  </a:moveTo>
                  <a:cubicBezTo>
                    <a:pt x="7" y="2"/>
                    <a:pt x="6" y="5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11" y="9"/>
                    <a:pt x="13" y="10"/>
                  </a:cubicBezTo>
                  <a:cubicBezTo>
                    <a:pt x="11" y="11"/>
                    <a:pt x="9" y="14"/>
                    <a:pt x="8" y="13"/>
                  </a:cubicBezTo>
                  <a:cubicBezTo>
                    <a:pt x="5" y="13"/>
                    <a:pt x="1" y="11"/>
                    <a:pt x="1" y="9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3"/>
            <p:cNvSpPr/>
            <p:nvPr/>
          </p:nvSpPr>
          <p:spPr>
            <a:xfrm>
              <a:off x="8975725" y="-866776"/>
              <a:ext cx="61913" cy="63500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7" y="5"/>
                  </a:moveTo>
                  <a:cubicBezTo>
                    <a:pt x="5" y="5"/>
                    <a:pt x="2" y="5"/>
                    <a:pt x="0" y="5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8" y="4"/>
                    <a:pt x="9" y="7"/>
                    <a:pt x="10" y="11"/>
                  </a:cubicBezTo>
                  <a:cubicBezTo>
                    <a:pt x="9" y="11"/>
                    <a:pt x="10" y="11"/>
                    <a:pt x="12" y="12"/>
                  </a:cubicBezTo>
                  <a:cubicBezTo>
                    <a:pt x="7" y="12"/>
                    <a:pt x="3" y="12"/>
                    <a:pt x="0" y="12"/>
                  </a:cubicBezTo>
                  <a:cubicBezTo>
                    <a:pt x="2" y="10"/>
                    <a:pt x="5" y="8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3"/>
            <p:cNvSpPr/>
            <p:nvPr/>
          </p:nvSpPr>
          <p:spPr>
            <a:xfrm>
              <a:off x="9288463" y="-503238"/>
              <a:ext cx="66675" cy="57150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3" y="5"/>
                  </a:moveTo>
                  <a:cubicBezTo>
                    <a:pt x="10" y="8"/>
                    <a:pt x="7" y="11"/>
                    <a:pt x="6" y="10"/>
                  </a:cubicBezTo>
                  <a:cubicBezTo>
                    <a:pt x="4" y="10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3" y="5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3"/>
            <p:cNvSpPr/>
            <p:nvPr/>
          </p:nvSpPr>
          <p:spPr>
            <a:xfrm>
              <a:off x="5753100" y="-1182688"/>
              <a:ext cx="55563" cy="77788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7" y="0"/>
                  </a:moveTo>
                  <a:cubicBezTo>
                    <a:pt x="6" y="3"/>
                    <a:pt x="5" y="5"/>
                    <a:pt x="5" y="7"/>
                  </a:cubicBezTo>
                  <a:cubicBezTo>
                    <a:pt x="6" y="7"/>
                    <a:pt x="8" y="7"/>
                    <a:pt x="8" y="8"/>
                  </a:cubicBezTo>
                  <a:cubicBezTo>
                    <a:pt x="10" y="10"/>
                    <a:pt x="10" y="11"/>
                    <a:pt x="11" y="13"/>
                  </a:cubicBezTo>
                  <a:cubicBezTo>
                    <a:pt x="9" y="14"/>
                    <a:pt x="6" y="15"/>
                    <a:pt x="5" y="14"/>
                  </a:cubicBezTo>
                  <a:cubicBezTo>
                    <a:pt x="0" y="12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3"/>
            <p:cNvSpPr/>
            <p:nvPr/>
          </p:nvSpPr>
          <p:spPr>
            <a:xfrm>
              <a:off x="5895975" y="-1182688"/>
              <a:ext cx="82550" cy="8890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2" y="8"/>
                  </a:moveTo>
                  <a:cubicBezTo>
                    <a:pt x="3" y="10"/>
                    <a:pt x="3" y="10"/>
                    <a:pt x="3" y="11"/>
                  </a:cubicBezTo>
                  <a:cubicBezTo>
                    <a:pt x="5" y="12"/>
                    <a:pt x="7" y="13"/>
                    <a:pt x="8" y="15"/>
                  </a:cubicBezTo>
                  <a:cubicBezTo>
                    <a:pt x="7" y="15"/>
                    <a:pt x="3" y="17"/>
                    <a:pt x="3" y="16"/>
                  </a:cubicBezTo>
                  <a:cubicBezTo>
                    <a:pt x="2" y="14"/>
                    <a:pt x="0" y="11"/>
                    <a:pt x="0" y="9"/>
                  </a:cubicBezTo>
                  <a:cubicBezTo>
                    <a:pt x="1" y="5"/>
                    <a:pt x="12" y="0"/>
                    <a:pt x="16" y="2"/>
                  </a:cubicBezTo>
                  <a:cubicBezTo>
                    <a:pt x="11" y="4"/>
                    <a:pt x="7" y="6"/>
                    <a:pt x="2" y="8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3"/>
            <p:cNvSpPr/>
            <p:nvPr/>
          </p:nvSpPr>
          <p:spPr>
            <a:xfrm>
              <a:off x="7107238" y="-1244601"/>
              <a:ext cx="50800" cy="6191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10" y="3"/>
                    <a:pt x="10" y="8"/>
                    <a:pt x="4" y="11"/>
                  </a:cubicBezTo>
                  <a:cubicBezTo>
                    <a:pt x="3" y="12"/>
                    <a:pt x="0" y="9"/>
                    <a:pt x="1" y="9"/>
                  </a:cubicBezTo>
                  <a:cubicBezTo>
                    <a:pt x="4" y="6"/>
                    <a:pt x="7" y="3"/>
                    <a:pt x="10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23"/>
            <p:cNvSpPr/>
            <p:nvPr/>
          </p:nvSpPr>
          <p:spPr>
            <a:xfrm>
              <a:off x="7431088" y="-1058863"/>
              <a:ext cx="66675" cy="42863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0"/>
                  </a:moveTo>
                  <a:cubicBezTo>
                    <a:pt x="13" y="4"/>
                    <a:pt x="11" y="7"/>
                    <a:pt x="6" y="8"/>
                  </a:cubicBezTo>
                  <a:cubicBezTo>
                    <a:pt x="4" y="8"/>
                    <a:pt x="2" y="7"/>
                    <a:pt x="1" y="6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23"/>
            <p:cNvSpPr/>
            <p:nvPr/>
          </p:nvSpPr>
          <p:spPr>
            <a:xfrm>
              <a:off x="9366250" y="-1001713"/>
              <a:ext cx="41275" cy="84138"/>
            </a:xfrm>
            <a:custGeom>
              <a:avLst/>
              <a:gdLst/>
              <a:ahLst/>
              <a:cxnLst/>
              <a:rect l="l" t="t" r="r" b="b"/>
              <a:pathLst>
                <a:path w="8" h="16" extrusionOk="0">
                  <a:moveTo>
                    <a:pt x="1" y="0"/>
                  </a:moveTo>
                  <a:cubicBezTo>
                    <a:pt x="3" y="3"/>
                    <a:pt x="6" y="5"/>
                    <a:pt x="7" y="7"/>
                  </a:cubicBezTo>
                  <a:cubicBezTo>
                    <a:pt x="8" y="10"/>
                    <a:pt x="6" y="13"/>
                    <a:pt x="6" y="16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1" y="12"/>
                    <a:pt x="1" y="10"/>
                    <a:pt x="3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3"/>
            <p:cNvSpPr/>
            <p:nvPr/>
          </p:nvSpPr>
          <p:spPr>
            <a:xfrm>
              <a:off x="9832975" y="-1093788"/>
              <a:ext cx="71438" cy="6191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2"/>
                  </a:moveTo>
                  <a:cubicBezTo>
                    <a:pt x="4" y="8"/>
                    <a:pt x="9" y="4"/>
                    <a:pt x="14" y="0"/>
                  </a:cubicBezTo>
                  <a:cubicBezTo>
                    <a:pt x="14" y="8"/>
                    <a:pt x="10" y="12"/>
                    <a:pt x="0" y="12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23"/>
            <p:cNvSpPr/>
            <p:nvPr/>
          </p:nvSpPr>
          <p:spPr>
            <a:xfrm>
              <a:off x="5700713" y="-1104901"/>
              <a:ext cx="82550" cy="8255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16"/>
                  </a:moveTo>
                  <a:cubicBezTo>
                    <a:pt x="4" y="13"/>
                    <a:pt x="0" y="10"/>
                    <a:pt x="0" y="0"/>
                  </a:cubicBezTo>
                  <a:cubicBezTo>
                    <a:pt x="5" y="5"/>
                    <a:pt x="10" y="9"/>
                    <a:pt x="16" y="16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23"/>
            <p:cNvSpPr/>
            <p:nvPr/>
          </p:nvSpPr>
          <p:spPr>
            <a:xfrm>
              <a:off x="8693150" y="-1006476"/>
              <a:ext cx="61913" cy="52388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12" y="5"/>
                  </a:moveTo>
                  <a:cubicBezTo>
                    <a:pt x="10" y="7"/>
                    <a:pt x="7" y="10"/>
                    <a:pt x="6" y="10"/>
                  </a:cubicBezTo>
                  <a:cubicBezTo>
                    <a:pt x="4" y="9"/>
                    <a:pt x="2" y="7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10" y="3"/>
                    <a:pt x="12" y="5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23"/>
            <p:cNvSpPr/>
            <p:nvPr/>
          </p:nvSpPr>
          <p:spPr>
            <a:xfrm>
              <a:off x="6362700" y="-627063"/>
              <a:ext cx="36513" cy="71438"/>
            </a:xfrm>
            <a:custGeom>
              <a:avLst/>
              <a:gdLst/>
              <a:ahLst/>
              <a:cxnLst/>
              <a:rect l="l" t="t" r="r" b="b"/>
              <a:pathLst>
                <a:path w="7" h="14" extrusionOk="0">
                  <a:moveTo>
                    <a:pt x="7" y="1"/>
                  </a:moveTo>
                  <a:cubicBezTo>
                    <a:pt x="6" y="2"/>
                    <a:pt x="5" y="4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9"/>
                    <a:pt x="6" y="11"/>
                    <a:pt x="6" y="14"/>
                  </a:cubicBezTo>
                  <a:cubicBezTo>
                    <a:pt x="4" y="14"/>
                    <a:pt x="2" y="14"/>
                    <a:pt x="0" y="14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23"/>
            <p:cNvSpPr/>
            <p:nvPr/>
          </p:nvSpPr>
          <p:spPr>
            <a:xfrm>
              <a:off x="8231188" y="-1157288"/>
              <a:ext cx="66675" cy="52388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8"/>
                  </a:moveTo>
                  <a:cubicBezTo>
                    <a:pt x="2" y="8"/>
                    <a:pt x="4" y="8"/>
                    <a:pt x="4" y="8"/>
                  </a:cubicBezTo>
                  <a:cubicBezTo>
                    <a:pt x="6" y="5"/>
                    <a:pt x="7" y="2"/>
                    <a:pt x="8" y="0"/>
                  </a:cubicBezTo>
                  <a:cubicBezTo>
                    <a:pt x="10" y="1"/>
                    <a:pt x="12" y="1"/>
                    <a:pt x="13" y="3"/>
                  </a:cubicBezTo>
                  <a:cubicBezTo>
                    <a:pt x="13" y="4"/>
                    <a:pt x="13" y="8"/>
                    <a:pt x="12" y="9"/>
                  </a:cubicBezTo>
                  <a:cubicBezTo>
                    <a:pt x="8" y="10"/>
                    <a:pt x="4" y="10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3"/>
            <p:cNvSpPr/>
            <p:nvPr/>
          </p:nvSpPr>
          <p:spPr>
            <a:xfrm>
              <a:off x="9525000" y="-441326"/>
              <a:ext cx="112713" cy="82550"/>
            </a:xfrm>
            <a:custGeom>
              <a:avLst/>
              <a:gdLst/>
              <a:ahLst/>
              <a:cxnLst/>
              <a:rect l="l" t="t" r="r" b="b"/>
              <a:pathLst>
                <a:path w="22" h="16" extrusionOk="0">
                  <a:moveTo>
                    <a:pt x="0" y="1"/>
                  </a:moveTo>
                  <a:cubicBezTo>
                    <a:pt x="7" y="0"/>
                    <a:pt x="13" y="0"/>
                    <a:pt x="18" y="5"/>
                  </a:cubicBezTo>
                  <a:cubicBezTo>
                    <a:pt x="21" y="9"/>
                    <a:pt x="22" y="13"/>
                    <a:pt x="17" y="16"/>
                  </a:cubicBezTo>
                  <a:cubicBezTo>
                    <a:pt x="15" y="12"/>
                    <a:pt x="14" y="8"/>
                    <a:pt x="12" y="5"/>
                  </a:cubicBezTo>
                  <a:cubicBezTo>
                    <a:pt x="9" y="3"/>
                    <a:pt x="4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23"/>
            <p:cNvSpPr/>
            <p:nvPr/>
          </p:nvSpPr>
          <p:spPr>
            <a:xfrm>
              <a:off x="6199188" y="-995363"/>
              <a:ext cx="46038" cy="8255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6" y="0"/>
                  </a:moveTo>
                  <a:cubicBezTo>
                    <a:pt x="6" y="4"/>
                    <a:pt x="7" y="6"/>
                    <a:pt x="7" y="8"/>
                  </a:cubicBezTo>
                  <a:cubicBezTo>
                    <a:pt x="8" y="10"/>
                    <a:pt x="9" y="12"/>
                    <a:pt x="9" y="13"/>
                  </a:cubicBezTo>
                  <a:cubicBezTo>
                    <a:pt x="8" y="14"/>
                    <a:pt x="5" y="16"/>
                    <a:pt x="4" y="15"/>
                  </a:cubicBezTo>
                  <a:cubicBezTo>
                    <a:pt x="2" y="14"/>
                    <a:pt x="0" y="11"/>
                    <a:pt x="1" y="10"/>
                  </a:cubicBezTo>
                  <a:cubicBezTo>
                    <a:pt x="1" y="7"/>
                    <a:pt x="4" y="4"/>
                    <a:pt x="6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23"/>
            <p:cNvSpPr/>
            <p:nvPr/>
          </p:nvSpPr>
          <p:spPr>
            <a:xfrm>
              <a:off x="9159875" y="-1338263"/>
              <a:ext cx="66675" cy="82550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13" y="15"/>
                  </a:moveTo>
                  <a:cubicBezTo>
                    <a:pt x="10" y="15"/>
                    <a:pt x="7" y="16"/>
                    <a:pt x="4" y="16"/>
                  </a:cubicBezTo>
                  <a:cubicBezTo>
                    <a:pt x="5" y="15"/>
                    <a:pt x="6" y="15"/>
                    <a:pt x="7" y="14"/>
                  </a:cubicBezTo>
                  <a:cubicBezTo>
                    <a:pt x="5" y="13"/>
                    <a:pt x="3" y="12"/>
                    <a:pt x="2" y="10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9" y="2"/>
                    <a:pt x="10" y="3"/>
                  </a:cubicBezTo>
                  <a:cubicBezTo>
                    <a:pt x="8" y="4"/>
                    <a:pt x="6" y="6"/>
                    <a:pt x="3" y="8"/>
                  </a:cubicBezTo>
                  <a:cubicBezTo>
                    <a:pt x="6" y="10"/>
                    <a:pt x="10" y="12"/>
                    <a:pt x="13" y="15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23"/>
            <p:cNvSpPr/>
            <p:nvPr/>
          </p:nvSpPr>
          <p:spPr>
            <a:xfrm>
              <a:off x="6383338" y="-1338263"/>
              <a:ext cx="61913" cy="82550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0" y="14"/>
                  </a:moveTo>
                  <a:cubicBezTo>
                    <a:pt x="3" y="12"/>
                    <a:pt x="6" y="10"/>
                    <a:pt x="9" y="9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4" y="2"/>
                    <a:pt x="6" y="0"/>
                    <a:pt x="7" y="0"/>
                  </a:cubicBezTo>
                  <a:cubicBezTo>
                    <a:pt x="9" y="2"/>
                    <a:pt x="12" y="5"/>
                    <a:pt x="12" y="6"/>
                  </a:cubicBezTo>
                  <a:cubicBezTo>
                    <a:pt x="11" y="10"/>
                    <a:pt x="9" y="13"/>
                    <a:pt x="6" y="15"/>
                  </a:cubicBezTo>
                  <a:cubicBezTo>
                    <a:pt x="5" y="16"/>
                    <a:pt x="2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23"/>
            <p:cNvSpPr/>
            <p:nvPr/>
          </p:nvSpPr>
          <p:spPr>
            <a:xfrm>
              <a:off x="7312025" y="-1157288"/>
              <a:ext cx="57150" cy="57150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0"/>
                  </a:moveTo>
                  <a:cubicBezTo>
                    <a:pt x="8" y="10"/>
                    <a:pt x="5" y="11"/>
                    <a:pt x="3" y="10"/>
                  </a:cubicBezTo>
                  <a:cubicBezTo>
                    <a:pt x="1" y="9"/>
                    <a:pt x="0" y="6"/>
                    <a:pt x="0" y="4"/>
                  </a:cubicBezTo>
                  <a:cubicBezTo>
                    <a:pt x="0" y="2"/>
                    <a:pt x="2" y="1"/>
                    <a:pt x="4" y="0"/>
                  </a:cubicBezTo>
                  <a:cubicBezTo>
                    <a:pt x="5" y="2"/>
                    <a:pt x="6" y="3"/>
                    <a:pt x="7" y="5"/>
                  </a:cubicBezTo>
                  <a:cubicBezTo>
                    <a:pt x="8" y="6"/>
                    <a:pt x="9" y="7"/>
                    <a:pt x="11" y="1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23"/>
            <p:cNvSpPr/>
            <p:nvPr/>
          </p:nvSpPr>
          <p:spPr>
            <a:xfrm>
              <a:off x="6861175" y="-1006476"/>
              <a:ext cx="61913" cy="52388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12" y="5"/>
                  </a:moveTo>
                  <a:cubicBezTo>
                    <a:pt x="9" y="7"/>
                    <a:pt x="6" y="10"/>
                    <a:pt x="5" y="10"/>
                  </a:cubicBezTo>
                  <a:cubicBezTo>
                    <a:pt x="3" y="9"/>
                    <a:pt x="1" y="6"/>
                    <a:pt x="1" y="4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7" y="1"/>
                    <a:pt x="9" y="3"/>
                    <a:pt x="12" y="5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23"/>
            <p:cNvSpPr/>
            <p:nvPr/>
          </p:nvSpPr>
          <p:spPr>
            <a:xfrm>
              <a:off x="6824663" y="-436563"/>
              <a:ext cx="57150" cy="52388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1" y="5"/>
                  </a:moveTo>
                  <a:cubicBezTo>
                    <a:pt x="8" y="7"/>
                    <a:pt x="6" y="10"/>
                    <a:pt x="4" y="10"/>
                  </a:cubicBezTo>
                  <a:cubicBezTo>
                    <a:pt x="3" y="9"/>
                    <a:pt x="0" y="6"/>
                    <a:pt x="0" y="5"/>
                  </a:cubicBezTo>
                  <a:cubicBezTo>
                    <a:pt x="0" y="3"/>
                    <a:pt x="3" y="1"/>
                    <a:pt x="5" y="0"/>
                  </a:cubicBezTo>
                  <a:cubicBezTo>
                    <a:pt x="6" y="0"/>
                    <a:pt x="8" y="3"/>
                    <a:pt x="11" y="5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23"/>
            <p:cNvSpPr/>
            <p:nvPr/>
          </p:nvSpPr>
          <p:spPr>
            <a:xfrm>
              <a:off x="6286500" y="-866776"/>
              <a:ext cx="82550" cy="68263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10" y="0"/>
                  </a:moveTo>
                  <a:cubicBezTo>
                    <a:pt x="8" y="3"/>
                    <a:pt x="7" y="5"/>
                    <a:pt x="6" y="9"/>
                  </a:cubicBezTo>
                  <a:cubicBezTo>
                    <a:pt x="10" y="9"/>
                    <a:pt x="13" y="9"/>
                    <a:pt x="16" y="9"/>
                  </a:cubicBezTo>
                  <a:cubicBezTo>
                    <a:pt x="11" y="11"/>
                    <a:pt x="5" y="13"/>
                    <a:pt x="2" y="7"/>
                  </a:cubicBezTo>
                  <a:cubicBezTo>
                    <a:pt x="0" y="2"/>
                    <a:pt x="5" y="1"/>
                    <a:pt x="10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23"/>
            <p:cNvSpPr/>
            <p:nvPr/>
          </p:nvSpPr>
          <p:spPr>
            <a:xfrm>
              <a:off x="8739188" y="-446088"/>
              <a:ext cx="46038" cy="61913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5" y="0"/>
                  </a:moveTo>
                  <a:cubicBezTo>
                    <a:pt x="7" y="4"/>
                    <a:pt x="9" y="6"/>
                    <a:pt x="9" y="7"/>
                  </a:cubicBezTo>
                  <a:cubicBezTo>
                    <a:pt x="8" y="9"/>
                    <a:pt x="6" y="10"/>
                    <a:pt x="4" y="12"/>
                  </a:cubicBezTo>
                  <a:cubicBezTo>
                    <a:pt x="3" y="10"/>
                    <a:pt x="0" y="9"/>
                    <a:pt x="0" y="7"/>
                  </a:cubicBezTo>
                  <a:cubicBezTo>
                    <a:pt x="1" y="5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23"/>
            <p:cNvSpPr/>
            <p:nvPr/>
          </p:nvSpPr>
          <p:spPr>
            <a:xfrm>
              <a:off x="8709025" y="-601663"/>
              <a:ext cx="66675" cy="77788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0" y="3"/>
                  </a:moveTo>
                  <a:cubicBezTo>
                    <a:pt x="7" y="0"/>
                    <a:pt x="12" y="2"/>
                    <a:pt x="13" y="8"/>
                  </a:cubicBezTo>
                  <a:cubicBezTo>
                    <a:pt x="13" y="10"/>
                    <a:pt x="11" y="13"/>
                    <a:pt x="9" y="15"/>
                  </a:cubicBezTo>
                  <a:cubicBezTo>
                    <a:pt x="9" y="15"/>
                    <a:pt x="7" y="14"/>
                    <a:pt x="5" y="13"/>
                  </a:cubicBezTo>
                  <a:cubicBezTo>
                    <a:pt x="7" y="12"/>
                    <a:pt x="8" y="10"/>
                    <a:pt x="10" y="7"/>
                  </a:cubicBezTo>
                  <a:cubicBezTo>
                    <a:pt x="9" y="2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23"/>
            <p:cNvSpPr/>
            <p:nvPr/>
          </p:nvSpPr>
          <p:spPr>
            <a:xfrm>
              <a:off x="9766300" y="-860426"/>
              <a:ext cx="55563" cy="77788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8" y="15"/>
                  </a:moveTo>
                  <a:cubicBezTo>
                    <a:pt x="8" y="12"/>
                    <a:pt x="8" y="9"/>
                    <a:pt x="9" y="8"/>
                  </a:cubicBezTo>
                  <a:cubicBezTo>
                    <a:pt x="5" y="7"/>
                    <a:pt x="3" y="6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7" y="3"/>
                    <a:pt x="10" y="4"/>
                    <a:pt x="11" y="7"/>
                  </a:cubicBezTo>
                  <a:cubicBezTo>
                    <a:pt x="11" y="9"/>
                    <a:pt x="9" y="12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3"/>
            <p:cNvSpPr/>
            <p:nvPr/>
          </p:nvSpPr>
          <p:spPr>
            <a:xfrm>
              <a:off x="5783263" y="-855663"/>
              <a:ext cx="57150" cy="6191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3" y="12"/>
                  </a:moveTo>
                  <a:cubicBezTo>
                    <a:pt x="2" y="9"/>
                    <a:pt x="0" y="6"/>
                    <a:pt x="1" y="3"/>
                  </a:cubicBezTo>
                  <a:cubicBezTo>
                    <a:pt x="2" y="2"/>
                    <a:pt x="6" y="1"/>
                    <a:pt x="8" y="0"/>
                  </a:cubicBezTo>
                  <a:cubicBezTo>
                    <a:pt x="9" y="0"/>
                    <a:pt x="10" y="3"/>
                    <a:pt x="11" y="5"/>
                  </a:cubicBezTo>
                  <a:cubicBezTo>
                    <a:pt x="9" y="5"/>
                    <a:pt x="6" y="6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23"/>
            <p:cNvSpPr/>
            <p:nvPr/>
          </p:nvSpPr>
          <p:spPr>
            <a:xfrm>
              <a:off x="6958013" y="-1171576"/>
              <a:ext cx="61913" cy="41275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0" y="2"/>
                  </a:moveTo>
                  <a:cubicBezTo>
                    <a:pt x="1" y="3"/>
                    <a:pt x="2" y="4"/>
                    <a:pt x="3" y="5"/>
                  </a:cubicBezTo>
                  <a:cubicBezTo>
                    <a:pt x="5" y="3"/>
                    <a:pt x="7" y="1"/>
                    <a:pt x="9" y="0"/>
                  </a:cubicBezTo>
                  <a:cubicBezTo>
                    <a:pt x="9" y="0"/>
                    <a:pt x="12" y="2"/>
                    <a:pt x="12" y="4"/>
                  </a:cubicBezTo>
                  <a:cubicBezTo>
                    <a:pt x="12" y="5"/>
                    <a:pt x="11" y="8"/>
                    <a:pt x="10" y="8"/>
                  </a:cubicBezTo>
                  <a:cubicBezTo>
                    <a:pt x="7" y="8"/>
                    <a:pt x="4" y="8"/>
                    <a:pt x="2" y="7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23"/>
            <p:cNvSpPr/>
            <p:nvPr/>
          </p:nvSpPr>
          <p:spPr>
            <a:xfrm>
              <a:off x="9853613" y="-627063"/>
              <a:ext cx="76200" cy="57150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8"/>
                  </a:moveTo>
                  <a:cubicBezTo>
                    <a:pt x="11" y="11"/>
                    <a:pt x="6" y="11"/>
                    <a:pt x="1" y="6"/>
                  </a:cubicBezTo>
                  <a:cubicBezTo>
                    <a:pt x="0" y="6"/>
                    <a:pt x="0" y="3"/>
                    <a:pt x="0" y="2"/>
                  </a:cubicBezTo>
                  <a:cubicBezTo>
                    <a:pt x="0" y="1"/>
                    <a:pt x="3" y="0"/>
                    <a:pt x="3" y="0"/>
                  </a:cubicBezTo>
                  <a:cubicBezTo>
                    <a:pt x="4" y="1"/>
                    <a:pt x="5" y="3"/>
                    <a:pt x="6" y="3"/>
                  </a:cubicBezTo>
                  <a:cubicBezTo>
                    <a:pt x="9" y="5"/>
                    <a:pt x="13" y="7"/>
                    <a:pt x="15" y="8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3"/>
            <p:cNvSpPr/>
            <p:nvPr/>
          </p:nvSpPr>
          <p:spPr>
            <a:xfrm>
              <a:off x="9242425" y="-871538"/>
              <a:ext cx="71438" cy="73025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8" y="0"/>
                  </a:moveTo>
                  <a:cubicBezTo>
                    <a:pt x="10" y="3"/>
                    <a:pt x="14" y="6"/>
                    <a:pt x="13" y="8"/>
                  </a:cubicBezTo>
                  <a:cubicBezTo>
                    <a:pt x="11" y="14"/>
                    <a:pt x="5" y="12"/>
                    <a:pt x="0" y="10"/>
                  </a:cubicBezTo>
                  <a:cubicBezTo>
                    <a:pt x="3" y="10"/>
                    <a:pt x="6" y="10"/>
                    <a:pt x="10" y="10"/>
                  </a:cubicBezTo>
                  <a:cubicBezTo>
                    <a:pt x="8" y="6"/>
                    <a:pt x="7" y="4"/>
                    <a:pt x="6" y="1"/>
                  </a:cubicBezTo>
                  <a:cubicBezTo>
                    <a:pt x="7" y="1"/>
                    <a:pt x="7" y="1"/>
                    <a:pt x="8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3"/>
            <p:cNvSpPr/>
            <p:nvPr/>
          </p:nvSpPr>
          <p:spPr>
            <a:xfrm>
              <a:off x="8589963" y="-1171576"/>
              <a:ext cx="57150" cy="50800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0" y="3"/>
                  </a:moveTo>
                  <a:cubicBezTo>
                    <a:pt x="11" y="10"/>
                    <a:pt x="6" y="9"/>
                    <a:pt x="2" y="8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2"/>
                    <a:pt x="2" y="0"/>
                    <a:pt x="2" y="0"/>
                  </a:cubicBezTo>
                  <a:cubicBezTo>
                    <a:pt x="4" y="0"/>
                    <a:pt x="5" y="2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3"/>
            <p:cNvSpPr/>
            <p:nvPr/>
          </p:nvSpPr>
          <p:spPr>
            <a:xfrm>
              <a:off x="5665788" y="-627063"/>
              <a:ext cx="92075" cy="57150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7"/>
                  </a:moveTo>
                  <a:cubicBezTo>
                    <a:pt x="6" y="7"/>
                    <a:pt x="13" y="10"/>
                    <a:pt x="13" y="1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7" y="2"/>
                    <a:pt x="18" y="4"/>
                    <a:pt x="17" y="5"/>
                  </a:cubicBezTo>
                  <a:cubicBezTo>
                    <a:pt x="15" y="10"/>
                    <a:pt x="8" y="11"/>
                    <a:pt x="0" y="7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3"/>
            <p:cNvSpPr/>
            <p:nvPr/>
          </p:nvSpPr>
          <p:spPr>
            <a:xfrm>
              <a:off x="6127750" y="-762001"/>
              <a:ext cx="55563" cy="46038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4"/>
                  </a:moveTo>
                  <a:cubicBezTo>
                    <a:pt x="8" y="6"/>
                    <a:pt x="6" y="9"/>
                    <a:pt x="5" y="8"/>
                  </a:cubicBezTo>
                  <a:cubicBezTo>
                    <a:pt x="3" y="8"/>
                    <a:pt x="2" y="6"/>
                    <a:pt x="0" y="4"/>
                  </a:cubicBezTo>
                  <a:cubicBezTo>
                    <a:pt x="1" y="3"/>
                    <a:pt x="3" y="0"/>
                    <a:pt x="4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3"/>
            <p:cNvSpPr/>
            <p:nvPr/>
          </p:nvSpPr>
          <p:spPr>
            <a:xfrm>
              <a:off x="9513888" y="-555626"/>
              <a:ext cx="41275" cy="63500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3" y="0"/>
                  </a:moveTo>
                  <a:cubicBezTo>
                    <a:pt x="5" y="3"/>
                    <a:pt x="7" y="5"/>
                    <a:pt x="8" y="8"/>
                  </a:cubicBezTo>
                  <a:cubicBezTo>
                    <a:pt x="8" y="9"/>
                    <a:pt x="6" y="11"/>
                    <a:pt x="4" y="12"/>
                  </a:cubicBezTo>
                  <a:cubicBezTo>
                    <a:pt x="3" y="12"/>
                    <a:pt x="0" y="11"/>
                    <a:pt x="0" y="10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3"/>
            <p:cNvSpPr/>
            <p:nvPr/>
          </p:nvSpPr>
          <p:spPr>
            <a:xfrm>
              <a:off x="9437688" y="-762001"/>
              <a:ext cx="46038" cy="5080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4" y="10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0" y="3"/>
                    <a:pt x="3" y="0"/>
                    <a:pt x="4" y="0"/>
                  </a:cubicBezTo>
                  <a:cubicBezTo>
                    <a:pt x="6" y="0"/>
                    <a:pt x="8" y="3"/>
                    <a:pt x="8" y="4"/>
                  </a:cubicBezTo>
                  <a:cubicBezTo>
                    <a:pt x="9" y="6"/>
                    <a:pt x="6" y="7"/>
                    <a:pt x="4" y="1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3"/>
            <p:cNvSpPr/>
            <p:nvPr/>
          </p:nvSpPr>
          <p:spPr>
            <a:xfrm>
              <a:off x="9170988" y="-747713"/>
              <a:ext cx="92075" cy="42863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6" y="4"/>
                  </a:moveTo>
                  <a:cubicBezTo>
                    <a:pt x="11" y="6"/>
                    <a:pt x="6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7" y="2"/>
                    <a:pt x="18" y="3"/>
                  </a:cubicBezTo>
                  <a:cubicBezTo>
                    <a:pt x="17" y="3"/>
                    <a:pt x="17" y="4"/>
                    <a:pt x="16" y="4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3"/>
            <p:cNvSpPr/>
            <p:nvPr/>
          </p:nvSpPr>
          <p:spPr>
            <a:xfrm>
              <a:off x="6757988" y="-508001"/>
              <a:ext cx="36513" cy="46038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1" y="9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5" y="5"/>
                    <a:pt x="3" y="7"/>
                    <a:pt x="1" y="9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3"/>
            <p:cNvSpPr/>
            <p:nvPr/>
          </p:nvSpPr>
          <p:spPr>
            <a:xfrm>
              <a:off x="9426575" y="-1219201"/>
              <a:ext cx="41275" cy="52388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4" y="0"/>
                  </a:moveTo>
                  <a:cubicBezTo>
                    <a:pt x="6" y="3"/>
                    <a:pt x="8" y="4"/>
                    <a:pt x="8" y="6"/>
                  </a:cubicBezTo>
                  <a:cubicBezTo>
                    <a:pt x="8" y="7"/>
                    <a:pt x="5" y="9"/>
                    <a:pt x="4" y="10"/>
                  </a:cubicBezTo>
                  <a:cubicBezTo>
                    <a:pt x="3" y="9"/>
                    <a:pt x="0" y="8"/>
                    <a:pt x="0" y="6"/>
                  </a:cubicBezTo>
                  <a:cubicBezTo>
                    <a:pt x="0" y="5"/>
                    <a:pt x="2" y="3"/>
                    <a:pt x="4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23"/>
            <p:cNvSpPr/>
            <p:nvPr/>
          </p:nvSpPr>
          <p:spPr>
            <a:xfrm>
              <a:off x="6137275" y="-1208088"/>
              <a:ext cx="57150" cy="41275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3" y="8"/>
                    <a:pt x="2" y="5"/>
                    <a:pt x="0" y="4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6" y="0"/>
                    <a:pt x="8" y="2"/>
                    <a:pt x="11" y="4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23"/>
            <p:cNvSpPr/>
            <p:nvPr/>
          </p:nvSpPr>
          <p:spPr>
            <a:xfrm>
              <a:off x="7102475" y="-969963"/>
              <a:ext cx="66675" cy="31750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10" y="0"/>
                    <a:pt x="11" y="3"/>
                    <a:pt x="13" y="5"/>
                  </a:cubicBezTo>
                  <a:cubicBezTo>
                    <a:pt x="11" y="5"/>
                    <a:pt x="10" y="6"/>
                    <a:pt x="8" y="6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3"/>
            <p:cNvSpPr/>
            <p:nvPr/>
          </p:nvSpPr>
          <p:spPr>
            <a:xfrm>
              <a:off x="8821738" y="-503238"/>
              <a:ext cx="30163" cy="46038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9"/>
                  </a:moveTo>
                  <a:cubicBezTo>
                    <a:pt x="1" y="8"/>
                    <a:pt x="0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5" y="3"/>
                    <a:pt x="4" y="5"/>
                    <a:pt x="3" y="7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23"/>
            <p:cNvSpPr/>
            <p:nvPr/>
          </p:nvSpPr>
          <p:spPr>
            <a:xfrm>
              <a:off x="8672513" y="-585788"/>
              <a:ext cx="41275" cy="119063"/>
            </a:xfrm>
            <a:custGeom>
              <a:avLst/>
              <a:gdLst/>
              <a:ahLst/>
              <a:cxnLst/>
              <a:rect l="l" t="t" r="r" b="b"/>
              <a:pathLst>
                <a:path w="8" h="23" extrusionOk="0">
                  <a:moveTo>
                    <a:pt x="7" y="0"/>
                  </a:moveTo>
                  <a:cubicBezTo>
                    <a:pt x="0" y="8"/>
                    <a:pt x="0" y="11"/>
                    <a:pt x="8" y="22"/>
                  </a:cubicBezTo>
                  <a:cubicBezTo>
                    <a:pt x="7" y="22"/>
                    <a:pt x="6" y="23"/>
                    <a:pt x="6" y="23"/>
                  </a:cubicBezTo>
                  <a:cubicBezTo>
                    <a:pt x="4" y="19"/>
                    <a:pt x="0" y="14"/>
                    <a:pt x="0" y="10"/>
                  </a:cubicBezTo>
                  <a:cubicBezTo>
                    <a:pt x="0" y="6"/>
                    <a:pt x="4" y="3"/>
                    <a:pt x="7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23"/>
            <p:cNvSpPr/>
            <p:nvPr/>
          </p:nvSpPr>
          <p:spPr>
            <a:xfrm>
              <a:off x="9674225" y="-1146176"/>
              <a:ext cx="50800" cy="52388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6" y="0"/>
                  </a:moveTo>
                  <a:cubicBezTo>
                    <a:pt x="8" y="3"/>
                    <a:pt x="10" y="7"/>
                    <a:pt x="5" y="9"/>
                  </a:cubicBezTo>
                  <a:cubicBezTo>
                    <a:pt x="4" y="10"/>
                    <a:pt x="1" y="9"/>
                    <a:pt x="0" y="8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3" y="3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23"/>
            <p:cNvSpPr/>
            <p:nvPr/>
          </p:nvSpPr>
          <p:spPr>
            <a:xfrm>
              <a:off x="6332538" y="-1130301"/>
              <a:ext cx="50800" cy="41275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1" y="8"/>
                  </a:moveTo>
                  <a:cubicBezTo>
                    <a:pt x="0" y="4"/>
                    <a:pt x="2" y="0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9" y="5"/>
                    <a:pt x="7" y="5"/>
                    <a:pt x="6" y="6"/>
                  </a:cubicBezTo>
                  <a:cubicBezTo>
                    <a:pt x="5" y="7"/>
                    <a:pt x="3" y="7"/>
                    <a:pt x="1" y="8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23"/>
            <p:cNvSpPr/>
            <p:nvPr/>
          </p:nvSpPr>
          <p:spPr>
            <a:xfrm>
              <a:off x="7769225" y="-752476"/>
              <a:ext cx="71438" cy="6191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14" y="3"/>
                  </a:moveTo>
                  <a:cubicBezTo>
                    <a:pt x="12" y="6"/>
                    <a:pt x="9" y="9"/>
                    <a:pt x="7" y="12"/>
                  </a:cubicBezTo>
                  <a:cubicBezTo>
                    <a:pt x="4" y="9"/>
                    <a:pt x="2" y="6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3" y="1"/>
                    <a:pt x="14" y="2"/>
                    <a:pt x="14" y="3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3"/>
            <p:cNvSpPr/>
            <p:nvPr/>
          </p:nvSpPr>
          <p:spPr>
            <a:xfrm>
              <a:off x="6833844" y="-762001"/>
              <a:ext cx="41275" cy="73025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2" y="0"/>
                  </a:moveTo>
                  <a:cubicBezTo>
                    <a:pt x="4" y="3"/>
                    <a:pt x="6" y="6"/>
                    <a:pt x="8" y="10"/>
                  </a:cubicBezTo>
                  <a:cubicBezTo>
                    <a:pt x="7" y="11"/>
                    <a:pt x="5" y="12"/>
                    <a:pt x="2" y="14"/>
                  </a:cubicBezTo>
                  <a:cubicBezTo>
                    <a:pt x="1" y="9"/>
                    <a:pt x="1" y="4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23"/>
            <p:cNvSpPr/>
            <p:nvPr/>
          </p:nvSpPr>
          <p:spPr>
            <a:xfrm>
              <a:off x="6742113" y="-415926"/>
              <a:ext cx="41275" cy="68263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7" y="13"/>
                  </a:moveTo>
                  <a:cubicBezTo>
                    <a:pt x="4" y="12"/>
                    <a:pt x="2" y="11"/>
                    <a:pt x="0" y="10"/>
                  </a:cubicBezTo>
                  <a:cubicBezTo>
                    <a:pt x="3" y="6"/>
                    <a:pt x="5" y="3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4"/>
                    <a:pt x="8" y="8"/>
                    <a:pt x="7" y="13"/>
                  </a:cubicBezTo>
                  <a:close/>
                </a:path>
              </a:pathLst>
            </a:custGeom>
            <a:solidFill>
              <a:srgbClr val="9D8B61">
                <a:alpha val="2784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989" name="Google Shape;989;p23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917140" y="1545655"/>
            <a:ext cx="3309726" cy="2433190"/>
          </a:xfrm>
          <a:prstGeom prst="rect">
            <a:avLst/>
          </a:prstGeom>
          <a:noFill/>
          <a:ln>
            <a:noFill/>
          </a:ln>
        </p:spPr>
      </p:pic>
      <p:sp>
        <p:nvSpPr>
          <p:cNvPr id="990" name="Google Shape;990;p23"/>
          <p:cNvSpPr txBox="1"/>
          <p:nvPr/>
        </p:nvSpPr>
        <p:spPr>
          <a:xfrm>
            <a:off x="714124" y="715451"/>
            <a:ext cx="7716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Methodology</a:t>
            </a:r>
            <a:endParaRPr sz="3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91" name="Google Shape;991;p23"/>
          <p:cNvSpPr txBox="1"/>
          <p:nvPr/>
        </p:nvSpPr>
        <p:spPr>
          <a:xfrm>
            <a:off x="730291" y="1495550"/>
            <a:ext cx="23085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2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Research</a:t>
            </a:r>
            <a:endParaRPr sz="2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92" name="Google Shape;992;p23"/>
          <p:cNvSpPr txBox="1"/>
          <p:nvPr/>
        </p:nvSpPr>
        <p:spPr>
          <a:xfrm>
            <a:off x="773048" y="1830399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4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Venus has a beautiful name, but it’s terribly hot</a:t>
            </a:r>
            <a:endParaRPr sz="14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93" name="Google Shape;993;p23"/>
          <p:cNvSpPr txBox="1"/>
          <p:nvPr/>
        </p:nvSpPr>
        <p:spPr>
          <a:xfrm>
            <a:off x="714124" y="3252025"/>
            <a:ext cx="23085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2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Data Study</a:t>
            </a:r>
            <a:endParaRPr sz="2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94" name="Google Shape;994;p23"/>
          <p:cNvSpPr txBox="1"/>
          <p:nvPr/>
        </p:nvSpPr>
        <p:spPr>
          <a:xfrm>
            <a:off x="765904" y="3586874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4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</a:t>
            </a:r>
            <a:endParaRPr sz="14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95" name="Google Shape;995;p23"/>
          <p:cNvSpPr txBox="1"/>
          <p:nvPr/>
        </p:nvSpPr>
        <p:spPr>
          <a:xfrm>
            <a:off x="6116697" y="1495550"/>
            <a:ext cx="22992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2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Analysis</a:t>
            </a:r>
            <a:endParaRPr sz="2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96" name="Google Shape;996;p23"/>
          <p:cNvSpPr txBox="1"/>
          <p:nvPr/>
        </p:nvSpPr>
        <p:spPr>
          <a:xfrm>
            <a:off x="6113386" y="1830388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4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Jupiter is the biggest planet in the Solar System</a:t>
            </a:r>
            <a:endParaRPr sz="14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97" name="Google Shape;997;p23"/>
          <p:cNvSpPr txBox="1"/>
          <p:nvPr/>
        </p:nvSpPr>
        <p:spPr>
          <a:xfrm>
            <a:off x="6107401" y="3252025"/>
            <a:ext cx="22992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2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Comparison</a:t>
            </a:r>
            <a:endParaRPr sz="2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998" name="Google Shape;998;p23"/>
          <p:cNvSpPr txBox="1"/>
          <p:nvPr/>
        </p:nvSpPr>
        <p:spPr>
          <a:xfrm>
            <a:off x="6111105" y="3586863"/>
            <a:ext cx="2264700" cy="6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4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Saturn is the ringed one and a gas giant</a:t>
            </a:r>
            <a:endParaRPr sz="14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99" name="Google Shape;999;p23"/>
          <p:cNvSpPr/>
          <p:nvPr/>
        </p:nvSpPr>
        <p:spPr>
          <a:xfrm>
            <a:off x="6209517" y="1295626"/>
            <a:ext cx="173100" cy="173400"/>
          </a:xfrm>
          <a:prstGeom prst="rect">
            <a:avLst/>
          </a:prstGeom>
          <a:solidFill>
            <a:srgbClr val="FFF1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23"/>
          <p:cNvSpPr/>
          <p:nvPr/>
        </p:nvSpPr>
        <p:spPr>
          <a:xfrm>
            <a:off x="2758467" y="3051926"/>
            <a:ext cx="173100" cy="173400"/>
          </a:xfrm>
          <a:prstGeom prst="rect">
            <a:avLst/>
          </a:prstGeom>
          <a:solidFill>
            <a:srgbClr val="BB92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23"/>
          <p:cNvSpPr/>
          <p:nvPr/>
        </p:nvSpPr>
        <p:spPr>
          <a:xfrm>
            <a:off x="6209517" y="3051926"/>
            <a:ext cx="173100" cy="173400"/>
          </a:xfrm>
          <a:prstGeom prst="rect">
            <a:avLst/>
          </a:prstGeom>
          <a:solidFill>
            <a:srgbClr val="7F69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23"/>
          <p:cNvSpPr/>
          <p:nvPr/>
        </p:nvSpPr>
        <p:spPr>
          <a:xfrm>
            <a:off x="2758467" y="1295626"/>
            <a:ext cx="173100" cy="173400"/>
          </a:xfrm>
          <a:prstGeom prst="rect">
            <a:avLst/>
          </a:prstGeom>
          <a:solidFill>
            <a:srgbClr val="8A7C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23"/>
          <p:cNvSpPr txBox="1"/>
          <p:nvPr/>
        </p:nvSpPr>
        <p:spPr>
          <a:xfrm>
            <a:off x="2990850" y="4143216"/>
            <a:ext cx="3162300" cy="26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To modify this graph, click on it, follow the link, change the data and paste the new graph here</a:t>
            </a:r>
            <a:endParaRPr sz="11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4"/>
          <p:cNvSpPr txBox="1"/>
          <p:nvPr/>
        </p:nvSpPr>
        <p:spPr>
          <a:xfrm>
            <a:off x="714125" y="546825"/>
            <a:ext cx="7716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Results Analysis</a:t>
            </a:r>
            <a:endParaRPr sz="3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009" name="Google Shape;1009;p24"/>
          <p:cNvSpPr txBox="1"/>
          <p:nvPr/>
        </p:nvSpPr>
        <p:spPr>
          <a:xfrm>
            <a:off x="6153150" y="2302155"/>
            <a:ext cx="2353195" cy="10588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rgbClr val="7F6000"/>
                </a:solidFill>
                <a:latin typeface="Roboto"/>
                <a:ea typeface="Roboto"/>
                <a:cs typeface="Roboto"/>
                <a:sym typeface="Roboto"/>
              </a:rPr>
              <a:t>To modify this graph, click on it, follow the link, change the data and paste the new graph here</a:t>
            </a:r>
            <a:endParaRPr sz="1100" b="0" i="0" u="none" strike="noStrike" cap="none">
              <a:solidFill>
                <a:srgbClr val="7F6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1010" name="Google Shape;1010;p24" title="Chart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14125" y="1246297"/>
            <a:ext cx="5303400" cy="32889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" name="Google Shape;1015;p25"/>
          <p:cNvSpPr txBox="1"/>
          <p:nvPr/>
        </p:nvSpPr>
        <p:spPr>
          <a:xfrm>
            <a:off x="714125" y="543950"/>
            <a:ext cx="7716000" cy="3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Contenido</a:t>
            </a:r>
            <a:endParaRPr sz="3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grpSp>
        <p:nvGrpSpPr>
          <p:cNvPr id="1016" name="Google Shape;1016;p25"/>
          <p:cNvGrpSpPr/>
          <p:nvPr/>
        </p:nvGrpSpPr>
        <p:grpSpPr>
          <a:xfrm>
            <a:off x="3912429" y="1029051"/>
            <a:ext cx="1354716" cy="3288867"/>
            <a:chOff x="3530607" y="1417185"/>
            <a:chExt cx="2080220" cy="5050185"/>
          </a:xfrm>
        </p:grpSpPr>
        <p:sp>
          <p:nvSpPr>
            <p:cNvPr id="1017" name="Google Shape;1017;p25"/>
            <p:cNvSpPr/>
            <p:nvPr/>
          </p:nvSpPr>
          <p:spPr>
            <a:xfrm rot="3600000">
              <a:off x="3802210" y="2518620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 extrusionOk="0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rgbClr val="675D4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50"/>
                <a:buFont typeface="Arial"/>
                <a:buNone/>
              </a:pPr>
              <a:endParaRPr sz="105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5"/>
            <p:cNvSpPr/>
            <p:nvPr/>
          </p:nvSpPr>
          <p:spPr>
            <a:xfrm rot="3600000">
              <a:off x="3775735" y="1734643"/>
              <a:ext cx="1589964" cy="1484065"/>
            </a:xfrm>
            <a:prstGeom prst="rect">
              <a:avLst/>
            </a:prstGeom>
            <a:solidFill>
              <a:srgbClr val="8C6D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50"/>
                <a:buFont typeface="Arial"/>
                <a:buNone/>
              </a:pPr>
              <a:endParaRPr sz="105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5"/>
            <p:cNvSpPr/>
            <p:nvPr/>
          </p:nvSpPr>
          <p:spPr>
            <a:xfrm rot="3600000">
              <a:off x="3802210" y="3249647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 extrusionOk="0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rgbClr val="9D8B6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50"/>
                <a:buFont typeface="Arial"/>
                <a:buNone/>
              </a:pPr>
              <a:endParaRPr sz="105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5"/>
            <p:cNvSpPr/>
            <p:nvPr/>
          </p:nvSpPr>
          <p:spPr>
            <a:xfrm rot="3600000">
              <a:off x="3802210" y="3980674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 extrusionOk="0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rgbClr val="D0B35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50"/>
                <a:buFont typeface="Arial"/>
                <a:buNone/>
              </a:pPr>
              <a:endParaRPr sz="105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5"/>
            <p:cNvSpPr/>
            <p:nvPr/>
          </p:nvSpPr>
          <p:spPr>
            <a:xfrm rot="3600000">
              <a:off x="3802210" y="4711702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 extrusionOk="0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rgbClr val="8173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050"/>
                <a:buFont typeface="Arial"/>
                <a:buNone/>
              </a:pPr>
              <a:endParaRPr sz="1050" b="0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2" name="Google Shape;1022;p25"/>
          <p:cNvSpPr/>
          <p:nvPr/>
        </p:nvSpPr>
        <p:spPr>
          <a:xfrm>
            <a:off x="5358926" y="2868957"/>
            <a:ext cx="515837" cy="515837"/>
          </a:xfrm>
          <a:prstGeom prst="ellipse">
            <a:avLst/>
          </a:prstGeom>
          <a:solidFill>
            <a:srgbClr val="E7D8A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25"/>
          <p:cNvSpPr/>
          <p:nvPr/>
        </p:nvSpPr>
        <p:spPr>
          <a:xfrm>
            <a:off x="5358926" y="1869673"/>
            <a:ext cx="515837" cy="515837"/>
          </a:xfrm>
          <a:prstGeom prst="ellipse">
            <a:avLst/>
          </a:prstGeom>
          <a:solidFill>
            <a:srgbClr val="8A7C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25"/>
          <p:cNvSpPr/>
          <p:nvPr/>
        </p:nvSpPr>
        <p:spPr>
          <a:xfrm>
            <a:off x="3270559" y="3368600"/>
            <a:ext cx="515837" cy="515837"/>
          </a:xfrm>
          <a:prstGeom prst="ellipse">
            <a:avLst/>
          </a:prstGeom>
          <a:solidFill>
            <a:srgbClr val="FFF1C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25"/>
          <p:cNvSpPr/>
          <p:nvPr/>
        </p:nvSpPr>
        <p:spPr>
          <a:xfrm>
            <a:off x="3270559" y="2369315"/>
            <a:ext cx="515837" cy="515837"/>
          </a:xfrm>
          <a:prstGeom prst="ellipse">
            <a:avLst/>
          </a:prstGeom>
          <a:solidFill>
            <a:srgbClr val="BEB29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25"/>
          <p:cNvSpPr/>
          <p:nvPr/>
        </p:nvSpPr>
        <p:spPr>
          <a:xfrm>
            <a:off x="3270559" y="1370031"/>
            <a:ext cx="515837" cy="515837"/>
          </a:xfrm>
          <a:prstGeom prst="ellipse">
            <a:avLst/>
          </a:prstGeom>
          <a:solidFill>
            <a:srgbClr val="BB924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7" name="Google Shape;1027;p25"/>
          <p:cNvGrpSpPr/>
          <p:nvPr/>
        </p:nvGrpSpPr>
        <p:grpSpPr>
          <a:xfrm>
            <a:off x="1160319" y="1335059"/>
            <a:ext cx="2047109" cy="903535"/>
            <a:chOff x="1772309" y="4307149"/>
            <a:chExt cx="3116362" cy="1387413"/>
          </a:xfrm>
        </p:grpSpPr>
        <p:sp>
          <p:nvSpPr>
            <p:cNvPr id="1028" name="Google Shape;1028;p25"/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You can simply impress your audience and add a unique zing and appeal to your Presentations.</a:t>
              </a:r>
              <a:endParaRPr/>
            </a:p>
          </p:txBody>
        </p:sp>
        <p:sp>
          <p:nvSpPr>
            <p:cNvPr id="1029" name="Google Shape;1029;p25"/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1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Text Here</a:t>
              </a:r>
              <a:endParaRPr sz="1050" b="1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0" name="Google Shape;1030;p25"/>
          <p:cNvGrpSpPr/>
          <p:nvPr/>
        </p:nvGrpSpPr>
        <p:grpSpPr>
          <a:xfrm>
            <a:off x="1160319" y="3333627"/>
            <a:ext cx="2047109" cy="903535"/>
            <a:chOff x="1772309" y="4307149"/>
            <a:chExt cx="3116362" cy="1387413"/>
          </a:xfrm>
        </p:grpSpPr>
        <p:sp>
          <p:nvSpPr>
            <p:cNvPr id="1031" name="Google Shape;1031;p25"/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You can simply impress your audience and add a unique zing and appeal to your Presentations.</a:t>
              </a:r>
              <a:endParaRPr/>
            </a:p>
          </p:txBody>
        </p:sp>
        <p:sp>
          <p:nvSpPr>
            <p:cNvPr id="1032" name="Google Shape;1032;p25"/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1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Text Here</a:t>
              </a:r>
              <a:endParaRPr sz="1050" b="1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3" name="Google Shape;1033;p25"/>
          <p:cNvGrpSpPr/>
          <p:nvPr/>
        </p:nvGrpSpPr>
        <p:grpSpPr>
          <a:xfrm>
            <a:off x="1160319" y="2334343"/>
            <a:ext cx="2047109" cy="903535"/>
            <a:chOff x="1772309" y="4307149"/>
            <a:chExt cx="3116362" cy="1387413"/>
          </a:xfrm>
        </p:grpSpPr>
        <p:sp>
          <p:nvSpPr>
            <p:cNvPr id="1034" name="Google Shape;1034;p25"/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You can simply impress your audience and add a unique zing and appeal to your Presentations.</a:t>
              </a:r>
              <a:endParaRPr/>
            </a:p>
          </p:txBody>
        </p:sp>
        <p:sp>
          <p:nvSpPr>
            <p:cNvPr id="1035" name="Google Shape;1035;p25"/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1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Text Here</a:t>
              </a:r>
              <a:endParaRPr sz="1050" b="1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6" name="Google Shape;1036;p25"/>
          <p:cNvGrpSpPr/>
          <p:nvPr/>
        </p:nvGrpSpPr>
        <p:grpSpPr>
          <a:xfrm>
            <a:off x="5936572" y="1834701"/>
            <a:ext cx="2047109" cy="903535"/>
            <a:chOff x="1772309" y="4307149"/>
            <a:chExt cx="3116362" cy="1387413"/>
          </a:xfrm>
        </p:grpSpPr>
        <p:sp>
          <p:nvSpPr>
            <p:cNvPr id="1037" name="Google Shape;1037;p25"/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You can simply impress your audience and add a unique zing and appeal to your Presentations.</a:t>
              </a:r>
              <a:endParaRPr/>
            </a:p>
          </p:txBody>
        </p:sp>
        <p:sp>
          <p:nvSpPr>
            <p:cNvPr id="1038" name="Google Shape;1038;p25"/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1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Text Here</a:t>
              </a:r>
              <a:endParaRPr sz="1050" b="1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9" name="Google Shape;1039;p25"/>
          <p:cNvGrpSpPr/>
          <p:nvPr/>
        </p:nvGrpSpPr>
        <p:grpSpPr>
          <a:xfrm>
            <a:off x="5933600" y="2833985"/>
            <a:ext cx="2047109" cy="903535"/>
            <a:chOff x="1772309" y="4307149"/>
            <a:chExt cx="3116362" cy="1387413"/>
          </a:xfrm>
        </p:grpSpPr>
        <p:sp>
          <p:nvSpPr>
            <p:cNvPr id="1040" name="Google Shape;1040;p25"/>
            <p:cNvSpPr txBox="1"/>
            <p:nvPr/>
          </p:nvSpPr>
          <p:spPr>
            <a:xfrm>
              <a:off x="1794209" y="4560314"/>
              <a:ext cx="3071571" cy="113424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You can simply impress your audience and add a unique zing and appeal to your Presentations.</a:t>
              </a:r>
              <a:endParaRPr/>
            </a:p>
          </p:txBody>
        </p:sp>
        <p:sp>
          <p:nvSpPr>
            <p:cNvPr id="1041" name="Google Shape;1041;p25"/>
            <p:cNvSpPr txBox="1"/>
            <p:nvPr/>
          </p:nvSpPr>
          <p:spPr>
            <a:xfrm>
              <a:off x="1772309" y="4307149"/>
              <a:ext cx="3116362" cy="389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1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Text Here</a:t>
              </a:r>
              <a:endParaRPr sz="1050" b="1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2" name="Google Shape;1042;p25"/>
          <p:cNvGrpSpPr/>
          <p:nvPr/>
        </p:nvGrpSpPr>
        <p:grpSpPr>
          <a:xfrm>
            <a:off x="4192868" y="1353515"/>
            <a:ext cx="931085" cy="879972"/>
            <a:chOff x="3233964" y="1954419"/>
            <a:chExt cx="1410044" cy="1351231"/>
          </a:xfrm>
        </p:grpSpPr>
        <p:sp>
          <p:nvSpPr>
            <p:cNvPr id="1043" name="Google Shape;1043;p25"/>
            <p:cNvSpPr txBox="1"/>
            <p:nvPr/>
          </p:nvSpPr>
          <p:spPr>
            <a:xfrm>
              <a:off x="3233964" y="1954419"/>
              <a:ext cx="1400518" cy="3898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1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Add Text</a:t>
              </a:r>
              <a:endParaRPr sz="1050" b="1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5"/>
            <p:cNvSpPr txBox="1"/>
            <p:nvPr/>
          </p:nvSpPr>
          <p:spPr>
            <a:xfrm>
              <a:off x="3243490" y="2171403"/>
              <a:ext cx="1400518" cy="113424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1" i="0" u="none" strike="noStrike" cap="none">
                  <a:solidFill>
                    <a:srgbClr val="7F6000"/>
                  </a:solidFill>
                  <a:latin typeface="Arial"/>
                  <a:ea typeface="Arial"/>
                  <a:cs typeface="Arial"/>
                  <a:sym typeface="Arial"/>
                </a:rPr>
                <a:t>Simple PowerPoint Presentation </a:t>
              </a:r>
              <a:endParaRPr sz="1050" b="1" i="0" u="none" strike="noStrike" cap="none">
                <a:solidFill>
                  <a:srgbClr val="7F6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5" name="Google Shape;1045;p25"/>
          <p:cNvSpPr/>
          <p:nvPr/>
        </p:nvSpPr>
        <p:spPr>
          <a:xfrm>
            <a:off x="3423616" y="3514018"/>
            <a:ext cx="209724" cy="209724"/>
          </a:xfrm>
          <a:custGeom>
            <a:avLst/>
            <a:gdLst/>
            <a:ahLst/>
            <a:cxnLst/>
            <a:rect l="l" t="t" r="r" b="b"/>
            <a:pathLst>
              <a:path w="3240000" h="3240000" extrusionOk="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" name="Google Shape;1046;p25"/>
          <p:cNvSpPr/>
          <p:nvPr/>
        </p:nvSpPr>
        <p:spPr>
          <a:xfrm>
            <a:off x="5543929" y="3028314"/>
            <a:ext cx="165518" cy="219045"/>
          </a:xfrm>
          <a:custGeom>
            <a:avLst/>
            <a:gdLst/>
            <a:ahLst/>
            <a:cxnLst/>
            <a:rect l="l" t="t" r="r" b="b"/>
            <a:pathLst>
              <a:path w="2448272" h="3240000" extrusionOk="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" name="Google Shape;1047;p25"/>
          <p:cNvSpPr/>
          <p:nvPr/>
        </p:nvSpPr>
        <p:spPr>
          <a:xfrm flipH="1">
            <a:off x="3392438" y="2529310"/>
            <a:ext cx="255078" cy="210424"/>
          </a:xfrm>
          <a:custGeom>
            <a:avLst/>
            <a:gdLst/>
            <a:ahLst/>
            <a:cxnLst/>
            <a:rect l="l" t="t" r="r" b="b"/>
            <a:pathLst>
              <a:path w="3217557" h="2654282" extrusionOk="0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" name="Google Shape;1048;p25"/>
          <p:cNvSpPr/>
          <p:nvPr/>
        </p:nvSpPr>
        <p:spPr>
          <a:xfrm rot="9900000">
            <a:off x="5482618" y="2031218"/>
            <a:ext cx="257890" cy="219028"/>
          </a:xfrm>
          <a:custGeom>
            <a:avLst/>
            <a:gdLst/>
            <a:ahLst/>
            <a:cxnLst/>
            <a:rect l="l" t="t" r="r" b="b"/>
            <a:pathLst>
              <a:path w="2911009" h="2472345" extrusionOk="0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" name="Google Shape;1049;p25"/>
          <p:cNvSpPr/>
          <p:nvPr/>
        </p:nvSpPr>
        <p:spPr>
          <a:xfrm>
            <a:off x="3392438" y="1543430"/>
            <a:ext cx="281015" cy="190344"/>
          </a:xfrm>
          <a:custGeom>
            <a:avLst/>
            <a:gdLst/>
            <a:ahLst/>
            <a:cxnLst/>
            <a:rect l="l" t="t" r="r" b="b"/>
            <a:pathLst>
              <a:path w="3219104" h="2180445" extrusionOk="0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7F6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" name="Google Shape;1054;p26"/>
          <p:cNvSpPr txBox="1"/>
          <p:nvPr/>
        </p:nvSpPr>
        <p:spPr>
          <a:xfrm>
            <a:off x="714125" y="546825"/>
            <a:ext cx="77157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413B4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Conclusions</a:t>
            </a:r>
            <a:endParaRPr sz="3000" b="1" i="0" u="none" strike="noStrike" cap="none">
              <a:solidFill>
                <a:srgbClr val="413B4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055" name="Google Shape;1055;p26"/>
          <p:cNvSpPr txBox="1"/>
          <p:nvPr/>
        </p:nvSpPr>
        <p:spPr>
          <a:xfrm>
            <a:off x="1426756" y="2043225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rgbClr val="413B41"/>
                </a:solidFill>
                <a:latin typeface="Roboto"/>
                <a:ea typeface="Roboto"/>
                <a:cs typeface="Roboto"/>
                <a:sym typeface="Roboto"/>
              </a:rPr>
              <a:t>Here you can talk about the conclusions</a:t>
            </a:r>
            <a:endParaRPr sz="1400" b="0" i="0" u="none" strike="noStrike" cap="none">
              <a:solidFill>
                <a:srgbClr val="413B4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56" name="Google Shape;1056;p26"/>
          <p:cNvSpPr txBox="1"/>
          <p:nvPr/>
        </p:nvSpPr>
        <p:spPr>
          <a:xfrm>
            <a:off x="714125" y="1551450"/>
            <a:ext cx="2677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rgbClr val="413B4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Conclusion A</a:t>
            </a:r>
            <a:endParaRPr sz="2000" b="1" i="0" u="none" strike="noStrike" cap="none">
              <a:solidFill>
                <a:srgbClr val="413B4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057" name="Google Shape;1057;p26"/>
          <p:cNvSpPr txBox="1"/>
          <p:nvPr/>
        </p:nvSpPr>
        <p:spPr>
          <a:xfrm>
            <a:off x="1426756" y="3683563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rgbClr val="413B41"/>
                </a:solidFill>
                <a:latin typeface="Roboto"/>
                <a:ea typeface="Roboto"/>
                <a:cs typeface="Roboto"/>
                <a:sym typeface="Roboto"/>
              </a:rPr>
              <a:t>Here you can talk about the conclusions</a:t>
            </a:r>
            <a:endParaRPr sz="1400" b="0" i="0" u="none" strike="noStrike" cap="none">
              <a:solidFill>
                <a:srgbClr val="413B4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58" name="Google Shape;1058;p26"/>
          <p:cNvSpPr txBox="1"/>
          <p:nvPr/>
        </p:nvSpPr>
        <p:spPr>
          <a:xfrm>
            <a:off x="714125" y="3187700"/>
            <a:ext cx="2677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rgbClr val="413B4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Conclusion B</a:t>
            </a:r>
            <a:endParaRPr sz="2000" b="1" i="0" u="none" strike="noStrike" cap="none">
              <a:solidFill>
                <a:srgbClr val="413B4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059" name="Google Shape;1059;p26"/>
          <p:cNvSpPr txBox="1"/>
          <p:nvPr/>
        </p:nvSpPr>
        <p:spPr>
          <a:xfrm>
            <a:off x="5751944" y="2043225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rgbClr val="413B41"/>
                </a:solidFill>
                <a:latin typeface="Roboto"/>
                <a:ea typeface="Roboto"/>
                <a:cs typeface="Roboto"/>
                <a:sym typeface="Roboto"/>
              </a:rPr>
              <a:t>Here you can talk about the conclusions</a:t>
            </a:r>
            <a:endParaRPr sz="1400" b="0" i="0" u="none" strike="noStrike" cap="none">
              <a:solidFill>
                <a:srgbClr val="413B4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60" name="Google Shape;1060;p26"/>
          <p:cNvSpPr txBox="1"/>
          <p:nvPr/>
        </p:nvSpPr>
        <p:spPr>
          <a:xfrm>
            <a:off x="5751952" y="1551450"/>
            <a:ext cx="2677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rgbClr val="413B4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Conclusion C</a:t>
            </a:r>
            <a:endParaRPr sz="2000" b="1" i="0" u="none" strike="noStrike" cap="none">
              <a:solidFill>
                <a:srgbClr val="413B4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061" name="Google Shape;1061;p26"/>
          <p:cNvSpPr txBox="1"/>
          <p:nvPr/>
        </p:nvSpPr>
        <p:spPr>
          <a:xfrm>
            <a:off x="5751944" y="3683563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rgbClr val="413B41"/>
                </a:solidFill>
                <a:latin typeface="Roboto"/>
                <a:ea typeface="Roboto"/>
                <a:cs typeface="Roboto"/>
                <a:sym typeface="Roboto"/>
              </a:rPr>
              <a:t>Here you can talk about the conclusions</a:t>
            </a:r>
            <a:endParaRPr sz="1400" b="0" i="0" u="none" strike="noStrike" cap="none">
              <a:solidFill>
                <a:srgbClr val="413B4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62" name="Google Shape;1062;p26"/>
          <p:cNvSpPr txBox="1"/>
          <p:nvPr/>
        </p:nvSpPr>
        <p:spPr>
          <a:xfrm>
            <a:off x="5751952" y="3187702"/>
            <a:ext cx="2677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rgbClr val="413B4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Conclusion D</a:t>
            </a:r>
            <a:endParaRPr sz="2000" b="1" i="0" u="none" strike="noStrike" cap="none">
              <a:solidFill>
                <a:srgbClr val="413B4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grpSp>
        <p:nvGrpSpPr>
          <p:cNvPr id="1063" name="Google Shape;1063;p26"/>
          <p:cNvGrpSpPr/>
          <p:nvPr/>
        </p:nvGrpSpPr>
        <p:grpSpPr>
          <a:xfrm>
            <a:off x="3782561" y="1238879"/>
            <a:ext cx="1391954" cy="3538394"/>
            <a:chOff x="9275762" y="977901"/>
            <a:chExt cx="1604965" cy="4079874"/>
          </a:xfrm>
        </p:grpSpPr>
        <p:sp>
          <p:nvSpPr>
            <p:cNvPr id="1064" name="Google Shape;1064;p26"/>
            <p:cNvSpPr/>
            <p:nvPr/>
          </p:nvSpPr>
          <p:spPr>
            <a:xfrm>
              <a:off x="10012363" y="3008313"/>
              <a:ext cx="623888" cy="1774825"/>
            </a:xfrm>
            <a:custGeom>
              <a:avLst/>
              <a:gdLst/>
              <a:ahLst/>
              <a:cxnLst/>
              <a:rect l="l" t="t" r="r" b="b"/>
              <a:pathLst>
                <a:path w="165" h="472" extrusionOk="0">
                  <a:moveTo>
                    <a:pt x="2" y="0"/>
                  </a:moveTo>
                  <a:cubicBezTo>
                    <a:pt x="56" y="9"/>
                    <a:pt x="110" y="11"/>
                    <a:pt x="164" y="2"/>
                  </a:cubicBezTo>
                  <a:cubicBezTo>
                    <a:pt x="165" y="7"/>
                    <a:pt x="165" y="13"/>
                    <a:pt x="165" y="19"/>
                  </a:cubicBezTo>
                  <a:cubicBezTo>
                    <a:pt x="164" y="64"/>
                    <a:pt x="164" y="109"/>
                    <a:pt x="163" y="154"/>
                  </a:cubicBezTo>
                  <a:cubicBezTo>
                    <a:pt x="162" y="184"/>
                    <a:pt x="160" y="214"/>
                    <a:pt x="158" y="244"/>
                  </a:cubicBezTo>
                  <a:cubicBezTo>
                    <a:pt x="155" y="285"/>
                    <a:pt x="152" y="325"/>
                    <a:pt x="149" y="366"/>
                  </a:cubicBezTo>
                  <a:cubicBezTo>
                    <a:pt x="146" y="398"/>
                    <a:pt x="143" y="431"/>
                    <a:pt x="140" y="463"/>
                  </a:cubicBezTo>
                  <a:cubicBezTo>
                    <a:pt x="140" y="465"/>
                    <a:pt x="139" y="467"/>
                    <a:pt x="138" y="467"/>
                  </a:cubicBezTo>
                  <a:cubicBezTo>
                    <a:pt x="129" y="470"/>
                    <a:pt x="121" y="472"/>
                    <a:pt x="112" y="471"/>
                  </a:cubicBezTo>
                  <a:cubicBezTo>
                    <a:pt x="105" y="469"/>
                    <a:pt x="104" y="468"/>
                    <a:pt x="103" y="461"/>
                  </a:cubicBezTo>
                  <a:cubicBezTo>
                    <a:pt x="101" y="399"/>
                    <a:pt x="99" y="337"/>
                    <a:pt x="97" y="275"/>
                  </a:cubicBezTo>
                  <a:cubicBezTo>
                    <a:pt x="96" y="242"/>
                    <a:pt x="94" y="208"/>
                    <a:pt x="92" y="174"/>
                  </a:cubicBezTo>
                  <a:cubicBezTo>
                    <a:pt x="91" y="153"/>
                    <a:pt x="90" y="131"/>
                    <a:pt x="89" y="110"/>
                  </a:cubicBezTo>
                  <a:cubicBezTo>
                    <a:pt x="89" y="105"/>
                    <a:pt x="87" y="104"/>
                    <a:pt x="83" y="104"/>
                  </a:cubicBezTo>
                  <a:cubicBezTo>
                    <a:pt x="79" y="104"/>
                    <a:pt x="77" y="105"/>
                    <a:pt x="77" y="110"/>
                  </a:cubicBezTo>
                  <a:cubicBezTo>
                    <a:pt x="75" y="150"/>
                    <a:pt x="73" y="190"/>
                    <a:pt x="71" y="229"/>
                  </a:cubicBezTo>
                  <a:cubicBezTo>
                    <a:pt x="69" y="261"/>
                    <a:pt x="69" y="293"/>
                    <a:pt x="68" y="324"/>
                  </a:cubicBezTo>
                  <a:cubicBezTo>
                    <a:pt x="66" y="370"/>
                    <a:pt x="65" y="415"/>
                    <a:pt x="63" y="461"/>
                  </a:cubicBezTo>
                  <a:cubicBezTo>
                    <a:pt x="63" y="468"/>
                    <a:pt x="61" y="469"/>
                    <a:pt x="55" y="471"/>
                  </a:cubicBezTo>
                  <a:cubicBezTo>
                    <a:pt x="45" y="472"/>
                    <a:pt x="37" y="470"/>
                    <a:pt x="28" y="467"/>
                  </a:cubicBezTo>
                  <a:cubicBezTo>
                    <a:pt x="27" y="467"/>
                    <a:pt x="26" y="465"/>
                    <a:pt x="26" y="464"/>
                  </a:cubicBezTo>
                  <a:cubicBezTo>
                    <a:pt x="24" y="444"/>
                    <a:pt x="23" y="425"/>
                    <a:pt x="21" y="405"/>
                  </a:cubicBezTo>
                  <a:cubicBezTo>
                    <a:pt x="19" y="380"/>
                    <a:pt x="17" y="354"/>
                    <a:pt x="15" y="328"/>
                  </a:cubicBezTo>
                  <a:cubicBezTo>
                    <a:pt x="13" y="305"/>
                    <a:pt x="11" y="281"/>
                    <a:pt x="10" y="258"/>
                  </a:cubicBezTo>
                  <a:cubicBezTo>
                    <a:pt x="8" y="228"/>
                    <a:pt x="6" y="199"/>
                    <a:pt x="4" y="169"/>
                  </a:cubicBezTo>
                  <a:cubicBezTo>
                    <a:pt x="2" y="119"/>
                    <a:pt x="0" y="70"/>
                    <a:pt x="1" y="20"/>
                  </a:cubicBezTo>
                  <a:cubicBezTo>
                    <a:pt x="1" y="13"/>
                    <a:pt x="2" y="7"/>
                    <a:pt x="2" y="0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6"/>
            <p:cNvSpPr/>
            <p:nvPr/>
          </p:nvSpPr>
          <p:spPr>
            <a:xfrm>
              <a:off x="10017125" y="2060575"/>
              <a:ext cx="622300" cy="963612"/>
            </a:xfrm>
            <a:custGeom>
              <a:avLst/>
              <a:gdLst/>
              <a:ahLst/>
              <a:cxnLst/>
              <a:rect l="l" t="t" r="r" b="b"/>
              <a:pathLst>
                <a:path w="165" h="256" extrusionOk="0">
                  <a:moveTo>
                    <a:pt x="28" y="5"/>
                  </a:moveTo>
                  <a:cubicBezTo>
                    <a:pt x="32" y="17"/>
                    <a:pt x="35" y="28"/>
                    <a:pt x="39" y="41"/>
                  </a:cubicBezTo>
                  <a:cubicBezTo>
                    <a:pt x="45" y="36"/>
                    <a:pt x="50" y="32"/>
                    <a:pt x="56" y="27"/>
                  </a:cubicBezTo>
                  <a:cubicBezTo>
                    <a:pt x="61" y="34"/>
                    <a:pt x="66" y="40"/>
                    <a:pt x="71" y="47"/>
                  </a:cubicBezTo>
                  <a:cubicBezTo>
                    <a:pt x="77" y="40"/>
                    <a:pt x="83" y="34"/>
                    <a:pt x="89" y="27"/>
                  </a:cubicBezTo>
                  <a:cubicBezTo>
                    <a:pt x="95" y="32"/>
                    <a:pt x="100" y="36"/>
                    <a:pt x="106" y="41"/>
                  </a:cubicBezTo>
                  <a:cubicBezTo>
                    <a:pt x="110" y="27"/>
                    <a:pt x="114" y="14"/>
                    <a:pt x="118" y="0"/>
                  </a:cubicBezTo>
                  <a:cubicBezTo>
                    <a:pt x="126" y="2"/>
                    <a:pt x="133" y="4"/>
                    <a:pt x="140" y="5"/>
                  </a:cubicBezTo>
                  <a:cubicBezTo>
                    <a:pt x="138" y="23"/>
                    <a:pt x="142" y="39"/>
                    <a:pt x="144" y="56"/>
                  </a:cubicBezTo>
                  <a:cubicBezTo>
                    <a:pt x="147" y="71"/>
                    <a:pt x="150" y="86"/>
                    <a:pt x="153" y="101"/>
                  </a:cubicBezTo>
                  <a:cubicBezTo>
                    <a:pt x="154" y="110"/>
                    <a:pt x="154" y="118"/>
                    <a:pt x="155" y="127"/>
                  </a:cubicBezTo>
                  <a:cubicBezTo>
                    <a:pt x="157" y="157"/>
                    <a:pt x="160" y="187"/>
                    <a:pt x="162" y="217"/>
                  </a:cubicBezTo>
                  <a:cubicBezTo>
                    <a:pt x="163" y="227"/>
                    <a:pt x="163" y="236"/>
                    <a:pt x="164" y="245"/>
                  </a:cubicBezTo>
                  <a:cubicBezTo>
                    <a:pt x="165" y="249"/>
                    <a:pt x="163" y="251"/>
                    <a:pt x="160" y="251"/>
                  </a:cubicBezTo>
                  <a:cubicBezTo>
                    <a:pt x="147" y="253"/>
                    <a:pt x="134" y="255"/>
                    <a:pt x="122" y="256"/>
                  </a:cubicBezTo>
                  <a:cubicBezTo>
                    <a:pt x="96" y="256"/>
                    <a:pt x="71" y="256"/>
                    <a:pt x="45" y="255"/>
                  </a:cubicBezTo>
                  <a:cubicBezTo>
                    <a:pt x="33" y="254"/>
                    <a:pt x="20" y="252"/>
                    <a:pt x="8" y="250"/>
                  </a:cubicBezTo>
                  <a:cubicBezTo>
                    <a:pt x="3" y="250"/>
                    <a:pt x="1" y="248"/>
                    <a:pt x="1" y="243"/>
                  </a:cubicBezTo>
                  <a:cubicBezTo>
                    <a:pt x="1" y="231"/>
                    <a:pt x="0" y="219"/>
                    <a:pt x="0" y="207"/>
                  </a:cubicBezTo>
                  <a:cubicBezTo>
                    <a:pt x="1" y="183"/>
                    <a:pt x="2" y="159"/>
                    <a:pt x="2" y="135"/>
                  </a:cubicBezTo>
                  <a:cubicBezTo>
                    <a:pt x="2" y="113"/>
                    <a:pt x="1" y="91"/>
                    <a:pt x="2" y="69"/>
                  </a:cubicBezTo>
                  <a:cubicBezTo>
                    <a:pt x="3" y="52"/>
                    <a:pt x="6" y="36"/>
                    <a:pt x="9" y="20"/>
                  </a:cubicBezTo>
                  <a:cubicBezTo>
                    <a:pt x="9" y="14"/>
                    <a:pt x="13" y="9"/>
                    <a:pt x="20" y="8"/>
                  </a:cubicBezTo>
                  <a:cubicBezTo>
                    <a:pt x="23" y="7"/>
                    <a:pt x="25" y="6"/>
                    <a:pt x="28" y="5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6"/>
            <p:cNvSpPr/>
            <p:nvPr/>
          </p:nvSpPr>
          <p:spPr>
            <a:xfrm>
              <a:off x="9861550" y="977901"/>
              <a:ext cx="841375" cy="609600"/>
            </a:xfrm>
            <a:custGeom>
              <a:avLst/>
              <a:gdLst/>
              <a:ahLst/>
              <a:cxnLst/>
              <a:rect l="l" t="t" r="r" b="b"/>
              <a:pathLst>
                <a:path w="223" h="162" extrusionOk="0">
                  <a:moveTo>
                    <a:pt x="195" y="158"/>
                  </a:moveTo>
                  <a:cubicBezTo>
                    <a:pt x="196" y="147"/>
                    <a:pt x="197" y="137"/>
                    <a:pt x="198" y="127"/>
                  </a:cubicBezTo>
                  <a:cubicBezTo>
                    <a:pt x="199" y="113"/>
                    <a:pt x="198" y="99"/>
                    <a:pt x="195" y="85"/>
                  </a:cubicBezTo>
                  <a:cubicBezTo>
                    <a:pt x="194" y="82"/>
                    <a:pt x="193" y="79"/>
                    <a:pt x="191" y="76"/>
                  </a:cubicBezTo>
                  <a:cubicBezTo>
                    <a:pt x="188" y="71"/>
                    <a:pt x="185" y="71"/>
                    <a:pt x="177" y="74"/>
                  </a:cubicBezTo>
                  <a:cubicBezTo>
                    <a:pt x="171" y="65"/>
                    <a:pt x="162" y="65"/>
                    <a:pt x="153" y="69"/>
                  </a:cubicBezTo>
                  <a:cubicBezTo>
                    <a:pt x="140" y="74"/>
                    <a:pt x="127" y="81"/>
                    <a:pt x="114" y="88"/>
                  </a:cubicBezTo>
                  <a:cubicBezTo>
                    <a:pt x="94" y="99"/>
                    <a:pt x="73" y="107"/>
                    <a:pt x="51" y="112"/>
                  </a:cubicBezTo>
                  <a:cubicBezTo>
                    <a:pt x="36" y="115"/>
                    <a:pt x="37" y="113"/>
                    <a:pt x="35" y="129"/>
                  </a:cubicBezTo>
                  <a:cubicBezTo>
                    <a:pt x="34" y="134"/>
                    <a:pt x="34" y="138"/>
                    <a:pt x="32" y="143"/>
                  </a:cubicBezTo>
                  <a:cubicBezTo>
                    <a:pt x="30" y="146"/>
                    <a:pt x="31" y="151"/>
                    <a:pt x="32" y="155"/>
                  </a:cubicBezTo>
                  <a:cubicBezTo>
                    <a:pt x="33" y="160"/>
                    <a:pt x="31" y="162"/>
                    <a:pt x="25" y="162"/>
                  </a:cubicBezTo>
                  <a:cubicBezTo>
                    <a:pt x="25" y="157"/>
                    <a:pt x="24" y="153"/>
                    <a:pt x="23" y="149"/>
                  </a:cubicBezTo>
                  <a:cubicBezTo>
                    <a:pt x="23" y="147"/>
                    <a:pt x="23" y="145"/>
                    <a:pt x="22" y="143"/>
                  </a:cubicBezTo>
                  <a:cubicBezTo>
                    <a:pt x="20" y="135"/>
                    <a:pt x="16" y="133"/>
                    <a:pt x="5" y="134"/>
                  </a:cubicBezTo>
                  <a:cubicBezTo>
                    <a:pt x="4" y="128"/>
                    <a:pt x="3" y="122"/>
                    <a:pt x="2" y="115"/>
                  </a:cubicBezTo>
                  <a:cubicBezTo>
                    <a:pt x="0" y="102"/>
                    <a:pt x="0" y="88"/>
                    <a:pt x="3" y="74"/>
                  </a:cubicBezTo>
                  <a:cubicBezTo>
                    <a:pt x="8" y="56"/>
                    <a:pt x="18" y="41"/>
                    <a:pt x="32" y="29"/>
                  </a:cubicBezTo>
                  <a:cubicBezTo>
                    <a:pt x="49" y="15"/>
                    <a:pt x="68" y="6"/>
                    <a:pt x="89" y="3"/>
                  </a:cubicBezTo>
                  <a:cubicBezTo>
                    <a:pt x="107" y="0"/>
                    <a:pt x="126" y="3"/>
                    <a:pt x="144" y="9"/>
                  </a:cubicBezTo>
                  <a:cubicBezTo>
                    <a:pt x="148" y="10"/>
                    <a:pt x="153" y="11"/>
                    <a:pt x="157" y="13"/>
                  </a:cubicBezTo>
                  <a:cubicBezTo>
                    <a:pt x="170" y="19"/>
                    <a:pt x="180" y="26"/>
                    <a:pt x="182" y="41"/>
                  </a:cubicBezTo>
                  <a:cubicBezTo>
                    <a:pt x="185" y="41"/>
                    <a:pt x="187" y="40"/>
                    <a:pt x="189" y="40"/>
                  </a:cubicBezTo>
                  <a:cubicBezTo>
                    <a:pt x="201" y="38"/>
                    <a:pt x="210" y="44"/>
                    <a:pt x="216" y="55"/>
                  </a:cubicBezTo>
                  <a:cubicBezTo>
                    <a:pt x="221" y="66"/>
                    <a:pt x="223" y="77"/>
                    <a:pt x="222" y="88"/>
                  </a:cubicBezTo>
                  <a:cubicBezTo>
                    <a:pt x="221" y="103"/>
                    <a:pt x="219" y="119"/>
                    <a:pt x="218" y="135"/>
                  </a:cubicBezTo>
                  <a:cubicBezTo>
                    <a:pt x="210" y="130"/>
                    <a:pt x="207" y="136"/>
                    <a:pt x="204" y="141"/>
                  </a:cubicBezTo>
                  <a:cubicBezTo>
                    <a:pt x="202" y="144"/>
                    <a:pt x="200" y="149"/>
                    <a:pt x="199" y="153"/>
                  </a:cubicBezTo>
                  <a:cubicBezTo>
                    <a:pt x="198" y="154"/>
                    <a:pt x="197" y="156"/>
                    <a:pt x="196" y="158"/>
                  </a:cubicBezTo>
                  <a:cubicBezTo>
                    <a:pt x="196" y="158"/>
                    <a:pt x="195" y="158"/>
                    <a:pt x="195" y="158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6"/>
            <p:cNvSpPr/>
            <p:nvPr/>
          </p:nvSpPr>
          <p:spPr>
            <a:xfrm>
              <a:off x="9858375" y="1489075"/>
              <a:ext cx="849313" cy="500062"/>
            </a:xfrm>
            <a:custGeom>
              <a:avLst/>
              <a:gdLst/>
              <a:ahLst/>
              <a:cxnLst/>
              <a:rect l="l" t="t" r="r" b="b"/>
              <a:pathLst>
                <a:path w="225" h="133" extrusionOk="0">
                  <a:moveTo>
                    <a:pt x="34" y="27"/>
                  </a:moveTo>
                  <a:cubicBezTo>
                    <a:pt x="35" y="30"/>
                    <a:pt x="36" y="33"/>
                    <a:pt x="37" y="36"/>
                  </a:cubicBezTo>
                  <a:cubicBezTo>
                    <a:pt x="40" y="43"/>
                    <a:pt x="46" y="47"/>
                    <a:pt x="53" y="48"/>
                  </a:cubicBezTo>
                  <a:cubicBezTo>
                    <a:pt x="65" y="49"/>
                    <a:pt x="78" y="48"/>
                    <a:pt x="90" y="42"/>
                  </a:cubicBezTo>
                  <a:cubicBezTo>
                    <a:pt x="101" y="36"/>
                    <a:pt x="106" y="26"/>
                    <a:pt x="106" y="14"/>
                  </a:cubicBezTo>
                  <a:cubicBezTo>
                    <a:pt x="106" y="8"/>
                    <a:pt x="108" y="6"/>
                    <a:pt x="113" y="6"/>
                  </a:cubicBezTo>
                  <a:cubicBezTo>
                    <a:pt x="119" y="6"/>
                    <a:pt x="122" y="9"/>
                    <a:pt x="123" y="14"/>
                  </a:cubicBezTo>
                  <a:cubicBezTo>
                    <a:pt x="123" y="30"/>
                    <a:pt x="131" y="41"/>
                    <a:pt x="146" y="45"/>
                  </a:cubicBezTo>
                  <a:cubicBezTo>
                    <a:pt x="154" y="46"/>
                    <a:pt x="161" y="47"/>
                    <a:pt x="168" y="48"/>
                  </a:cubicBezTo>
                  <a:cubicBezTo>
                    <a:pt x="181" y="49"/>
                    <a:pt x="189" y="44"/>
                    <a:pt x="193" y="31"/>
                  </a:cubicBezTo>
                  <a:cubicBezTo>
                    <a:pt x="194" y="28"/>
                    <a:pt x="195" y="25"/>
                    <a:pt x="199" y="23"/>
                  </a:cubicBezTo>
                  <a:cubicBezTo>
                    <a:pt x="201" y="23"/>
                    <a:pt x="202" y="19"/>
                    <a:pt x="203" y="17"/>
                  </a:cubicBezTo>
                  <a:cubicBezTo>
                    <a:pt x="204" y="13"/>
                    <a:pt x="206" y="9"/>
                    <a:pt x="208" y="5"/>
                  </a:cubicBezTo>
                  <a:cubicBezTo>
                    <a:pt x="209" y="3"/>
                    <a:pt x="212" y="0"/>
                    <a:pt x="214" y="1"/>
                  </a:cubicBezTo>
                  <a:cubicBezTo>
                    <a:pt x="217" y="2"/>
                    <a:pt x="221" y="3"/>
                    <a:pt x="221" y="6"/>
                  </a:cubicBezTo>
                  <a:cubicBezTo>
                    <a:pt x="225" y="18"/>
                    <a:pt x="224" y="30"/>
                    <a:pt x="216" y="40"/>
                  </a:cubicBezTo>
                  <a:cubicBezTo>
                    <a:pt x="215" y="43"/>
                    <a:pt x="210" y="44"/>
                    <a:pt x="206" y="44"/>
                  </a:cubicBezTo>
                  <a:cubicBezTo>
                    <a:pt x="202" y="44"/>
                    <a:pt x="202" y="46"/>
                    <a:pt x="200" y="49"/>
                  </a:cubicBezTo>
                  <a:cubicBezTo>
                    <a:pt x="196" y="62"/>
                    <a:pt x="191" y="75"/>
                    <a:pt x="186" y="88"/>
                  </a:cubicBezTo>
                  <a:cubicBezTo>
                    <a:pt x="177" y="107"/>
                    <a:pt x="164" y="122"/>
                    <a:pt x="143" y="129"/>
                  </a:cubicBezTo>
                  <a:cubicBezTo>
                    <a:pt x="128" y="133"/>
                    <a:pt x="113" y="133"/>
                    <a:pt x="97" y="132"/>
                  </a:cubicBezTo>
                  <a:cubicBezTo>
                    <a:pt x="86" y="130"/>
                    <a:pt x="75" y="128"/>
                    <a:pt x="65" y="121"/>
                  </a:cubicBezTo>
                  <a:cubicBezTo>
                    <a:pt x="51" y="113"/>
                    <a:pt x="43" y="101"/>
                    <a:pt x="37" y="87"/>
                  </a:cubicBezTo>
                  <a:cubicBezTo>
                    <a:pt x="33" y="74"/>
                    <a:pt x="29" y="60"/>
                    <a:pt x="25" y="47"/>
                  </a:cubicBezTo>
                  <a:cubicBezTo>
                    <a:pt x="25" y="44"/>
                    <a:pt x="24" y="44"/>
                    <a:pt x="21" y="44"/>
                  </a:cubicBezTo>
                  <a:cubicBezTo>
                    <a:pt x="12" y="45"/>
                    <a:pt x="8" y="43"/>
                    <a:pt x="4" y="34"/>
                  </a:cubicBezTo>
                  <a:cubicBezTo>
                    <a:pt x="1" y="26"/>
                    <a:pt x="0" y="17"/>
                    <a:pt x="2" y="9"/>
                  </a:cubicBezTo>
                  <a:cubicBezTo>
                    <a:pt x="3" y="3"/>
                    <a:pt x="7" y="1"/>
                    <a:pt x="12" y="0"/>
                  </a:cubicBezTo>
                  <a:cubicBezTo>
                    <a:pt x="17" y="0"/>
                    <a:pt x="19" y="3"/>
                    <a:pt x="20" y="8"/>
                  </a:cubicBezTo>
                  <a:cubicBezTo>
                    <a:pt x="22" y="13"/>
                    <a:pt x="22" y="18"/>
                    <a:pt x="23" y="23"/>
                  </a:cubicBezTo>
                  <a:cubicBezTo>
                    <a:pt x="24" y="29"/>
                    <a:pt x="25" y="29"/>
                    <a:pt x="30" y="28"/>
                  </a:cubicBezTo>
                  <a:cubicBezTo>
                    <a:pt x="31" y="28"/>
                    <a:pt x="33" y="27"/>
                    <a:pt x="34" y="27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6"/>
            <p:cNvSpPr/>
            <p:nvPr/>
          </p:nvSpPr>
          <p:spPr>
            <a:xfrm>
              <a:off x="10552113" y="2087563"/>
              <a:ext cx="320675" cy="1003300"/>
            </a:xfrm>
            <a:custGeom>
              <a:avLst/>
              <a:gdLst/>
              <a:ahLst/>
              <a:cxnLst/>
              <a:rect l="l" t="t" r="r" b="b"/>
              <a:pathLst>
                <a:path w="85" h="267" extrusionOk="0">
                  <a:moveTo>
                    <a:pt x="0" y="0"/>
                  </a:moveTo>
                  <a:cubicBezTo>
                    <a:pt x="10" y="1"/>
                    <a:pt x="17" y="6"/>
                    <a:pt x="23" y="11"/>
                  </a:cubicBezTo>
                  <a:cubicBezTo>
                    <a:pt x="36" y="20"/>
                    <a:pt x="43" y="34"/>
                    <a:pt x="46" y="49"/>
                  </a:cubicBezTo>
                  <a:cubicBezTo>
                    <a:pt x="52" y="80"/>
                    <a:pt x="59" y="111"/>
                    <a:pt x="65" y="142"/>
                  </a:cubicBezTo>
                  <a:cubicBezTo>
                    <a:pt x="72" y="178"/>
                    <a:pt x="78" y="214"/>
                    <a:pt x="85" y="250"/>
                  </a:cubicBezTo>
                  <a:cubicBezTo>
                    <a:pt x="85" y="253"/>
                    <a:pt x="85" y="256"/>
                    <a:pt x="85" y="259"/>
                  </a:cubicBezTo>
                  <a:cubicBezTo>
                    <a:pt x="75" y="262"/>
                    <a:pt x="64" y="264"/>
                    <a:pt x="53" y="267"/>
                  </a:cubicBezTo>
                  <a:cubicBezTo>
                    <a:pt x="50" y="259"/>
                    <a:pt x="47" y="250"/>
                    <a:pt x="45" y="242"/>
                  </a:cubicBezTo>
                  <a:cubicBezTo>
                    <a:pt x="37" y="206"/>
                    <a:pt x="28" y="169"/>
                    <a:pt x="20" y="133"/>
                  </a:cubicBezTo>
                  <a:cubicBezTo>
                    <a:pt x="16" y="112"/>
                    <a:pt x="13" y="92"/>
                    <a:pt x="9" y="71"/>
                  </a:cubicBezTo>
                  <a:cubicBezTo>
                    <a:pt x="6" y="52"/>
                    <a:pt x="3" y="33"/>
                    <a:pt x="0" y="14"/>
                  </a:cubicBezTo>
                  <a:cubicBezTo>
                    <a:pt x="0" y="9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6"/>
            <p:cNvSpPr/>
            <p:nvPr/>
          </p:nvSpPr>
          <p:spPr>
            <a:xfrm>
              <a:off x="9475788" y="2106613"/>
              <a:ext cx="566738" cy="649287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14" y="123"/>
                  </a:moveTo>
                  <a:cubicBezTo>
                    <a:pt x="109" y="120"/>
                    <a:pt x="105" y="117"/>
                    <a:pt x="101" y="114"/>
                  </a:cubicBezTo>
                  <a:cubicBezTo>
                    <a:pt x="98" y="112"/>
                    <a:pt x="97" y="111"/>
                    <a:pt x="98" y="108"/>
                  </a:cubicBezTo>
                  <a:cubicBezTo>
                    <a:pt x="103" y="85"/>
                    <a:pt x="108" y="63"/>
                    <a:pt x="114" y="40"/>
                  </a:cubicBezTo>
                  <a:cubicBezTo>
                    <a:pt x="119" y="20"/>
                    <a:pt x="132" y="8"/>
                    <a:pt x="150" y="0"/>
                  </a:cubicBezTo>
                  <a:cubicBezTo>
                    <a:pt x="148" y="12"/>
                    <a:pt x="145" y="24"/>
                    <a:pt x="144" y="37"/>
                  </a:cubicBezTo>
                  <a:cubicBezTo>
                    <a:pt x="143" y="50"/>
                    <a:pt x="142" y="64"/>
                    <a:pt x="142" y="78"/>
                  </a:cubicBezTo>
                  <a:cubicBezTo>
                    <a:pt x="142" y="94"/>
                    <a:pt x="143" y="110"/>
                    <a:pt x="142" y="125"/>
                  </a:cubicBezTo>
                  <a:cubicBezTo>
                    <a:pt x="141" y="136"/>
                    <a:pt x="136" y="146"/>
                    <a:pt x="133" y="157"/>
                  </a:cubicBezTo>
                  <a:cubicBezTo>
                    <a:pt x="130" y="169"/>
                    <a:pt x="121" y="172"/>
                    <a:pt x="111" y="172"/>
                  </a:cubicBezTo>
                  <a:cubicBezTo>
                    <a:pt x="108" y="173"/>
                    <a:pt x="104" y="172"/>
                    <a:pt x="102" y="171"/>
                  </a:cubicBezTo>
                  <a:cubicBezTo>
                    <a:pt x="70" y="148"/>
                    <a:pt x="37" y="124"/>
                    <a:pt x="5" y="101"/>
                  </a:cubicBezTo>
                  <a:cubicBezTo>
                    <a:pt x="0" y="97"/>
                    <a:pt x="0" y="97"/>
                    <a:pt x="3" y="91"/>
                  </a:cubicBezTo>
                  <a:cubicBezTo>
                    <a:pt x="7" y="85"/>
                    <a:pt x="11" y="78"/>
                    <a:pt x="15" y="71"/>
                  </a:cubicBezTo>
                  <a:cubicBezTo>
                    <a:pt x="17" y="68"/>
                    <a:pt x="19" y="68"/>
                    <a:pt x="22" y="70"/>
                  </a:cubicBezTo>
                  <a:cubicBezTo>
                    <a:pt x="39" y="80"/>
                    <a:pt x="57" y="90"/>
                    <a:pt x="75" y="101"/>
                  </a:cubicBezTo>
                  <a:cubicBezTo>
                    <a:pt x="86" y="108"/>
                    <a:pt x="98" y="116"/>
                    <a:pt x="109" y="123"/>
                  </a:cubicBezTo>
                  <a:cubicBezTo>
                    <a:pt x="110" y="124"/>
                    <a:pt x="111" y="124"/>
                    <a:pt x="113" y="124"/>
                  </a:cubicBezTo>
                  <a:cubicBezTo>
                    <a:pt x="113" y="124"/>
                    <a:pt x="113" y="123"/>
                    <a:pt x="114" y="123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6"/>
            <p:cNvSpPr/>
            <p:nvPr/>
          </p:nvSpPr>
          <p:spPr>
            <a:xfrm>
              <a:off x="9998075" y="1233488"/>
              <a:ext cx="603250" cy="271462"/>
            </a:xfrm>
            <a:custGeom>
              <a:avLst/>
              <a:gdLst/>
              <a:ahLst/>
              <a:cxnLst/>
              <a:rect l="l" t="t" r="r" b="b"/>
              <a:pathLst>
                <a:path w="160" h="72" extrusionOk="0">
                  <a:moveTo>
                    <a:pt x="0" y="68"/>
                  </a:moveTo>
                  <a:cubicBezTo>
                    <a:pt x="1" y="63"/>
                    <a:pt x="2" y="57"/>
                    <a:pt x="4" y="51"/>
                  </a:cubicBezTo>
                  <a:cubicBezTo>
                    <a:pt x="4" y="50"/>
                    <a:pt x="6" y="49"/>
                    <a:pt x="8" y="48"/>
                  </a:cubicBezTo>
                  <a:cubicBezTo>
                    <a:pt x="19" y="45"/>
                    <a:pt x="29" y="43"/>
                    <a:pt x="39" y="40"/>
                  </a:cubicBezTo>
                  <a:cubicBezTo>
                    <a:pt x="56" y="36"/>
                    <a:pt x="70" y="28"/>
                    <a:pt x="85" y="20"/>
                  </a:cubicBezTo>
                  <a:cubicBezTo>
                    <a:pt x="95" y="14"/>
                    <a:pt x="105" y="9"/>
                    <a:pt x="115" y="4"/>
                  </a:cubicBezTo>
                  <a:cubicBezTo>
                    <a:pt x="117" y="4"/>
                    <a:pt x="118" y="3"/>
                    <a:pt x="120" y="3"/>
                  </a:cubicBezTo>
                  <a:cubicBezTo>
                    <a:pt x="130" y="0"/>
                    <a:pt x="134" y="1"/>
                    <a:pt x="140" y="10"/>
                  </a:cubicBezTo>
                  <a:cubicBezTo>
                    <a:pt x="141" y="10"/>
                    <a:pt x="141" y="10"/>
                    <a:pt x="142" y="9"/>
                  </a:cubicBezTo>
                  <a:cubicBezTo>
                    <a:pt x="148" y="5"/>
                    <a:pt x="152" y="6"/>
                    <a:pt x="154" y="13"/>
                  </a:cubicBezTo>
                  <a:cubicBezTo>
                    <a:pt x="157" y="21"/>
                    <a:pt x="159" y="30"/>
                    <a:pt x="159" y="39"/>
                  </a:cubicBezTo>
                  <a:cubicBezTo>
                    <a:pt x="160" y="50"/>
                    <a:pt x="159" y="61"/>
                    <a:pt x="159" y="72"/>
                  </a:cubicBezTo>
                  <a:cubicBezTo>
                    <a:pt x="136" y="62"/>
                    <a:pt x="113" y="61"/>
                    <a:pt x="90" y="70"/>
                  </a:cubicBezTo>
                  <a:cubicBezTo>
                    <a:pt x="89" y="70"/>
                    <a:pt x="86" y="70"/>
                    <a:pt x="84" y="70"/>
                  </a:cubicBezTo>
                  <a:cubicBezTo>
                    <a:pt x="79" y="68"/>
                    <a:pt x="74" y="68"/>
                    <a:pt x="68" y="70"/>
                  </a:cubicBezTo>
                  <a:cubicBezTo>
                    <a:pt x="67" y="70"/>
                    <a:pt x="65" y="71"/>
                    <a:pt x="64" y="70"/>
                  </a:cubicBezTo>
                  <a:cubicBezTo>
                    <a:pt x="52" y="64"/>
                    <a:pt x="38" y="63"/>
                    <a:pt x="25" y="64"/>
                  </a:cubicBezTo>
                  <a:cubicBezTo>
                    <a:pt x="17" y="65"/>
                    <a:pt x="9" y="67"/>
                    <a:pt x="0" y="68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6"/>
            <p:cNvSpPr/>
            <p:nvPr/>
          </p:nvSpPr>
          <p:spPr>
            <a:xfrm>
              <a:off x="10393363" y="4786313"/>
              <a:ext cx="249238" cy="271462"/>
            </a:xfrm>
            <a:custGeom>
              <a:avLst/>
              <a:gdLst/>
              <a:ahLst/>
              <a:cxnLst/>
              <a:rect l="l" t="t" r="r" b="b"/>
              <a:pathLst>
                <a:path w="66" h="72" extrusionOk="0">
                  <a:moveTo>
                    <a:pt x="32" y="0"/>
                  </a:moveTo>
                  <a:cubicBezTo>
                    <a:pt x="35" y="15"/>
                    <a:pt x="45" y="27"/>
                    <a:pt x="53" y="40"/>
                  </a:cubicBezTo>
                  <a:cubicBezTo>
                    <a:pt x="56" y="46"/>
                    <a:pt x="60" y="51"/>
                    <a:pt x="64" y="57"/>
                  </a:cubicBezTo>
                  <a:cubicBezTo>
                    <a:pt x="66" y="60"/>
                    <a:pt x="65" y="62"/>
                    <a:pt x="62" y="63"/>
                  </a:cubicBezTo>
                  <a:cubicBezTo>
                    <a:pt x="49" y="72"/>
                    <a:pt x="31" y="67"/>
                    <a:pt x="23" y="54"/>
                  </a:cubicBezTo>
                  <a:cubicBezTo>
                    <a:pt x="17" y="45"/>
                    <a:pt x="12" y="35"/>
                    <a:pt x="6" y="25"/>
                  </a:cubicBezTo>
                  <a:cubicBezTo>
                    <a:pt x="0" y="16"/>
                    <a:pt x="1" y="8"/>
                    <a:pt x="5" y="0"/>
                  </a:cubicBezTo>
                  <a:cubicBezTo>
                    <a:pt x="14" y="0"/>
                    <a:pt x="23" y="0"/>
                    <a:pt x="32" y="0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6"/>
            <p:cNvSpPr/>
            <p:nvPr/>
          </p:nvSpPr>
          <p:spPr>
            <a:xfrm>
              <a:off x="10012363" y="4786313"/>
              <a:ext cx="246063" cy="257175"/>
            </a:xfrm>
            <a:custGeom>
              <a:avLst/>
              <a:gdLst/>
              <a:ahLst/>
              <a:cxnLst/>
              <a:rect l="l" t="t" r="r" b="b"/>
              <a:pathLst>
                <a:path w="65" h="68" extrusionOk="0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4" y="8"/>
                    <a:pt x="65" y="16"/>
                    <a:pt x="60" y="25"/>
                  </a:cubicBezTo>
                  <a:cubicBezTo>
                    <a:pt x="53" y="36"/>
                    <a:pt x="46" y="47"/>
                    <a:pt x="40" y="58"/>
                  </a:cubicBezTo>
                  <a:cubicBezTo>
                    <a:pt x="37" y="62"/>
                    <a:pt x="34" y="65"/>
                    <a:pt x="29" y="66"/>
                  </a:cubicBezTo>
                  <a:cubicBezTo>
                    <a:pt x="21" y="68"/>
                    <a:pt x="13" y="68"/>
                    <a:pt x="5" y="64"/>
                  </a:cubicBezTo>
                  <a:cubicBezTo>
                    <a:pt x="0" y="62"/>
                    <a:pt x="0" y="60"/>
                    <a:pt x="2" y="56"/>
                  </a:cubicBezTo>
                  <a:cubicBezTo>
                    <a:pt x="10" y="44"/>
                    <a:pt x="18" y="32"/>
                    <a:pt x="25" y="19"/>
                  </a:cubicBezTo>
                  <a:cubicBezTo>
                    <a:pt x="29" y="13"/>
                    <a:pt x="31" y="6"/>
                    <a:pt x="34" y="0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6"/>
            <p:cNvSpPr/>
            <p:nvPr/>
          </p:nvSpPr>
          <p:spPr>
            <a:xfrm>
              <a:off x="10001250" y="1493838"/>
              <a:ext cx="234950" cy="157162"/>
            </a:xfrm>
            <a:custGeom>
              <a:avLst/>
              <a:gdLst/>
              <a:ahLst/>
              <a:cxnLst/>
              <a:rect l="l" t="t" r="r" b="b"/>
              <a:pathLst>
                <a:path w="62" h="42" extrusionOk="0">
                  <a:moveTo>
                    <a:pt x="31" y="0"/>
                  </a:moveTo>
                  <a:cubicBezTo>
                    <a:pt x="40" y="2"/>
                    <a:pt x="48" y="3"/>
                    <a:pt x="56" y="4"/>
                  </a:cubicBezTo>
                  <a:cubicBezTo>
                    <a:pt x="61" y="5"/>
                    <a:pt x="62" y="8"/>
                    <a:pt x="62" y="13"/>
                  </a:cubicBezTo>
                  <a:cubicBezTo>
                    <a:pt x="62" y="27"/>
                    <a:pt x="54" y="36"/>
                    <a:pt x="39" y="39"/>
                  </a:cubicBezTo>
                  <a:cubicBezTo>
                    <a:pt x="32" y="40"/>
                    <a:pt x="26" y="40"/>
                    <a:pt x="19" y="41"/>
                  </a:cubicBezTo>
                  <a:cubicBezTo>
                    <a:pt x="12" y="42"/>
                    <a:pt x="7" y="38"/>
                    <a:pt x="4" y="32"/>
                  </a:cubicBezTo>
                  <a:cubicBezTo>
                    <a:pt x="2" y="25"/>
                    <a:pt x="1" y="17"/>
                    <a:pt x="0" y="10"/>
                  </a:cubicBezTo>
                  <a:cubicBezTo>
                    <a:pt x="0" y="8"/>
                    <a:pt x="3" y="6"/>
                    <a:pt x="4" y="5"/>
                  </a:cubicBezTo>
                  <a:cubicBezTo>
                    <a:pt x="13" y="3"/>
                    <a:pt x="22" y="2"/>
                    <a:pt x="31" y="0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6"/>
            <p:cNvSpPr/>
            <p:nvPr/>
          </p:nvSpPr>
          <p:spPr>
            <a:xfrm>
              <a:off x="10337800" y="1493838"/>
              <a:ext cx="241300" cy="153987"/>
            </a:xfrm>
            <a:custGeom>
              <a:avLst/>
              <a:gdLst/>
              <a:ahLst/>
              <a:cxnLst/>
              <a:rect l="l" t="t" r="r" b="b"/>
              <a:pathLst>
                <a:path w="64" h="41" extrusionOk="0">
                  <a:moveTo>
                    <a:pt x="31" y="0"/>
                  </a:moveTo>
                  <a:cubicBezTo>
                    <a:pt x="41" y="2"/>
                    <a:pt x="49" y="3"/>
                    <a:pt x="57" y="4"/>
                  </a:cubicBezTo>
                  <a:cubicBezTo>
                    <a:pt x="63" y="6"/>
                    <a:pt x="64" y="8"/>
                    <a:pt x="63" y="14"/>
                  </a:cubicBezTo>
                  <a:cubicBezTo>
                    <a:pt x="62" y="20"/>
                    <a:pt x="61" y="25"/>
                    <a:pt x="59" y="31"/>
                  </a:cubicBezTo>
                  <a:cubicBezTo>
                    <a:pt x="57" y="38"/>
                    <a:pt x="52" y="41"/>
                    <a:pt x="44" y="41"/>
                  </a:cubicBezTo>
                  <a:cubicBezTo>
                    <a:pt x="34" y="41"/>
                    <a:pt x="25" y="40"/>
                    <a:pt x="15" y="35"/>
                  </a:cubicBezTo>
                  <a:cubicBezTo>
                    <a:pt x="5" y="30"/>
                    <a:pt x="0" y="21"/>
                    <a:pt x="2" y="10"/>
                  </a:cubicBezTo>
                  <a:cubicBezTo>
                    <a:pt x="2" y="8"/>
                    <a:pt x="4" y="6"/>
                    <a:pt x="6" y="5"/>
                  </a:cubicBezTo>
                  <a:cubicBezTo>
                    <a:pt x="14" y="3"/>
                    <a:pt x="23" y="2"/>
                    <a:pt x="31" y="0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6"/>
            <p:cNvSpPr/>
            <p:nvPr/>
          </p:nvSpPr>
          <p:spPr>
            <a:xfrm>
              <a:off x="10193338" y="1989138"/>
              <a:ext cx="193675" cy="214312"/>
            </a:xfrm>
            <a:custGeom>
              <a:avLst/>
              <a:gdLst/>
              <a:ahLst/>
              <a:cxnLst/>
              <a:rect l="l" t="t" r="r" b="b"/>
              <a:pathLst>
                <a:path w="51" h="57" extrusionOk="0">
                  <a:moveTo>
                    <a:pt x="1" y="1"/>
                  </a:moveTo>
                  <a:cubicBezTo>
                    <a:pt x="9" y="1"/>
                    <a:pt x="17" y="2"/>
                    <a:pt x="26" y="2"/>
                  </a:cubicBezTo>
                  <a:cubicBezTo>
                    <a:pt x="33" y="2"/>
                    <a:pt x="41" y="1"/>
                    <a:pt x="50" y="0"/>
                  </a:cubicBezTo>
                  <a:cubicBezTo>
                    <a:pt x="50" y="7"/>
                    <a:pt x="51" y="14"/>
                    <a:pt x="46" y="21"/>
                  </a:cubicBezTo>
                  <a:cubicBezTo>
                    <a:pt x="39" y="32"/>
                    <a:pt x="32" y="44"/>
                    <a:pt x="24" y="57"/>
                  </a:cubicBezTo>
                  <a:cubicBezTo>
                    <a:pt x="18" y="45"/>
                    <a:pt x="12" y="34"/>
                    <a:pt x="6" y="23"/>
                  </a:cubicBezTo>
                  <a:cubicBezTo>
                    <a:pt x="1" y="16"/>
                    <a:pt x="0" y="9"/>
                    <a:pt x="1" y="1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6"/>
            <p:cNvSpPr/>
            <p:nvPr/>
          </p:nvSpPr>
          <p:spPr>
            <a:xfrm>
              <a:off x="9275762" y="2189163"/>
              <a:ext cx="238125" cy="250825"/>
            </a:xfrm>
            <a:custGeom>
              <a:avLst/>
              <a:gdLst/>
              <a:ahLst/>
              <a:cxnLst/>
              <a:rect l="l" t="t" r="r" b="b"/>
              <a:pathLst>
                <a:path w="63" h="67" extrusionOk="0">
                  <a:moveTo>
                    <a:pt x="63" y="53"/>
                  </a:moveTo>
                  <a:cubicBezTo>
                    <a:pt x="60" y="57"/>
                    <a:pt x="57" y="62"/>
                    <a:pt x="54" y="67"/>
                  </a:cubicBezTo>
                  <a:cubicBezTo>
                    <a:pt x="31" y="54"/>
                    <a:pt x="0" y="14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11" y="12"/>
                    <a:pt x="21" y="15"/>
                    <a:pt x="32" y="15"/>
                  </a:cubicBezTo>
                  <a:cubicBezTo>
                    <a:pt x="39" y="16"/>
                    <a:pt x="44" y="19"/>
                    <a:pt x="47" y="26"/>
                  </a:cubicBezTo>
                  <a:cubicBezTo>
                    <a:pt x="50" y="32"/>
                    <a:pt x="53" y="38"/>
                    <a:pt x="56" y="44"/>
                  </a:cubicBezTo>
                  <a:cubicBezTo>
                    <a:pt x="58" y="47"/>
                    <a:pt x="60" y="49"/>
                    <a:pt x="63" y="53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6"/>
            <p:cNvSpPr/>
            <p:nvPr/>
          </p:nvSpPr>
          <p:spPr>
            <a:xfrm>
              <a:off x="10748963" y="3079750"/>
              <a:ext cx="131763" cy="255587"/>
            </a:xfrm>
            <a:custGeom>
              <a:avLst/>
              <a:gdLst/>
              <a:ahLst/>
              <a:cxnLst/>
              <a:rect l="l" t="t" r="r" b="b"/>
              <a:pathLst>
                <a:path w="35" h="68" extrusionOk="0">
                  <a:moveTo>
                    <a:pt x="15" y="68"/>
                  </a:moveTo>
                  <a:cubicBezTo>
                    <a:pt x="16" y="66"/>
                    <a:pt x="16" y="65"/>
                    <a:pt x="16" y="63"/>
                  </a:cubicBezTo>
                  <a:cubicBezTo>
                    <a:pt x="19" y="54"/>
                    <a:pt x="19" y="45"/>
                    <a:pt x="17" y="35"/>
                  </a:cubicBezTo>
                  <a:cubicBezTo>
                    <a:pt x="17" y="34"/>
                    <a:pt x="17" y="33"/>
                    <a:pt x="16" y="32"/>
                  </a:cubicBezTo>
                  <a:cubicBezTo>
                    <a:pt x="15" y="31"/>
                    <a:pt x="13" y="30"/>
                    <a:pt x="12" y="29"/>
                  </a:cubicBezTo>
                  <a:cubicBezTo>
                    <a:pt x="11" y="30"/>
                    <a:pt x="10" y="32"/>
                    <a:pt x="10" y="33"/>
                  </a:cubicBezTo>
                  <a:cubicBezTo>
                    <a:pt x="9" y="37"/>
                    <a:pt x="9" y="40"/>
                    <a:pt x="8" y="44"/>
                  </a:cubicBezTo>
                  <a:cubicBezTo>
                    <a:pt x="7" y="45"/>
                    <a:pt x="6" y="46"/>
                    <a:pt x="5" y="48"/>
                  </a:cubicBezTo>
                  <a:cubicBezTo>
                    <a:pt x="4" y="46"/>
                    <a:pt x="3" y="45"/>
                    <a:pt x="3" y="43"/>
                  </a:cubicBezTo>
                  <a:cubicBezTo>
                    <a:pt x="0" y="30"/>
                    <a:pt x="4" y="18"/>
                    <a:pt x="10" y="7"/>
                  </a:cubicBezTo>
                  <a:cubicBezTo>
                    <a:pt x="11" y="5"/>
                    <a:pt x="13" y="4"/>
                    <a:pt x="15" y="3"/>
                  </a:cubicBezTo>
                  <a:cubicBezTo>
                    <a:pt x="19" y="1"/>
                    <a:pt x="24" y="1"/>
                    <a:pt x="28" y="0"/>
                  </a:cubicBezTo>
                  <a:cubicBezTo>
                    <a:pt x="35" y="15"/>
                    <a:pt x="26" y="63"/>
                    <a:pt x="15" y="68"/>
                  </a:cubicBezTo>
                  <a:close/>
                </a:path>
              </a:pathLst>
            </a:custGeom>
            <a:solidFill>
              <a:srgbClr val="757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413B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" name="Google Shape;1082;p27"/>
          <p:cNvSpPr txBox="1"/>
          <p:nvPr/>
        </p:nvSpPr>
        <p:spPr>
          <a:xfrm>
            <a:off x="2998018" y="503571"/>
            <a:ext cx="3330056" cy="90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4000"/>
              <a:buFont typeface="Libre Baskerville"/>
              <a:buNone/>
            </a:pPr>
            <a:r>
              <a:rPr lang="en-US" sz="58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Thanks</a:t>
            </a:r>
            <a:endParaRPr sz="58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083" name="Google Shape;1083;p27"/>
          <p:cNvSpPr txBox="1"/>
          <p:nvPr/>
        </p:nvSpPr>
        <p:spPr>
          <a:xfrm>
            <a:off x="3098874" y="1409871"/>
            <a:ext cx="3229200" cy="2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F694C"/>
                </a:solidFill>
                <a:latin typeface="Roboto"/>
                <a:ea typeface="Roboto"/>
                <a:cs typeface="Roboto"/>
                <a:sym typeface="Roboto"/>
              </a:rPr>
              <a:t>Please keep this slide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rgbClr val="7F694C"/>
                </a:solidFill>
                <a:latin typeface="Roboto"/>
                <a:ea typeface="Roboto"/>
                <a:cs typeface="Roboto"/>
                <a:sym typeface="Roboto"/>
              </a:rPr>
              <a:t> for attribution</a:t>
            </a:r>
            <a:endParaRPr sz="14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1084" name="Google Shape;1084;p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161150" y="1929417"/>
            <a:ext cx="5003792" cy="282962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" name="Google Shape;1089;p28"/>
          <p:cNvSpPr txBox="1"/>
          <p:nvPr/>
        </p:nvSpPr>
        <p:spPr>
          <a:xfrm>
            <a:off x="728885" y="2527896"/>
            <a:ext cx="7716000" cy="3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Arial"/>
              <a:buNone/>
            </a:pPr>
            <a:r>
              <a:rPr lang="en-US" sz="1600" b="0" i="0" u="none" strike="noStrike" cap="none" dirty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https</a:t>
            </a:r>
            <a:r>
              <a:rPr lang="en-US" sz="1600" b="0" i="0" u="none" strike="noStrike" cap="none" dirty="0" smtClean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://plantillaspowerpoint.org</a:t>
            </a:r>
            <a:endParaRPr sz="1600" b="0" i="0" u="none" strike="noStrike" cap="none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" name="Google Shape;1094;p29"/>
          <p:cNvSpPr txBox="1"/>
          <p:nvPr/>
        </p:nvSpPr>
        <p:spPr>
          <a:xfrm>
            <a:off x="714125" y="543950"/>
            <a:ext cx="7716000" cy="3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94C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Alternative Resources</a:t>
            </a:r>
            <a:endParaRPr sz="3000" b="1" i="0" u="none" strike="noStrike" cap="none">
              <a:solidFill>
                <a:srgbClr val="7F694C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095" name="Google Shape;1095;p29"/>
          <p:cNvSpPr txBox="1"/>
          <p:nvPr/>
        </p:nvSpPr>
        <p:spPr>
          <a:xfrm>
            <a:off x="714000" y="1064375"/>
            <a:ext cx="7716000" cy="32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50800" lvl="0" indent="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r>
              <a:rPr lang="en-US" sz="1600" b="1" i="0" u="none" strike="noStrike" cap="none">
                <a:solidFill>
                  <a:srgbClr val="7F694C"/>
                </a:solidFill>
                <a:latin typeface="Roboto"/>
                <a:ea typeface="Roboto"/>
                <a:cs typeface="Roboto"/>
                <a:sym typeface="Roboto"/>
              </a:rPr>
              <a:t>Vectors</a:t>
            </a:r>
            <a:endParaRPr/>
          </a:p>
          <a:p>
            <a:pPr marL="0" marR="508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endParaRPr sz="1200" b="1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Roboto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Hand drawn international literacy day</a:t>
            </a:r>
            <a:endParaRPr sz="12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Roboto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International literacy day with stack of books</a:t>
            </a:r>
            <a:endParaRPr sz="12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Roboto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5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International literacy day draw</a:t>
            </a:r>
            <a:endParaRPr sz="12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endParaRPr sz="1200" b="1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r>
              <a:rPr lang="en-US" sz="1600" b="1" i="0" u="none" strike="noStrike" cap="none">
                <a:solidFill>
                  <a:srgbClr val="7F694C"/>
                </a:solidFill>
                <a:latin typeface="Roboto"/>
                <a:ea typeface="Roboto"/>
                <a:cs typeface="Roboto"/>
                <a:sym typeface="Roboto"/>
              </a:rPr>
              <a:t>Photos</a:t>
            </a:r>
            <a:endParaRPr/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endParaRPr sz="1600" b="1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Roboto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6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Bunch of old books</a:t>
            </a:r>
            <a:endParaRPr sz="1200" b="0" i="0" u="none" strike="noStrike" cap="none">
              <a:solidFill>
                <a:srgbClr val="374957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Roboto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7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Pile of books on blue background</a:t>
            </a:r>
            <a:endParaRPr sz="12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9144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Roboto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8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Smoke over antique notebook and ink pen</a:t>
            </a:r>
            <a:endParaRPr sz="1200" b="0" i="0" u="none" strike="noStrike" cap="none">
              <a:solidFill>
                <a:srgbClr val="374957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9144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endParaRPr sz="12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508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endParaRPr sz="13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300" b="0" i="0" u="none" strike="noStrike" cap="none">
              <a:solidFill>
                <a:srgbClr val="7F694C"/>
              </a:solidFill>
              <a:latin typeface="Roboto Light"/>
              <a:ea typeface="Roboto Light"/>
              <a:cs typeface="Roboto Light"/>
              <a:sym typeface="Roboto Light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7F694C"/>
              </a:buClr>
              <a:buSzPts val="1300"/>
              <a:buFont typeface="Abel"/>
              <a:buNone/>
            </a:pPr>
            <a:endParaRPr sz="13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1096" name="Google Shape;1096;p29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282124" y="2076324"/>
            <a:ext cx="1376966" cy="279290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3"/>
          <p:cNvSpPr txBox="1">
            <a:spLocks noGrp="1"/>
          </p:cNvSpPr>
          <p:nvPr>
            <p:ph type="subTitle" idx="4294967295"/>
          </p:nvPr>
        </p:nvSpPr>
        <p:spPr>
          <a:xfrm>
            <a:off x="761054" y="4225191"/>
            <a:ext cx="23399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800" b="0" i="0" u="none" strike="noStrike" cap="none">
                <a:solidFill>
                  <a:srgbClr val="7F6000"/>
                </a:solidFill>
                <a:latin typeface="Calibri"/>
                <a:ea typeface="Calibri"/>
                <a:cs typeface="Calibri"/>
                <a:sym typeface="Calibri"/>
              </a:rPr>
              <a:t>Here you could describe the topic of the section</a:t>
            </a:r>
            <a:endParaRPr sz="1800" b="0" i="0" u="none" strike="noStrike" cap="none">
              <a:solidFill>
                <a:srgbClr val="7F6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3"/>
          <p:cNvSpPr txBox="1">
            <a:spLocks noGrp="1"/>
          </p:cNvSpPr>
          <p:nvPr>
            <p:ph type="title" idx="4294967295"/>
          </p:nvPr>
        </p:nvSpPr>
        <p:spPr>
          <a:xfrm>
            <a:off x="761054" y="3663216"/>
            <a:ext cx="2752452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F6000"/>
              </a:buClr>
              <a:buSzPts val="2800"/>
              <a:buFont typeface="Libre Baskerville"/>
              <a:buNone/>
            </a:pPr>
            <a:r>
              <a:rPr lang="en-US" sz="2800" b="1" dirty="0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Methodology</a:t>
            </a:r>
            <a:endParaRPr sz="2800" b="1" dirty="0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44" name="Google Shape;144;p3"/>
          <p:cNvSpPr txBox="1">
            <a:spLocks noGrp="1"/>
          </p:cNvSpPr>
          <p:nvPr>
            <p:ph type="title" idx="4294967295"/>
          </p:nvPr>
        </p:nvSpPr>
        <p:spPr>
          <a:xfrm>
            <a:off x="761054" y="3118704"/>
            <a:ext cx="914400" cy="498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F6000"/>
              </a:buClr>
              <a:buSzPts val="4400"/>
              <a:buFont typeface="Calibri"/>
              <a:buNone/>
            </a:pPr>
            <a:r>
              <a:rPr lang="en-US" dirty="0">
                <a:solidFill>
                  <a:srgbClr val="7F6000"/>
                </a:solidFill>
              </a:rPr>
              <a:t>03</a:t>
            </a:r>
            <a:r>
              <a:rPr lang="en-US" dirty="0">
                <a:solidFill>
                  <a:srgbClr val="BEB296"/>
                </a:solidFill>
              </a:rPr>
              <a:t>.</a:t>
            </a:r>
            <a:endParaRPr dirty="0">
              <a:solidFill>
                <a:srgbClr val="BEB296"/>
              </a:solidFill>
            </a:endParaRPr>
          </a:p>
        </p:txBody>
      </p:sp>
      <p:sp>
        <p:nvSpPr>
          <p:cNvPr id="145" name="Google Shape;145;p3"/>
          <p:cNvSpPr txBox="1">
            <a:spLocks noGrp="1"/>
          </p:cNvSpPr>
          <p:nvPr>
            <p:ph type="title" idx="4294967295"/>
          </p:nvPr>
        </p:nvSpPr>
        <p:spPr>
          <a:xfrm>
            <a:off x="0" y="460376"/>
            <a:ext cx="7715250" cy="3667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57070"/>
              </a:buClr>
              <a:buSzPts val="4400"/>
              <a:buFont typeface="Libre Baskerville"/>
              <a:buNone/>
            </a:pPr>
            <a:r>
              <a:rPr lang="en-US" b="1">
                <a:solidFill>
                  <a:srgbClr val="75707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Table of Contents</a:t>
            </a:r>
            <a:endParaRPr b="1">
              <a:solidFill>
                <a:srgbClr val="75707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46" name="Google Shape;146;p3"/>
          <p:cNvSpPr txBox="1"/>
          <p:nvPr/>
        </p:nvSpPr>
        <p:spPr>
          <a:xfrm>
            <a:off x="742950" y="2313993"/>
            <a:ext cx="23399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800" b="0" i="0" u="none" strike="noStrike" cap="none">
                <a:solidFill>
                  <a:srgbClr val="7F6000"/>
                </a:solidFill>
                <a:latin typeface="Calibri"/>
                <a:ea typeface="Calibri"/>
                <a:cs typeface="Calibri"/>
                <a:sym typeface="Calibri"/>
              </a:rPr>
              <a:t>Here you could describe the topic of the section</a:t>
            </a:r>
            <a:endParaRPr sz="1800" b="0" i="0" u="none" strike="noStrike" cap="none">
              <a:solidFill>
                <a:srgbClr val="7F6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" name="Google Shape;147;p3"/>
          <p:cNvSpPr txBox="1"/>
          <p:nvPr/>
        </p:nvSpPr>
        <p:spPr>
          <a:xfrm>
            <a:off x="744266" y="1751292"/>
            <a:ext cx="276924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F6000"/>
              </a:buClr>
              <a:buSzPts val="2800"/>
              <a:buFont typeface="Arial"/>
              <a:buNone/>
            </a:pPr>
            <a:r>
              <a:rPr lang="en-US" sz="2800" b="1" i="0" u="none" strike="noStrike" cap="none" dirty="0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Methodology</a:t>
            </a:r>
            <a:endParaRPr sz="2800" b="1" i="0" u="none" strike="noStrike" cap="none" dirty="0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48" name="Google Shape;148;p3"/>
          <p:cNvSpPr txBox="1"/>
          <p:nvPr/>
        </p:nvSpPr>
        <p:spPr>
          <a:xfrm>
            <a:off x="829455" y="1207303"/>
            <a:ext cx="914400" cy="498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F6000"/>
              </a:buClr>
              <a:buSzPts val="4400"/>
              <a:buFont typeface="Arial"/>
              <a:buNone/>
            </a:pPr>
            <a:r>
              <a:rPr lang="en-US" sz="4400" b="0" i="0" u="none" strike="noStrike" cap="none" dirty="0">
                <a:solidFill>
                  <a:srgbClr val="7F6000"/>
                </a:solidFill>
                <a:latin typeface="Calibri"/>
                <a:ea typeface="Calibri"/>
                <a:cs typeface="Calibri"/>
                <a:sym typeface="Calibri"/>
              </a:rPr>
              <a:t>01</a:t>
            </a:r>
            <a:r>
              <a:rPr lang="en-US" sz="4400" b="0" i="0" u="none" strike="noStrike" cap="none" dirty="0">
                <a:solidFill>
                  <a:srgbClr val="BEB296"/>
                </a:solidFill>
                <a:latin typeface="Calibri"/>
                <a:ea typeface="Calibri"/>
                <a:cs typeface="Calibri"/>
                <a:sym typeface="Calibri"/>
              </a:rPr>
              <a:t>.</a:t>
            </a:r>
            <a:endParaRPr sz="4400" b="0" i="0" u="none" strike="noStrike" cap="none" dirty="0">
              <a:solidFill>
                <a:srgbClr val="BEB296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" name="Google Shape;149;p3"/>
          <p:cNvSpPr txBox="1"/>
          <p:nvPr/>
        </p:nvSpPr>
        <p:spPr>
          <a:xfrm>
            <a:off x="3341812" y="4225917"/>
            <a:ext cx="23399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800" b="0" i="0" u="none" strike="noStrike" cap="none">
                <a:solidFill>
                  <a:srgbClr val="7F6000"/>
                </a:solidFill>
                <a:latin typeface="Calibri"/>
                <a:ea typeface="Calibri"/>
                <a:cs typeface="Calibri"/>
                <a:sym typeface="Calibri"/>
              </a:rPr>
              <a:t>Here you could describe the topic of the section</a:t>
            </a:r>
            <a:endParaRPr sz="1800" b="0" i="0" u="none" strike="noStrike" cap="none">
              <a:solidFill>
                <a:srgbClr val="7F6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" name="Google Shape;150;p3"/>
          <p:cNvSpPr txBox="1"/>
          <p:nvPr/>
        </p:nvSpPr>
        <p:spPr>
          <a:xfrm>
            <a:off x="3343128" y="3663216"/>
            <a:ext cx="2763996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F6000"/>
              </a:buClr>
              <a:buSzPts val="2800"/>
              <a:buFont typeface="Arial"/>
              <a:buNone/>
            </a:pPr>
            <a:r>
              <a:rPr lang="en-US" sz="2800" b="1" i="0" u="none" strike="noStrike" cap="none" dirty="0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Methodology</a:t>
            </a:r>
            <a:endParaRPr sz="2800" b="1" i="0" u="none" strike="noStrike" cap="none" dirty="0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51" name="Google Shape;151;p3"/>
          <p:cNvSpPr txBox="1"/>
          <p:nvPr/>
        </p:nvSpPr>
        <p:spPr>
          <a:xfrm>
            <a:off x="3428317" y="3119227"/>
            <a:ext cx="914400" cy="498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F6000"/>
              </a:buClr>
              <a:buSzPts val="4400"/>
              <a:buFont typeface="Arial"/>
              <a:buNone/>
            </a:pPr>
            <a:r>
              <a:rPr lang="en-US" sz="4400" b="0" i="0" u="none" strike="noStrike" cap="none" dirty="0">
                <a:solidFill>
                  <a:srgbClr val="7F6000"/>
                </a:solidFill>
                <a:latin typeface="Calibri"/>
                <a:ea typeface="Calibri"/>
                <a:cs typeface="Calibri"/>
                <a:sym typeface="Calibri"/>
              </a:rPr>
              <a:t>04</a:t>
            </a:r>
            <a:r>
              <a:rPr lang="en-US" sz="4400" b="0" i="0" u="none" strike="noStrike" cap="none" dirty="0">
                <a:solidFill>
                  <a:srgbClr val="BEB296"/>
                </a:solidFill>
                <a:latin typeface="Calibri"/>
                <a:ea typeface="Calibri"/>
                <a:cs typeface="Calibri"/>
                <a:sym typeface="Calibri"/>
              </a:rPr>
              <a:t>.</a:t>
            </a:r>
            <a:endParaRPr sz="4400" b="0" i="0" u="none" strike="noStrike" cap="none" dirty="0">
              <a:solidFill>
                <a:srgbClr val="BEB296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" name="Google Shape;152;p3"/>
          <p:cNvSpPr txBox="1"/>
          <p:nvPr/>
        </p:nvSpPr>
        <p:spPr>
          <a:xfrm>
            <a:off x="3427001" y="2346021"/>
            <a:ext cx="23399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800" b="0" i="0" u="none" strike="noStrike" cap="none" dirty="0">
                <a:solidFill>
                  <a:srgbClr val="7F6000"/>
                </a:solidFill>
                <a:latin typeface="Calibri"/>
                <a:ea typeface="Calibri"/>
                <a:cs typeface="Calibri"/>
                <a:sym typeface="Calibri"/>
              </a:rPr>
              <a:t>Here you could describe the topic of the section</a:t>
            </a:r>
            <a:endParaRPr sz="1800" b="0" i="0" u="none" strike="noStrike" cap="none" dirty="0">
              <a:solidFill>
                <a:srgbClr val="7F6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" name="Google Shape;153;p3"/>
          <p:cNvSpPr txBox="1"/>
          <p:nvPr/>
        </p:nvSpPr>
        <p:spPr>
          <a:xfrm>
            <a:off x="3428317" y="1783320"/>
            <a:ext cx="2798947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F6000"/>
              </a:buClr>
              <a:buSzPts val="2800"/>
              <a:buFont typeface="Arial"/>
              <a:buNone/>
            </a:pPr>
            <a:r>
              <a:rPr lang="en-US" sz="2800" b="1" i="0" u="none" strike="noStrike" cap="none" dirty="0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Methodology</a:t>
            </a:r>
            <a:endParaRPr sz="2800" b="1" i="0" u="none" strike="noStrike" cap="none" dirty="0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54" name="Google Shape;154;p3"/>
          <p:cNvSpPr txBox="1"/>
          <p:nvPr/>
        </p:nvSpPr>
        <p:spPr>
          <a:xfrm>
            <a:off x="3513506" y="1239331"/>
            <a:ext cx="914400" cy="498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F6000"/>
              </a:buClr>
              <a:buSzPts val="4400"/>
              <a:buFont typeface="Arial"/>
              <a:buNone/>
            </a:pPr>
            <a:r>
              <a:rPr lang="en-US" sz="4400" b="0" i="0" u="none" strike="noStrike" cap="none">
                <a:solidFill>
                  <a:srgbClr val="7F6000"/>
                </a:solidFill>
                <a:latin typeface="Calibri"/>
                <a:ea typeface="Calibri"/>
                <a:cs typeface="Calibri"/>
                <a:sym typeface="Calibri"/>
              </a:rPr>
              <a:t>02</a:t>
            </a:r>
            <a:r>
              <a:rPr lang="en-US" sz="4400" b="0" i="0" u="none" strike="noStrike" cap="none">
                <a:solidFill>
                  <a:srgbClr val="BEB296"/>
                </a:solidFill>
                <a:latin typeface="Calibri"/>
                <a:ea typeface="Calibri"/>
                <a:cs typeface="Calibri"/>
                <a:sym typeface="Calibri"/>
              </a:rPr>
              <a:t>.</a:t>
            </a:r>
            <a:endParaRPr sz="4400" b="0" i="0" u="none" strike="noStrike" cap="none">
              <a:solidFill>
                <a:srgbClr val="BEB296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5" name="Google Shape;155;p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flipH="1">
            <a:off x="6025863" y="1884637"/>
            <a:ext cx="3137406" cy="237375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" name="Google Shape;1101;p30"/>
          <p:cNvSpPr txBox="1"/>
          <p:nvPr/>
        </p:nvSpPr>
        <p:spPr>
          <a:xfrm>
            <a:off x="714125" y="543950"/>
            <a:ext cx="7716000" cy="3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94C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Resources</a:t>
            </a:r>
            <a:endParaRPr sz="3000" b="1" i="0" u="none" strike="noStrike" cap="none">
              <a:solidFill>
                <a:srgbClr val="7F694C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102" name="Google Shape;1102;p30"/>
          <p:cNvSpPr txBox="1"/>
          <p:nvPr/>
        </p:nvSpPr>
        <p:spPr>
          <a:xfrm>
            <a:off x="714000" y="1064375"/>
            <a:ext cx="7716000" cy="32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50800" lvl="0" indent="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r>
              <a:rPr lang="en-US" sz="1600" b="1" i="0" u="none" strike="noStrike" cap="none">
                <a:solidFill>
                  <a:srgbClr val="7F694C"/>
                </a:solidFill>
                <a:latin typeface="Roboto"/>
                <a:ea typeface="Roboto"/>
                <a:cs typeface="Roboto"/>
                <a:sym typeface="Roboto"/>
              </a:rPr>
              <a:t>Vectors</a:t>
            </a:r>
            <a:endParaRPr/>
          </a:p>
          <a:p>
            <a:pPr marL="0" marR="50800" lvl="0" indent="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endParaRPr sz="1200" b="1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Abel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Glasses with books for literacy day </a:t>
            </a:r>
            <a:endParaRPr sz="12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Abel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International literacy day with lots of books</a:t>
            </a:r>
            <a:endParaRPr sz="12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508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Abel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5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International literacy day celebration </a:t>
            </a:r>
            <a:endParaRPr sz="12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endParaRPr sz="1200" b="1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r>
              <a:rPr lang="en-US" sz="1600" b="1" i="0" u="none" strike="noStrike" cap="none">
                <a:solidFill>
                  <a:srgbClr val="7F694C"/>
                </a:solidFill>
                <a:latin typeface="Roboto"/>
                <a:ea typeface="Roboto"/>
                <a:cs typeface="Roboto"/>
                <a:sym typeface="Roboto"/>
              </a:rPr>
              <a:t>Photos</a:t>
            </a:r>
            <a:endParaRPr/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300"/>
              <a:buFont typeface="Abel"/>
              <a:buNone/>
            </a:pPr>
            <a:endParaRPr sz="1600" b="1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Abel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6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Glasses on old books in library</a:t>
            </a:r>
            <a:endParaRPr sz="12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Abel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7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Old books on library table </a:t>
            </a:r>
            <a:endParaRPr sz="12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200"/>
              <a:buFont typeface="Abel"/>
              <a:buChar char="●"/>
            </a:pPr>
            <a:r>
              <a:rPr lang="en-US" sz="1200" b="0" i="0" u="none" strike="noStrike" cap="none">
                <a:solidFill>
                  <a:srgbClr val="7F694C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8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Ink pen on opened old notebook </a:t>
            </a:r>
            <a:endParaRPr sz="12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300" b="0" i="0" u="none" strike="noStrike" cap="none">
              <a:solidFill>
                <a:srgbClr val="7F694C"/>
              </a:solidFill>
              <a:latin typeface="Roboto Light"/>
              <a:ea typeface="Roboto Light"/>
              <a:cs typeface="Roboto Light"/>
              <a:sym typeface="Roboto Light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7F694C"/>
              </a:buClr>
              <a:buSzPts val="1300"/>
              <a:buFont typeface="Abel"/>
              <a:buNone/>
            </a:pPr>
            <a:endParaRPr sz="1300" b="0" i="0" u="none" strike="noStrike" cap="none">
              <a:solidFill>
                <a:srgbClr val="7F694C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1103" name="Google Shape;1103;p30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flipH="1">
            <a:off x="5994635" y="2964873"/>
            <a:ext cx="2588242" cy="168753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p31"/>
          <p:cNvSpPr txBox="1"/>
          <p:nvPr/>
        </p:nvSpPr>
        <p:spPr>
          <a:xfrm>
            <a:off x="714125" y="543950"/>
            <a:ext cx="7716000" cy="3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94C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Resources</a:t>
            </a:r>
            <a:endParaRPr sz="3000" b="1" i="0" u="none" strike="noStrike" cap="none">
              <a:solidFill>
                <a:srgbClr val="7F694C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109" name="Google Shape;1109;p31"/>
          <p:cNvSpPr txBox="1"/>
          <p:nvPr/>
        </p:nvSpPr>
        <p:spPr>
          <a:xfrm>
            <a:off x="990161" y="987483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2400" b="0" i="0" u="none" strike="noStrike" cap="none">
                <a:solidFill>
                  <a:srgbClr val="757070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 sz="2400" b="0" i="0" u="none" strike="noStrike" cap="none">
              <a:solidFill>
                <a:srgbClr val="75707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31"/>
          <p:cNvSpPr txBox="1"/>
          <p:nvPr/>
        </p:nvSpPr>
        <p:spPr>
          <a:xfrm>
            <a:off x="990161" y="1588108"/>
            <a:ext cx="70473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oboto"/>
              <a:buNone/>
            </a:pPr>
            <a:r>
              <a:rPr lang="en-US" sz="1200" b="0" i="0" u="none" strike="noStrike" cap="none">
                <a:solidFill>
                  <a:srgbClr val="757070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/>
          </a:p>
          <a:p>
            <a:pPr marL="0" marR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800"/>
              <a:buFont typeface="Roboto"/>
              <a:buNone/>
            </a:pPr>
            <a:endParaRPr sz="1200" b="0" i="0" u="none" strike="noStrike" cap="none">
              <a:solidFill>
                <a:srgbClr val="75707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31"/>
          <p:cNvSpPr txBox="1"/>
          <p:nvPr/>
        </p:nvSpPr>
        <p:spPr>
          <a:xfrm>
            <a:off x="990161" y="2430282"/>
            <a:ext cx="7047300" cy="125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200" b="1" i="0" u="none" strike="noStrike" cap="none">
                <a:solidFill>
                  <a:srgbClr val="757070"/>
                </a:solidFill>
                <a:latin typeface="Arial"/>
                <a:ea typeface="Arial"/>
                <a:cs typeface="Arial"/>
                <a:sym typeface="Arial"/>
              </a:rPr>
              <a:t>Libre Baskerville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200" b="0" i="0" u="none" strike="noStrike" cap="none">
                <a:solidFill>
                  <a:srgbClr val="757070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-US" sz="1100" b="0" i="0" u="none" strike="noStrike" cap="none">
                <a:solidFill>
                  <a:srgbClr val="757070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https://fonts.google.com/specimen/Libre+Baskerville</a:t>
            </a:r>
            <a:r>
              <a:rPr lang="en-US" sz="1200" b="0" i="0" u="none" strike="noStrike" cap="none">
                <a:solidFill>
                  <a:srgbClr val="757070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200" b="1" i="0" u="none" strike="noStrike" cap="none">
                <a:solidFill>
                  <a:srgbClr val="757070"/>
                </a:solidFill>
                <a:latin typeface="Arial"/>
                <a:ea typeface="Arial"/>
                <a:cs typeface="Arial"/>
                <a:sym typeface="Arial"/>
              </a:rPr>
              <a:t>Roboto</a:t>
            </a:r>
            <a:endParaRPr sz="1200" b="1" i="0" u="none" strike="noStrike" cap="none">
              <a:solidFill>
                <a:srgbClr val="75707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200" b="1" i="0" u="none" strike="noStrike" cap="none">
                <a:solidFill>
                  <a:srgbClr val="757070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-US" sz="1100" b="0" i="0" u="none" strike="noStrike" cap="none">
                <a:solidFill>
                  <a:srgbClr val="757070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https://fonts.google.com/specimen/Roboto</a:t>
            </a:r>
            <a:r>
              <a:rPr lang="en-US" sz="1200" b="1" i="0" u="none" strike="noStrike" cap="none">
                <a:solidFill>
                  <a:srgbClr val="757070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/>
          </a:p>
          <a:p>
            <a:pPr marL="0" marR="0" lvl="0" indent="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7F694C"/>
              </a:buClr>
              <a:buSzPts val="1800"/>
              <a:buFont typeface="Roboto"/>
              <a:buNone/>
            </a:pPr>
            <a:endParaRPr sz="1200" b="1" i="0" u="none" strike="noStrike" cap="none">
              <a:solidFill>
                <a:srgbClr val="75707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31"/>
          <p:cNvSpPr/>
          <p:nvPr/>
        </p:nvSpPr>
        <p:spPr>
          <a:xfrm>
            <a:off x="5423213" y="3836239"/>
            <a:ext cx="754800" cy="719400"/>
          </a:xfrm>
          <a:prstGeom prst="roundRect">
            <a:avLst>
              <a:gd name="adj" fmla="val 16667"/>
            </a:avLst>
          </a:prstGeom>
          <a:solidFill>
            <a:srgbClr val="BEB296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31"/>
          <p:cNvSpPr txBox="1"/>
          <p:nvPr/>
        </p:nvSpPr>
        <p:spPr>
          <a:xfrm>
            <a:off x="5423213" y="3986073"/>
            <a:ext cx="754800" cy="4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#beb296</a:t>
            </a:r>
            <a:endParaRPr sz="900" b="1" i="0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14" name="Google Shape;1114;p31"/>
          <p:cNvSpPr/>
          <p:nvPr/>
        </p:nvSpPr>
        <p:spPr>
          <a:xfrm>
            <a:off x="6281019" y="3836156"/>
            <a:ext cx="754800" cy="719400"/>
          </a:xfrm>
          <a:prstGeom prst="roundRect">
            <a:avLst>
              <a:gd name="adj" fmla="val 16667"/>
            </a:avLst>
          </a:prstGeom>
          <a:solidFill>
            <a:srgbClr val="8A7C5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31"/>
          <p:cNvSpPr txBox="1"/>
          <p:nvPr/>
        </p:nvSpPr>
        <p:spPr>
          <a:xfrm>
            <a:off x="6281024" y="3985989"/>
            <a:ext cx="754800" cy="4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#8a7c5c</a:t>
            </a:r>
            <a:endParaRPr sz="900" b="1" i="0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16" name="Google Shape;1116;p31"/>
          <p:cNvSpPr/>
          <p:nvPr/>
        </p:nvSpPr>
        <p:spPr>
          <a:xfrm>
            <a:off x="7138830" y="3836072"/>
            <a:ext cx="754800" cy="719400"/>
          </a:xfrm>
          <a:prstGeom prst="roundRect">
            <a:avLst>
              <a:gd name="adj" fmla="val 16667"/>
            </a:avLst>
          </a:prstGeom>
          <a:solidFill>
            <a:srgbClr val="BB9245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31"/>
          <p:cNvSpPr txBox="1"/>
          <p:nvPr/>
        </p:nvSpPr>
        <p:spPr>
          <a:xfrm>
            <a:off x="7138840" y="3985905"/>
            <a:ext cx="754800" cy="4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#bb9245</a:t>
            </a:r>
            <a:endParaRPr sz="900" b="1" i="0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18" name="Google Shape;1118;p31"/>
          <p:cNvSpPr/>
          <p:nvPr/>
        </p:nvSpPr>
        <p:spPr>
          <a:xfrm>
            <a:off x="2849693" y="3836058"/>
            <a:ext cx="754800" cy="719400"/>
          </a:xfrm>
          <a:prstGeom prst="roundRect">
            <a:avLst>
              <a:gd name="adj" fmla="val 16667"/>
            </a:avLst>
          </a:prstGeom>
          <a:solidFill>
            <a:srgbClr val="E7D8A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31"/>
          <p:cNvSpPr txBox="1"/>
          <p:nvPr/>
        </p:nvSpPr>
        <p:spPr>
          <a:xfrm>
            <a:off x="2849693" y="3985891"/>
            <a:ext cx="754800" cy="4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#e7d8ac</a:t>
            </a:r>
            <a:endParaRPr sz="900" b="1" i="0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20" name="Google Shape;1120;p31"/>
          <p:cNvSpPr/>
          <p:nvPr/>
        </p:nvSpPr>
        <p:spPr>
          <a:xfrm>
            <a:off x="3707545" y="3836432"/>
            <a:ext cx="754800" cy="719400"/>
          </a:xfrm>
          <a:prstGeom prst="roundRect">
            <a:avLst>
              <a:gd name="adj" fmla="val 16667"/>
            </a:avLst>
          </a:prstGeom>
          <a:solidFill>
            <a:srgbClr val="E0DAC8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" name="Google Shape;1121;p31"/>
          <p:cNvSpPr txBox="1"/>
          <p:nvPr/>
        </p:nvSpPr>
        <p:spPr>
          <a:xfrm>
            <a:off x="3707545" y="3986265"/>
            <a:ext cx="754800" cy="4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#e0dac8</a:t>
            </a:r>
            <a:endParaRPr sz="900" b="1" i="0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22" name="Google Shape;1122;p31"/>
          <p:cNvSpPr/>
          <p:nvPr/>
        </p:nvSpPr>
        <p:spPr>
          <a:xfrm>
            <a:off x="4565385" y="3836225"/>
            <a:ext cx="754800" cy="719400"/>
          </a:xfrm>
          <a:prstGeom prst="roundRect">
            <a:avLst>
              <a:gd name="adj" fmla="val 16667"/>
            </a:avLst>
          </a:prstGeom>
          <a:solidFill>
            <a:srgbClr val="D8D0B7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" name="Google Shape;1123;p31"/>
          <p:cNvSpPr txBox="1"/>
          <p:nvPr/>
        </p:nvSpPr>
        <p:spPr>
          <a:xfrm>
            <a:off x="4565396" y="3986059"/>
            <a:ext cx="754800" cy="4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#d8d0b7</a:t>
            </a:r>
            <a:endParaRPr sz="900" b="1" i="0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24" name="Google Shape;1124;p31"/>
          <p:cNvSpPr/>
          <p:nvPr/>
        </p:nvSpPr>
        <p:spPr>
          <a:xfrm>
            <a:off x="1991857" y="3836072"/>
            <a:ext cx="754800" cy="719400"/>
          </a:xfrm>
          <a:prstGeom prst="roundRect">
            <a:avLst>
              <a:gd name="adj" fmla="val 16667"/>
            </a:avLst>
          </a:prstGeom>
          <a:solidFill>
            <a:srgbClr val="FFF1C6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" name="Google Shape;1125;p31"/>
          <p:cNvSpPr txBox="1"/>
          <p:nvPr/>
        </p:nvSpPr>
        <p:spPr>
          <a:xfrm>
            <a:off x="1991867" y="3985905"/>
            <a:ext cx="754800" cy="4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#fff1c6</a:t>
            </a:r>
            <a:endParaRPr sz="900" b="1" i="0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26" name="Google Shape;1126;p31"/>
          <p:cNvSpPr/>
          <p:nvPr/>
        </p:nvSpPr>
        <p:spPr>
          <a:xfrm>
            <a:off x="1133982" y="3836072"/>
            <a:ext cx="754800" cy="71940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" name="Google Shape;1127;p31"/>
          <p:cNvSpPr txBox="1"/>
          <p:nvPr/>
        </p:nvSpPr>
        <p:spPr>
          <a:xfrm>
            <a:off x="1133992" y="3985905"/>
            <a:ext cx="754800" cy="4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#ffffff</a:t>
            </a:r>
            <a:endParaRPr sz="900" b="1" i="0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" name="Google Shape;1132;p32"/>
          <p:cNvSpPr txBox="1"/>
          <p:nvPr/>
        </p:nvSpPr>
        <p:spPr>
          <a:xfrm>
            <a:off x="637592" y="510301"/>
            <a:ext cx="7715250" cy="3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13B41"/>
              </a:buClr>
              <a:buSzPts val="4400"/>
              <a:buFont typeface="Arial"/>
              <a:buNone/>
            </a:pPr>
            <a:r>
              <a:rPr lang="en-US" sz="4400" b="0" i="0" u="none" strike="noStrike" cap="none">
                <a:solidFill>
                  <a:srgbClr val="413B41"/>
                </a:solidFill>
                <a:latin typeface="Calibri"/>
                <a:ea typeface="Calibri"/>
                <a:cs typeface="Calibri"/>
                <a:sym typeface="Calibri"/>
              </a:rPr>
              <a:t>Editables</a:t>
            </a:r>
            <a:endParaRPr sz="4400" b="0" i="0" u="none" strike="noStrike" cap="none">
              <a:solidFill>
                <a:srgbClr val="413B4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33" name="Google Shape;1133;p3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37592" y="878601"/>
            <a:ext cx="1937657" cy="146602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4" name="Google Shape;1134;p3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51947" y="3087684"/>
            <a:ext cx="2021882" cy="114336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5" name="Google Shape;1135;p3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146448" y="1136964"/>
            <a:ext cx="2317597" cy="1692357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6" name="Google Shape;1136;p32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3146448" y="2878283"/>
            <a:ext cx="4522345" cy="14020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7" name="Google Shape;1137;p32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435620" y="977384"/>
            <a:ext cx="1441692" cy="180211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" name="Google Shape;1142;p33"/>
          <p:cNvSpPr txBox="1"/>
          <p:nvPr/>
        </p:nvSpPr>
        <p:spPr>
          <a:xfrm>
            <a:off x="637592" y="510301"/>
            <a:ext cx="7715250" cy="3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13B41"/>
              </a:buClr>
              <a:buSzPts val="4400"/>
              <a:buFont typeface="Arial"/>
              <a:buNone/>
            </a:pPr>
            <a:r>
              <a:rPr lang="en-US" sz="4400" b="0" i="0" u="none" strike="noStrike" cap="none">
                <a:solidFill>
                  <a:srgbClr val="413B41"/>
                </a:solidFill>
                <a:latin typeface="Calibri"/>
                <a:ea typeface="Calibri"/>
                <a:cs typeface="Calibri"/>
                <a:sym typeface="Calibri"/>
              </a:rPr>
              <a:t>Editables</a:t>
            </a:r>
            <a:endParaRPr sz="4400" b="0" i="0" u="none" strike="noStrike" cap="none">
              <a:solidFill>
                <a:srgbClr val="413B4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43" name="Google Shape;1143;p3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37592" y="1324897"/>
            <a:ext cx="1189169" cy="30231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4" name="Google Shape;1144;p3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386733" y="1324897"/>
            <a:ext cx="3168873" cy="318298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5" name="Google Shape;1145;p3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528016" y="1477105"/>
            <a:ext cx="2157462" cy="13593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6" name="Google Shape;1146;p33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348900" y="3030555"/>
            <a:ext cx="2494617" cy="153483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34"/>
          <p:cNvSpPr txBox="1"/>
          <p:nvPr/>
        </p:nvSpPr>
        <p:spPr>
          <a:xfrm>
            <a:off x="637592" y="510301"/>
            <a:ext cx="7715250" cy="3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13B41"/>
              </a:buClr>
              <a:buSzPts val="4400"/>
              <a:buFont typeface="Arial"/>
              <a:buNone/>
            </a:pPr>
            <a:r>
              <a:rPr lang="en-US" sz="4400" b="0" i="0" u="none" strike="noStrike" cap="none">
                <a:solidFill>
                  <a:srgbClr val="413B41"/>
                </a:solidFill>
                <a:latin typeface="Calibri"/>
                <a:ea typeface="Calibri"/>
                <a:cs typeface="Calibri"/>
                <a:sym typeface="Calibri"/>
              </a:rPr>
              <a:t>Editables</a:t>
            </a:r>
            <a:endParaRPr sz="4400" b="0" i="0" u="none" strike="noStrike" cap="none">
              <a:solidFill>
                <a:srgbClr val="413B4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52" name="Google Shape;1152;p3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37592" y="1321292"/>
            <a:ext cx="2399938" cy="121663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3" name="Google Shape;1153;p3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21936" y="2819815"/>
            <a:ext cx="1631250" cy="16312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4" name="Google Shape;1154;p3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037530" y="1071776"/>
            <a:ext cx="5689073" cy="3496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35"/>
          <p:cNvSpPr txBox="1">
            <a:spLocks noGrp="1"/>
          </p:cNvSpPr>
          <p:nvPr>
            <p:ph type="title" idx="4294967295"/>
          </p:nvPr>
        </p:nvSpPr>
        <p:spPr>
          <a:xfrm>
            <a:off x="0" y="544513"/>
            <a:ext cx="7715250" cy="3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</a:pPr>
            <a:r>
              <a:rPr lang="en-US"/>
              <a:t>Editables</a:t>
            </a:r>
            <a:endParaRPr/>
          </a:p>
        </p:txBody>
      </p:sp>
      <p:grpSp>
        <p:nvGrpSpPr>
          <p:cNvPr id="1160" name="Google Shape;1160;p35"/>
          <p:cNvGrpSpPr/>
          <p:nvPr/>
        </p:nvGrpSpPr>
        <p:grpSpPr>
          <a:xfrm>
            <a:off x="1811338" y="1854200"/>
            <a:ext cx="893762" cy="938213"/>
            <a:chOff x="1141" y="1168"/>
            <a:chExt cx="563" cy="591"/>
          </a:xfrm>
        </p:grpSpPr>
        <p:sp>
          <p:nvSpPr>
            <p:cNvPr id="1161" name="Google Shape;1161;p35"/>
            <p:cNvSpPr/>
            <p:nvPr/>
          </p:nvSpPr>
          <p:spPr>
            <a:xfrm>
              <a:off x="1419" y="1514"/>
              <a:ext cx="210" cy="113"/>
            </a:xfrm>
            <a:custGeom>
              <a:avLst/>
              <a:gdLst/>
              <a:ahLst/>
              <a:cxnLst/>
              <a:rect l="l" t="t" r="r" b="b"/>
              <a:pathLst>
                <a:path w="212" h="114" extrusionOk="0">
                  <a:moveTo>
                    <a:pt x="119" y="112"/>
                  </a:moveTo>
                  <a:cubicBezTo>
                    <a:pt x="111" y="86"/>
                    <a:pt x="86" y="74"/>
                    <a:pt x="54" y="81"/>
                  </a:cubicBezTo>
                  <a:cubicBezTo>
                    <a:pt x="38" y="84"/>
                    <a:pt x="23" y="91"/>
                    <a:pt x="7" y="96"/>
                  </a:cubicBezTo>
                  <a:cubicBezTo>
                    <a:pt x="0" y="83"/>
                    <a:pt x="7" y="74"/>
                    <a:pt x="16" y="66"/>
                  </a:cubicBezTo>
                  <a:cubicBezTo>
                    <a:pt x="28" y="74"/>
                    <a:pt x="29" y="57"/>
                    <a:pt x="38" y="57"/>
                  </a:cubicBezTo>
                  <a:cubicBezTo>
                    <a:pt x="47" y="57"/>
                    <a:pt x="53" y="52"/>
                    <a:pt x="58" y="46"/>
                  </a:cubicBezTo>
                  <a:cubicBezTo>
                    <a:pt x="59" y="45"/>
                    <a:pt x="61" y="44"/>
                    <a:pt x="63" y="44"/>
                  </a:cubicBezTo>
                  <a:cubicBezTo>
                    <a:pt x="80" y="43"/>
                    <a:pt x="78" y="26"/>
                    <a:pt x="84" y="17"/>
                  </a:cubicBezTo>
                  <a:cubicBezTo>
                    <a:pt x="98" y="8"/>
                    <a:pt x="114" y="7"/>
                    <a:pt x="130" y="3"/>
                  </a:cubicBezTo>
                  <a:cubicBezTo>
                    <a:pt x="145" y="4"/>
                    <a:pt x="162" y="0"/>
                    <a:pt x="176" y="11"/>
                  </a:cubicBezTo>
                  <a:cubicBezTo>
                    <a:pt x="182" y="19"/>
                    <a:pt x="192" y="20"/>
                    <a:pt x="200" y="25"/>
                  </a:cubicBezTo>
                  <a:cubicBezTo>
                    <a:pt x="209" y="38"/>
                    <a:pt x="212" y="53"/>
                    <a:pt x="212" y="68"/>
                  </a:cubicBezTo>
                  <a:cubicBezTo>
                    <a:pt x="212" y="81"/>
                    <a:pt x="208" y="91"/>
                    <a:pt x="193" y="92"/>
                  </a:cubicBezTo>
                  <a:cubicBezTo>
                    <a:pt x="189" y="93"/>
                    <a:pt x="185" y="93"/>
                    <a:pt x="182" y="94"/>
                  </a:cubicBezTo>
                  <a:cubicBezTo>
                    <a:pt x="179" y="96"/>
                    <a:pt x="177" y="97"/>
                    <a:pt x="174" y="97"/>
                  </a:cubicBezTo>
                  <a:cubicBezTo>
                    <a:pt x="167" y="98"/>
                    <a:pt x="159" y="99"/>
                    <a:pt x="152" y="102"/>
                  </a:cubicBezTo>
                  <a:cubicBezTo>
                    <a:pt x="148" y="104"/>
                    <a:pt x="144" y="106"/>
                    <a:pt x="141" y="107"/>
                  </a:cubicBezTo>
                  <a:cubicBezTo>
                    <a:pt x="136" y="110"/>
                    <a:pt x="131" y="112"/>
                    <a:pt x="126" y="114"/>
                  </a:cubicBezTo>
                  <a:cubicBezTo>
                    <a:pt x="124" y="114"/>
                    <a:pt x="121" y="114"/>
                    <a:pt x="119" y="112"/>
                  </a:cubicBez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1386" y="1304"/>
              <a:ext cx="249" cy="234"/>
            </a:xfrm>
            <a:custGeom>
              <a:avLst/>
              <a:gdLst/>
              <a:ahLst/>
              <a:cxnLst/>
              <a:rect l="l" t="t" r="r" b="b"/>
              <a:pathLst>
                <a:path w="251" h="236" extrusionOk="0">
                  <a:moveTo>
                    <a:pt x="164" y="219"/>
                  </a:moveTo>
                  <a:cubicBezTo>
                    <a:pt x="148" y="223"/>
                    <a:pt x="132" y="228"/>
                    <a:pt x="116" y="232"/>
                  </a:cubicBezTo>
                  <a:cubicBezTo>
                    <a:pt x="112" y="235"/>
                    <a:pt x="109" y="236"/>
                    <a:pt x="104" y="236"/>
                  </a:cubicBezTo>
                  <a:cubicBezTo>
                    <a:pt x="99" y="235"/>
                    <a:pt x="95" y="234"/>
                    <a:pt x="91" y="230"/>
                  </a:cubicBezTo>
                  <a:cubicBezTo>
                    <a:pt x="83" y="219"/>
                    <a:pt x="94" y="204"/>
                    <a:pt x="81" y="195"/>
                  </a:cubicBezTo>
                  <a:cubicBezTo>
                    <a:pt x="79" y="194"/>
                    <a:pt x="78" y="192"/>
                    <a:pt x="77" y="191"/>
                  </a:cubicBezTo>
                  <a:cubicBezTo>
                    <a:pt x="76" y="188"/>
                    <a:pt x="76" y="185"/>
                    <a:pt x="76" y="183"/>
                  </a:cubicBezTo>
                  <a:cubicBezTo>
                    <a:pt x="82" y="168"/>
                    <a:pt x="88" y="173"/>
                    <a:pt x="95" y="182"/>
                  </a:cubicBezTo>
                  <a:cubicBezTo>
                    <a:pt x="97" y="180"/>
                    <a:pt x="94" y="179"/>
                    <a:pt x="94" y="177"/>
                  </a:cubicBezTo>
                  <a:cubicBezTo>
                    <a:pt x="89" y="169"/>
                    <a:pt x="79" y="178"/>
                    <a:pt x="74" y="171"/>
                  </a:cubicBezTo>
                  <a:cubicBezTo>
                    <a:pt x="71" y="157"/>
                    <a:pt x="63" y="144"/>
                    <a:pt x="61" y="130"/>
                  </a:cubicBezTo>
                  <a:cubicBezTo>
                    <a:pt x="61" y="127"/>
                    <a:pt x="62" y="124"/>
                    <a:pt x="62" y="121"/>
                  </a:cubicBezTo>
                  <a:cubicBezTo>
                    <a:pt x="63" y="116"/>
                    <a:pt x="63" y="110"/>
                    <a:pt x="63" y="104"/>
                  </a:cubicBezTo>
                  <a:cubicBezTo>
                    <a:pt x="63" y="100"/>
                    <a:pt x="62" y="95"/>
                    <a:pt x="61" y="91"/>
                  </a:cubicBezTo>
                  <a:cubicBezTo>
                    <a:pt x="64" y="62"/>
                    <a:pt x="57" y="38"/>
                    <a:pt x="28" y="24"/>
                  </a:cubicBezTo>
                  <a:cubicBezTo>
                    <a:pt x="19" y="20"/>
                    <a:pt x="8" y="23"/>
                    <a:pt x="0" y="16"/>
                  </a:cubicBezTo>
                  <a:cubicBezTo>
                    <a:pt x="12" y="0"/>
                    <a:pt x="45" y="1"/>
                    <a:pt x="58" y="20"/>
                  </a:cubicBezTo>
                  <a:cubicBezTo>
                    <a:pt x="62" y="25"/>
                    <a:pt x="66" y="32"/>
                    <a:pt x="69" y="38"/>
                  </a:cubicBezTo>
                  <a:cubicBezTo>
                    <a:pt x="70" y="41"/>
                    <a:pt x="71" y="43"/>
                    <a:pt x="72" y="45"/>
                  </a:cubicBezTo>
                  <a:cubicBezTo>
                    <a:pt x="71" y="43"/>
                    <a:pt x="70" y="41"/>
                    <a:pt x="69" y="38"/>
                  </a:cubicBezTo>
                  <a:cubicBezTo>
                    <a:pt x="67" y="32"/>
                    <a:pt x="62" y="27"/>
                    <a:pt x="60" y="21"/>
                  </a:cubicBezTo>
                  <a:cubicBezTo>
                    <a:pt x="58" y="15"/>
                    <a:pt x="57" y="10"/>
                    <a:pt x="66" y="10"/>
                  </a:cubicBezTo>
                  <a:cubicBezTo>
                    <a:pt x="70" y="14"/>
                    <a:pt x="73" y="9"/>
                    <a:pt x="77" y="10"/>
                  </a:cubicBezTo>
                  <a:cubicBezTo>
                    <a:pt x="85" y="13"/>
                    <a:pt x="90" y="19"/>
                    <a:pt x="94" y="27"/>
                  </a:cubicBezTo>
                  <a:cubicBezTo>
                    <a:pt x="96" y="33"/>
                    <a:pt x="94" y="39"/>
                    <a:pt x="96" y="45"/>
                  </a:cubicBezTo>
                  <a:cubicBezTo>
                    <a:pt x="97" y="52"/>
                    <a:pt x="97" y="58"/>
                    <a:pt x="99" y="65"/>
                  </a:cubicBezTo>
                  <a:cubicBezTo>
                    <a:pt x="101" y="70"/>
                    <a:pt x="101" y="76"/>
                    <a:pt x="99" y="82"/>
                  </a:cubicBezTo>
                  <a:cubicBezTo>
                    <a:pt x="96" y="90"/>
                    <a:pt x="93" y="98"/>
                    <a:pt x="91" y="106"/>
                  </a:cubicBezTo>
                  <a:cubicBezTo>
                    <a:pt x="89" y="112"/>
                    <a:pt x="84" y="118"/>
                    <a:pt x="88" y="126"/>
                  </a:cubicBezTo>
                  <a:cubicBezTo>
                    <a:pt x="90" y="131"/>
                    <a:pt x="90" y="138"/>
                    <a:pt x="94" y="142"/>
                  </a:cubicBezTo>
                  <a:cubicBezTo>
                    <a:pt x="98" y="149"/>
                    <a:pt x="102" y="155"/>
                    <a:pt x="110" y="158"/>
                  </a:cubicBezTo>
                  <a:cubicBezTo>
                    <a:pt x="112" y="160"/>
                    <a:pt x="114" y="162"/>
                    <a:pt x="114" y="164"/>
                  </a:cubicBezTo>
                  <a:cubicBezTo>
                    <a:pt x="116" y="170"/>
                    <a:pt x="108" y="176"/>
                    <a:pt x="114" y="182"/>
                  </a:cubicBezTo>
                  <a:cubicBezTo>
                    <a:pt x="116" y="183"/>
                    <a:pt x="117" y="183"/>
                    <a:pt x="118" y="185"/>
                  </a:cubicBezTo>
                  <a:cubicBezTo>
                    <a:pt x="122" y="192"/>
                    <a:pt x="120" y="200"/>
                    <a:pt x="123" y="207"/>
                  </a:cubicBezTo>
                  <a:cubicBezTo>
                    <a:pt x="123" y="206"/>
                    <a:pt x="122" y="206"/>
                    <a:pt x="122" y="205"/>
                  </a:cubicBezTo>
                  <a:cubicBezTo>
                    <a:pt x="122" y="200"/>
                    <a:pt x="120" y="195"/>
                    <a:pt x="121" y="190"/>
                  </a:cubicBezTo>
                  <a:cubicBezTo>
                    <a:pt x="122" y="188"/>
                    <a:pt x="124" y="187"/>
                    <a:pt x="125" y="186"/>
                  </a:cubicBezTo>
                  <a:cubicBezTo>
                    <a:pt x="131" y="186"/>
                    <a:pt x="130" y="193"/>
                    <a:pt x="134" y="194"/>
                  </a:cubicBezTo>
                  <a:cubicBezTo>
                    <a:pt x="136" y="195"/>
                    <a:pt x="137" y="196"/>
                    <a:pt x="139" y="197"/>
                  </a:cubicBezTo>
                  <a:cubicBezTo>
                    <a:pt x="142" y="197"/>
                    <a:pt x="143" y="196"/>
                    <a:pt x="145" y="194"/>
                  </a:cubicBezTo>
                  <a:cubicBezTo>
                    <a:pt x="149" y="190"/>
                    <a:pt x="154" y="191"/>
                    <a:pt x="158" y="195"/>
                  </a:cubicBezTo>
                  <a:cubicBezTo>
                    <a:pt x="160" y="198"/>
                    <a:pt x="159" y="203"/>
                    <a:pt x="162" y="205"/>
                  </a:cubicBezTo>
                  <a:cubicBezTo>
                    <a:pt x="165" y="206"/>
                    <a:pt x="168" y="206"/>
                    <a:pt x="171" y="205"/>
                  </a:cubicBezTo>
                  <a:cubicBezTo>
                    <a:pt x="175" y="204"/>
                    <a:pt x="177" y="199"/>
                    <a:pt x="181" y="197"/>
                  </a:cubicBezTo>
                  <a:cubicBezTo>
                    <a:pt x="194" y="197"/>
                    <a:pt x="190" y="185"/>
                    <a:pt x="193" y="179"/>
                  </a:cubicBezTo>
                  <a:cubicBezTo>
                    <a:pt x="199" y="166"/>
                    <a:pt x="204" y="153"/>
                    <a:pt x="208" y="140"/>
                  </a:cubicBezTo>
                  <a:cubicBezTo>
                    <a:pt x="209" y="136"/>
                    <a:pt x="211" y="132"/>
                    <a:pt x="214" y="128"/>
                  </a:cubicBezTo>
                  <a:cubicBezTo>
                    <a:pt x="215" y="127"/>
                    <a:pt x="216" y="126"/>
                    <a:pt x="218" y="126"/>
                  </a:cubicBezTo>
                  <a:cubicBezTo>
                    <a:pt x="221" y="127"/>
                    <a:pt x="223" y="125"/>
                    <a:pt x="224" y="122"/>
                  </a:cubicBezTo>
                  <a:cubicBezTo>
                    <a:pt x="224" y="119"/>
                    <a:pt x="225" y="117"/>
                    <a:pt x="225" y="115"/>
                  </a:cubicBezTo>
                  <a:cubicBezTo>
                    <a:pt x="225" y="110"/>
                    <a:pt x="232" y="104"/>
                    <a:pt x="223" y="100"/>
                  </a:cubicBezTo>
                  <a:cubicBezTo>
                    <a:pt x="222" y="99"/>
                    <a:pt x="221" y="97"/>
                    <a:pt x="220" y="95"/>
                  </a:cubicBezTo>
                  <a:cubicBezTo>
                    <a:pt x="218" y="84"/>
                    <a:pt x="219" y="73"/>
                    <a:pt x="227" y="63"/>
                  </a:cubicBezTo>
                  <a:cubicBezTo>
                    <a:pt x="241" y="66"/>
                    <a:pt x="230" y="78"/>
                    <a:pt x="235" y="83"/>
                  </a:cubicBezTo>
                  <a:cubicBezTo>
                    <a:pt x="239" y="89"/>
                    <a:pt x="246" y="92"/>
                    <a:pt x="248" y="99"/>
                  </a:cubicBezTo>
                  <a:cubicBezTo>
                    <a:pt x="251" y="104"/>
                    <a:pt x="251" y="108"/>
                    <a:pt x="248" y="112"/>
                  </a:cubicBezTo>
                  <a:cubicBezTo>
                    <a:pt x="235" y="117"/>
                    <a:pt x="244" y="130"/>
                    <a:pt x="239" y="138"/>
                  </a:cubicBezTo>
                  <a:cubicBezTo>
                    <a:pt x="235" y="143"/>
                    <a:pt x="240" y="145"/>
                    <a:pt x="243" y="148"/>
                  </a:cubicBezTo>
                  <a:cubicBezTo>
                    <a:pt x="248" y="167"/>
                    <a:pt x="239" y="180"/>
                    <a:pt x="223" y="191"/>
                  </a:cubicBezTo>
                  <a:cubicBezTo>
                    <a:pt x="220" y="197"/>
                    <a:pt x="213" y="196"/>
                    <a:pt x="208" y="200"/>
                  </a:cubicBezTo>
                  <a:cubicBezTo>
                    <a:pt x="205" y="199"/>
                    <a:pt x="201" y="198"/>
                    <a:pt x="200" y="203"/>
                  </a:cubicBezTo>
                  <a:cubicBezTo>
                    <a:pt x="196" y="207"/>
                    <a:pt x="192" y="210"/>
                    <a:pt x="192" y="216"/>
                  </a:cubicBezTo>
                  <a:cubicBezTo>
                    <a:pt x="183" y="220"/>
                    <a:pt x="173" y="215"/>
                    <a:pt x="164" y="219"/>
                  </a:cubicBezTo>
                  <a:close/>
                </a:path>
              </a:pathLst>
            </a:custGeom>
            <a:solidFill>
              <a:srgbClr val="281B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1271" y="1485"/>
              <a:ext cx="201" cy="155"/>
            </a:xfrm>
            <a:custGeom>
              <a:avLst/>
              <a:gdLst/>
              <a:ahLst/>
              <a:cxnLst/>
              <a:rect l="l" t="t" r="r" b="b"/>
              <a:pathLst>
                <a:path w="203" h="157" extrusionOk="0">
                  <a:moveTo>
                    <a:pt x="28" y="106"/>
                  </a:moveTo>
                  <a:cubicBezTo>
                    <a:pt x="22" y="95"/>
                    <a:pt x="6" y="100"/>
                    <a:pt x="0" y="89"/>
                  </a:cubicBezTo>
                  <a:cubicBezTo>
                    <a:pt x="0" y="85"/>
                    <a:pt x="2" y="84"/>
                    <a:pt x="5" y="83"/>
                  </a:cubicBezTo>
                  <a:cubicBezTo>
                    <a:pt x="26" y="86"/>
                    <a:pt x="46" y="88"/>
                    <a:pt x="66" y="77"/>
                  </a:cubicBezTo>
                  <a:cubicBezTo>
                    <a:pt x="81" y="72"/>
                    <a:pt x="96" y="68"/>
                    <a:pt x="109" y="59"/>
                  </a:cubicBezTo>
                  <a:cubicBezTo>
                    <a:pt x="120" y="52"/>
                    <a:pt x="131" y="46"/>
                    <a:pt x="142" y="39"/>
                  </a:cubicBezTo>
                  <a:cubicBezTo>
                    <a:pt x="158" y="27"/>
                    <a:pt x="171" y="11"/>
                    <a:pt x="188" y="1"/>
                  </a:cubicBezTo>
                  <a:cubicBezTo>
                    <a:pt x="190" y="0"/>
                    <a:pt x="192" y="1"/>
                    <a:pt x="193" y="2"/>
                  </a:cubicBezTo>
                  <a:cubicBezTo>
                    <a:pt x="195" y="6"/>
                    <a:pt x="193" y="10"/>
                    <a:pt x="191" y="15"/>
                  </a:cubicBezTo>
                  <a:cubicBezTo>
                    <a:pt x="190" y="18"/>
                    <a:pt x="189" y="21"/>
                    <a:pt x="189" y="24"/>
                  </a:cubicBezTo>
                  <a:cubicBezTo>
                    <a:pt x="188" y="30"/>
                    <a:pt x="189" y="36"/>
                    <a:pt x="186" y="41"/>
                  </a:cubicBezTo>
                  <a:cubicBezTo>
                    <a:pt x="187" y="41"/>
                    <a:pt x="185" y="45"/>
                    <a:pt x="187" y="41"/>
                  </a:cubicBezTo>
                  <a:cubicBezTo>
                    <a:pt x="189" y="43"/>
                    <a:pt x="186" y="41"/>
                    <a:pt x="189" y="40"/>
                  </a:cubicBezTo>
                  <a:cubicBezTo>
                    <a:pt x="191" y="39"/>
                    <a:pt x="194" y="39"/>
                    <a:pt x="196" y="40"/>
                  </a:cubicBezTo>
                  <a:cubicBezTo>
                    <a:pt x="198" y="42"/>
                    <a:pt x="199" y="43"/>
                    <a:pt x="200" y="45"/>
                  </a:cubicBezTo>
                  <a:cubicBezTo>
                    <a:pt x="201" y="50"/>
                    <a:pt x="203" y="54"/>
                    <a:pt x="201" y="59"/>
                  </a:cubicBezTo>
                  <a:cubicBezTo>
                    <a:pt x="186" y="72"/>
                    <a:pt x="166" y="74"/>
                    <a:pt x="150" y="84"/>
                  </a:cubicBezTo>
                  <a:cubicBezTo>
                    <a:pt x="141" y="88"/>
                    <a:pt x="133" y="92"/>
                    <a:pt x="125" y="96"/>
                  </a:cubicBezTo>
                  <a:cubicBezTo>
                    <a:pt x="110" y="102"/>
                    <a:pt x="97" y="112"/>
                    <a:pt x="83" y="120"/>
                  </a:cubicBezTo>
                  <a:cubicBezTo>
                    <a:pt x="81" y="124"/>
                    <a:pt x="69" y="119"/>
                    <a:pt x="74" y="130"/>
                  </a:cubicBezTo>
                  <a:cubicBezTo>
                    <a:pt x="72" y="135"/>
                    <a:pt x="70" y="139"/>
                    <a:pt x="65" y="142"/>
                  </a:cubicBezTo>
                  <a:cubicBezTo>
                    <a:pt x="61" y="143"/>
                    <a:pt x="56" y="142"/>
                    <a:pt x="52" y="144"/>
                  </a:cubicBezTo>
                  <a:cubicBezTo>
                    <a:pt x="44" y="144"/>
                    <a:pt x="38" y="148"/>
                    <a:pt x="32" y="152"/>
                  </a:cubicBezTo>
                  <a:cubicBezTo>
                    <a:pt x="27" y="155"/>
                    <a:pt x="22" y="157"/>
                    <a:pt x="16" y="155"/>
                  </a:cubicBezTo>
                  <a:cubicBezTo>
                    <a:pt x="15" y="153"/>
                    <a:pt x="14" y="152"/>
                    <a:pt x="15" y="150"/>
                  </a:cubicBezTo>
                  <a:cubicBezTo>
                    <a:pt x="19" y="136"/>
                    <a:pt x="37" y="132"/>
                    <a:pt x="41" y="118"/>
                  </a:cubicBezTo>
                  <a:cubicBezTo>
                    <a:pt x="41" y="111"/>
                    <a:pt x="35" y="113"/>
                    <a:pt x="32" y="112"/>
                  </a:cubicBezTo>
                  <a:cubicBezTo>
                    <a:pt x="29" y="111"/>
                    <a:pt x="27" y="109"/>
                    <a:pt x="28" y="106"/>
                  </a:cubicBezTo>
                  <a:close/>
                </a:path>
              </a:pathLst>
            </a:custGeom>
            <a:solidFill>
              <a:srgbClr val="261D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1513" y="1278"/>
              <a:ext cx="110" cy="123"/>
            </a:xfrm>
            <a:custGeom>
              <a:avLst/>
              <a:gdLst/>
              <a:ahLst/>
              <a:cxnLst/>
              <a:rect l="l" t="t" r="r" b="b"/>
              <a:pathLst>
                <a:path w="111" h="124" extrusionOk="0">
                  <a:moveTo>
                    <a:pt x="107" y="109"/>
                  </a:moveTo>
                  <a:cubicBezTo>
                    <a:pt x="101" y="104"/>
                    <a:pt x="107" y="95"/>
                    <a:pt x="100" y="90"/>
                  </a:cubicBezTo>
                  <a:cubicBezTo>
                    <a:pt x="93" y="84"/>
                    <a:pt x="97" y="72"/>
                    <a:pt x="87" y="68"/>
                  </a:cubicBezTo>
                  <a:cubicBezTo>
                    <a:pt x="85" y="67"/>
                    <a:pt x="83" y="66"/>
                    <a:pt x="81" y="64"/>
                  </a:cubicBezTo>
                  <a:cubicBezTo>
                    <a:pt x="79" y="62"/>
                    <a:pt x="77" y="60"/>
                    <a:pt x="74" y="59"/>
                  </a:cubicBezTo>
                  <a:cubicBezTo>
                    <a:pt x="71" y="62"/>
                    <a:pt x="74" y="63"/>
                    <a:pt x="76" y="65"/>
                  </a:cubicBezTo>
                  <a:cubicBezTo>
                    <a:pt x="78" y="66"/>
                    <a:pt x="80" y="67"/>
                    <a:pt x="81" y="69"/>
                  </a:cubicBezTo>
                  <a:cubicBezTo>
                    <a:pt x="84" y="72"/>
                    <a:pt x="85" y="75"/>
                    <a:pt x="87" y="78"/>
                  </a:cubicBezTo>
                  <a:cubicBezTo>
                    <a:pt x="104" y="92"/>
                    <a:pt x="91" y="107"/>
                    <a:pt x="89" y="122"/>
                  </a:cubicBezTo>
                  <a:cubicBezTo>
                    <a:pt x="84" y="124"/>
                    <a:pt x="80" y="122"/>
                    <a:pt x="76" y="119"/>
                  </a:cubicBezTo>
                  <a:cubicBezTo>
                    <a:pt x="74" y="117"/>
                    <a:pt x="73" y="114"/>
                    <a:pt x="73" y="112"/>
                  </a:cubicBezTo>
                  <a:cubicBezTo>
                    <a:pt x="74" y="106"/>
                    <a:pt x="76" y="100"/>
                    <a:pt x="71" y="96"/>
                  </a:cubicBezTo>
                  <a:cubicBezTo>
                    <a:pt x="68" y="92"/>
                    <a:pt x="65" y="90"/>
                    <a:pt x="62" y="88"/>
                  </a:cubicBezTo>
                  <a:cubicBezTo>
                    <a:pt x="57" y="85"/>
                    <a:pt x="59" y="78"/>
                    <a:pt x="53" y="76"/>
                  </a:cubicBezTo>
                  <a:cubicBezTo>
                    <a:pt x="45" y="83"/>
                    <a:pt x="51" y="91"/>
                    <a:pt x="50" y="98"/>
                  </a:cubicBezTo>
                  <a:cubicBezTo>
                    <a:pt x="50" y="100"/>
                    <a:pt x="49" y="102"/>
                    <a:pt x="48" y="103"/>
                  </a:cubicBezTo>
                  <a:cubicBezTo>
                    <a:pt x="44" y="105"/>
                    <a:pt x="40" y="106"/>
                    <a:pt x="36" y="105"/>
                  </a:cubicBezTo>
                  <a:cubicBezTo>
                    <a:pt x="25" y="100"/>
                    <a:pt x="20" y="89"/>
                    <a:pt x="14" y="80"/>
                  </a:cubicBezTo>
                  <a:cubicBezTo>
                    <a:pt x="12" y="77"/>
                    <a:pt x="10" y="74"/>
                    <a:pt x="10" y="70"/>
                  </a:cubicBezTo>
                  <a:cubicBezTo>
                    <a:pt x="10" y="67"/>
                    <a:pt x="11" y="65"/>
                    <a:pt x="12" y="62"/>
                  </a:cubicBezTo>
                  <a:cubicBezTo>
                    <a:pt x="16" y="57"/>
                    <a:pt x="14" y="51"/>
                    <a:pt x="13" y="45"/>
                  </a:cubicBezTo>
                  <a:cubicBezTo>
                    <a:pt x="12" y="40"/>
                    <a:pt x="12" y="35"/>
                    <a:pt x="14" y="30"/>
                  </a:cubicBezTo>
                  <a:cubicBezTo>
                    <a:pt x="17" y="22"/>
                    <a:pt x="11" y="21"/>
                    <a:pt x="6" y="19"/>
                  </a:cubicBezTo>
                  <a:cubicBezTo>
                    <a:pt x="1" y="16"/>
                    <a:pt x="0" y="12"/>
                    <a:pt x="2" y="6"/>
                  </a:cubicBezTo>
                  <a:cubicBezTo>
                    <a:pt x="4" y="3"/>
                    <a:pt x="7" y="0"/>
                    <a:pt x="11" y="2"/>
                  </a:cubicBezTo>
                  <a:cubicBezTo>
                    <a:pt x="20" y="13"/>
                    <a:pt x="32" y="20"/>
                    <a:pt x="45" y="25"/>
                  </a:cubicBezTo>
                  <a:cubicBezTo>
                    <a:pt x="56" y="30"/>
                    <a:pt x="66" y="35"/>
                    <a:pt x="77" y="41"/>
                  </a:cubicBezTo>
                  <a:cubicBezTo>
                    <a:pt x="106" y="55"/>
                    <a:pt x="111" y="80"/>
                    <a:pt x="107" y="109"/>
                  </a:cubicBezTo>
                  <a:close/>
                </a:path>
              </a:pathLst>
            </a:custGeom>
            <a:solidFill>
              <a:srgbClr val="2D1D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1154" y="1393"/>
              <a:ext cx="123" cy="180"/>
            </a:xfrm>
            <a:custGeom>
              <a:avLst/>
              <a:gdLst/>
              <a:ahLst/>
              <a:cxnLst/>
              <a:rect l="l" t="t" r="r" b="b"/>
              <a:pathLst>
                <a:path w="124" h="181" extrusionOk="0">
                  <a:moveTo>
                    <a:pt x="123" y="177"/>
                  </a:moveTo>
                  <a:cubicBezTo>
                    <a:pt x="121" y="178"/>
                    <a:pt x="120" y="180"/>
                    <a:pt x="118" y="181"/>
                  </a:cubicBezTo>
                  <a:cubicBezTo>
                    <a:pt x="111" y="177"/>
                    <a:pt x="107" y="169"/>
                    <a:pt x="103" y="163"/>
                  </a:cubicBezTo>
                  <a:cubicBezTo>
                    <a:pt x="92" y="146"/>
                    <a:pt x="84" y="129"/>
                    <a:pt x="68" y="113"/>
                  </a:cubicBezTo>
                  <a:cubicBezTo>
                    <a:pt x="51" y="98"/>
                    <a:pt x="44" y="73"/>
                    <a:pt x="16" y="69"/>
                  </a:cubicBezTo>
                  <a:cubicBezTo>
                    <a:pt x="9" y="67"/>
                    <a:pt x="3" y="59"/>
                    <a:pt x="1" y="51"/>
                  </a:cubicBezTo>
                  <a:cubicBezTo>
                    <a:pt x="5" y="45"/>
                    <a:pt x="5" y="39"/>
                    <a:pt x="2" y="34"/>
                  </a:cubicBezTo>
                  <a:cubicBezTo>
                    <a:pt x="1" y="22"/>
                    <a:pt x="0" y="10"/>
                    <a:pt x="9" y="1"/>
                  </a:cubicBezTo>
                  <a:cubicBezTo>
                    <a:pt x="11" y="0"/>
                    <a:pt x="13" y="0"/>
                    <a:pt x="15" y="2"/>
                  </a:cubicBezTo>
                  <a:cubicBezTo>
                    <a:pt x="22" y="16"/>
                    <a:pt x="18" y="32"/>
                    <a:pt x="23" y="47"/>
                  </a:cubicBezTo>
                  <a:cubicBezTo>
                    <a:pt x="25" y="54"/>
                    <a:pt x="28" y="62"/>
                    <a:pt x="38" y="59"/>
                  </a:cubicBezTo>
                  <a:cubicBezTo>
                    <a:pt x="38" y="56"/>
                    <a:pt x="38" y="54"/>
                    <a:pt x="38" y="52"/>
                  </a:cubicBezTo>
                  <a:cubicBezTo>
                    <a:pt x="38" y="48"/>
                    <a:pt x="39" y="44"/>
                    <a:pt x="42" y="41"/>
                  </a:cubicBezTo>
                  <a:cubicBezTo>
                    <a:pt x="45" y="40"/>
                    <a:pt x="48" y="42"/>
                    <a:pt x="51" y="40"/>
                  </a:cubicBezTo>
                  <a:cubicBezTo>
                    <a:pt x="56" y="35"/>
                    <a:pt x="62" y="32"/>
                    <a:pt x="68" y="38"/>
                  </a:cubicBezTo>
                  <a:cubicBezTo>
                    <a:pt x="80" y="73"/>
                    <a:pt x="91" y="109"/>
                    <a:pt x="108" y="142"/>
                  </a:cubicBezTo>
                  <a:cubicBezTo>
                    <a:pt x="112" y="151"/>
                    <a:pt x="115" y="159"/>
                    <a:pt x="120" y="167"/>
                  </a:cubicBezTo>
                  <a:cubicBezTo>
                    <a:pt x="122" y="170"/>
                    <a:pt x="124" y="173"/>
                    <a:pt x="123" y="177"/>
                  </a:cubicBezTo>
                  <a:close/>
                </a:path>
              </a:pathLst>
            </a:custGeom>
            <a:solidFill>
              <a:srgbClr val="271E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1530" y="1624"/>
              <a:ext cx="91" cy="64"/>
            </a:xfrm>
            <a:custGeom>
              <a:avLst/>
              <a:gdLst/>
              <a:ahLst/>
              <a:cxnLst/>
              <a:rect l="l" t="t" r="r" b="b"/>
              <a:pathLst>
                <a:path w="92" h="64" extrusionOk="0">
                  <a:moveTo>
                    <a:pt x="92" y="54"/>
                  </a:moveTo>
                  <a:cubicBezTo>
                    <a:pt x="72" y="59"/>
                    <a:pt x="52" y="64"/>
                    <a:pt x="31" y="58"/>
                  </a:cubicBezTo>
                  <a:cubicBezTo>
                    <a:pt x="25" y="51"/>
                    <a:pt x="20" y="43"/>
                    <a:pt x="16" y="36"/>
                  </a:cubicBezTo>
                  <a:cubicBezTo>
                    <a:pt x="12" y="29"/>
                    <a:pt x="5" y="24"/>
                    <a:pt x="1" y="17"/>
                  </a:cubicBezTo>
                  <a:cubicBezTo>
                    <a:pt x="1" y="15"/>
                    <a:pt x="0" y="14"/>
                    <a:pt x="1" y="12"/>
                  </a:cubicBezTo>
                  <a:cubicBezTo>
                    <a:pt x="3" y="5"/>
                    <a:pt x="11" y="7"/>
                    <a:pt x="15" y="3"/>
                  </a:cubicBezTo>
                  <a:cubicBezTo>
                    <a:pt x="17" y="2"/>
                    <a:pt x="19" y="2"/>
                    <a:pt x="20" y="2"/>
                  </a:cubicBezTo>
                  <a:cubicBezTo>
                    <a:pt x="28" y="0"/>
                    <a:pt x="33" y="11"/>
                    <a:pt x="41" y="6"/>
                  </a:cubicBezTo>
                  <a:cubicBezTo>
                    <a:pt x="45" y="4"/>
                    <a:pt x="49" y="4"/>
                    <a:pt x="53" y="3"/>
                  </a:cubicBezTo>
                  <a:cubicBezTo>
                    <a:pt x="55" y="3"/>
                    <a:pt x="57" y="3"/>
                    <a:pt x="59" y="3"/>
                  </a:cubicBezTo>
                  <a:cubicBezTo>
                    <a:pt x="61" y="3"/>
                    <a:pt x="64" y="4"/>
                    <a:pt x="66" y="6"/>
                  </a:cubicBezTo>
                  <a:cubicBezTo>
                    <a:pt x="68" y="6"/>
                    <a:pt x="69" y="7"/>
                    <a:pt x="70" y="9"/>
                  </a:cubicBezTo>
                  <a:cubicBezTo>
                    <a:pt x="78" y="19"/>
                    <a:pt x="82" y="32"/>
                    <a:pt x="90" y="42"/>
                  </a:cubicBezTo>
                  <a:cubicBezTo>
                    <a:pt x="91" y="44"/>
                    <a:pt x="91" y="47"/>
                    <a:pt x="91" y="49"/>
                  </a:cubicBezTo>
                  <a:cubicBezTo>
                    <a:pt x="92" y="51"/>
                    <a:pt x="92" y="52"/>
                    <a:pt x="92" y="54"/>
                  </a:cubicBezTo>
                  <a:close/>
                </a:path>
              </a:pathLst>
            </a:custGeom>
            <a:solidFill>
              <a:srgbClr val="BEBCB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1549" y="1510"/>
              <a:ext cx="137" cy="204"/>
            </a:xfrm>
            <a:custGeom>
              <a:avLst/>
              <a:gdLst/>
              <a:ahLst/>
              <a:cxnLst/>
              <a:rect l="l" t="t" r="r" b="b"/>
              <a:pathLst>
                <a:path w="139" h="205" extrusionOk="0">
                  <a:moveTo>
                    <a:pt x="0" y="11"/>
                  </a:moveTo>
                  <a:cubicBezTo>
                    <a:pt x="8" y="3"/>
                    <a:pt x="20" y="12"/>
                    <a:pt x="28" y="4"/>
                  </a:cubicBezTo>
                  <a:cubicBezTo>
                    <a:pt x="32" y="0"/>
                    <a:pt x="36" y="0"/>
                    <a:pt x="40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4" y="8"/>
                    <a:pt x="51" y="2"/>
                    <a:pt x="56" y="8"/>
                  </a:cubicBezTo>
                  <a:cubicBezTo>
                    <a:pt x="83" y="27"/>
                    <a:pt x="93" y="49"/>
                    <a:pt x="86" y="79"/>
                  </a:cubicBezTo>
                  <a:cubicBezTo>
                    <a:pt x="84" y="87"/>
                    <a:pt x="86" y="93"/>
                    <a:pt x="89" y="100"/>
                  </a:cubicBezTo>
                  <a:cubicBezTo>
                    <a:pt x="106" y="131"/>
                    <a:pt x="123" y="164"/>
                    <a:pt x="139" y="195"/>
                  </a:cubicBezTo>
                  <a:cubicBezTo>
                    <a:pt x="137" y="200"/>
                    <a:pt x="135" y="205"/>
                    <a:pt x="129" y="203"/>
                  </a:cubicBezTo>
                  <a:cubicBezTo>
                    <a:pt x="123" y="188"/>
                    <a:pt x="116" y="173"/>
                    <a:pt x="110" y="158"/>
                  </a:cubicBezTo>
                  <a:cubicBezTo>
                    <a:pt x="107" y="151"/>
                    <a:pt x="103" y="144"/>
                    <a:pt x="95" y="140"/>
                  </a:cubicBezTo>
                  <a:cubicBezTo>
                    <a:pt x="87" y="135"/>
                    <a:pt x="81" y="127"/>
                    <a:pt x="77" y="118"/>
                  </a:cubicBezTo>
                  <a:cubicBezTo>
                    <a:pt x="73" y="113"/>
                    <a:pt x="71" y="106"/>
                    <a:pt x="65" y="102"/>
                  </a:cubicBezTo>
                  <a:cubicBezTo>
                    <a:pt x="62" y="99"/>
                    <a:pt x="55" y="99"/>
                    <a:pt x="56" y="92"/>
                  </a:cubicBezTo>
                  <a:cubicBezTo>
                    <a:pt x="73" y="93"/>
                    <a:pt x="78" y="84"/>
                    <a:pt x="76" y="68"/>
                  </a:cubicBezTo>
                  <a:cubicBezTo>
                    <a:pt x="74" y="54"/>
                    <a:pt x="72" y="40"/>
                    <a:pt x="63" y="28"/>
                  </a:cubicBezTo>
                  <a:cubicBezTo>
                    <a:pt x="57" y="24"/>
                    <a:pt x="50" y="22"/>
                    <a:pt x="44" y="20"/>
                  </a:cubicBezTo>
                  <a:cubicBezTo>
                    <a:pt x="37" y="6"/>
                    <a:pt x="23" y="16"/>
                    <a:pt x="13" y="11"/>
                  </a:cubicBezTo>
                  <a:cubicBezTo>
                    <a:pt x="10" y="9"/>
                    <a:pt x="4" y="11"/>
                    <a:pt x="0" y="11"/>
                  </a:cubicBezTo>
                  <a:close/>
                </a:path>
              </a:pathLst>
            </a:custGeom>
            <a:solidFill>
              <a:srgbClr val="2924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1203" y="1593"/>
              <a:ext cx="115" cy="106"/>
            </a:xfrm>
            <a:custGeom>
              <a:avLst/>
              <a:gdLst/>
              <a:ahLst/>
              <a:cxnLst/>
              <a:rect l="l" t="t" r="r" b="b"/>
              <a:pathLst>
                <a:path w="115" h="107" extrusionOk="0">
                  <a:moveTo>
                    <a:pt x="115" y="8"/>
                  </a:moveTo>
                  <a:cubicBezTo>
                    <a:pt x="112" y="26"/>
                    <a:pt x="93" y="29"/>
                    <a:pt x="84" y="41"/>
                  </a:cubicBezTo>
                  <a:cubicBezTo>
                    <a:pt x="81" y="48"/>
                    <a:pt x="75" y="54"/>
                    <a:pt x="68" y="58"/>
                  </a:cubicBezTo>
                  <a:cubicBezTo>
                    <a:pt x="53" y="69"/>
                    <a:pt x="39" y="82"/>
                    <a:pt x="26" y="96"/>
                  </a:cubicBezTo>
                  <a:cubicBezTo>
                    <a:pt x="22" y="100"/>
                    <a:pt x="20" y="107"/>
                    <a:pt x="12" y="104"/>
                  </a:cubicBezTo>
                  <a:cubicBezTo>
                    <a:pt x="13" y="95"/>
                    <a:pt x="0" y="85"/>
                    <a:pt x="13" y="76"/>
                  </a:cubicBezTo>
                  <a:cubicBezTo>
                    <a:pt x="16" y="69"/>
                    <a:pt x="23" y="64"/>
                    <a:pt x="28" y="59"/>
                  </a:cubicBezTo>
                  <a:cubicBezTo>
                    <a:pt x="37" y="50"/>
                    <a:pt x="46" y="40"/>
                    <a:pt x="56" y="32"/>
                  </a:cubicBezTo>
                  <a:cubicBezTo>
                    <a:pt x="65" y="24"/>
                    <a:pt x="73" y="16"/>
                    <a:pt x="82" y="8"/>
                  </a:cubicBezTo>
                  <a:cubicBezTo>
                    <a:pt x="88" y="10"/>
                    <a:pt x="90" y="2"/>
                    <a:pt x="96" y="3"/>
                  </a:cubicBezTo>
                  <a:cubicBezTo>
                    <a:pt x="102" y="5"/>
                    <a:pt x="110" y="0"/>
                    <a:pt x="115" y="8"/>
                  </a:cubicBezTo>
                  <a:close/>
                </a:path>
              </a:pathLst>
            </a:custGeom>
            <a:solidFill>
              <a:srgbClr val="C1BF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1400" y="1531"/>
              <a:ext cx="105" cy="94"/>
            </a:xfrm>
            <a:custGeom>
              <a:avLst/>
              <a:gdLst/>
              <a:ahLst/>
              <a:cxnLst/>
              <a:rect l="l" t="t" r="r" b="b"/>
              <a:pathLst>
                <a:path w="106" h="95" extrusionOk="0">
                  <a:moveTo>
                    <a:pt x="18" y="34"/>
                  </a:moveTo>
                  <a:cubicBezTo>
                    <a:pt x="33" y="22"/>
                    <a:pt x="53" y="20"/>
                    <a:pt x="70" y="10"/>
                  </a:cubicBezTo>
                  <a:cubicBezTo>
                    <a:pt x="75" y="0"/>
                    <a:pt x="85" y="7"/>
                    <a:pt x="91" y="3"/>
                  </a:cubicBezTo>
                  <a:cubicBezTo>
                    <a:pt x="95" y="3"/>
                    <a:pt x="98" y="3"/>
                    <a:pt x="102" y="3"/>
                  </a:cubicBezTo>
                  <a:cubicBezTo>
                    <a:pt x="106" y="20"/>
                    <a:pt x="100" y="29"/>
                    <a:pt x="82" y="31"/>
                  </a:cubicBezTo>
                  <a:cubicBezTo>
                    <a:pt x="81" y="29"/>
                    <a:pt x="81" y="28"/>
                    <a:pt x="82" y="26"/>
                  </a:cubicBezTo>
                  <a:cubicBezTo>
                    <a:pt x="79" y="27"/>
                    <a:pt x="80" y="31"/>
                    <a:pt x="78" y="33"/>
                  </a:cubicBezTo>
                  <a:cubicBezTo>
                    <a:pt x="75" y="43"/>
                    <a:pt x="69" y="48"/>
                    <a:pt x="58" y="43"/>
                  </a:cubicBezTo>
                  <a:cubicBezTo>
                    <a:pt x="48" y="38"/>
                    <a:pt x="44" y="48"/>
                    <a:pt x="37" y="51"/>
                  </a:cubicBezTo>
                  <a:cubicBezTo>
                    <a:pt x="32" y="59"/>
                    <a:pt x="25" y="68"/>
                    <a:pt x="26" y="79"/>
                  </a:cubicBezTo>
                  <a:cubicBezTo>
                    <a:pt x="18" y="84"/>
                    <a:pt x="10" y="89"/>
                    <a:pt x="2" y="95"/>
                  </a:cubicBezTo>
                  <a:cubicBezTo>
                    <a:pt x="1" y="93"/>
                    <a:pt x="0" y="92"/>
                    <a:pt x="0" y="90"/>
                  </a:cubicBezTo>
                  <a:cubicBezTo>
                    <a:pt x="0" y="83"/>
                    <a:pt x="3" y="76"/>
                    <a:pt x="5" y="69"/>
                  </a:cubicBezTo>
                  <a:cubicBezTo>
                    <a:pt x="6" y="67"/>
                    <a:pt x="7" y="64"/>
                    <a:pt x="8" y="62"/>
                  </a:cubicBezTo>
                  <a:cubicBezTo>
                    <a:pt x="11" y="57"/>
                    <a:pt x="16" y="53"/>
                    <a:pt x="16" y="46"/>
                  </a:cubicBezTo>
                  <a:cubicBezTo>
                    <a:pt x="15" y="42"/>
                    <a:pt x="14" y="37"/>
                    <a:pt x="18" y="34"/>
                  </a:cubicBezTo>
                  <a:close/>
                </a:path>
              </a:pathLst>
            </a:custGeom>
            <a:solidFill>
              <a:srgbClr val="BDBB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1318" y="1170"/>
              <a:ext cx="173" cy="41"/>
            </a:xfrm>
            <a:custGeom>
              <a:avLst/>
              <a:gdLst/>
              <a:ahLst/>
              <a:cxnLst/>
              <a:rect l="l" t="t" r="r" b="b"/>
              <a:pathLst>
                <a:path w="174" h="41" extrusionOk="0">
                  <a:moveTo>
                    <a:pt x="13" y="14"/>
                  </a:moveTo>
                  <a:cubicBezTo>
                    <a:pt x="20" y="16"/>
                    <a:pt x="25" y="18"/>
                    <a:pt x="33" y="15"/>
                  </a:cubicBezTo>
                  <a:cubicBezTo>
                    <a:pt x="70" y="0"/>
                    <a:pt x="106" y="6"/>
                    <a:pt x="143" y="15"/>
                  </a:cubicBezTo>
                  <a:cubicBezTo>
                    <a:pt x="154" y="18"/>
                    <a:pt x="164" y="25"/>
                    <a:pt x="172" y="34"/>
                  </a:cubicBezTo>
                  <a:cubicBezTo>
                    <a:pt x="174" y="38"/>
                    <a:pt x="171" y="40"/>
                    <a:pt x="168" y="41"/>
                  </a:cubicBezTo>
                  <a:cubicBezTo>
                    <a:pt x="155" y="39"/>
                    <a:pt x="145" y="28"/>
                    <a:pt x="132" y="26"/>
                  </a:cubicBezTo>
                  <a:cubicBezTo>
                    <a:pt x="122" y="24"/>
                    <a:pt x="112" y="17"/>
                    <a:pt x="102" y="24"/>
                  </a:cubicBezTo>
                  <a:cubicBezTo>
                    <a:pt x="99" y="25"/>
                    <a:pt x="97" y="26"/>
                    <a:pt x="94" y="27"/>
                  </a:cubicBezTo>
                  <a:cubicBezTo>
                    <a:pt x="82" y="29"/>
                    <a:pt x="70" y="26"/>
                    <a:pt x="59" y="30"/>
                  </a:cubicBezTo>
                  <a:cubicBezTo>
                    <a:pt x="50" y="32"/>
                    <a:pt x="42" y="39"/>
                    <a:pt x="33" y="41"/>
                  </a:cubicBezTo>
                  <a:cubicBezTo>
                    <a:pt x="31" y="41"/>
                    <a:pt x="29" y="40"/>
                    <a:pt x="28" y="39"/>
                  </a:cubicBezTo>
                  <a:cubicBezTo>
                    <a:pt x="25" y="32"/>
                    <a:pt x="32" y="30"/>
                    <a:pt x="35" y="26"/>
                  </a:cubicBezTo>
                  <a:cubicBezTo>
                    <a:pt x="37" y="25"/>
                    <a:pt x="39" y="25"/>
                    <a:pt x="41" y="23"/>
                  </a:cubicBezTo>
                  <a:cubicBezTo>
                    <a:pt x="39" y="25"/>
                    <a:pt x="35" y="25"/>
                    <a:pt x="33" y="27"/>
                  </a:cubicBezTo>
                  <a:cubicBezTo>
                    <a:pt x="31" y="29"/>
                    <a:pt x="29" y="30"/>
                    <a:pt x="26" y="31"/>
                  </a:cubicBezTo>
                  <a:cubicBezTo>
                    <a:pt x="23" y="33"/>
                    <a:pt x="19" y="35"/>
                    <a:pt x="15" y="37"/>
                  </a:cubicBezTo>
                  <a:cubicBezTo>
                    <a:pt x="0" y="35"/>
                    <a:pt x="11" y="23"/>
                    <a:pt x="7" y="17"/>
                  </a:cubicBezTo>
                  <a:cubicBezTo>
                    <a:pt x="8" y="14"/>
                    <a:pt x="10" y="12"/>
                    <a:pt x="13" y="14"/>
                  </a:cubicBezTo>
                  <a:close/>
                </a:path>
              </a:pathLst>
            </a:custGeom>
            <a:solidFill>
              <a:srgbClr val="3324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1173" y="1186"/>
              <a:ext cx="79" cy="152"/>
            </a:xfrm>
            <a:custGeom>
              <a:avLst/>
              <a:gdLst/>
              <a:ahLst/>
              <a:cxnLst/>
              <a:rect l="l" t="t" r="r" b="b"/>
              <a:pathLst>
                <a:path w="80" h="153" extrusionOk="0">
                  <a:moveTo>
                    <a:pt x="3" y="151"/>
                  </a:moveTo>
                  <a:cubicBezTo>
                    <a:pt x="15" y="133"/>
                    <a:pt x="15" y="114"/>
                    <a:pt x="10" y="94"/>
                  </a:cubicBezTo>
                  <a:cubicBezTo>
                    <a:pt x="0" y="55"/>
                    <a:pt x="33" y="9"/>
                    <a:pt x="73" y="2"/>
                  </a:cubicBezTo>
                  <a:cubicBezTo>
                    <a:pt x="77" y="0"/>
                    <a:pt x="79" y="2"/>
                    <a:pt x="80" y="5"/>
                  </a:cubicBezTo>
                  <a:cubicBezTo>
                    <a:pt x="74" y="17"/>
                    <a:pt x="62" y="22"/>
                    <a:pt x="52" y="29"/>
                  </a:cubicBezTo>
                  <a:cubicBezTo>
                    <a:pt x="24" y="50"/>
                    <a:pt x="17" y="72"/>
                    <a:pt x="27" y="105"/>
                  </a:cubicBezTo>
                  <a:cubicBezTo>
                    <a:pt x="29" y="124"/>
                    <a:pt x="28" y="141"/>
                    <a:pt x="9" y="152"/>
                  </a:cubicBezTo>
                  <a:cubicBezTo>
                    <a:pt x="7" y="153"/>
                    <a:pt x="5" y="152"/>
                    <a:pt x="3" y="151"/>
                  </a:cubicBezTo>
                  <a:close/>
                </a:path>
              </a:pathLst>
            </a:custGeom>
            <a:solidFill>
              <a:srgbClr val="3125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1585" y="1604"/>
              <a:ext cx="54" cy="74"/>
            </a:xfrm>
            <a:custGeom>
              <a:avLst/>
              <a:gdLst/>
              <a:ahLst/>
              <a:cxnLst/>
              <a:rect l="l" t="t" r="r" b="b"/>
              <a:pathLst>
                <a:path w="54" h="74" extrusionOk="0">
                  <a:moveTo>
                    <a:pt x="31" y="68"/>
                  </a:moveTo>
                  <a:cubicBezTo>
                    <a:pt x="24" y="55"/>
                    <a:pt x="18" y="42"/>
                    <a:pt x="11" y="29"/>
                  </a:cubicBezTo>
                  <a:cubicBezTo>
                    <a:pt x="10" y="28"/>
                    <a:pt x="9" y="27"/>
                    <a:pt x="8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3"/>
                    <a:pt x="2" y="22"/>
                    <a:pt x="1" y="21"/>
                  </a:cubicBezTo>
                  <a:cubicBezTo>
                    <a:pt x="1" y="20"/>
                    <a:pt x="0" y="18"/>
                    <a:pt x="0" y="17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7" y="4"/>
                    <a:pt x="8" y="2"/>
                    <a:pt x="9" y="0"/>
                  </a:cubicBezTo>
                  <a:cubicBezTo>
                    <a:pt x="15" y="0"/>
                    <a:pt x="18" y="6"/>
                    <a:pt x="22" y="9"/>
                  </a:cubicBezTo>
                  <a:cubicBezTo>
                    <a:pt x="28" y="13"/>
                    <a:pt x="33" y="18"/>
                    <a:pt x="36" y="25"/>
                  </a:cubicBezTo>
                  <a:cubicBezTo>
                    <a:pt x="42" y="33"/>
                    <a:pt x="47" y="43"/>
                    <a:pt x="51" y="52"/>
                  </a:cubicBezTo>
                  <a:cubicBezTo>
                    <a:pt x="54" y="65"/>
                    <a:pt x="43" y="68"/>
                    <a:pt x="36" y="74"/>
                  </a:cubicBezTo>
                  <a:cubicBezTo>
                    <a:pt x="35" y="73"/>
                    <a:pt x="35" y="73"/>
                    <a:pt x="35" y="72"/>
                  </a:cubicBezTo>
                  <a:cubicBezTo>
                    <a:pt x="33" y="71"/>
                    <a:pt x="32" y="70"/>
                    <a:pt x="31" y="68"/>
                  </a:cubicBezTo>
                  <a:close/>
                </a:path>
              </a:pathLst>
            </a:custGeom>
            <a:solidFill>
              <a:srgbClr val="B9B5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1202" y="1633"/>
              <a:ext cx="87" cy="86"/>
            </a:xfrm>
            <a:custGeom>
              <a:avLst/>
              <a:gdLst/>
              <a:ahLst/>
              <a:cxnLst/>
              <a:rect l="l" t="t" r="r" b="b"/>
              <a:pathLst>
                <a:path w="87" h="86" extrusionOk="0">
                  <a:moveTo>
                    <a:pt x="13" y="63"/>
                  </a:moveTo>
                  <a:cubicBezTo>
                    <a:pt x="34" y="39"/>
                    <a:pt x="58" y="17"/>
                    <a:pt x="85" y="0"/>
                  </a:cubicBezTo>
                  <a:cubicBezTo>
                    <a:pt x="85" y="1"/>
                    <a:pt x="85" y="3"/>
                    <a:pt x="85" y="4"/>
                  </a:cubicBezTo>
                  <a:cubicBezTo>
                    <a:pt x="87" y="8"/>
                    <a:pt x="85" y="11"/>
                    <a:pt x="83" y="14"/>
                  </a:cubicBezTo>
                  <a:cubicBezTo>
                    <a:pt x="79" y="18"/>
                    <a:pt x="78" y="23"/>
                    <a:pt x="75" y="27"/>
                  </a:cubicBezTo>
                  <a:cubicBezTo>
                    <a:pt x="72" y="30"/>
                    <a:pt x="67" y="29"/>
                    <a:pt x="64" y="32"/>
                  </a:cubicBezTo>
                  <a:cubicBezTo>
                    <a:pt x="61" y="35"/>
                    <a:pt x="58" y="40"/>
                    <a:pt x="56" y="43"/>
                  </a:cubicBezTo>
                  <a:cubicBezTo>
                    <a:pt x="55" y="45"/>
                    <a:pt x="53" y="46"/>
                    <a:pt x="52" y="47"/>
                  </a:cubicBezTo>
                  <a:cubicBezTo>
                    <a:pt x="46" y="52"/>
                    <a:pt x="40" y="56"/>
                    <a:pt x="32" y="59"/>
                  </a:cubicBezTo>
                  <a:cubicBezTo>
                    <a:pt x="21" y="65"/>
                    <a:pt x="16" y="80"/>
                    <a:pt x="3" y="86"/>
                  </a:cubicBezTo>
                  <a:cubicBezTo>
                    <a:pt x="0" y="75"/>
                    <a:pt x="6" y="69"/>
                    <a:pt x="13" y="63"/>
                  </a:cubicBezTo>
                  <a:close/>
                </a:path>
              </a:pathLst>
            </a:custGeom>
            <a:solidFill>
              <a:srgbClr val="3632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1338" y="1584"/>
              <a:ext cx="61" cy="86"/>
            </a:xfrm>
            <a:custGeom>
              <a:avLst/>
              <a:gdLst/>
              <a:ahLst/>
              <a:cxnLst/>
              <a:rect l="l" t="t" r="r" b="b"/>
              <a:pathLst>
                <a:path w="61" h="87" extrusionOk="0">
                  <a:moveTo>
                    <a:pt x="32" y="69"/>
                  </a:moveTo>
                  <a:cubicBezTo>
                    <a:pt x="22" y="74"/>
                    <a:pt x="17" y="86"/>
                    <a:pt x="4" y="87"/>
                  </a:cubicBezTo>
                  <a:cubicBezTo>
                    <a:pt x="0" y="81"/>
                    <a:pt x="3" y="75"/>
                    <a:pt x="4" y="70"/>
                  </a:cubicBezTo>
                  <a:cubicBezTo>
                    <a:pt x="5" y="67"/>
                    <a:pt x="7" y="65"/>
                    <a:pt x="9" y="63"/>
                  </a:cubicBezTo>
                  <a:cubicBezTo>
                    <a:pt x="19" y="58"/>
                    <a:pt x="21" y="48"/>
                    <a:pt x="22" y="38"/>
                  </a:cubicBezTo>
                  <a:cubicBezTo>
                    <a:pt x="23" y="36"/>
                    <a:pt x="24" y="34"/>
                    <a:pt x="26" y="32"/>
                  </a:cubicBezTo>
                  <a:cubicBezTo>
                    <a:pt x="32" y="28"/>
                    <a:pt x="35" y="22"/>
                    <a:pt x="36" y="15"/>
                  </a:cubicBezTo>
                  <a:cubicBezTo>
                    <a:pt x="39" y="6"/>
                    <a:pt x="45" y="1"/>
                    <a:pt x="54" y="0"/>
                  </a:cubicBezTo>
                  <a:cubicBezTo>
                    <a:pt x="61" y="4"/>
                    <a:pt x="58" y="10"/>
                    <a:pt x="58" y="15"/>
                  </a:cubicBezTo>
                  <a:cubicBezTo>
                    <a:pt x="58" y="19"/>
                    <a:pt x="56" y="23"/>
                    <a:pt x="53" y="27"/>
                  </a:cubicBezTo>
                  <a:cubicBezTo>
                    <a:pt x="49" y="31"/>
                    <a:pt x="46" y="36"/>
                    <a:pt x="44" y="42"/>
                  </a:cubicBezTo>
                  <a:cubicBezTo>
                    <a:pt x="42" y="46"/>
                    <a:pt x="42" y="50"/>
                    <a:pt x="45" y="53"/>
                  </a:cubicBezTo>
                  <a:cubicBezTo>
                    <a:pt x="46" y="55"/>
                    <a:pt x="45" y="57"/>
                    <a:pt x="44" y="58"/>
                  </a:cubicBezTo>
                  <a:cubicBezTo>
                    <a:pt x="40" y="62"/>
                    <a:pt x="36" y="66"/>
                    <a:pt x="32" y="69"/>
                  </a:cubicBezTo>
                  <a:close/>
                </a:path>
              </a:pathLst>
            </a:custGeom>
            <a:solidFill>
              <a:srgbClr val="BAB6B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1378" y="1565"/>
              <a:ext cx="43" cy="76"/>
            </a:xfrm>
            <a:custGeom>
              <a:avLst/>
              <a:gdLst/>
              <a:ahLst/>
              <a:cxnLst/>
              <a:rect l="l" t="t" r="r" b="b"/>
              <a:pathLst>
                <a:path w="43" h="77" extrusionOk="0">
                  <a:moveTo>
                    <a:pt x="4" y="77"/>
                  </a:moveTo>
                  <a:cubicBezTo>
                    <a:pt x="4" y="75"/>
                    <a:pt x="4" y="74"/>
                    <a:pt x="4" y="72"/>
                  </a:cubicBezTo>
                  <a:cubicBezTo>
                    <a:pt x="0" y="69"/>
                    <a:pt x="1" y="65"/>
                    <a:pt x="2" y="61"/>
                  </a:cubicBezTo>
                  <a:cubicBezTo>
                    <a:pt x="3" y="55"/>
                    <a:pt x="6" y="49"/>
                    <a:pt x="12" y="45"/>
                  </a:cubicBezTo>
                  <a:cubicBezTo>
                    <a:pt x="13" y="41"/>
                    <a:pt x="15" y="38"/>
                    <a:pt x="16" y="34"/>
                  </a:cubicBezTo>
                  <a:cubicBezTo>
                    <a:pt x="16" y="29"/>
                    <a:pt x="21" y="24"/>
                    <a:pt x="18" y="19"/>
                  </a:cubicBezTo>
                  <a:cubicBezTo>
                    <a:pt x="16" y="17"/>
                    <a:pt x="15" y="15"/>
                    <a:pt x="15" y="12"/>
                  </a:cubicBezTo>
                  <a:cubicBezTo>
                    <a:pt x="23" y="6"/>
                    <a:pt x="31" y="2"/>
                    <a:pt x="40" y="0"/>
                  </a:cubicBezTo>
                  <a:cubicBezTo>
                    <a:pt x="41" y="4"/>
                    <a:pt x="42" y="9"/>
                    <a:pt x="43" y="14"/>
                  </a:cubicBezTo>
                  <a:cubicBezTo>
                    <a:pt x="39" y="18"/>
                    <a:pt x="36" y="23"/>
                    <a:pt x="32" y="28"/>
                  </a:cubicBezTo>
                  <a:cubicBezTo>
                    <a:pt x="32" y="31"/>
                    <a:pt x="32" y="34"/>
                    <a:pt x="32" y="36"/>
                  </a:cubicBezTo>
                  <a:cubicBezTo>
                    <a:pt x="25" y="41"/>
                    <a:pt x="23" y="48"/>
                    <a:pt x="24" y="57"/>
                  </a:cubicBezTo>
                  <a:cubicBezTo>
                    <a:pt x="24" y="58"/>
                    <a:pt x="24" y="59"/>
                    <a:pt x="24" y="61"/>
                  </a:cubicBezTo>
                  <a:cubicBezTo>
                    <a:pt x="17" y="66"/>
                    <a:pt x="11" y="71"/>
                    <a:pt x="4" y="77"/>
                  </a:cubicBezTo>
                  <a:close/>
                </a:path>
              </a:pathLst>
            </a:custGeom>
            <a:solidFill>
              <a:srgbClr val="C0BE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1245" y="1168"/>
              <a:ext cx="86" cy="35"/>
            </a:xfrm>
            <a:custGeom>
              <a:avLst/>
              <a:gdLst/>
              <a:ahLst/>
              <a:cxnLst/>
              <a:rect l="l" t="t" r="r" b="b"/>
              <a:pathLst>
                <a:path w="87" h="35" extrusionOk="0">
                  <a:moveTo>
                    <a:pt x="6" y="24"/>
                  </a:moveTo>
                  <a:cubicBezTo>
                    <a:pt x="4" y="23"/>
                    <a:pt x="2" y="21"/>
                    <a:pt x="0" y="20"/>
                  </a:cubicBezTo>
                  <a:cubicBezTo>
                    <a:pt x="29" y="19"/>
                    <a:pt x="57" y="0"/>
                    <a:pt x="87" y="16"/>
                  </a:cubicBezTo>
                  <a:cubicBezTo>
                    <a:pt x="85" y="17"/>
                    <a:pt x="84" y="19"/>
                    <a:pt x="82" y="20"/>
                  </a:cubicBezTo>
                  <a:cubicBezTo>
                    <a:pt x="78" y="24"/>
                    <a:pt x="72" y="21"/>
                    <a:pt x="67" y="24"/>
                  </a:cubicBezTo>
                  <a:cubicBezTo>
                    <a:pt x="61" y="26"/>
                    <a:pt x="55" y="29"/>
                    <a:pt x="49" y="32"/>
                  </a:cubicBezTo>
                  <a:cubicBezTo>
                    <a:pt x="40" y="35"/>
                    <a:pt x="31" y="34"/>
                    <a:pt x="22" y="33"/>
                  </a:cubicBezTo>
                  <a:cubicBezTo>
                    <a:pt x="16" y="31"/>
                    <a:pt x="10" y="30"/>
                    <a:pt x="6" y="24"/>
                  </a:cubicBezTo>
                  <a:close/>
                </a:path>
              </a:pathLst>
            </a:custGeom>
            <a:solidFill>
              <a:srgbClr val="3529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1676" y="1704"/>
              <a:ext cx="28" cy="48"/>
            </a:xfrm>
            <a:custGeom>
              <a:avLst/>
              <a:gdLst/>
              <a:ahLst/>
              <a:cxnLst/>
              <a:rect l="l" t="t" r="r" b="b"/>
              <a:pathLst>
                <a:path w="28" h="49" extrusionOk="0">
                  <a:moveTo>
                    <a:pt x="0" y="8"/>
                  </a:moveTo>
                  <a:cubicBezTo>
                    <a:pt x="3" y="6"/>
                    <a:pt x="7" y="3"/>
                    <a:pt x="10" y="0"/>
                  </a:cubicBezTo>
                  <a:cubicBezTo>
                    <a:pt x="17" y="16"/>
                    <a:pt x="28" y="31"/>
                    <a:pt x="23" y="49"/>
                  </a:cubicBezTo>
                  <a:cubicBezTo>
                    <a:pt x="20" y="48"/>
                    <a:pt x="18" y="46"/>
                    <a:pt x="15" y="45"/>
                  </a:cubicBezTo>
                  <a:cubicBezTo>
                    <a:pt x="10" y="33"/>
                    <a:pt x="5" y="20"/>
                    <a:pt x="0" y="8"/>
                  </a:cubicBezTo>
                  <a:close/>
                </a:path>
              </a:pathLst>
            </a:custGeom>
            <a:solidFill>
              <a:srgbClr val="5E54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1497" y="1231"/>
              <a:ext cx="27" cy="53"/>
            </a:xfrm>
            <a:custGeom>
              <a:avLst/>
              <a:gdLst/>
              <a:ahLst/>
              <a:cxnLst/>
              <a:rect l="l" t="t" r="r" b="b"/>
              <a:pathLst>
                <a:path w="27" h="54" extrusionOk="0">
                  <a:moveTo>
                    <a:pt x="27" y="50"/>
                  </a:moveTo>
                  <a:cubicBezTo>
                    <a:pt x="25" y="51"/>
                    <a:pt x="22" y="52"/>
                    <a:pt x="20" y="54"/>
                  </a:cubicBezTo>
                  <a:cubicBezTo>
                    <a:pt x="15" y="54"/>
                    <a:pt x="12" y="52"/>
                    <a:pt x="9" y="49"/>
                  </a:cubicBezTo>
                  <a:cubicBezTo>
                    <a:pt x="3" y="35"/>
                    <a:pt x="0" y="22"/>
                    <a:pt x="1" y="7"/>
                  </a:cubicBezTo>
                  <a:cubicBezTo>
                    <a:pt x="4" y="3"/>
                    <a:pt x="7" y="0"/>
                    <a:pt x="12" y="2"/>
                  </a:cubicBezTo>
                  <a:cubicBezTo>
                    <a:pt x="20" y="17"/>
                    <a:pt x="21" y="34"/>
                    <a:pt x="27" y="50"/>
                  </a:cubicBezTo>
                  <a:close/>
                </a:path>
              </a:pathLst>
            </a:custGeom>
            <a:solidFill>
              <a:srgbClr val="2D24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1141" y="1375"/>
              <a:ext cx="29" cy="69"/>
            </a:xfrm>
            <a:custGeom>
              <a:avLst/>
              <a:gdLst/>
              <a:ahLst/>
              <a:cxnLst/>
              <a:rect l="l" t="t" r="r" b="b"/>
              <a:pathLst>
                <a:path w="29" h="69" extrusionOk="0">
                  <a:moveTo>
                    <a:pt x="20" y="55"/>
                  </a:moveTo>
                  <a:cubicBezTo>
                    <a:pt x="29" y="64"/>
                    <a:pt x="18" y="65"/>
                    <a:pt x="14" y="69"/>
                  </a:cubicBezTo>
                  <a:cubicBezTo>
                    <a:pt x="0" y="46"/>
                    <a:pt x="9" y="23"/>
                    <a:pt x="15" y="0"/>
                  </a:cubicBezTo>
                  <a:cubicBezTo>
                    <a:pt x="16" y="0"/>
                    <a:pt x="17" y="1"/>
                    <a:pt x="18" y="1"/>
                  </a:cubicBezTo>
                  <a:cubicBezTo>
                    <a:pt x="24" y="7"/>
                    <a:pt x="21" y="13"/>
                    <a:pt x="19" y="19"/>
                  </a:cubicBezTo>
                  <a:cubicBezTo>
                    <a:pt x="17" y="31"/>
                    <a:pt x="14" y="44"/>
                    <a:pt x="20" y="55"/>
                  </a:cubicBezTo>
                  <a:close/>
                </a:path>
              </a:pathLst>
            </a:custGeom>
            <a:solidFill>
              <a:srgbClr val="443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1243" y="1674"/>
              <a:ext cx="24" cy="54"/>
            </a:xfrm>
            <a:custGeom>
              <a:avLst/>
              <a:gdLst/>
              <a:ahLst/>
              <a:cxnLst/>
              <a:rect l="l" t="t" r="r" b="b"/>
              <a:pathLst>
                <a:path w="24" h="55" extrusionOk="0">
                  <a:moveTo>
                    <a:pt x="16" y="26"/>
                  </a:moveTo>
                  <a:cubicBezTo>
                    <a:pt x="15" y="32"/>
                    <a:pt x="13" y="37"/>
                    <a:pt x="12" y="43"/>
                  </a:cubicBezTo>
                  <a:cubicBezTo>
                    <a:pt x="7" y="46"/>
                    <a:pt x="9" y="55"/>
                    <a:pt x="1" y="55"/>
                  </a:cubicBezTo>
                  <a:cubicBezTo>
                    <a:pt x="0" y="47"/>
                    <a:pt x="0" y="39"/>
                    <a:pt x="0" y="31"/>
                  </a:cubicBezTo>
                  <a:cubicBezTo>
                    <a:pt x="6" y="22"/>
                    <a:pt x="2" y="9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8" y="0"/>
                    <a:pt x="20" y="6"/>
                    <a:pt x="22" y="10"/>
                  </a:cubicBezTo>
                  <a:cubicBezTo>
                    <a:pt x="24" y="17"/>
                    <a:pt x="22" y="22"/>
                    <a:pt x="16" y="26"/>
                  </a:cubicBezTo>
                  <a:close/>
                </a:path>
              </a:pathLst>
            </a:custGeom>
            <a:solidFill>
              <a:srgbClr val="DFDD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1616" y="1623"/>
              <a:ext cx="27" cy="33"/>
            </a:xfrm>
            <a:custGeom>
              <a:avLst/>
              <a:gdLst/>
              <a:ahLst/>
              <a:cxnLst/>
              <a:rect l="l" t="t" r="r" b="b"/>
              <a:pathLst>
                <a:path w="27" h="33" extrusionOk="0">
                  <a:moveTo>
                    <a:pt x="20" y="33"/>
                  </a:moveTo>
                  <a:cubicBezTo>
                    <a:pt x="13" y="25"/>
                    <a:pt x="7" y="17"/>
                    <a:pt x="0" y="9"/>
                  </a:cubicBezTo>
                  <a:cubicBezTo>
                    <a:pt x="3" y="7"/>
                    <a:pt x="3" y="2"/>
                    <a:pt x="8" y="0"/>
                  </a:cubicBezTo>
                  <a:cubicBezTo>
                    <a:pt x="10" y="0"/>
                    <a:pt x="11" y="1"/>
                    <a:pt x="11" y="3"/>
                  </a:cubicBezTo>
                  <a:cubicBezTo>
                    <a:pt x="18" y="10"/>
                    <a:pt x="24" y="17"/>
                    <a:pt x="27" y="26"/>
                  </a:cubicBezTo>
                  <a:cubicBezTo>
                    <a:pt x="22" y="26"/>
                    <a:pt x="19" y="28"/>
                    <a:pt x="20" y="33"/>
                  </a:cubicBezTo>
                  <a:close/>
                </a:path>
              </a:pathLst>
            </a:custGeom>
            <a:solidFill>
              <a:srgbClr val="A7A4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1538" y="1653"/>
              <a:ext cx="22" cy="30"/>
            </a:xfrm>
            <a:custGeom>
              <a:avLst/>
              <a:gdLst/>
              <a:ahLst/>
              <a:cxnLst/>
              <a:rect l="l" t="t" r="r" b="b"/>
              <a:pathLst>
                <a:path w="23" h="30" extrusionOk="0">
                  <a:moveTo>
                    <a:pt x="11" y="4"/>
                  </a:moveTo>
                  <a:cubicBezTo>
                    <a:pt x="15" y="12"/>
                    <a:pt x="23" y="18"/>
                    <a:pt x="23" y="29"/>
                  </a:cubicBezTo>
                  <a:cubicBezTo>
                    <a:pt x="10" y="30"/>
                    <a:pt x="6" y="22"/>
                    <a:pt x="3" y="12"/>
                  </a:cubicBezTo>
                  <a:cubicBezTo>
                    <a:pt x="0" y="4"/>
                    <a:pt x="1" y="0"/>
                    <a:pt x="11" y="4"/>
                  </a:cubicBezTo>
                  <a:close/>
                </a:path>
              </a:pathLst>
            </a:custGeom>
            <a:solidFill>
              <a:srgbClr val="ACAB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1615" y="1402"/>
              <a:ext cx="29" cy="50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2" y="49"/>
                  </a:moveTo>
                  <a:cubicBezTo>
                    <a:pt x="7" y="48"/>
                    <a:pt x="0" y="50"/>
                    <a:pt x="5" y="41"/>
                  </a:cubicBezTo>
                  <a:cubicBezTo>
                    <a:pt x="10" y="32"/>
                    <a:pt x="6" y="21"/>
                    <a:pt x="13" y="12"/>
                  </a:cubicBezTo>
                  <a:cubicBezTo>
                    <a:pt x="18" y="9"/>
                    <a:pt x="16" y="5"/>
                    <a:pt x="17" y="0"/>
                  </a:cubicBezTo>
                  <a:cubicBezTo>
                    <a:pt x="29" y="18"/>
                    <a:pt x="13" y="33"/>
                    <a:pt x="12" y="49"/>
                  </a:cubicBezTo>
                  <a:close/>
                </a:path>
              </a:pathLst>
            </a:custGeom>
            <a:solidFill>
              <a:srgbClr val="3F34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1234" y="1675"/>
              <a:ext cx="21" cy="30"/>
            </a:xfrm>
            <a:custGeom>
              <a:avLst/>
              <a:gdLst/>
              <a:ahLst/>
              <a:cxnLst/>
              <a:rect l="l" t="t" r="r" b="b"/>
              <a:pathLst>
                <a:path w="21" h="30" extrusionOk="0">
                  <a:moveTo>
                    <a:pt x="21" y="1"/>
                  </a:moveTo>
                  <a:cubicBezTo>
                    <a:pt x="17" y="11"/>
                    <a:pt x="20" y="23"/>
                    <a:pt x="9" y="30"/>
                  </a:cubicBezTo>
                  <a:cubicBezTo>
                    <a:pt x="8" y="24"/>
                    <a:pt x="9" y="17"/>
                    <a:pt x="0" y="17"/>
                  </a:cubicBezTo>
                  <a:cubicBezTo>
                    <a:pt x="6" y="10"/>
                    <a:pt x="9" y="0"/>
                    <a:pt x="21" y="1"/>
                  </a:cubicBezTo>
                  <a:close/>
                </a:path>
              </a:pathLst>
            </a:custGeom>
            <a:solidFill>
              <a:srgbClr val="C8C3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1483" y="1204"/>
              <a:ext cx="26" cy="33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6" y="29"/>
                  </a:moveTo>
                  <a:cubicBezTo>
                    <a:pt x="23" y="30"/>
                    <a:pt x="21" y="31"/>
                    <a:pt x="18" y="33"/>
                  </a:cubicBezTo>
                  <a:cubicBezTo>
                    <a:pt x="15" y="31"/>
                    <a:pt x="13" y="28"/>
                    <a:pt x="11" y="25"/>
                  </a:cubicBezTo>
                  <a:cubicBezTo>
                    <a:pt x="9" y="18"/>
                    <a:pt x="0" y="14"/>
                    <a:pt x="2" y="5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16" y="7"/>
                    <a:pt x="22" y="17"/>
                    <a:pt x="26" y="29"/>
                  </a:cubicBezTo>
                  <a:close/>
                </a:path>
              </a:pathLst>
            </a:custGeom>
            <a:solidFill>
              <a:srgbClr val="4634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1527" y="1641"/>
              <a:ext cx="22" cy="24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22" y="16"/>
                  </a:moveTo>
                  <a:cubicBezTo>
                    <a:pt x="16" y="16"/>
                    <a:pt x="14" y="19"/>
                    <a:pt x="14" y="24"/>
                  </a:cubicBezTo>
                  <a:cubicBezTo>
                    <a:pt x="6" y="22"/>
                    <a:pt x="6" y="12"/>
                    <a:pt x="0" y="8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13" y="4"/>
                    <a:pt x="19" y="8"/>
                    <a:pt x="22" y="16"/>
                  </a:cubicBezTo>
                  <a:close/>
                </a:path>
              </a:pathLst>
            </a:custGeom>
            <a:solidFill>
              <a:srgbClr val="ADAB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1229" y="1624"/>
              <a:ext cx="30" cy="29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30" y="0"/>
                  </a:moveTo>
                  <a:cubicBezTo>
                    <a:pt x="23" y="12"/>
                    <a:pt x="12" y="20"/>
                    <a:pt x="2" y="29"/>
                  </a:cubicBezTo>
                  <a:cubicBezTo>
                    <a:pt x="0" y="27"/>
                    <a:pt x="0" y="26"/>
                    <a:pt x="2" y="24"/>
                  </a:cubicBezTo>
                  <a:cubicBezTo>
                    <a:pt x="10" y="14"/>
                    <a:pt x="17" y="3"/>
                    <a:pt x="30" y="0"/>
                  </a:cubicBezTo>
                  <a:close/>
                </a:path>
              </a:pathLst>
            </a:custGeom>
            <a:solidFill>
              <a:srgbClr val="4240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1500" y="1636"/>
              <a:ext cx="22" cy="26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1" y="9"/>
                  </a:moveTo>
                  <a:cubicBezTo>
                    <a:pt x="7" y="6"/>
                    <a:pt x="13" y="0"/>
                    <a:pt x="20" y="1"/>
                  </a:cubicBezTo>
                  <a:cubicBezTo>
                    <a:pt x="22" y="5"/>
                    <a:pt x="22" y="9"/>
                    <a:pt x="21" y="13"/>
                  </a:cubicBezTo>
                  <a:cubicBezTo>
                    <a:pt x="16" y="26"/>
                    <a:pt x="11" y="13"/>
                    <a:pt x="5" y="13"/>
                  </a:cubicBezTo>
                  <a:cubicBezTo>
                    <a:pt x="1" y="15"/>
                    <a:pt x="0" y="12"/>
                    <a:pt x="1" y="9"/>
                  </a:cubicBezTo>
                  <a:close/>
                </a:path>
              </a:pathLst>
            </a:custGeom>
            <a:solidFill>
              <a:srgbClr val="514D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1164" y="1336"/>
              <a:ext cx="19" cy="27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2" y="0"/>
                  </a:moveTo>
                  <a:cubicBezTo>
                    <a:pt x="13" y="0"/>
                    <a:pt x="15" y="0"/>
                    <a:pt x="16" y="0"/>
                  </a:cubicBezTo>
                  <a:cubicBezTo>
                    <a:pt x="18" y="2"/>
                    <a:pt x="19" y="4"/>
                    <a:pt x="18" y="7"/>
                  </a:cubicBezTo>
                  <a:cubicBezTo>
                    <a:pt x="13" y="12"/>
                    <a:pt x="15" y="27"/>
                    <a:pt x="1" y="22"/>
                  </a:cubicBezTo>
                  <a:cubicBezTo>
                    <a:pt x="1" y="21"/>
                    <a:pt x="0" y="20"/>
                    <a:pt x="0" y="20"/>
                  </a:cubicBezTo>
                  <a:cubicBezTo>
                    <a:pt x="1" y="11"/>
                    <a:pt x="5" y="5"/>
                    <a:pt x="12" y="0"/>
                  </a:cubicBezTo>
                  <a:close/>
                </a:path>
              </a:pathLst>
            </a:custGeom>
            <a:solidFill>
              <a:srgbClr val="5240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1243" y="1716"/>
              <a:ext cx="13" cy="20"/>
            </a:xfrm>
            <a:custGeom>
              <a:avLst/>
              <a:gdLst/>
              <a:ahLst/>
              <a:cxnLst/>
              <a:rect l="l" t="t" r="r" b="b"/>
              <a:pathLst>
                <a:path w="13" h="21" extrusionOk="0">
                  <a:moveTo>
                    <a:pt x="1" y="13"/>
                  </a:moveTo>
                  <a:cubicBezTo>
                    <a:pt x="6" y="11"/>
                    <a:pt x="2" y="0"/>
                    <a:pt x="12" y="1"/>
                  </a:cubicBezTo>
                  <a:cubicBezTo>
                    <a:pt x="13" y="8"/>
                    <a:pt x="9" y="14"/>
                    <a:pt x="8" y="20"/>
                  </a:cubicBezTo>
                  <a:cubicBezTo>
                    <a:pt x="3" y="21"/>
                    <a:pt x="0" y="19"/>
                    <a:pt x="1" y="13"/>
                  </a:cubicBezTo>
                  <a:close/>
                </a:path>
              </a:pathLst>
            </a:custGeom>
            <a:solidFill>
              <a:srgbClr val="5853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1416" y="1691"/>
              <a:ext cx="23" cy="20"/>
            </a:xfrm>
            <a:custGeom>
              <a:avLst/>
              <a:gdLst/>
              <a:ahLst/>
              <a:cxnLst/>
              <a:rect l="l" t="t" r="r" b="b"/>
              <a:pathLst>
                <a:path w="24" h="20" extrusionOk="0">
                  <a:moveTo>
                    <a:pt x="0" y="20"/>
                  </a:moveTo>
                  <a:cubicBezTo>
                    <a:pt x="7" y="9"/>
                    <a:pt x="12" y="4"/>
                    <a:pt x="24" y="0"/>
                  </a:cubicBezTo>
                  <a:cubicBezTo>
                    <a:pt x="17" y="10"/>
                    <a:pt x="12" y="15"/>
                    <a:pt x="0" y="20"/>
                  </a:cubicBezTo>
                  <a:close/>
                </a:path>
              </a:pathLst>
            </a:custGeom>
            <a:solidFill>
              <a:srgbClr val="514F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1216" y="1648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15" h="20" extrusionOk="0">
                  <a:moveTo>
                    <a:pt x="15" y="0"/>
                  </a:moveTo>
                  <a:cubicBezTo>
                    <a:pt x="15" y="1"/>
                    <a:pt x="15" y="3"/>
                    <a:pt x="15" y="5"/>
                  </a:cubicBezTo>
                  <a:cubicBezTo>
                    <a:pt x="12" y="12"/>
                    <a:pt x="6" y="16"/>
                    <a:pt x="0" y="20"/>
                  </a:cubicBezTo>
                  <a:cubicBezTo>
                    <a:pt x="0" y="10"/>
                    <a:pt x="8" y="5"/>
                    <a:pt x="15" y="0"/>
                  </a:cubicBezTo>
                  <a:close/>
                </a:path>
              </a:pathLst>
            </a:custGeom>
            <a:solidFill>
              <a:srgbClr val="5450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1285" y="1590"/>
              <a:ext cx="19" cy="19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4" y="8"/>
                  </a:moveTo>
                  <a:cubicBezTo>
                    <a:pt x="9" y="7"/>
                    <a:pt x="7" y="20"/>
                    <a:pt x="0" y="11"/>
                  </a:cubicBezTo>
                  <a:cubicBezTo>
                    <a:pt x="3" y="6"/>
                    <a:pt x="9" y="3"/>
                    <a:pt x="14" y="0"/>
                  </a:cubicBezTo>
                  <a:cubicBezTo>
                    <a:pt x="15" y="1"/>
                    <a:pt x="17" y="2"/>
                    <a:pt x="18" y="3"/>
                  </a:cubicBezTo>
                  <a:cubicBezTo>
                    <a:pt x="19" y="7"/>
                    <a:pt x="18" y="9"/>
                    <a:pt x="14" y="8"/>
                  </a:cubicBezTo>
                  <a:close/>
                </a:path>
              </a:pathLst>
            </a:custGeom>
            <a:solidFill>
              <a:srgbClr val="5753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1155" y="1356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14" h="21" extrusionOk="0">
                  <a:moveTo>
                    <a:pt x="1" y="20"/>
                  </a:moveTo>
                  <a:cubicBezTo>
                    <a:pt x="0" y="12"/>
                    <a:pt x="3" y="5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4"/>
                    <a:pt x="14" y="9"/>
                    <a:pt x="12" y="15"/>
                  </a:cubicBezTo>
                  <a:cubicBezTo>
                    <a:pt x="9" y="19"/>
                    <a:pt x="6" y="21"/>
                    <a:pt x="1" y="20"/>
                  </a:cubicBezTo>
                  <a:close/>
                </a:path>
              </a:pathLst>
            </a:custGeom>
            <a:solidFill>
              <a:srgbClr val="4137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1477" y="1653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3" y="4"/>
                  </a:moveTo>
                  <a:cubicBezTo>
                    <a:pt x="13" y="8"/>
                    <a:pt x="9" y="9"/>
                    <a:pt x="6" y="10"/>
                  </a:cubicBezTo>
                  <a:cubicBezTo>
                    <a:pt x="4" y="11"/>
                    <a:pt x="0" y="9"/>
                    <a:pt x="2" y="6"/>
                  </a:cubicBezTo>
                  <a:cubicBezTo>
                    <a:pt x="3" y="4"/>
                    <a:pt x="7" y="2"/>
                    <a:pt x="9" y="1"/>
                  </a:cubicBezTo>
                  <a:cubicBezTo>
                    <a:pt x="12" y="0"/>
                    <a:pt x="12" y="2"/>
                    <a:pt x="13" y="4"/>
                  </a:cubicBezTo>
                  <a:close/>
                </a:path>
              </a:pathLst>
            </a:custGeom>
            <a:solidFill>
              <a:srgbClr val="6662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1380" y="1734"/>
              <a:ext cx="14" cy="16"/>
            </a:xfrm>
            <a:custGeom>
              <a:avLst/>
              <a:gdLst/>
              <a:ahLst/>
              <a:cxnLst/>
              <a:rect l="l" t="t" r="r" b="b"/>
              <a:pathLst>
                <a:path w="14" h="16" extrusionOk="0">
                  <a:moveTo>
                    <a:pt x="14" y="0"/>
                  </a:moveTo>
                  <a:cubicBezTo>
                    <a:pt x="11" y="9"/>
                    <a:pt x="6" y="12"/>
                    <a:pt x="1" y="16"/>
                  </a:cubicBezTo>
                  <a:cubicBezTo>
                    <a:pt x="0" y="6"/>
                    <a:pt x="5" y="3"/>
                    <a:pt x="14" y="0"/>
                  </a:cubicBezTo>
                  <a:close/>
                </a:path>
              </a:pathLst>
            </a:custGeom>
            <a:solidFill>
              <a:srgbClr val="4E4D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1233" y="1722"/>
              <a:ext cx="7" cy="18"/>
            </a:xfrm>
            <a:custGeom>
              <a:avLst/>
              <a:gdLst/>
              <a:ahLst/>
              <a:cxnLst/>
              <a:rect l="l" t="t" r="r" b="b"/>
              <a:pathLst>
                <a:path w="7" h="19" extrusionOk="0">
                  <a:moveTo>
                    <a:pt x="3" y="19"/>
                  </a:moveTo>
                  <a:cubicBezTo>
                    <a:pt x="0" y="11"/>
                    <a:pt x="1" y="5"/>
                    <a:pt x="4" y="0"/>
                  </a:cubicBezTo>
                  <a:cubicBezTo>
                    <a:pt x="7" y="6"/>
                    <a:pt x="7" y="11"/>
                    <a:pt x="3" y="19"/>
                  </a:cubicBezTo>
                  <a:close/>
                </a:path>
              </a:pathLst>
            </a:custGeom>
            <a:solidFill>
              <a:srgbClr val="5E5D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1489" y="1645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12" y="0"/>
                  </a:moveTo>
                  <a:cubicBezTo>
                    <a:pt x="13" y="1"/>
                    <a:pt x="15" y="3"/>
                    <a:pt x="16" y="4"/>
                  </a:cubicBezTo>
                  <a:cubicBezTo>
                    <a:pt x="12" y="6"/>
                    <a:pt x="7" y="13"/>
                    <a:pt x="4" y="9"/>
                  </a:cubicBezTo>
                  <a:cubicBezTo>
                    <a:pt x="0" y="3"/>
                    <a:pt x="9" y="2"/>
                    <a:pt x="12" y="0"/>
                  </a:cubicBezTo>
                  <a:close/>
                </a:path>
              </a:pathLst>
            </a:custGeom>
            <a:solidFill>
              <a:srgbClr val="6F6C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1691" y="1743"/>
              <a:ext cx="8" cy="16"/>
            </a:xfrm>
            <a:custGeom>
              <a:avLst/>
              <a:gdLst/>
              <a:ahLst/>
              <a:cxnLst/>
              <a:rect l="l" t="t" r="r" b="b"/>
              <a:pathLst>
                <a:path w="8" h="16" extrusionOk="0">
                  <a:moveTo>
                    <a:pt x="0" y="5"/>
                  </a:moveTo>
                  <a:cubicBezTo>
                    <a:pt x="6" y="0"/>
                    <a:pt x="6" y="6"/>
                    <a:pt x="8" y="9"/>
                  </a:cubicBezTo>
                  <a:cubicBezTo>
                    <a:pt x="1" y="16"/>
                    <a:pt x="0" y="11"/>
                    <a:pt x="0" y="5"/>
                  </a:cubicBezTo>
                  <a:close/>
                </a:path>
              </a:pathLst>
            </a:custGeom>
            <a:solidFill>
              <a:srgbClr val="413D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1436" y="1562"/>
              <a:ext cx="21" cy="34"/>
            </a:xfrm>
            <a:custGeom>
              <a:avLst/>
              <a:gdLst/>
              <a:ahLst/>
              <a:cxnLst/>
              <a:rect l="l" t="t" r="r" b="b"/>
              <a:pathLst>
                <a:path w="21" h="34" extrusionOk="0">
                  <a:moveTo>
                    <a:pt x="0" y="20"/>
                  </a:moveTo>
                  <a:cubicBezTo>
                    <a:pt x="4" y="8"/>
                    <a:pt x="8" y="0"/>
                    <a:pt x="21" y="12"/>
                  </a:cubicBezTo>
                  <a:cubicBezTo>
                    <a:pt x="13" y="12"/>
                    <a:pt x="13" y="34"/>
                    <a:pt x="0" y="20"/>
                  </a:cubicBezTo>
                  <a:close/>
                </a:path>
              </a:pathLst>
            </a:custGeom>
            <a:solidFill>
              <a:srgbClr val="A3A2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1594" y="1601"/>
              <a:ext cx="22" cy="17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1" y="18"/>
                  </a:moveTo>
                  <a:cubicBezTo>
                    <a:pt x="5" y="15"/>
                    <a:pt x="4" y="9"/>
                    <a:pt x="0" y="4"/>
                  </a:cubicBezTo>
                  <a:cubicBezTo>
                    <a:pt x="3" y="1"/>
                    <a:pt x="6" y="0"/>
                    <a:pt x="10" y="1"/>
                  </a:cubicBezTo>
                  <a:cubicBezTo>
                    <a:pt x="13" y="6"/>
                    <a:pt x="21" y="2"/>
                    <a:pt x="22" y="9"/>
                  </a:cubicBezTo>
                  <a:cubicBezTo>
                    <a:pt x="22" y="11"/>
                    <a:pt x="20" y="13"/>
                    <a:pt x="18" y="14"/>
                  </a:cubicBezTo>
                  <a:cubicBezTo>
                    <a:pt x="16" y="16"/>
                    <a:pt x="12" y="14"/>
                    <a:pt x="11" y="18"/>
                  </a:cubicBezTo>
                  <a:close/>
                </a:path>
              </a:pathLst>
            </a:custGeom>
            <a:solidFill>
              <a:srgbClr val="7472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5"/>
            <p:cNvSpPr/>
            <p:nvPr/>
          </p:nvSpPr>
          <p:spPr>
            <a:xfrm>
              <a:off x="1567" y="1603"/>
              <a:ext cx="24" cy="16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24" y="8"/>
                  </a:moveTo>
                  <a:cubicBezTo>
                    <a:pt x="23" y="9"/>
                    <a:pt x="22" y="10"/>
                    <a:pt x="21" y="11"/>
                  </a:cubicBezTo>
                  <a:cubicBezTo>
                    <a:pt x="17" y="15"/>
                    <a:pt x="12" y="17"/>
                    <a:pt x="6" y="16"/>
                  </a:cubicBezTo>
                  <a:cubicBezTo>
                    <a:pt x="3" y="15"/>
                    <a:pt x="1" y="13"/>
                    <a:pt x="0" y="10"/>
                  </a:cubicBezTo>
                  <a:cubicBezTo>
                    <a:pt x="8" y="6"/>
                    <a:pt x="15" y="0"/>
                    <a:pt x="24" y="8"/>
                  </a:cubicBezTo>
                  <a:close/>
                </a:path>
              </a:pathLst>
            </a:custGeom>
            <a:solidFill>
              <a:srgbClr val="4543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5"/>
            <p:cNvSpPr/>
            <p:nvPr/>
          </p:nvSpPr>
          <p:spPr>
            <a:xfrm>
              <a:off x="1592" y="1527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19" h="16" extrusionOk="0">
                  <a:moveTo>
                    <a:pt x="0" y="3"/>
                  </a:moveTo>
                  <a:cubicBezTo>
                    <a:pt x="8" y="0"/>
                    <a:pt x="15" y="3"/>
                    <a:pt x="19" y="11"/>
                  </a:cubicBezTo>
                  <a:cubicBezTo>
                    <a:pt x="10" y="16"/>
                    <a:pt x="6" y="6"/>
                    <a:pt x="0" y="3"/>
                  </a:cubicBezTo>
                  <a:close/>
                </a:path>
              </a:pathLst>
            </a:custGeom>
            <a:solidFill>
              <a:srgbClr val="D2CEC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1475" y="1545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16" h="19" extrusionOk="0">
                  <a:moveTo>
                    <a:pt x="2" y="19"/>
                  </a:moveTo>
                  <a:cubicBezTo>
                    <a:pt x="0" y="9"/>
                    <a:pt x="6" y="5"/>
                    <a:pt x="14" y="0"/>
                  </a:cubicBezTo>
                  <a:cubicBezTo>
                    <a:pt x="16" y="9"/>
                    <a:pt x="7" y="11"/>
                    <a:pt x="6" y="17"/>
                  </a:cubicBezTo>
                  <a:cubicBezTo>
                    <a:pt x="5" y="17"/>
                    <a:pt x="3" y="18"/>
                    <a:pt x="2" y="19"/>
                  </a:cubicBezTo>
                  <a:close/>
                </a:path>
              </a:pathLst>
            </a:custGeom>
            <a:solidFill>
              <a:srgbClr val="4642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1555" y="1612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2" y="0"/>
                  </a:moveTo>
                  <a:cubicBezTo>
                    <a:pt x="14" y="1"/>
                    <a:pt x="15" y="3"/>
                    <a:pt x="17" y="4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2" y="11"/>
                    <a:pt x="10" y="11"/>
                    <a:pt x="8" y="12"/>
                  </a:cubicBezTo>
                  <a:cubicBezTo>
                    <a:pt x="5" y="12"/>
                    <a:pt x="3" y="11"/>
                    <a:pt x="1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5" y="4"/>
                    <a:pt x="9" y="2"/>
                    <a:pt x="12" y="0"/>
                  </a:cubicBezTo>
                  <a:close/>
                </a:path>
              </a:pathLst>
            </a:custGeom>
            <a:solidFill>
              <a:srgbClr val="322D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1545" y="1617"/>
              <a:ext cx="12" cy="1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2"/>
                    <a:pt x="12" y="3"/>
                    <a:pt x="12" y="4"/>
                  </a:cubicBezTo>
                  <a:cubicBezTo>
                    <a:pt x="13" y="11"/>
                    <a:pt x="6" y="9"/>
                    <a:pt x="4" y="12"/>
                  </a:cubicBezTo>
                  <a:cubicBezTo>
                    <a:pt x="3" y="12"/>
                    <a:pt x="2" y="13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3" y="3"/>
                    <a:pt x="7" y="1"/>
                    <a:pt x="12" y="0"/>
                  </a:cubicBezTo>
                  <a:close/>
                </a:path>
              </a:pathLst>
            </a:custGeom>
            <a:solidFill>
              <a:srgbClr val="4945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1280" y="1647"/>
              <a:ext cx="35" cy="50"/>
            </a:xfrm>
            <a:custGeom>
              <a:avLst/>
              <a:gdLst/>
              <a:ahLst/>
              <a:cxnLst/>
              <a:rect l="l" t="t" r="r" b="b"/>
              <a:pathLst>
                <a:path w="35" h="50" extrusionOk="0">
                  <a:moveTo>
                    <a:pt x="14" y="50"/>
                  </a:moveTo>
                  <a:cubicBezTo>
                    <a:pt x="9" y="44"/>
                    <a:pt x="0" y="39"/>
                    <a:pt x="11" y="31"/>
                  </a:cubicBezTo>
                  <a:cubicBezTo>
                    <a:pt x="7" y="20"/>
                    <a:pt x="13" y="11"/>
                    <a:pt x="19" y="3"/>
                  </a:cubicBezTo>
                  <a:cubicBezTo>
                    <a:pt x="20" y="2"/>
                    <a:pt x="22" y="1"/>
                    <a:pt x="24" y="0"/>
                  </a:cubicBezTo>
                  <a:cubicBezTo>
                    <a:pt x="29" y="1"/>
                    <a:pt x="31" y="5"/>
                    <a:pt x="32" y="9"/>
                  </a:cubicBezTo>
                  <a:cubicBezTo>
                    <a:pt x="35" y="15"/>
                    <a:pt x="25" y="17"/>
                    <a:pt x="29" y="24"/>
                  </a:cubicBezTo>
                  <a:cubicBezTo>
                    <a:pt x="28" y="31"/>
                    <a:pt x="26" y="37"/>
                    <a:pt x="22" y="43"/>
                  </a:cubicBezTo>
                  <a:cubicBezTo>
                    <a:pt x="20" y="46"/>
                    <a:pt x="18" y="49"/>
                    <a:pt x="14" y="50"/>
                  </a:cubicBezTo>
                  <a:close/>
                </a:path>
              </a:pathLst>
            </a:custGeom>
            <a:solidFill>
              <a:srgbClr val="BBB8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1296" y="1667"/>
              <a:ext cx="22" cy="46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3" y="21"/>
                  </a:moveTo>
                  <a:cubicBezTo>
                    <a:pt x="6" y="15"/>
                    <a:pt x="8" y="8"/>
                    <a:pt x="11" y="2"/>
                  </a:cubicBezTo>
                  <a:cubicBezTo>
                    <a:pt x="14" y="0"/>
                    <a:pt x="16" y="2"/>
                    <a:pt x="18" y="4"/>
                  </a:cubicBezTo>
                  <a:cubicBezTo>
                    <a:pt x="20" y="8"/>
                    <a:pt x="21" y="11"/>
                    <a:pt x="22" y="15"/>
                  </a:cubicBezTo>
                  <a:cubicBezTo>
                    <a:pt x="23" y="21"/>
                    <a:pt x="19" y="26"/>
                    <a:pt x="15" y="30"/>
                  </a:cubicBezTo>
                  <a:cubicBezTo>
                    <a:pt x="14" y="34"/>
                    <a:pt x="18" y="42"/>
                    <a:pt x="13" y="44"/>
                  </a:cubicBezTo>
                  <a:cubicBezTo>
                    <a:pt x="5" y="46"/>
                    <a:pt x="9" y="35"/>
                    <a:pt x="4" y="34"/>
                  </a:cubicBezTo>
                  <a:cubicBezTo>
                    <a:pt x="0" y="30"/>
                    <a:pt x="0" y="26"/>
                    <a:pt x="3" y="21"/>
                  </a:cubicBezTo>
                  <a:close/>
                </a:path>
              </a:pathLst>
            </a:custGeom>
            <a:solidFill>
              <a:srgbClr val="ABA9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311" y="16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0" y="28"/>
                  </a:moveTo>
                  <a:cubicBezTo>
                    <a:pt x="1" y="22"/>
                    <a:pt x="3" y="17"/>
                    <a:pt x="4" y="11"/>
                  </a:cubicBezTo>
                  <a:cubicBezTo>
                    <a:pt x="2" y="8"/>
                    <a:pt x="4" y="6"/>
                    <a:pt x="6" y="5"/>
                  </a:cubicBezTo>
                  <a:cubicBezTo>
                    <a:pt x="9" y="2"/>
                    <a:pt x="12" y="1"/>
                    <a:pt x="16" y="1"/>
                  </a:cubicBezTo>
                  <a:cubicBezTo>
                    <a:pt x="18" y="0"/>
                    <a:pt x="20" y="1"/>
                    <a:pt x="21" y="1"/>
                  </a:cubicBezTo>
                  <a:cubicBezTo>
                    <a:pt x="27" y="3"/>
                    <a:pt x="25" y="8"/>
                    <a:pt x="29" y="11"/>
                  </a:cubicBezTo>
                  <a:cubicBezTo>
                    <a:pt x="20" y="19"/>
                    <a:pt x="11" y="25"/>
                    <a:pt x="0" y="28"/>
                  </a:cubicBezTo>
                  <a:close/>
                </a:path>
              </a:pathLst>
            </a:custGeom>
            <a:solidFill>
              <a:srgbClr val="B2AF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277" y="1645"/>
              <a:ext cx="26" cy="33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6" y="4"/>
                  </a:moveTo>
                  <a:cubicBezTo>
                    <a:pt x="22" y="13"/>
                    <a:pt x="18" y="23"/>
                    <a:pt x="14" y="33"/>
                  </a:cubicBezTo>
                  <a:cubicBezTo>
                    <a:pt x="10" y="32"/>
                    <a:pt x="6" y="31"/>
                    <a:pt x="2" y="30"/>
                  </a:cubicBezTo>
                  <a:cubicBezTo>
                    <a:pt x="1" y="29"/>
                    <a:pt x="0" y="27"/>
                    <a:pt x="0" y="25"/>
                  </a:cubicBezTo>
                  <a:cubicBezTo>
                    <a:pt x="2" y="15"/>
                    <a:pt x="3" y="4"/>
                    <a:pt x="15" y="0"/>
                  </a:cubicBezTo>
                  <a:cubicBezTo>
                    <a:pt x="19" y="0"/>
                    <a:pt x="23" y="0"/>
                    <a:pt x="26" y="4"/>
                  </a:cubicBezTo>
                  <a:close/>
                </a:path>
              </a:pathLst>
            </a:custGeom>
            <a:solidFill>
              <a:srgbClr val="A5A2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327" y="1640"/>
              <a:ext cx="19" cy="40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2" y="40"/>
                  </a:moveTo>
                  <a:cubicBezTo>
                    <a:pt x="9" y="38"/>
                    <a:pt x="6" y="35"/>
                    <a:pt x="3" y="33"/>
                  </a:cubicBezTo>
                  <a:cubicBezTo>
                    <a:pt x="0" y="27"/>
                    <a:pt x="2" y="20"/>
                    <a:pt x="0" y="14"/>
                  </a:cubicBezTo>
                  <a:cubicBezTo>
                    <a:pt x="0" y="9"/>
                    <a:pt x="1" y="4"/>
                    <a:pt x="7" y="2"/>
                  </a:cubicBezTo>
                  <a:cubicBezTo>
                    <a:pt x="15" y="0"/>
                    <a:pt x="17" y="7"/>
                    <a:pt x="19" y="13"/>
                  </a:cubicBezTo>
                  <a:cubicBezTo>
                    <a:pt x="18" y="18"/>
                    <a:pt x="17" y="24"/>
                    <a:pt x="15" y="30"/>
                  </a:cubicBezTo>
                  <a:cubicBezTo>
                    <a:pt x="17" y="34"/>
                    <a:pt x="13" y="37"/>
                    <a:pt x="12" y="40"/>
                  </a:cubicBezTo>
                  <a:close/>
                </a:path>
              </a:pathLst>
            </a:custGeom>
            <a:solidFill>
              <a:srgbClr val="B1AFA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259" y="1683"/>
              <a:ext cx="17" cy="23"/>
            </a:xfrm>
            <a:custGeom>
              <a:avLst/>
              <a:gdLst/>
              <a:ahLst/>
              <a:cxnLst/>
              <a:rect l="l" t="t" r="r" b="b"/>
              <a:pathLst>
                <a:path w="17" h="23" extrusionOk="0">
                  <a:moveTo>
                    <a:pt x="0" y="17"/>
                  </a:moveTo>
                  <a:cubicBezTo>
                    <a:pt x="2" y="12"/>
                    <a:pt x="3" y="6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3" y="0"/>
                    <a:pt x="15" y="3"/>
                    <a:pt x="17" y="6"/>
                  </a:cubicBezTo>
                  <a:cubicBezTo>
                    <a:pt x="15" y="8"/>
                    <a:pt x="14" y="11"/>
                    <a:pt x="13" y="14"/>
                  </a:cubicBezTo>
                  <a:cubicBezTo>
                    <a:pt x="9" y="15"/>
                    <a:pt x="11" y="23"/>
                    <a:pt x="5" y="22"/>
                  </a:cubicBezTo>
                  <a:cubicBezTo>
                    <a:pt x="3" y="20"/>
                    <a:pt x="2" y="19"/>
                    <a:pt x="0" y="17"/>
                  </a:cubicBezTo>
                  <a:close/>
                </a:path>
              </a:pathLst>
            </a:custGeom>
            <a:solidFill>
              <a:srgbClr val="C4C1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261" y="1667"/>
              <a:ext cx="19" cy="22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5" y="22"/>
                  </a:moveTo>
                  <a:cubicBezTo>
                    <a:pt x="11" y="20"/>
                    <a:pt x="8" y="18"/>
                    <a:pt x="5" y="17"/>
                  </a:cubicBezTo>
                  <a:cubicBezTo>
                    <a:pt x="2" y="15"/>
                    <a:pt x="0" y="13"/>
                    <a:pt x="1" y="9"/>
                  </a:cubicBezTo>
                  <a:cubicBezTo>
                    <a:pt x="4" y="6"/>
                    <a:pt x="6" y="3"/>
                    <a:pt x="10" y="0"/>
                  </a:cubicBezTo>
                  <a:cubicBezTo>
                    <a:pt x="14" y="0"/>
                    <a:pt x="17" y="2"/>
                    <a:pt x="18" y="5"/>
                  </a:cubicBezTo>
                  <a:cubicBezTo>
                    <a:pt x="19" y="6"/>
                    <a:pt x="18" y="7"/>
                    <a:pt x="18" y="8"/>
                  </a:cubicBezTo>
                  <a:cubicBezTo>
                    <a:pt x="17" y="13"/>
                    <a:pt x="16" y="17"/>
                    <a:pt x="15" y="22"/>
                  </a:cubicBezTo>
                  <a:close/>
                </a:path>
              </a:pathLst>
            </a:custGeom>
            <a:solidFill>
              <a:srgbClr val="C3BF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257" y="1696"/>
              <a:ext cx="15" cy="32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7" y="9"/>
                  </a:moveTo>
                  <a:cubicBezTo>
                    <a:pt x="11" y="8"/>
                    <a:pt x="9" y="0"/>
                    <a:pt x="15" y="1"/>
                  </a:cubicBezTo>
                  <a:cubicBezTo>
                    <a:pt x="12" y="11"/>
                    <a:pt x="11" y="22"/>
                    <a:pt x="4" y="33"/>
                  </a:cubicBezTo>
                  <a:cubicBezTo>
                    <a:pt x="0" y="23"/>
                    <a:pt x="7" y="17"/>
                    <a:pt x="7" y="9"/>
                  </a:cubicBezTo>
                  <a:close/>
                </a:path>
              </a:pathLst>
            </a:custGeom>
            <a:solidFill>
              <a:srgbClr val="817E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275" y="1693"/>
              <a:ext cx="11" cy="25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25"/>
                  </a:moveTo>
                  <a:cubicBezTo>
                    <a:pt x="2" y="17"/>
                    <a:pt x="5" y="8"/>
                    <a:pt x="7" y="0"/>
                  </a:cubicBezTo>
                  <a:cubicBezTo>
                    <a:pt x="11" y="10"/>
                    <a:pt x="7" y="18"/>
                    <a:pt x="0" y="25"/>
                  </a:cubicBezTo>
                  <a:close/>
                </a:path>
              </a:pathLst>
            </a:custGeom>
            <a:solidFill>
              <a:srgbClr val="7978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293" y="1688"/>
              <a:ext cx="7" cy="22"/>
            </a:xfrm>
            <a:custGeom>
              <a:avLst/>
              <a:gdLst/>
              <a:ahLst/>
              <a:cxnLst/>
              <a:rect l="l" t="t" r="r" b="b"/>
              <a:pathLst>
                <a:path w="7" h="22" extrusionOk="0">
                  <a:moveTo>
                    <a:pt x="6" y="0"/>
                  </a:moveTo>
                  <a:cubicBezTo>
                    <a:pt x="6" y="5"/>
                    <a:pt x="6" y="9"/>
                    <a:pt x="7" y="13"/>
                  </a:cubicBezTo>
                  <a:cubicBezTo>
                    <a:pt x="5" y="16"/>
                    <a:pt x="5" y="20"/>
                    <a:pt x="0" y="22"/>
                  </a:cubicBezTo>
                  <a:cubicBezTo>
                    <a:pt x="1" y="17"/>
                    <a:pt x="1" y="13"/>
                    <a:pt x="1" y="9"/>
                  </a:cubicBezTo>
                  <a:cubicBezTo>
                    <a:pt x="3" y="6"/>
                    <a:pt x="4" y="3"/>
                    <a:pt x="6" y="0"/>
                  </a:cubicBezTo>
                  <a:close/>
                </a:path>
              </a:pathLst>
            </a:custGeom>
            <a:solidFill>
              <a:srgbClr val="524E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210" y="1202"/>
              <a:ext cx="222" cy="375"/>
            </a:xfrm>
            <a:custGeom>
              <a:avLst/>
              <a:gdLst/>
              <a:ahLst/>
              <a:cxnLst/>
              <a:rect l="l" t="t" r="r" b="b"/>
              <a:pathLst>
                <a:path w="223" h="378" extrusionOk="0">
                  <a:moveTo>
                    <a:pt x="61" y="363"/>
                  </a:moveTo>
                  <a:cubicBezTo>
                    <a:pt x="54" y="356"/>
                    <a:pt x="50" y="348"/>
                    <a:pt x="48" y="339"/>
                  </a:cubicBezTo>
                  <a:cubicBezTo>
                    <a:pt x="42" y="313"/>
                    <a:pt x="64" y="324"/>
                    <a:pt x="73" y="319"/>
                  </a:cubicBezTo>
                  <a:cubicBezTo>
                    <a:pt x="78" y="318"/>
                    <a:pt x="82" y="318"/>
                    <a:pt x="86" y="317"/>
                  </a:cubicBezTo>
                  <a:cubicBezTo>
                    <a:pt x="92" y="313"/>
                    <a:pt x="95" y="307"/>
                    <a:pt x="97" y="300"/>
                  </a:cubicBezTo>
                  <a:cubicBezTo>
                    <a:pt x="98" y="294"/>
                    <a:pt x="90" y="287"/>
                    <a:pt x="97" y="281"/>
                  </a:cubicBezTo>
                  <a:cubicBezTo>
                    <a:pt x="100" y="279"/>
                    <a:pt x="104" y="278"/>
                    <a:pt x="107" y="278"/>
                  </a:cubicBezTo>
                  <a:cubicBezTo>
                    <a:pt x="110" y="278"/>
                    <a:pt x="113" y="278"/>
                    <a:pt x="116" y="279"/>
                  </a:cubicBezTo>
                  <a:cubicBezTo>
                    <a:pt x="119" y="279"/>
                    <a:pt x="116" y="280"/>
                    <a:pt x="118" y="278"/>
                  </a:cubicBezTo>
                  <a:cubicBezTo>
                    <a:pt x="121" y="277"/>
                    <a:pt x="117" y="277"/>
                    <a:pt x="117" y="276"/>
                  </a:cubicBezTo>
                  <a:cubicBezTo>
                    <a:pt x="113" y="274"/>
                    <a:pt x="111" y="270"/>
                    <a:pt x="107" y="268"/>
                  </a:cubicBezTo>
                  <a:cubicBezTo>
                    <a:pt x="99" y="262"/>
                    <a:pt x="91" y="258"/>
                    <a:pt x="80" y="261"/>
                  </a:cubicBezTo>
                  <a:cubicBezTo>
                    <a:pt x="66" y="266"/>
                    <a:pt x="61" y="253"/>
                    <a:pt x="54" y="245"/>
                  </a:cubicBezTo>
                  <a:cubicBezTo>
                    <a:pt x="50" y="241"/>
                    <a:pt x="57" y="237"/>
                    <a:pt x="62" y="234"/>
                  </a:cubicBezTo>
                  <a:cubicBezTo>
                    <a:pt x="71" y="230"/>
                    <a:pt x="81" y="233"/>
                    <a:pt x="91" y="231"/>
                  </a:cubicBezTo>
                  <a:cubicBezTo>
                    <a:pt x="93" y="230"/>
                    <a:pt x="96" y="229"/>
                    <a:pt x="99" y="229"/>
                  </a:cubicBezTo>
                  <a:cubicBezTo>
                    <a:pt x="101" y="229"/>
                    <a:pt x="103" y="228"/>
                    <a:pt x="105" y="228"/>
                  </a:cubicBezTo>
                  <a:cubicBezTo>
                    <a:pt x="102" y="228"/>
                    <a:pt x="99" y="229"/>
                    <a:pt x="96" y="229"/>
                  </a:cubicBezTo>
                  <a:cubicBezTo>
                    <a:pt x="89" y="229"/>
                    <a:pt x="82" y="227"/>
                    <a:pt x="74" y="227"/>
                  </a:cubicBezTo>
                  <a:cubicBezTo>
                    <a:pt x="66" y="221"/>
                    <a:pt x="51" y="226"/>
                    <a:pt x="47" y="212"/>
                  </a:cubicBezTo>
                  <a:cubicBezTo>
                    <a:pt x="47" y="210"/>
                    <a:pt x="47" y="208"/>
                    <a:pt x="48" y="207"/>
                  </a:cubicBezTo>
                  <a:cubicBezTo>
                    <a:pt x="55" y="200"/>
                    <a:pt x="56" y="191"/>
                    <a:pt x="64" y="185"/>
                  </a:cubicBezTo>
                  <a:cubicBezTo>
                    <a:pt x="75" y="177"/>
                    <a:pt x="60" y="176"/>
                    <a:pt x="59" y="171"/>
                  </a:cubicBezTo>
                  <a:cubicBezTo>
                    <a:pt x="55" y="163"/>
                    <a:pt x="61" y="155"/>
                    <a:pt x="57" y="147"/>
                  </a:cubicBezTo>
                  <a:cubicBezTo>
                    <a:pt x="56" y="144"/>
                    <a:pt x="54" y="141"/>
                    <a:pt x="52" y="138"/>
                  </a:cubicBezTo>
                  <a:cubicBezTo>
                    <a:pt x="45" y="125"/>
                    <a:pt x="34" y="128"/>
                    <a:pt x="23" y="131"/>
                  </a:cubicBezTo>
                  <a:cubicBezTo>
                    <a:pt x="4" y="135"/>
                    <a:pt x="0" y="131"/>
                    <a:pt x="2" y="113"/>
                  </a:cubicBezTo>
                  <a:cubicBezTo>
                    <a:pt x="5" y="93"/>
                    <a:pt x="12" y="76"/>
                    <a:pt x="21" y="59"/>
                  </a:cubicBezTo>
                  <a:cubicBezTo>
                    <a:pt x="27" y="51"/>
                    <a:pt x="32" y="42"/>
                    <a:pt x="39" y="35"/>
                  </a:cubicBezTo>
                  <a:cubicBezTo>
                    <a:pt x="46" y="28"/>
                    <a:pt x="54" y="21"/>
                    <a:pt x="62" y="17"/>
                  </a:cubicBezTo>
                  <a:cubicBezTo>
                    <a:pt x="92" y="0"/>
                    <a:pt x="129" y="12"/>
                    <a:pt x="144" y="43"/>
                  </a:cubicBezTo>
                  <a:cubicBezTo>
                    <a:pt x="145" y="46"/>
                    <a:pt x="146" y="49"/>
                    <a:pt x="146" y="52"/>
                  </a:cubicBezTo>
                  <a:cubicBezTo>
                    <a:pt x="147" y="64"/>
                    <a:pt x="145" y="76"/>
                    <a:pt x="148" y="88"/>
                  </a:cubicBezTo>
                  <a:cubicBezTo>
                    <a:pt x="149" y="96"/>
                    <a:pt x="158" y="102"/>
                    <a:pt x="158" y="111"/>
                  </a:cubicBezTo>
                  <a:cubicBezTo>
                    <a:pt x="147" y="121"/>
                    <a:pt x="132" y="116"/>
                    <a:pt x="120" y="123"/>
                  </a:cubicBezTo>
                  <a:cubicBezTo>
                    <a:pt x="120" y="123"/>
                    <a:pt x="120" y="125"/>
                    <a:pt x="120" y="125"/>
                  </a:cubicBezTo>
                  <a:cubicBezTo>
                    <a:pt x="121" y="126"/>
                    <a:pt x="123" y="126"/>
                    <a:pt x="124" y="127"/>
                  </a:cubicBezTo>
                  <a:cubicBezTo>
                    <a:pt x="126" y="127"/>
                    <a:pt x="127" y="128"/>
                    <a:pt x="129" y="129"/>
                  </a:cubicBezTo>
                  <a:cubicBezTo>
                    <a:pt x="130" y="130"/>
                    <a:pt x="130" y="132"/>
                    <a:pt x="130" y="134"/>
                  </a:cubicBezTo>
                  <a:cubicBezTo>
                    <a:pt x="130" y="136"/>
                    <a:pt x="128" y="137"/>
                    <a:pt x="127" y="138"/>
                  </a:cubicBezTo>
                  <a:cubicBezTo>
                    <a:pt x="125" y="141"/>
                    <a:pt x="120" y="142"/>
                    <a:pt x="121" y="147"/>
                  </a:cubicBezTo>
                  <a:cubicBezTo>
                    <a:pt x="121" y="148"/>
                    <a:pt x="123" y="148"/>
                    <a:pt x="125" y="148"/>
                  </a:cubicBezTo>
                  <a:cubicBezTo>
                    <a:pt x="136" y="146"/>
                    <a:pt x="136" y="157"/>
                    <a:pt x="143" y="163"/>
                  </a:cubicBezTo>
                  <a:cubicBezTo>
                    <a:pt x="150" y="156"/>
                    <a:pt x="155" y="145"/>
                    <a:pt x="167" y="147"/>
                  </a:cubicBezTo>
                  <a:cubicBezTo>
                    <a:pt x="175" y="148"/>
                    <a:pt x="179" y="144"/>
                    <a:pt x="180" y="136"/>
                  </a:cubicBezTo>
                  <a:cubicBezTo>
                    <a:pt x="180" y="132"/>
                    <a:pt x="177" y="128"/>
                    <a:pt x="174" y="125"/>
                  </a:cubicBezTo>
                  <a:cubicBezTo>
                    <a:pt x="173" y="123"/>
                    <a:pt x="172" y="121"/>
                    <a:pt x="172" y="118"/>
                  </a:cubicBezTo>
                  <a:cubicBezTo>
                    <a:pt x="174" y="117"/>
                    <a:pt x="175" y="117"/>
                    <a:pt x="177" y="118"/>
                  </a:cubicBezTo>
                  <a:cubicBezTo>
                    <a:pt x="188" y="120"/>
                    <a:pt x="199" y="116"/>
                    <a:pt x="209" y="123"/>
                  </a:cubicBezTo>
                  <a:cubicBezTo>
                    <a:pt x="223" y="151"/>
                    <a:pt x="220" y="180"/>
                    <a:pt x="213" y="208"/>
                  </a:cubicBezTo>
                  <a:cubicBezTo>
                    <a:pt x="209" y="226"/>
                    <a:pt x="200" y="243"/>
                    <a:pt x="203" y="263"/>
                  </a:cubicBezTo>
                  <a:cubicBezTo>
                    <a:pt x="203" y="267"/>
                    <a:pt x="202" y="271"/>
                    <a:pt x="199" y="274"/>
                  </a:cubicBezTo>
                  <a:cubicBezTo>
                    <a:pt x="183" y="275"/>
                    <a:pt x="193" y="287"/>
                    <a:pt x="191" y="293"/>
                  </a:cubicBezTo>
                  <a:cubicBezTo>
                    <a:pt x="190" y="295"/>
                    <a:pt x="189" y="296"/>
                    <a:pt x="187" y="297"/>
                  </a:cubicBezTo>
                  <a:cubicBezTo>
                    <a:pt x="184" y="299"/>
                    <a:pt x="180" y="302"/>
                    <a:pt x="177" y="305"/>
                  </a:cubicBezTo>
                  <a:cubicBezTo>
                    <a:pt x="170" y="312"/>
                    <a:pt x="165" y="321"/>
                    <a:pt x="158" y="329"/>
                  </a:cubicBezTo>
                  <a:cubicBezTo>
                    <a:pt x="157" y="330"/>
                    <a:pt x="156" y="331"/>
                    <a:pt x="155" y="332"/>
                  </a:cubicBezTo>
                  <a:cubicBezTo>
                    <a:pt x="149" y="337"/>
                    <a:pt x="145" y="342"/>
                    <a:pt x="142" y="348"/>
                  </a:cubicBezTo>
                  <a:cubicBezTo>
                    <a:pt x="139" y="354"/>
                    <a:pt x="134" y="358"/>
                    <a:pt x="129" y="362"/>
                  </a:cubicBezTo>
                  <a:cubicBezTo>
                    <a:pt x="106" y="373"/>
                    <a:pt x="83" y="378"/>
                    <a:pt x="61" y="363"/>
                  </a:cubicBezTo>
                  <a:close/>
                </a:path>
              </a:pathLst>
            </a:custGeom>
            <a:solidFill>
              <a:srgbClr val="FCDEC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400" y="1324"/>
              <a:ext cx="64" cy="203"/>
            </a:xfrm>
            <a:custGeom>
              <a:avLst/>
              <a:gdLst/>
              <a:ahLst/>
              <a:cxnLst/>
              <a:rect l="l" t="t" r="r" b="b"/>
              <a:pathLst>
                <a:path w="65" h="205" extrusionOk="0">
                  <a:moveTo>
                    <a:pt x="10" y="141"/>
                  </a:moveTo>
                  <a:cubicBezTo>
                    <a:pt x="5" y="138"/>
                    <a:pt x="0" y="134"/>
                    <a:pt x="3" y="127"/>
                  </a:cubicBezTo>
                  <a:cubicBezTo>
                    <a:pt x="21" y="86"/>
                    <a:pt x="27" y="44"/>
                    <a:pt x="18" y="0"/>
                  </a:cubicBezTo>
                  <a:cubicBezTo>
                    <a:pt x="46" y="15"/>
                    <a:pt x="59" y="45"/>
                    <a:pt x="49" y="71"/>
                  </a:cubicBezTo>
                  <a:cubicBezTo>
                    <a:pt x="47" y="84"/>
                    <a:pt x="48" y="96"/>
                    <a:pt x="48" y="108"/>
                  </a:cubicBezTo>
                  <a:cubicBezTo>
                    <a:pt x="56" y="121"/>
                    <a:pt x="63" y="135"/>
                    <a:pt x="63" y="151"/>
                  </a:cubicBezTo>
                  <a:cubicBezTo>
                    <a:pt x="64" y="156"/>
                    <a:pt x="65" y="160"/>
                    <a:pt x="62" y="164"/>
                  </a:cubicBezTo>
                  <a:cubicBezTo>
                    <a:pt x="43" y="173"/>
                    <a:pt x="33" y="194"/>
                    <a:pt x="14" y="203"/>
                  </a:cubicBezTo>
                  <a:cubicBezTo>
                    <a:pt x="9" y="205"/>
                    <a:pt x="5" y="203"/>
                    <a:pt x="1" y="200"/>
                  </a:cubicBezTo>
                  <a:cubicBezTo>
                    <a:pt x="1" y="198"/>
                    <a:pt x="1" y="196"/>
                    <a:pt x="1" y="194"/>
                  </a:cubicBezTo>
                  <a:cubicBezTo>
                    <a:pt x="13" y="191"/>
                    <a:pt x="2" y="183"/>
                    <a:pt x="6" y="177"/>
                  </a:cubicBezTo>
                  <a:cubicBezTo>
                    <a:pt x="7" y="173"/>
                    <a:pt x="8" y="169"/>
                    <a:pt x="9" y="165"/>
                  </a:cubicBezTo>
                  <a:cubicBezTo>
                    <a:pt x="12" y="157"/>
                    <a:pt x="6" y="149"/>
                    <a:pt x="10" y="141"/>
                  </a:cubicBezTo>
                  <a:close/>
                </a:path>
              </a:pathLst>
            </a:custGeom>
            <a:solidFill>
              <a:srgbClr val="DDC1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1481" y="1325"/>
              <a:ext cx="75" cy="145"/>
            </a:xfrm>
            <a:custGeom>
              <a:avLst/>
              <a:gdLst/>
              <a:ahLst/>
              <a:cxnLst/>
              <a:rect l="l" t="t" r="r" b="b"/>
              <a:pathLst>
                <a:path w="76" h="146" extrusionOk="0">
                  <a:moveTo>
                    <a:pt x="48" y="30"/>
                  </a:moveTo>
                  <a:cubicBezTo>
                    <a:pt x="55" y="39"/>
                    <a:pt x="61" y="47"/>
                    <a:pt x="67" y="55"/>
                  </a:cubicBezTo>
                  <a:cubicBezTo>
                    <a:pt x="76" y="64"/>
                    <a:pt x="73" y="75"/>
                    <a:pt x="72" y="86"/>
                  </a:cubicBezTo>
                  <a:cubicBezTo>
                    <a:pt x="67" y="103"/>
                    <a:pt x="56" y="116"/>
                    <a:pt x="48" y="130"/>
                  </a:cubicBezTo>
                  <a:cubicBezTo>
                    <a:pt x="46" y="133"/>
                    <a:pt x="44" y="137"/>
                    <a:pt x="41" y="139"/>
                  </a:cubicBezTo>
                  <a:cubicBezTo>
                    <a:pt x="37" y="142"/>
                    <a:pt x="33" y="144"/>
                    <a:pt x="29" y="145"/>
                  </a:cubicBezTo>
                  <a:cubicBezTo>
                    <a:pt x="27" y="146"/>
                    <a:pt x="25" y="146"/>
                    <a:pt x="23" y="146"/>
                  </a:cubicBezTo>
                  <a:cubicBezTo>
                    <a:pt x="20" y="146"/>
                    <a:pt x="18" y="145"/>
                    <a:pt x="16" y="143"/>
                  </a:cubicBezTo>
                  <a:cubicBezTo>
                    <a:pt x="15" y="142"/>
                    <a:pt x="13" y="141"/>
                    <a:pt x="12" y="140"/>
                  </a:cubicBezTo>
                  <a:cubicBezTo>
                    <a:pt x="8" y="137"/>
                    <a:pt x="7" y="132"/>
                    <a:pt x="5" y="128"/>
                  </a:cubicBezTo>
                  <a:cubicBezTo>
                    <a:pt x="2" y="124"/>
                    <a:pt x="0" y="120"/>
                    <a:pt x="3" y="115"/>
                  </a:cubicBezTo>
                  <a:cubicBezTo>
                    <a:pt x="11" y="110"/>
                    <a:pt x="16" y="122"/>
                    <a:pt x="24" y="119"/>
                  </a:cubicBezTo>
                  <a:cubicBezTo>
                    <a:pt x="40" y="108"/>
                    <a:pt x="23" y="100"/>
                    <a:pt x="22" y="91"/>
                  </a:cubicBezTo>
                  <a:cubicBezTo>
                    <a:pt x="23" y="83"/>
                    <a:pt x="22" y="76"/>
                    <a:pt x="22" y="68"/>
                  </a:cubicBezTo>
                  <a:cubicBezTo>
                    <a:pt x="22" y="61"/>
                    <a:pt x="22" y="54"/>
                    <a:pt x="22" y="50"/>
                  </a:cubicBezTo>
                  <a:cubicBezTo>
                    <a:pt x="23" y="54"/>
                    <a:pt x="21" y="62"/>
                    <a:pt x="22" y="70"/>
                  </a:cubicBezTo>
                  <a:cubicBezTo>
                    <a:pt x="22" y="73"/>
                    <a:pt x="22" y="77"/>
                    <a:pt x="20" y="79"/>
                  </a:cubicBezTo>
                  <a:cubicBezTo>
                    <a:pt x="11" y="83"/>
                    <a:pt x="8" y="77"/>
                    <a:pt x="5" y="71"/>
                  </a:cubicBezTo>
                  <a:cubicBezTo>
                    <a:pt x="2" y="60"/>
                    <a:pt x="5" y="49"/>
                    <a:pt x="4" y="39"/>
                  </a:cubicBezTo>
                  <a:cubicBezTo>
                    <a:pt x="6" y="32"/>
                    <a:pt x="6" y="26"/>
                    <a:pt x="7" y="19"/>
                  </a:cubicBezTo>
                  <a:cubicBezTo>
                    <a:pt x="8" y="17"/>
                    <a:pt x="10" y="15"/>
                    <a:pt x="12" y="13"/>
                  </a:cubicBezTo>
                  <a:cubicBezTo>
                    <a:pt x="28" y="0"/>
                    <a:pt x="32" y="0"/>
                    <a:pt x="39" y="19"/>
                  </a:cubicBezTo>
                  <a:cubicBezTo>
                    <a:pt x="41" y="25"/>
                    <a:pt x="43" y="29"/>
                    <a:pt x="48" y="30"/>
                  </a:cubicBezTo>
                  <a:close/>
                </a:path>
              </a:pathLst>
            </a:custGeom>
            <a:solidFill>
              <a:srgbClr val="905D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1540" y="1396"/>
              <a:ext cx="48" cy="117"/>
            </a:xfrm>
            <a:custGeom>
              <a:avLst/>
              <a:gdLst/>
              <a:ahLst/>
              <a:cxnLst/>
              <a:rect l="l" t="t" r="r" b="b"/>
              <a:pathLst>
                <a:path w="49" h="118" extrusionOk="0">
                  <a:moveTo>
                    <a:pt x="41" y="87"/>
                  </a:moveTo>
                  <a:cubicBezTo>
                    <a:pt x="40" y="97"/>
                    <a:pt x="42" y="109"/>
                    <a:pt x="25" y="107"/>
                  </a:cubicBezTo>
                  <a:cubicBezTo>
                    <a:pt x="19" y="105"/>
                    <a:pt x="21" y="113"/>
                    <a:pt x="16" y="115"/>
                  </a:cubicBezTo>
                  <a:cubicBezTo>
                    <a:pt x="13" y="117"/>
                    <a:pt x="9" y="118"/>
                    <a:pt x="6" y="115"/>
                  </a:cubicBezTo>
                  <a:cubicBezTo>
                    <a:pt x="0" y="106"/>
                    <a:pt x="7" y="97"/>
                    <a:pt x="7" y="89"/>
                  </a:cubicBezTo>
                  <a:cubicBezTo>
                    <a:pt x="7" y="87"/>
                    <a:pt x="7" y="85"/>
                    <a:pt x="7" y="83"/>
                  </a:cubicBezTo>
                  <a:cubicBezTo>
                    <a:pt x="6" y="75"/>
                    <a:pt x="9" y="67"/>
                    <a:pt x="14" y="61"/>
                  </a:cubicBezTo>
                  <a:cubicBezTo>
                    <a:pt x="18" y="55"/>
                    <a:pt x="20" y="49"/>
                    <a:pt x="20" y="41"/>
                  </a:cubicBezTo>
                  <a:cubicBezTo>
                    <a:pt x="20" y="37"/>
                    <a:pt x="20" y="33"/>
                    <a:pt x="21" y="29"/>
                  </a:cubicBezTo>
                  <a:cubicBezTo>
                    <a:pt x="24" y="23"/>
                    <a:pt x="21" y="18"/>
                    <a:pt x="18" y="13"/>
                  </a:cubicBezTo>
                  <a:cubicBezTo>
                    <a:pt x="17" y="8"/>
                    <a:pt x="18" y="4"/>
                    <a:pt x="23" y="1"/>
                  </a:cubicBezTo>
                  <a:cubicBezTo>
                    <a:pt x="27" y="0"/>
                    <a:pt x="30" y="1"/>
                    <a:pt x="33" y="4"/>
                  </a:cubicBezTo>
                  <a:cubicBezTo>
                    <a:pt x="34" y="9"/>
                    <a:pt x="40" y="9"/>
                    <a:pt x="43" y="12"/>
                  </a:cubicBezTo>
                  <a:cubicBezTo>
                    <a:pt x="47" y="22"/>
                    <a:pt x="49" y="32"/>
                    <a:pt x="46" y="42"/>
                  </a:cubicBezTo>
                  <a:cubicBezTo>
                    <a:pt x="45" y="43"/>
                    <a:pt x="45" y="45"/>
                    <a:pt x="44" y="47"/>
                  </a:cubicBezTo>
                  <a:cubicBezTo>
                    <a:pt x="42" y="52"/>
                    <a:pt x="37" y="57"/>
                    <a:pt x="41" y="63"/>
                  </a:cubicBezTo>
                  <a:cubicBezTo>
                    <a:pt x="42" y="65"/>
                    <a:pt x="43" y="66"/>
                    <a:pt x="43" y="68"/>
                  </a:cubicBezTo>
                  <a:cubicBezTo>
                    <a:pt x="46" y="75"/>
                    <a:pt x="40" y="81"/>
                    <a:pt x="41" y="87"/>
                  </a:cubicBezTo>
                  <a:close/>
                </a:path>
              </a:pathLst>
            </a:custGeom>
            <a:solidFill>
              <a:srgbClr val="2F20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1424" y="1261"/>
              <a:ext cx="70" cy="77"/>
            </a:xfrm>
            <a:custGeom>
              <a:avLst/>
              <a:gdLst/>
              <a:ahLst/>
              <a:cxnLst/>
              <a:rect l="l" t="t" r="r" b="b"/>
              <a:pathLst>
                <a:path w="71" h="77" extrusionOk="0">
                  <a:moveTo>
                    <a:pt x="54" y="71"/>
                  </a:moveTo>
                  <a:cubicBezTo>
                    <a:pt x="49" y="65"/>
                    <a:pt x="43" y="60"/>
                    <a:pt x="38" y="55"/>
                  </a:cubicBezTo>
                  <a:cubicBezTo>
                    <a:pt x="35" y="53"/>
                    <a:pt x="32" y="51"/>
                    <a:pt x="31" y="48"/>
                  </a:cubicBezTo>
                  <a:cubicBezTo>
                    <a:pt x="27" y="41"/>
                    <a:pt x="23" y="34"/>
                    <a:pt x="19" y="28"/>
                  </a:cubicBezTo>
                  <a:cubicBezTo>
                    <a:pt x="16" y="22"/>
                    <a:pt x="10" y="19"/>
                    <a:pt x="6" y="15"/>
                  </a:cubicBezTo>
                  <a:cubicBezTo>
                    <a:pt x="5" y="13"/>
                    <a:pt x="4" y="12"/>
                    <a:pt x="3" y="10"/>
                  </a:cubicBezTo>
                  <a:cubicBezTo>
                    <a:pt x="0" y="5"/>
                    <a:pt x="2" y="1"/>
                    <a:pt x="8" y="0"/>
                  </a:cubicBezTo>
                  <a:cubicBezTo>
                    <a:pt x="29" y="2"/>
                    <a:pt x="45" y="13"/>
                    <a:pt x="59" y="28"/>
                  </a:cubicBezTo>
                  <a:cubicBezTo>
                    <a:pt x="62" y="32"/>
                    <a:pt x="63" y="37"/>
                    <a:pt x="65" y="41"/>
                  </a:cubicBezTo>
                  <a:cubicBezTo>
                    <a:pt x="67" y="44"/>
                    <a:pt x="69" y="47"/>
                    <a:pt x="70" y="51"/>
                  </a:cubicBezTo>
                  <a:cubicBezTo>
                    <a:pt x="70" y="53"/>
                    <a:pt x="70" y="55"/>
                    <a:pt x="70" y="57"/>
                  </a:cubicBezTo>
                  <a:cubicBezTo>
                    <a:pt x="71" y="63"/>
                    <a:pt x="71" y="69"/>
                    <a:pt x="68" y="74"/>
                  </a:cubicBezTo>
                  <a:cubicBezTo>
                    <a:pt x="66" y="76"/>
                    <a:pt x="63" y="77"/>
                    <a:pt x="60" y="77"/>
                  </a:cubicBezTo>
                  <a:cubicBezTo>
                    <a:pt x="57" y="76"/>
                    <a:pt x="56" y="73"/>
                    <a:pt x="54" y="71"/>
                  </a:cubicBezTo>
                  <a:close/>
                </a:path>
              </a:pathLst>
            </a:custGeom>
            <a:solidFill>
              <a:srgbClr val="B16D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1380" y="1297"/>
              <a:ext cx="79" cy="51"/>
            </a:xfrm>
            <a:custGeom>
              <a:avLst/>
              <a:gdLst/>
              <a:ahLst/>
              <a:cxnLst/>
              <a:rect l="l" t="t" r="r" b="b"/>
              <a:pathLst>
                <a:path w="80" h="51" extrusionOk="0">
                  <a:moveTo>
                    <a:pt x="6" y="22"/>
                  </a:moveTo>
                  <a:cubicBezTo>
                    <a:pt x="5" y="23"/>
                    <a:pt x="4" y="23"/>
                    <a:pt x="3" y="23"/>
                  </a:cubicBezTo>
                  <a:cubicBezTo>
                    <a:pt x="1" y="22"/>
                    <a:pt x="0" y="20"/>
                    <a:pt x="0" y="17"/>
                  </a:cubicBezTo>
                  <a:cubicBezTo>
                    <a:pt x="2" y="11"/>
                    <a:pt x="7" y="9"/>
                    <a:pt x="12" y="7"/>
                  </a:cubicBezTo>
                  <a:cubicBezTo>
                    <a:pt x="26" y="1"/>
                    <a:pt x="40" y="0"/>
                    <a:pt x="55" y="2"/>
                  </a:cubicBezTo>
                  <a:cubicBezTo>
                    <a:pt x="64" y="4"/>
                    <a:pt x="74" y="5"/>
                    <a:pt x="74" y="18"/>
                  </a:cubicBezTo>
                  <a:cubicBezTo>
                    <a:pt x="70" y="19"/>
                    <a:pt x="66" y="20"/>
                    <a:pt x="69" y="25"/>
                  </a:cubicBezTo>
                  <a:cubicBezTo>
                    <a:pt x="73" y="32"/>
                    <a:pt x="75" y="39"/>
                    <a:pt x="78" y="46"/>
                  </a:cubicBezTo>
                  <a:cubicBezTo>
                    <a:pt x="80" y="50"/>
                    <a:pt x="78" y="51"/>
                    <a:pt x="74" y="50"/>
                  </a:cubicBezTo>
                  <a:cubicBezTo>
                    <a:pt x="54" y="15"/>
                    <a:pt x="45" y="11"/>
                    <a:pt x="6" y="22"/>
                  </a:cubicBezTo>
                  <a:close/>
                </a:path>
              </a:pathLst>
            </a:custGeom>
            <a:solidFill>
              <a:srgbClr val="875C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1521" y="1412"/>
              <a:ext cx="37" cy="90"/>
            </a:xfrm>
            <a:custGeom>
              <a:avLst/>
              <a:gdLst/>
              <a:ahLst/>
              <a:cxnLst/>
              <a:rect l="l" t="t" r="r" b="b"/>
              <a:pathLst>
                <a:path w="38" h="91" extrusionOk="0">
                  <a:moveTo>
                    <a:pt x="4" y="43"/>
                  </a:moveTo>
                  <a:cubicBezTo>
                    <a:pt x="9" y="28"/>
                    <a:pt x="19" y="16"/>
                    <a:pt x="27" y="3"/>
                  </a:cubicBezTo>
                  <a:cubicBezTo>
                    <a:pt x="30" y="0"/>
                    <a:pt x="33" y="0"/>
                    <a:pt x="36" y="1"/>
                  </a:cubicBezTo>
                  <a:cubicBezTo>
                    <a:pt x="38" y="4"/>
                    <a:pt x="38" y="6"/>
                    <a:pt x="38" y="9"/>
                  </a:cubicBezTo>
                  <a:cubicBezTo>
                    <a:pt x="31" y="19"/>
                    <a:pt x="21" y="27"/>
                    <a:pt x="18" y="40"/>
                  </a:cubicBezTo>
                  <a:cubicBezTo>
                    <a:pt x="16" y="46"/>
                    <a:pt x="16" y="51"/>
                    <a:pt x="19" y="57"/>
                  </a:cubicBezTo>
                  <a:cubicBezTo>
                    <a:pt x="19" y="58"/>
                    <a:pt x="20" y="60"/>
                    <a:pt x="21" y="61"/>
                  </a:cubicBezTo>
                  <a:cubicBezTo>
                    <a:pt x="23" y="66"/>
                    <a:pt x="27" y="71"/>
                    <a:pt x="27" y="76"/>
                  </a:cubicBezTo>
                  <a:cubicBezTo>
                    <a:pt x="25" y="80"/>
                    <a:pt x="29" y="87"/>
                    <a:pt x="20" y="87"/>
                  </a:cubicBezTo>
                  <a:cubicBezTo>
                    <a:pt x="14" y="82"/>
                    <a:pt x="12" y="88"/>
                    <a:pt x="8" y="91"/>
                  </a:cubicBezTo>
                  <a:cubicBezTo>
                    <a:pt x="0" y="82"/>
                    <a:pt x="10" y="72"/>
                    <a:pt x="4" y="63"/>
                  </a:cubicBezTo>
                  <a:cubicBezTo>
                    <a:pt x="2" y="56"/>
                    <a:pt x="0" y="50"/>
                    <a:pt x="4" y="43"/>
                  </a:cubicBezTo>
                  <a:close/>
                </a:path>
              </a:pathLst>
            </a:custGeom>
            <a:solidFill>
              <a:srgbClr val="4429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1376" y="1290"/>
              <a:ext cx="85" cy="30"/>
            </a:xfrm>
            <a:custGeom>
              <a:avLst/>
              <a:gdLst/>
              <a:ahLst/>
              <a:cxnLst/>
              <a:rect l="l" t="t" r="r" b="b"/>
              <a:pathLst>
                <a:path w="86" h="30" extrusionOk="0">
                  <a:moveTo>
                    <a:pt x="78" y="25"/>
                  </a:moveTo>
                  <a:cubicBezTo>
                    <a:pt x="65" y="8"/>
                    <a:pt x="46" y="14"/>
                    <a:pt x="29" y="15"/>
                  </a:cubicBezTo>
                  <a:cubicBezTo>
                    <a:pt x="24" y="15"/>
                    <a:pt x="19" y="17"/>
                    <a:pt x="14" y="18"/>
                  </a:cubicBezTo>
                  <a:cubicBezTo>
                    <a:pt x="8" y="17"/>
                    <a:pt x="1" y="18"/>
                    <a:pt x="0" y="9"/>
                  </a:cubicBezTo>
                  <a:cubicBezTo>
                    <a:pt x="1" y="5"/>
                    <a:pt x="4" y="3"/>
                    <a:pt x="7" y="3"/>
                  </a:cubicBezTo>
                  <a:cubicBezTo>
                    <a:pt x="19" y="2"/>
                    <a:pt x="31" y="1"/>
                    <a:pt x="42" y="0"/>
                  </a:cubicBezTo>
                  <a:cubicBezTo>
                    <a:pt x="58" y="0"/>
                    <a:pt x="72" y="4"/>
                    <a:pt x="82" y="18"/>
                  </a:cubicBezTo>
                  <a:cubicBezTo>
                    <a:pt x="83" y="20"/>
                    <a:pt x="85" y="23"/>
                    <a:pt x="86" y="26"/>
                  </a:cubicBezTo>
                  <a:cubicBezTo>
                    <a:pt x="83" y="26"/>
                    <a:pt x="80" y="30"/>
                    <a:pt x="78" y="25"/>
                  </a:cubicBezTo>
                  <a:close/>
                </a:path>
              </a:pathLst>
            </a:custGeom>
            <a:solidFill>
              <a:srgbClr val="4423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1594" y="1343"/>
              <a:ext cx="23" cy="61"/>
            </a:xfrm>
            <a:custGeom>
              <a:avLst/>
              <a:gdLst/>
              <a:ahLst/>
              <a:cxnLst/>
              <a:rect l="l" t="t" r="r" b="b"/>
              <a:pathLst>
                <a:path w="23" h="62" extrusionOk="0">
                  <a:moveTo>
                    <a:pt x="5" y="56"/>
                  </a:moveTo>
                  <a:cubicBezTo>
                    <a:pt x="6" y="42"/>
                    <a:pt x="16" y="26"/>
                    <a:pt x="2" y="13"/>
                  </a:cubicBezTo>
                  <a:cubicBezTo>
                    <a:pt x="0" y="8"/>
                    <a:pt x="2" y="4"/>
                    <a:pt x="5" y="0"/>
                  </a:cubicBezTo>
                  <a:cubicBezTo>
                    <a:pt x="23" y="1"/>
                    <a:pt x="17" y="15"/>
                    <a:pt x="18" y="25"/>
                  </a:cubicBezTo>
                  <a:cubicBezTo>
                    <a:pt x="16" y="37"/>
                    <a:pt x="13" y="48"/>
                    <a:pt x="14" y="61"/>
                  </a:cubicBezTo>
                  <a:cubicBezTo>
                    <a:pt x="12" y="62"/>
                    <a:pt x="11" y="62"/>
                    <a:pt x="9" y="62"/>
                  </a:cubicBezTo>
                  <a:cubicBezTo>
                    <a:pt x="6" y="61"/>
                    <a:pt x="4" y="60"/>
                    <a:pt x="5" y="56"/>
                  </a:cubicBezTo>
                  <a:close/>
                </a:path>
              </a:pathLst>
            </a:custGeom>
            <a:solidFill>
              <a:srgbClr val="8059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1569" y="1393"/>
              <a:ext cx="37" cy="51"/>
            </a:xfrm>
            <a:custGeom>
              <a:avLst/>
              <a:gdLst/>
              <a:ahLst/>
              <a:cxnLst/>
              <a:rect l="l" t="t" r="r" b="b"/>
              <a:pathLst>
                <a:path w="37" h="51" extrusionOk="0">
                  <a:moveTo>
                    <a:pt x="30" y="5"/>
                  </a:moveTo>
                  <a:cubicBezTo>
                    <a:pt x="32" y="7"/>
                    <a:pt x="33" y="8"/>
                    <a:pt x="35" y="10"/>
                  </a:cubicBezTo>
                  <a:cubicBezTo>
                    <a:pt x="37" y="12"/>
                    <a:pt x="37" y="14"/>
                    <a:pt x="37" y="17"/>
                  </a:cubicBezTo>
                  <a:cubicBezTo>
                    <a:pt x="34" y="22"/>
                    <a:pt x="31" y="27"/>
                    <a:pt x="33" y="33"/>
                  </a:cubicBezTo>
                  <a:cubicBezTo>
                    <a:pt x="33" y="35"/>
                    <a:pt x="32" y="36"/>
                    <a:pt x="31" y="38"/>
                  </a:cubicBezTo>
                  <a:cubicBezTo>
                    <a:pt x="30" y="42"/>
                    <a:pt x="28" y="46"/>
                    <a:pt x="27" y="49"/>
                  </a:cubicBezTo>
                  <a:cubicBezTo>
                    <a:pt x="26" y="50"/>
                    <a:pt x="26" y="51"/>
                    <a:pt x="25" y="51"/>
                  </a:cubicBezTo>
                  <a:cubicBezTo>
                    <a:pt x="23" y="51"/>
                    <a:pt x="22" y="50"/>
                    <a:pt x="21" y="49"/>
                  </a:cubicBezTo>
                  <a:cubicBezTo>
                    <a:pt x="19" y="45"/>
                    <a:pt x="18" y="41"/>
                    <a:pt x="17" y="37"/>
                  </a:cubicBezTo>
                  <a:cubicBezTo>
                    <a:pt x="17" y="35"/>
                    <a:pt x="17" y="33"/>
                    <a:pt x="18" y="32"/>
                  </a:cubicBezTo>
                  <a:cubicBezTo>
                    <a:pt x="18" y="27"/>
                    <a:pt x="18" y="23"/>
                    <a:pt x="17" y="19"/>
                  </a:cubicBezTo>
                  <a:cubicBezTo>
                    <a:pt x="16" y="16"/>
                    <a:pt x="13" y="15"/>
                    <a:pt x="11" y="14"/>
                  </a:cubicBezTo>
                  <a:cubicBezTo>
                    <a:pt x="6" y="16"/>
                    <a:pt x="3" y="16"/>
                    <a:pt x="3" y="9"/>
                  </a:cubicBezTo>
                  <a:cubicBezTo>
                    <a:pt x="0" y="6"/>
                    <a:pt x="1" y="4"/>
                    <a:pt x="3" y="1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12" y="2"/>
                    <a:pt x="15" y="1"/>
                    <a:pt x="19" y="2"/>
                  </a:cubicBezTo>
                  <a:cubicBezTo>
                    <a:pt x="23" y="3"/>
                    <a:pt x="27" y="4"/>
                    <a:pt x="30" y="5"/>
                  </a:cubicBezTo>
                  <a:close/>
                </a:path>
              </a:pathLst>
            </a:custGeom>
            <a:solidFill>
              <a:srgbClr val="4228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1504" y="1461"/>
              <a:ext cx="24" cy="44"/>
            </a:xfrm>
            <a:custGeom>
              <a:avLst/>
              <a:gdLst/>
              <a:ahLst/>
              <a:cxnLst/>
              <a:rect l="l" t="t" r="r" b="b"/>
              <a:pathLst>
                <a:path w="24" h="45" extrusionOk="0">
                  <a:moveTo>
                    <a:pt x="5" y="6"/>
                  </a:moveTo>
                  <a:cubicBezTo>
                    <a:pt x="8" y="0"/>
                    <a:pt x="12" y="2"/>
                    <a:pt x="17" y="2"/>
                  </a:cubicBezTo>
                  <a:cubicBezTo>
                    <a:pt x="21" y="7"/>
                    <a:pt x="21" y="14"/>
                    <a:pt x="24" y="20"/>
                  </a:cubicBezTo>
                  <a:cubicBezTo>
                    <a:pt x="24" y="28"/>
                    <a:pt x="24" y="37"/>
                    <a:pt x="21" y="45"/>
                  </a:cubicBezTo>
                  <a:cubicBezTo>
                    <a:pt x="18" y="43"/>
                    <a:pt x="16" y="40"/>
                    <a:pt x="13" y="38"/>
                  </a:cubicBezTo>
                  <a:cubicBezTo>
                    <a:pt x="11" y="35"/>
                    <a:pt x="13" y="31"/>
                    <a:pt x="9" y="30"/>
                  </a:cubicBezTo>
                  <a:cubicBezTo>
                    <a:pt x="7" y="30"/>
                    <a:pt x="6" y="30"/>
                    <a:pt x="5" y="30"/>
                  </a:cubicBezTo>
                  <a:cubicBezTo>
                    <a:pt x="0" y="25"/>
                    <a:pt x="3" y="20"/>
                    <a:pt x="4" y="15"/>
                  </a:cubicBezTo>
                  <a:cubicBezTo>
                    <a:pt x="4" y="12"/>
                    <a:pt x="5" y="9"/>
                    <a:pt x="5" y="6"/>
                  </a:cubicBezTo>
                  <a:close/>
                </a:path>
              </a:pathLst>
            </a:custGeom>
            <a:solidFill>
              <a:srgbClr val="4227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1464" y="1413"/>
              <a:ext cx="25" cy="44"/>
            </a:xfrm>
            <a:custGeom>
              <a:avLst/>
              <a:gdLst/>
              <a:ahLst/>
              <a:cxnLst/>
              <a:rect l="l" t="t" r="r" b="b"/>
              <a:pathLst>
                <a:path w="25" h="44" extrusionOk="0">
                  <a:moveTo>
                    <a:pt x="21" y="26"/>
                  </a:moveTo>
                  <a:cubicBezTo>
                    <a:pt x="22" y="30"/>
                    <a:pt x="24" y="34"/>
                    <a:pt x="25" y="38"/>
                  </a:cubicBezTo>
                  <a:cubicBezTo>
                    <a:pt x="21" y="44"/>
                    <a:pt x="21" y="44"/>
                    <a:pt x="13" y="34"/>
                  </a:cubicBezTo>
                  <a:cubicBezTo>
                    <a:pt x="0" y="33"/>
                    <a:pt x="10" y="22"/>
                    <a:pt x="5" y="17"/>
                  </a:cubicBezTo>
                  <a:cubicBezTo>
                    <a:pt x="3" y="11"/>
                    <a:pt x="9" y="8"/>
                    <a:pt x="10" y="3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7" y="1"/>
                    <a:pt x="19" y="2"/>
                    <a:pt x="19" y="4"/>
                  </a:cubicBezTo>
                  <a:cubicBezTo>
                    <a:pt x="22" y="11"/>
                    <a:pt x="24" y="18"/>
                    <a:pt x="21" y="26"/>
                  </a:cubicBezTo>
                  <a:close/>
                </a:path>
              </a:pathLst>
            </a:custGeom>
            <a:solidFill>
              <a:srgbClr val="4023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1573" y="1442"/>
              <a:ext cx="23" cy="41"/>
            </a:xfrm>
            <a:custGeom>
              <a:avLst/>
              <a:gdLst/>
              <a:ahLst/>
              <a:cxnLst/>
              <a:rect l="l" t="t" r="r" b="b"/>
              <a:pathLst>
                <a:path w="23" h="41" extrusionOk="0">
                  <a:moveTo>
                    <a:pt x="19" y="0"/>
                  </a:moveTo>
                  <a:cubicBezTo>
                    <a:pt x="20" y="0"/>
                    <a:pt x="22" y="0"/>
                    <a:pt x="23" y="0"/>
                  </a:cubicBezTo>
                  <a:cubicBezTo>
                    <a:pt x="21" y="15"/>
                    <a:pt x="15" y="29"/>
                    <a:pt x="7" y="41"/>
                  </a:cubicBezTo>
                  <a:cubicBezTo>
                    <a:pt x="0" y="34"/>
                    <a:pt x="9" y="28"/>
                    <a:pt x="7" y="21"/>
                  </a:cubicBezTo>
                  <a:cubicBezTo>
                    <a:pt x="6" y="11"/>
                    <a:pt x="6" y="2"/>
                    <a:pt x="19" y="0"/>
                  </a:cubicBezTo>
                  <a:close/>
                </a:path>
              </a:pathLst>
            </a:custGeom>
            <a:solidFill>
              <a:srgbClr val="7C59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1439" y="1394"/>
              <a:ext cx="15" cy="37"/>
            </a:xfrm>
            <a:custGeom>
              <a:avLst/>
              <a:gdLst/>
              <a:ahLst/>
              <a:cxnLst/>
              <a:rect l="l" t="t" r="r" b="b"/>
              <a:pathLst>
                <a:path w="15" h="37" extrusionOk="0">
                  <a:moveTo>
                    <a:pt x="8" y="37"/>
                  </a:moveTo>
                  <a:cubicBezTo>
                    <a:pt x="0" y="25"/>
                    <a:pt x="0" y="12"/>
                    <a:pt x="9" y="0"/>
                  </a:cubicBezTo>
                  <a:cubicBezTo>
                    <a:pt x="15" y="3"/>
                    <a:pt x="14" y="8"/>
                    <a:pt x="14" y="13"/>
                  </a:cubicBezTo>
                  <a:cubicBezTo>
                    <a:pt x="11" y="20"/>
                    <a:pt x="11" y="26"/>
                    <a:pt x="14" y="32"/>
                  </a:cubicBezTo>
                  <a:cubicBezTo>
                    <a:pt x="12" y="34"/>
                    <a:pt x="10" y="35"/>
                    <a:pt x="8" y="37"/>
                  </a:cubicBezTo>
                  <a:close/>
                </a:path>
              </a:pathLst>
            </a:custGeom>
            <a:solidFill>
              <a:srgbClr val="4D37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1460" y="1494"/>
              <a:ext cx="25" cy="38"/>
            </a:xfrm>
            <a:custGeom>
              <a:avLst/>
              <a:gdLst/>
              <a:ahLst/>
              <a:cxnLst/>
              <a:rect l="l" t="t" r="r" b="b"/>
              <a:pathLst>
                <a:path w="25" h="38" extrusionOk="0">
                  <a:moveTo>
                    <a:pt x="8" y="0"/>
                  </a:moveTo>
                  <a:cubicBezTo>
                    <a:pt x="25" y="8"/>
                    <a:pt x="15" y="23"/>
                    <a:pt x="17" y="36"/>
                  </a:cubicBezTo>
                  <a:cubicBezTo>
                    <a:pt x="13" y="38"/>
                    <a:pt x="10" y="38"/>
                    <a:pt x="7" y="35"/>
                  </a:cubicBezTo>
                  <a:cubicBezTo>
                    <a:pt x="4" y="23"/>
                    <a:pt x="0" y="11"/>
                    <a:pt x="8" y="0"/>
                  </a:cubicBezTo>
                  <a:close/>
                </a:path>
              </a:pathLst>
            </a:custGeom>
            <a:solidFill>
              <a:srgbClr val="2C1E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1499" y="1470"/>
              <a:ext cx="14" cy="40"/>
            </a:xfrm>
            <a:custGeom>
              <a:avLst/>
              <a:gdLst/>
              <a:ahLst/>
              <a:cxnLst/>
              <a:rect l="l" t="t" r="r" b="b"/>
              <a:pathLst>
                <a:path w="14" h="41" extrusionOk="0">
                  <a:moveTo>
                    <a:pt x="14" y="5"/>
                  </a:moveTo>
                  <a:cubicBezTo>
                    <a:pt x="13" y="10"/>
                    <a:pt x="11" y="15"/>
                    <a:pt x="10" y="21"/>
                  </a:cubicBezTo>
                  <a:cubicBezTo>
                    <a:pt x="10" y="27"/>
                    <a:pt x="10" y="34"/>
                    <a:pt x="10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0" y="35"/>
                    <a:pt x="4" y="25"/>
                    <a:pt x="2" y="17"/>
                  </a:cubicBezTo>
                  <a:cubicBezTo>
                    <a:pt x="2" y="9"/>
                    <a:pt x="1" y="0"/>
                    <a:pt x="14" y="5"/>
                  </a:cubicBezTo>
                  <a:close/>
                </a:path>
              </a:pathLst>
            </a:custGeom>
            <a:solidFill>
              <a:srgbClr val="7450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1461" y="1465"/>
              <a:ext cx="24" cy="29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0" y="22"/>
                  </a:moveTo>
                  <a:cubicBezTo>
                    <a:pt x="0" y="18"/>
                    <a:pt x="1" y="14"/>
                    <a:pt x="1" y="9"/>
                  </a:cubicBezTo>
                  <a:cubicBezTo>
                    <a:pt x="9" y="11"/>
                    <a:pt x="18" y="0"/>
                    <a:pt x="24" y="13"/>
                  </a:cubicBezTo>
                  <a:cubicBezTo>
                    <a:pt x="19" y="18"/>
                    <a:pt x="24" y="25"/>
                    <a:pt x="20" y="30"/>
                  </a:cubicBezTo>
                  <a:cubicBezTo>
                    <a:pt x="10" y="12"/>
                    <a:pt x="10" y="12"/>
                    <a:pt x="3" y="23"/>
                  </a:cubicBezTo>
                  <a:cubicBezTo>
                    <a:pt x="2" y="23"/>
                    <a:pt x="0" y="23"/>
                    <a:pt x="0" y="21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422A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1620" y="1407"/>
              <a:ext cx="8" cy="36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7"/>
                  </a:moveTo>
                  <a:cubicBezTo>
                    <a:pt x="7" y="18"/>
                    <a:pt x="7" y="28"/>
                    <a:pt x="0" y="36"/>
                  </a:cubicBezTo>
                  <a:cubicBezTo>
                    <a:pt x="1" y="26"/>
                    <a:pt x="2" y="16"/>
                    <a:pt x="3" y="6"/>
                  </a:cubicBezTo>
                  <a:cubicBezTo>
                    <a:pt x="3" y="2"/>
                    <a:pt x="2" y="0"/>
                    <a:pt x="6" y="2"/>
                  </a:cubicBezTo>
                  <a:cubicBezTo>
                    <a:pt x="7" y="3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7A5B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1490" y="1467"/>
              <a:ext cx="15" cy="26"/>
            </a:xfrm>
            <a:custGeom>
              <a:avLst/>
              <a:gdLst/>
              <a:ahLst/>
              <a:cxnLst/>
              <a:rect l="l" t="t" r="r" b="b"/>
              <a:pathLst>
                <a:path w="15" h="27" extrusionOk="0">
                  <a:moveTo>
                    <a:pt x="7" y="0"/>
                  </a:moveTo>
                  <a:cubicBezTo>
                    <a:pt x="10" y="0"/>
                    <a:pt x="12" y="0"/>
                    <a:pt x="15" y="0"/>
                  </a:cubicBezTo>
                  <a:cubicBezTo>
                    <a:pt x="15" y="8"/>
                    <a:pt x="11" y="14"/>
                    <a:pt x="7" y="20"/>
                  </a:cubicBezTo>
                  <a:cubicBezTo>
                    <a:pt x="7" y="22"/>
                    <a:pt x="6" y="24"/>
                    <a:pt x="5" y="25"/>
                  </a:cubicBezTo>
                  <a:cubicBezTo>
                    <a:pt x="2" y="27"/>
                    <a:pt x="0" y="25"/>
                    <a:pt x="1" y="22"/>
                  </a:cubicBezTo>
                  <a:cubicBezTo>
                    <a:pt x="2" y="15"/>
                    <a:pt x="5" y="7"/>
                    <a:pt x="7" y="0"/>
                  </a:cubicBez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1598" y="1402"/>
              <a:ext cx="16" cy="29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2" y="29"/>
                  </a:moveTo>
                  <a:cubicBezTo>
                    <a:pt x="2" y="27"/>
                    <a:pt x="2" y="26"/>
                    <a:pt x="2" y="25"/>
                  </a:cubicBezTo>
                  <a:cubicBezTo>
                    <a:pt x="0" y="19"/>
                    <a:pt x="2" y="13"/>
                    <a:pt x="6" y="9"/>
                  </a:cubicBezTo>
                  <a:cubicBezTo>
                    <a:pt x="6" y="6"/>
                    <a:pt x="6" y="3"/>
                    <a:pt x="6" y="1"/>
                  </a:cubicBezTo>
                  <a:cubicBezTo>
                    <a:pt x="7" y="1"/>
                    <a:pt x="8" y="0"/>
                    <a:pt x="10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6" y="6"/>
                    <a:pt x="14" y="11"/>
                    <a:pt x="14" y="16"/>
                  </a:cubicBezTo>
                  <a:cubicBezTo>
                    <a:pt x="14" y="19"/>
                    <a:pt x="14" y="22"/>
                    <a:pt x="14" y="25"/>
                  </a:cubicBezTo>
                  <a:cubicBezTo>
                    <a:pt x="12" y="27"/>
                    <a:pt x="9" y="29"/>
                    <a:pt x="5" y="29"/>
                  </a:cubicBezTo>
                  <a:cubicBezTo>
                    <a:pt x="4" y="29"/>
                    <a:pt x="3" y="29"/>
                    <a:pt x="2" y="29"/>
                  </a:cubicBezTo>
                  <a:close/>
                </a:path>
              </a:pathLst>
            </a:custGeom>
            <a:solidFill>
              <a:srgbClr val="4C2C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1524" y="1475"/>
              <a:ext cx="15" cy="30"/>
            </a:xfrm>
            <a:custGeom>
              <a:avLst/>
              <a:gdLst/>
              <a:ahLst/>
              <a:cxnLst/>
              <a:rect l="l" t="t" r="r" b="b"/>
              <a:pathLst>
                <a:path w="15" h="31" extrusionOk="0">
                  <a:moveTo>
                    <a:pt x="1" y="31"/>
                  </a:moveTo>
                  <a:cubicBezTo>
                    <a:pt x="1" y="22"/>
                    <a:pt x="1" y="13"/>
                    <a:pt x="0" y="4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15" y="9"/>
                    <a:pt x="3" y="18"/>
                    <a:pt x="5" y="28"/>
                  </a:cubicBezTo>
                  <a:cubicBezTo>
                    <a:pt x="4" y="29"/>
                    <a:pt x="2" y="30"/>
                    <a:pt x="1" y="31"/>
                  </a:cubicBezTo>
                  <a:close/>
                </a:path>
              </a:pathLst>
            </a:custGeom>
            <a:solidFill>
              <a:srgbClr val="7A57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1465" y="1528"/>
              <a:ext cx="25" cy="13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4" y="2"/>
                  </a:moveTo>
                  <a:cubicBezTo>
                    <a:pt x="7" y="2"/>
                    <a:pt x="9" y="2"/>
                    <a:pt x="12" y="2"/>
                  </a:cubicBezTo>
                  <a:cubicBezTo>
                    <a:pt x="16" y="3"/>
                    <a:pt x="21" y="5"/>
                    <a:pt x="25" y="6"/>
                  </a:cubicBezTo>
                  <a:cubicBezTo>
                    <a:pt x="18" y="8"/>
                    <a:pt x="11" y="11"/>
                    <a:pt x="4" y="13"/>
                  </a:cubicBezTo>
                  <a:cubicBezTo>
                    <a:pt x="2" y="9"/>
                    <a:pt x="1" y="5"/>
                    <a:pt x="0" y="1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2D28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1471" y="1387"/>
              <a:ext cx="14" cy="28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1" y="23"/>
                  </a:moveTo>
                  <a:cubicBezTo>
                    <a:pt x="2" y="14"/>
                    <a:pt x="2" y="5"/>
                    <a:pt x="10" y="0"/>
                  </a:cubicBezTo>
                  <a:cubicBezTo>
                    <a:pt x="11" y="0"/>
                    <a:pt x="11" y="1"/>
                    <a:pt x="12" y="2"/>
                  </a:cubicBezTo>
                  <a:cubicBezTo>
                    <a:pt x="13" y="4"/>
                    <a:pt x="14" y="7"/>
                    <a:pt x="14" y="10"/>
                  </a:cubicBezTo>
                  <a:cubicBezTo>
                    <a:pt x="14" y="17"/>
                    <a:pt x="11" y="23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2" y="28"/>
                    <a:pt x="0" y="27"/>
                    <a:pt x="1" y="23"/>
                  </a:cubicBezTo>
                  <a:close/>
                </a:path>
              </a:pathLst>
            </a:custGeom>
            <a:solidFill>
              <a:srgbClr val="8F69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1461" y="1410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1" y="0"/>
                  </a:moveTo>
                  <a:cubicBezTo>
                    <a:pt x="13" y="2"/>
                    <a:pt x="14" y="3"/>
                    <a:pt x="16" y="4"/>
                  </a:cubicBezTo>
                  <a:cubicBezTo>
                    <a:pt x="18" y="12"/>
                    <a:pt x="12" y="16"/>
                    <a:pt x="8" y="20"/>
                  </a:cubicBezTo>
                  <a:cubicBezTo>
                    <a:pt x="0" y="12"/>
                    <a:pt x="8" y="6"/>
                    <a:pt x="11" y="0"/>
                  </a:cubicBezTo>
                  <a:close/>
                </a:path>
              </a:pathLst>
            </a:custGeom>
            <a:solidFill>
              <a:srgbClr val="7C57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1477" y="1446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0" y="1"/>
                  </a:moveTo>
                  <a:cubicBezTo>
                    <a:pt x="5" y="0"/>
                    <a:pt x="6" y="10"/>
                    <a:pt x="12" y="5"/>
                  </a:cubicBezTo>
                  <a:cubicBezTo>
                    <a:pt x="17" y="8"/>
                    <a:pt x="16" y="13"/>
                    <a:pt x="16" y="18"/>
                  </a:cubicBezTo>
                  <a:cubicBezTo>
                    <a:pt x="6" y="17"/>
                    <a:pt x="2" y="10"/>
                    <a:pt x="0" y="1"/>
                  </a:cubicBezTo>
                  <a:close/>
                </a:path>
              </a:pathLst>
            </a:custGeom>
            <a:solidFill>
              <a:srgbClr val="805A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1497" y="1467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0" y="20"/>
                  </a:moveTo>
                  <a:cubicBezTo>
                    <a:pt x="0" y="12"/>
                    <a:pt x="5" y="6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5" y="2"/>
                    <a:pt x="16" y="5"/>
                    <a:pt x="16" y="8"/>
                  </a:cubicBezTo>
                  <a:cubicBezTo>
                    <a:pt x="7" y="7"/>
                    <a:pt x="9" y="17"/>
                    <a:pt x="4" y="20"/>
                  </a:cubicBezTo>
                  <a:cubicBezTo>
                    <a:pt x="4" y="20"/>
                    <a:pt x="2" y="20"/>
                    <a:pt x="2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542F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1537" y="1481"/>
              <a:ext cx="15" cy="29"/>
            </a:xfrm>
            <a:custGeom>
              <a:avLst/>
              <a:gdLst/>
              <a:ahLst/>
              <a:cxnLst/>
              <a:rect l="l" t="t" r="r" b="b"/>
              <a:pathLst>
                <a:path w="16" h="30" extrusionOk="0">
                  <a:moveTo>
                    <a:pt x="4" y="18"/>
                  </a:moveTo>
                  <a:cubicBezTo>
                    <a:pt x="9" y="15"/>
                    <a:pt x="8" y="10"/>
                    <a:pt x="8" y="5"/>
                  </a:cubicBezTo>
                  <a:cubicBezTo>
                    <a:pt x="10" y="3"/>
                    <a:pt x="11" y="0"/>
                    <a:pt x="16" y="2"/>
                  </a:cubicBezTo>
                  <a:cubicBezTo>
                    <a:pt x="13" y="11"/>
                    <a:pt x="11" y="20"/>
                    <a:pt x="9" y="30"/>
                  </a:cubicBezTo>
                  <a:cubicBezTo>
                    <a:pt x="0" y="28"/>
                    <a:pt x="6" y="22"/>
                    <a:pt x="4" y="18"/>
                  </a:cubicBezTo>
                  <a:close/>
                </a:path>
              </a:pathLst>
            </a:custGeom>
            <a:solidFill>
              <a:srgbClr val="7156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1459" y="1493"/>
              <a:ext cx="10" cy="37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10" y="37"/>
                  </a:moveTo>
                  <a:cubicBezTo>
                    <a:pt x="9" y="37"/>
                    <a:pt x="7" y="36"/>
                    <a:pt x="6" y="36"/>
                  </a:cubicBezTo>
                  <a:cubicBezTo>
                    <a:pt x="6" y="35"/>
                    <a:pt x="6" y="34"/>
                    <a:pt x="5" y="33"/>
                  </a:cubicBezTo>
                  <a:cubicBezTo>
                    <a:pt x="0" y="26"/>
                    <a:pt x="1" y="17"/>
                    <a:pt x="0" y="10"/>
                  </a:cubicBezTo>
                  <a:cubicBezTo>
                    <a:pt x="0" y="5"/>
                    <a:pt x="2" y="2"/>
                    <a:pt x="6" y="0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10" y="13"/>
                    <a:pt x="10" y="25"/>
                    <a:pt x="10" y="37"/>
                  </a:cubicBezTo>
                  <a:close/>
                </a:path>
              </a:pathLst>
            </a:custGeom>
            <a:solidFill>
              <a:srgbClr val="C6B2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1475" y="1345"/>
              <a:ext cx="13" cy="24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5" y="23"/>
                  </a:moveTo>
                  <a:cubicBezTo>
                    <a:pt x="0" y="17"/>
                    <a:pt x="3" y="9"/>
                    <a:pt x="2" y="3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1" y="2"/>
                    <a:pt x="12" y="4"/>
                    <a:pt x="12" y="6"/>
                  </a:cubicBezTo>
                  <a:cubicBezTo>
                    <a:pt x="11" y="12"/>
                    <a:pt x="13" y="18"/>
                    <a:pt x="10" y="24"/>
                  </a:cubicBezTo>
                  <a:cubicBezTo>
                    <a:pt x="8" y="25"/>
                    <a:pt x="7" y="24"/>
                    <a:pt x="5" y="23"/>
                  </a:cubicBezTo>
                  <a:close/>
                </a:path>
              </a:pathLst>
            </a:custGeom>
            <a:solidFill>
              <a:srgbClr val="7F5D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1585" y="1474"/>
              <a:ext cx="11" cy="19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11" y="0"/>
                  </a:moveTo>
                  <a:cubicBezTo>
                    <a:pt x="8" y="10"/>
                    <a:pt x="8" y="16"/>
                    <a:pt x="1" y="20"/>
                  </a:cubicBezTo>
                  <a:cubicBezTo>
                    <a:pt x="0" y="12"/>
                    <a:pt x="3" y="7"/>
                    <a:pt x="11" y="0"/>
                  </a:cubicBezTo>
                  <a:close/>
                </a:path>
              </a:pathLst>
            </a:custGeom>
            <a:solidFill>
              <a:srgbClr val="4937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1509" y="1507"/>
              <a:ext cx="11" cy="13"/>
            </a:xfrm>
            <a:custGeom>
              <a:avLst/>
              <a:gdLst/>
              <a:ahLst/>
              <a:cxnLst/>
              <a:rect l="l" t="t" r="r" b="b"/>
              <a:pathLst>
                <a:path w="11" h="13" extrusionOk="0">
                  <a:moveTo>
                    <a:pt x="0" y="3"/>
                  </a:moveTo>
                  <a:cubicBezTo>
                    <a:pt x="4" y="3"/>
                    <a:pt x="10" y="0"/>
                    <a:pt x="10" y="7"/>
                  </a:cubicBezTo>
                  <a:cubicBezTo>
                    <a:pt x="11" y="9"/>
                    <a:pt x="8" y="13"/>
                    <a:pt x="6" y="13"/>
                  </a:cubicBezTo>
                  <a:cubicBezTo>
                    <a:pt x="1" y="12"/>
                    <a:pt x="0" y="7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356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1484" y="1511"/>
              <a:ext cx="9" cy="16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3" y="0"/>
                  </a:moveTo>
                  <a:cubicBezTo>
                    <a:pt x="9" y="6"/>
                    <a:pt x="9" y="10"/>
                    <a:pt x="3" y="16"/>
                  </a:cubicBezTo>
                  <a:cubicBezTo>
                    <a:pt x="0" y="10"/>
                    <a:pt x="0" y="6"/>
                    <a:pt x="3" y="0"/>
                  </a:cubicBezTo>
                  <a:close/>
                </a:path>
              </a:pathLst>
            </a:custGeom>
            <a:solidFill>
              <a:srgbClr val="D2BC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1608" y="1402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4" y="16"/>
                  </a:moveTo>
                  <a:cubicBezTo>
                    <a:pt x="0" y="11"/>
                    <a:pt x="1" y="6"/>
                    <a:pt x="3" y="0"/>
                  </a:cubicBezTo>
                  <a:cubicBezTo>
                    <a:pt x="11" y="5"/>
                    <a:pt x="9" y="11"/>
                    <a:pt x="4" y="16"/>
                  </a:cubicBezTo>
                  <a:close/>
                </a:path>
              </a:pathLst>
            </a:custGeom>
            <a:solidFill>
              <a:srgbClr val="6249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1473" y="1332"/>
              <a:ext cx="17" cy="16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1" y="15"/>
                  </a:moveTo>
                  <a:cubicBezTo>
                    <a:pt x="9" y="15"/>
                    <a:pt x="6" y="15"/>
                    <a:pt x="4" y="16"/>
                  </a:cubicBezTo>
                  <a:cubicBezTo>
                    <a:pt x="0" y="10"/>
                    <a:pt x="4" y="5"/>
                    <a:pt x="4" y="0"/>
                  </a:cubicBezTo>
                  <a:cubicBezTo>
                    <a:pt x="5" y="1"/>
                    <a:pt x="7" y="2"/>
                    <a:pt x="8" y="4"/>
                  </a:cubicBezTo>
                  <a:cubicBezTo>
                    <a:pt x="12" y="7"/>
                    <a:pt x="17" y="10"/>
                    <a:pt x="11" y="15"/>
                  </a:cubicBezTo>
                  <a:close/>
                </a:path>
              </a:pathLst>
            </a:custGeom>
            <a:solidFill>
              <a:srgbClr val="5B36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1555" y="1497"/>
              <a:ext cx="9" cy="16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0" y="13"/>
                  </a:moveTo>
                  <a:cubicBezTo>
                    <a:pt x="2" y="8"/>
                    <a:pt x="2" y="3"/>
                    <a:pt x="7" y="0"/>
                  </a:cubicBezTo>
                  <a:cubicBezTo>
                    <a:pt x="8" y="1"/>
                    <a:pt x="9" y="3"/>
                    <a:pt x="9" y="5"/>
                  </a:cubicBezTo>
                  <a:cubicBezTo>
                    <a:pt x="6" y="7"/>
                    <a:pt x="8" y="16"/>
                    <a:pt x="0" y="13"/>
                  </a:cubicBezTo>
                  <a:close/>
                </a:path>
              </a:pathLst>
            </a:custGeom>
            <a:solidFill>
              <a:srgbClr val="7356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1509" y="148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4" y="4"/>
                  </a:moveTo>
                  <a:cubicBezTo>
                    <a:pt x="5" y="2"/>
                    <a:pt x="7" y="0"/>
                    <a:pt x="9" y="2"/>
                  </a:cubicBezTo>
                  <a:cubicBezTo>
                    <a:pt x="13" y="5"/>
                    <a:pt x="9" y="8"/>
                    <a:pt x="8" y="12"/>
                  </a:cubicBezTo>
                  <a:cubicBezTo>
                    <a:pt x="0" y="13"/>
                    <a:pt x="5" y="6"/>
                    <a:pt x="4" y="4"/>
                  </a:cubicBezTo>
                  <a:close/>
                </a:path>
              </a:pathLst>
            </a:custGeom>
            <a:solidFill>
              <a:srgbClr val="654E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1603" y="1427"/>
              <a:ext cx="10" cy="11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0" y="4"/>
                  </a:moveTo>
                  <a:cubicBezTo>
                    <a:pt x="2" y="1"/>
                    <a:pt x="5" y="0"/>
                    <a:pt x="9" y="0"/>
                  </a:cubicBezTo>
                  <a:cubicBezTo>
                    <a:pt x="9" y="3"/>
                    <a:pt x="10" y="8"/>
                    <a:pt x="6" y="9"/>
                  </a:cubicBezTo>
                  <a:cubicBezTo>
                    <a:pt x="2" y="11"/>
                    <a:pt x="2" y="7"/>
                    <a:pt x="0" y="4"/>
                  </a:cubicBezTo>
                  <a:close/>
                </a:path>
              </a:pathLst>
            </a:custGeom>
            <a:solidFill>
              <a:srgbClr val="6547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1447" y="1407"/>
              <a:ext cx="6" cy="19"/>
            </a:xfrm>
            <a:custGeom>
              <a:avLst/>
              <a:gdLst/>
              <a:ahLst/>
              <a:cxnLst/>
              <a:rect l="l" t="t" r="r" b="b"/>
              <a:pathLst>
                <a:path w="6" h="19" extrusionOk="0">
                  <a:moveTo>
                    <a:pt x="6" y="19"/>
                  </a:moveTo>
                  <a:cubicBezTo>
                    <a:pt x="0" y="13"/>
                    <a:pt x="0" y="7"/>
                    <a:pt x="6" y="0"/>
                  </a:cubicBezTo>
                  <a:cubicBezTo>
                    <a:pt x="6" y="6"/>
                    <a:pt x="6" y="13"/>
                    <a:pt x="6" y="19"/>
                  </a:cubicBezTo>
                  <a:close/>
                </a:path>
              </a:pathLst>
            </a:custGeom>
            <a:solidFill>
              <a:srgbClr val="755D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35"/>
            <p:cNvSpPr/>
            <p:nvPr/>
          </p:nvSpPr>
          <p:spPr>
            <a:xfrm>
              <a:off x="1480" y="1368"/>
              <a:ext cx="11" cy="19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7" y="7"/>
                    <a:pt x="11" y="15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3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8B61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35"/>
            <p:cNvSpPr/>
            <p:nvPr/>
          </p:nvSpPr>
          <p:spPr>
            <a:xfrm>
              <a:off x="1464" y="1346"/>
              <a:ext cx="6" cy="15"/>
            </a:xfrm>
            <a:custGeom>
              <a:avLst/>
              <a:gdLst/>
              <a:ahLst/>
              <a:cxnLst/>
              <a:rect l="l" t="t" r="r" b="b"/>
              <a:pathLst>
                <a:path w="6" h="15" extrusionOk="0">
                  <a:moveTo>
                    <a:pt x="3" y="15"/>
                  </a:moveTo>
                  <a:cubicBezTo>
                    <a:pt x="0" y="10"/>
                    <a:pt x="0" y="6"/>
                    <a:pt x="3" y="0"/>
                  </a:cubicBezTo>
                  <a:cubicBezTo>
                    <a:pt x="6" y="6"/>
                    <a:pt x="6" y="10"/>
                    <a:pt x="3" y="15"/>
                  </a:cubicBezTo>
                  <a:close/>
                </a:path>
              </a:pathLst>
            </a:custGeom>
            <a:solidFill>
              <a:srgbClr val="6C57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35"/>
            <p:cNvSpPr/>
            <p:nvPr/>
          </p:nvSpPr>
          <p:spPr>
            <a:xfrm>
              <a:off x="1453" y="1343"/>
              <a:ext cx="10" cy="1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8" y="4"/>
                    <a:pt x="10" y="9"/>
                    <a:pt x="6" y="13"/>
                  </a:cubicBezTo>
                  <a:cubicBezTo>
                    <a:pt x="4" y="14"/>
                    <a:pt x="2" y="8"/>
                    <a:pt x="0" y="4"/>
                  </a:cubicBezTo>
                  <a:close/>
                </a:path>
              </a:pathLst>
            </a:custGeom>
            <a:solidFill>
              <a:srgbClr val="7151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35"/>
            <p:cNvSpPr/>
            <p:nvPr/>
          </p:nvSpPr>
          <p:spPr>
            <a:xfrm>
              <a:off x="1455" y="1486"/>
              <a:ext cx="10" cy="16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10" y="8"/>
                  </a:moveTo>
                  <a:cubicBezTo>
                    <a:pt x="9" y="11"/>
                    <a:pt x="7" y="14"/>
                    <a:pt x="6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1" y="16"/>
                    <a:pt x="0" y="15"/>
                    <a:pt x="2" y="12"/>
                  </a:cubicBezTo>
                  <a:cubicBezTo>
                    <a:pt x="3" y="8"/>
                    <a:pt x="4" y="4"/>
                    <a:pt x="6" y="0"/>
                  </a:cubicBezTo>
                  <a:cubicBezTo>
                    <a:pt x="7" y="1"/>
                    <a:pt x="8" y="2"/>
                    <a:pt x="9" y="2"/>
                  </a:cubicBezTo>
                  <a:cubicBezTo>
                    <a:pt x="9" y="4"/>
                    <a:pt x="10" y="6"/>
                    <a:pt x="10" y="8"/>
                  </a:cubicBezTo>
                  <a:close/>
                </a:path>
              </a:pathLst>
            </a:custGeom>
            <a:solidFill>
              <a:srgbClr val="DDC1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35"/>
            <p:cNvSpPr/>
            <p:nvPr/>
          </p:nvSpPr>
          <p:spPr>
            <a:xfrm>
              <a:off x="1479" y="1478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11" h="17" extrusionOk="0">
                  <a:moveTo>
                    <a:pt x="2" y="17"/>
                  </a:moveTo>
                  <a:cubicBezTo>
                    <a:pt x="2" y="11"/>
                    <a:pt x="0" y="5"/>
                    <a:pt x="6" y="0"/>
                  </a:cubicBezTo>
                  <a:cubicBezTo>
                    <a:pt x="4" y="6"/>
                    <a:pt x="11" y="13"/>
                    <a:pt x="2" y="17"/>
                  </a:cubicBezTo>
                  <a:close/>
                </a:path>
              </a:pathLst>
            </a:custGeom>
            <a:solidFill>
              <a:srgbClr val="7458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35"/>
            <p:cNvSpPr/>
            <p:nvPr/>
          </p:nvSpPr>
          <p:spPr>
            <a:xfrm>
              <a:off x="1363" y="1501"/>
              <a:ext cx="51" cy="4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38" y="16"/>
                  </a:moveTo>
                  <a:cubicBezTo>
                    <a:pt x="42" y="19"/>
                    <a:pt x="47" y="22"/>
                    <a:pt x="51" y="24"/>
                  </a:cubicBezTo>
                  <a:cubicBezTo>
                    <a:pt x="42" y="33"/>
                    <a:pt x="31" y="39"/>
                    <a:pt x="19" y="45"/>
                  </a:cubicBezTo>
                  <a:cubicBezTo>
                    <a:pt x="6" y="45"/>
                    <a:pt x="4" y="34"/>
                    <a:pt x="0" y="25"/>
                  </a:cubicBezTo>
                  <a:cubicBezTo>
                    <a:pt x="8" y="18"/>
                    <a:pt x="10" y="4"/>
                    <a:pt x="23" y="0"/>
                  </a:cubicBezTo>
                  <a:cubicBezTo>
                    <a:pt x="30" y="3"/>
                    <a:pt x="29" y="15"/>
                    <a:pt x="38" y="16"/>
                  </a:cubicBezTo>
                  <a:close/>
                </a:path>
              </a:pathLst>
            </a:custGeom>
            <a:solidFill>
              <a:srgbClr val="DCC0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35"/>
            <p:cNvSpPr/>
            <p:nvPr/>
          </p:nvSpPr>
          <p:spPr>
            <a:xfrm>
              <a:off x="1336" y="1526"/>
              <a:ext cx="46" cy="39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7" y="0"/>
                  </a:moveTo>
                  <a:cubicBezTo>
                    <a:pt x="36" y="4"/>
                    <a:pt x="38" y="16"/>
                    <a:pt x="46" y="20"/>
                  </a:cubicBezTo>
                  <a:cubicBezTo>
                    <a:pt x="34" y="31"/>
                    <a:pt x="18" y="36"/>
                    <a:pt x="2" y="39"/>
                  </a:cubicBezTo>
                  <a:cubicBezTo>
                    <a:pt x="0" y="37"/>
                    <a:pt x="0" y="34"/>
                    <a:pt x="2" y="32"/>
                  </a:cubicBezTo>
                  <a:cubicBezTo>
                    <a:pt x="6" y="28"/>
                    <a:pt x="10" y="24"/>
                    <a:pt x="14" y="19"/>
                  </a:cubicBezTo>
                  <a:cubicBezTo>
                    <a:pt x="17" y="14"/>
                    <a:pt x="22" y="9"/>
                    <a:pt x="26" y="4"/>
                  </a:cubicBezTo>
                  <a:cubicBezTo>
                    <a:pt x="26" y="2"/>
                    <a:pt x="26" y="1"/>
                    <a:pt x="27" y="0"/>
                  </a:cubicBezTo>
                  <a:close/>
                </a:path>
              </a:pathLst>
            </a:custGeom>
            <a:solidFill>
              <a:srgbClr val="C5AD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35"/>
            <p:cNvSpPr/>
            <p:nvPr/>
          </p:nvSpPr>
          <p:spPr>
            <a:xfrm>
              <a:off x="1350" y="1577"/>
              <a:ext cx="48" cy="37"/>
            </a:xfrm>
            <a:custGeom>
              <a:avLst/>
              <a:gdLst/>
              <a:ahLst/>
              <a:cxnLst/>
              <a:rect l="l" t="t" r="r" b="b"/>
              <a:pathLst>
                <a:path w="48" h="38" extrusionOk="0">
                  <a:moveTo>
                    <a:pt x="43" y="0"/>
                  </a:moveTo>
                  <a:cubicBezTo>
                    <a:pt x="45" y="2"/>
                    <a:pt x="46" y="5"/>
                    <a:pt x="48" y="7"/>
                  </a:cubicBezTo>
                  <a:cubicBezTo>
                    <a:pt x="47" y="8"/>
                    <a:pt x="45" y="8"/>
                    <a:pt x="44" y="8"/>
                  </a:cubicBezTo>
                  <a:cubicBezTo>
                    <a:pt x="39" y="14"/>
                    <a:pt x="28" y="14"/>
                    <a:pt x="28" y="25"/>
                  </a:cubicBezTo>
                  <a:cubicBezTo>
                    <a:pt x="24" y="29"/>
                    <a:pt x="20" y="33"/>
                    <a:pt x="15" y="35"/>
                  </a:cubicBezTo>
                  <a:cubicBezTo>
                    <a:pt x="12" y="37"/>
                    <a:pt x="10" y="38"/>
                    <a:pt x="8" y="38"/>
                  </a:cubicBezTo>
                  <a:cubicBezTo>
                    <a:pt x="6" y="38"/>
                    <a:pt x="4" y="37"/>
                    <a:pt x="3" y="36"/>
                  </a:cubicBezTo>
                  <a:cubicBezTo>
                    <a:pt x="0" y="33"/>
                    <a:pt x="0" y="29"/>
                    <a:pt x="0" y="24"/>
                  </a:cubicBezTo>
                  <a:cubicBezTo>
                    <a:pt x="13" y="15"/>
                    <a:pt x="28" y="6"/>
                    <a:pt x="43" y="0"/>
                  </a:cubicBezTo>
                  <a:close/>
                </a:path>
              </a:pathLst>
            </a:custGeom>
            <a:solidFill>
              <a:srgbClr val="E2DFD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35"/>
            <p:cNvSpPr/>
            <p:nvPr/>
          </p:nvSpPr>
          <p:spPr>
            <a:xfrm>
              <a:off x="1424" y="1509"/>
              <a:ext cx="35" cy="37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6" y="24"/>
                  </a:moveTo>
                  <a:cubicBezTo>
                    <a:pt x="8" y="14"/>
                    <a:pt x="12" y="5"/>
                    <a:pt x="25" y="0"/>
                  </a:cubicBezTo>
                  <a:cubicBezTo>
                    <a:pt x="23" y="15"/>
                    <a:pt x="36" y="33"/>
                    <a:pt x="10" y="37"/>
                  </a:cubicBezTo>
                  <a:cubicBezTo>
                    <a:pt x="0" y="35"/>
                    <a:pt x="3" y="30"/>
                    <a:pt x="6" y="24"/>
                  </a:cubicBezTo>
                  <a:close/>
                </a:path>
              </a:pathLst>
            </a:custGeom>
            <a:solidFill>
              <a:srgbClr val="D5BE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35"/>
            <p:cNvSpPr/>
            <p:nvPr/>
          </p:nvSpPr>
          <p:spPr>
            <a:xfrm>
              <a:off x="1317" y="1610"/>
              <a:ext cx="36" cy="56"/>
            </a:xfrm>
            <a:custGeom>
              <a:avLst/>
              <a:gdLst/>
              <a:ahLst/>
              <a:cxnLst/>
              <a:rect l="l" t="t" r="r" b="b"/>
              <a:pathLst>
                <a:path w="37" h="56" extrusionOk="0">
                  <a:moveTo>
                    <a:pt x="18" y="35"/>
                  </a:moveTo>
                  <a:cubicBezTo>
                    <a:pt x="13" y="38"/>
                    <a:pt x="14" y="42"/>
                    <a:pt x="14" y="47"/>
                  </a:cubicBezTo>
                  <a:cubicBezTo>
                    <a:pt x="16" y="51"/>
                    <a:pt x="14" y="53"/>
                    <a:pt x="11" y="55"/>
                  </a:cubicBezTo>
                  <a:cubicBezTo>
                    <a:pt x="8" y="56"/>
                    <a:pt x="6" y="55"/>
                    <a:pt x="4" y="53"/>
                  </a:cubicBezTo>
                  <a:cubicBezTo>
                    <a:pt x="2" y="50"/>
                    <a:pt x="1" y="47"/>
                    <a:pt x="0" y="43"/>
                  </a:cubicBezTo>
                  <a:cubicBezTo>
                    <a:pt x="0" y="42"/>
                    <a:pt x="0" y="40"/>
                    <a:pt x="0" y="39"/>
                  </a:cubicBezTo>
                  <a:cubicBezTo>
                    <a:pt x="1" y="36"/>
                    <a:pt x="2" y="34"/>
                    <a:pt x="3" y="32"/>
                  </a:cubicBezTo>
                  <a:cubicBezTo>
                    <a:pt x="4" y="30"/>
                    <a:pt x="5" y="29"/>
                    <a:pt x="6" y="27"/>
                  </a:cubicBezTo>
                  <a:cubicBezTo>
                    <a:pt x="9" y="22"/>
                    <a:pt x="12" y="17"/>
                    <a:pt x="18" y="14"/>
                  </a:cubicBezTo>
                  <a:cubicBezTo>
                    <a:pt x="20" y="10"/>
                    <a:pt x="23" y="6"/>
                    <a:pt x="25" y="2"/>
                  </a:cubicBezTo>
                  <a:cubicBezTo>
                    <a:pt x="28" y="0"/>
                    <a:pt x="30" y="0"/>
                    <a:pt x="33" y="1"/>
                  </a:cubicBezTo>
                  <a:cubicBezTo>
                    <a:pt x="36" y="3"/>
                    <a:pt x="37" y="6"/>
                    <a:pt x="36" y="9"/>
                  </a:cubicBezTo>
                  <a:cubicBezTo>
                    <a:pt x="36" y="11"/>
                    <a:pt x="34" y="14"/>
                    <a:pt x="33" y="16"/>
                  </a:cubicBezTo>
                  <a:cubicBezTo>
                    <a:pt x="28" y="23"/>
                    <a:pt x="26" y="31"/>
                    <a:pt x="18" y="35"/>
                  </a:cubicBezTo>
                  <a:close/>
                </a:path>
              </a:pathLst>
            </a:custGeom>
            <a:solidFill>
              <a:srgbClr val="C1BCB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35"/>
            <p:cNvSpPr/>
            <p:nvPr/>
          </p:nvSpPr>
          <p:spPr>
            <a:xfrm>
              <a:off x="1271" y="1558"/>
              <a:ext cx="67" cy="20"/>
            </a:xfrm>
            <a:custGeom>
              <a:avLst/>
              <a:gdLst/>
              <a:ahLst/>
              <a:cxnLst/>
              <a:rect l="l" t="t" r="r" b="b"/>
              <a:pathLst>
                <a:path w="68" h="20" extrusionOk="0">
                  <a:moveTo>
                    <a:pt x="68" y="0"/>
                  </a:moveTo>
                  <a:cubicBezTo>
                    <a:pt x="68" y="2"/>
                    <a:pt x="68" y="4"/>
                    <a:pt x="68" y="7"/>
                  </a:cubicBezTo>
                  <a:cubicBezTo>
                    <a:pt x="47" y="19"/>
                    <a:pt x="26" y="20"/>
                    <a:pt x="5" y="11"/>
                  </a:cubicBezTo>
                  <a:cubicBezTo>
                    <a:pt x="3" y="9"/>
                    <a:pt x="1" y="6"/>
                    <a:pt x="0" y="4"/>
                  </a:cubicBezTo>
                  <a:cubicBezTo>
                    <a:pt x="1" y="3"/>
                    <a:pt x="3" y="2"/>
                    <a:pt x="3" y="2"/>
                  </a:cubicBezTo>
                  <a:cubicBezTo>
                    <a:pt x="25" y="18"/>
                    <a:pt x="46" y="6"/>
                    <a:pt x="68" y="0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35"/>
            <p:cNvSpPr/>
            <p:nvPr/>
          </p:nvSpPr>
          <p:spPr>
            <a:xfrm>
              <a:off x="1300" y="1615"/>
              <a:ext cx="27" cy="32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3" y="16"/>
                  </a:moveTo>
                  <a:cubicBezTo>
                    <a:pt x="9" y="13"/>
                    <a:pt x="13" y="0"/>
                    <a:pt x="22" y="11"/>
                  </a:cubicBezTo>
                  <a:cubicBezTo>
                    <a:pt x="28" y="16"/>
                    <a:pt x="19" y="19"/>
                    <a:pt x="21" y="24"/>
                  </a:cubicBezTo>
                  <a:cubicBezTo>
                    <a:pt x="21" y="26"/>
                    <a:pt x="21" y="29"/>
                    <a:pt x="19" y="31"/>
                  </a:cubicBezTo>
                  <a:cubicBezTo>
                    <a:pt x="18" y="31"/>
                    <a:pt x="16" y="32"/>
                    <a:pt x="14" y="32"/>
                  </a:cubicBezTo>
                  <a:cubicBezTo>
                    <a:pt x="10" y="29"/>
                    <a:pt x="4" y="27"/>
                    <a:pt x="1" y="23"/>
                  </a:cubicBezTo>
                  <a:cubicBezTo>
                    <a:pt x="0" y="20"/>
                    <a:pt x="2" y="18"/>
                    <a:pt x="3" y="16"/>
                  </a:cubicBezTo>
                  <a:close/>
                </a:path>
              </a:pathLst>
            </a:custGeom>
            <a:solidFill>
              <a:srgbClr val="A7A2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35"/>
            <p:cNvSpPr/>
            <p:nvPr/>
          </p:nvSpPr>
          <p:spPr>
            <a:xfrm>
              <a:off x="1411" y="1527"/>
              <a:ext cx="23" cy="26"/>
            </a:xfrm>
            <a:custGeom>
              <a:avLst/>
              <a:gdLst/>
              <a:ahLst/>
              <a:cxnLst/>
              <a:rect l="l" t="t" r="r" b="b"/>
              <a:pathLst>
                <a:path w="23" h="26" extrusionOk="0">
                  <a:moveTo>
                    <a:pt x="19" y="6"/>
                  </a:moveTo>
                  <a:cubicBezTo>
                    <a:pt x="19" y="11"/>
                    <a:pt x="18" y="16"/>
                    <a:pt x="23" y="19"/>
                  </a:cubicBezTo>
                  <a:cubicBezTo>
                    <a:pt x="17" y="23"/>
                    <a:pt x="11" y="26"/>
                    <a:pt x="3" y="26"/>
                  </a:cubicBezTo>
                  <a:cubicBezTo>
                    <a:pt x="0" y="22"/>
                    <a:pt x="0" y="18"/>
                    <a:pt x="3" y="15"/>
                  </a:cubicBezTo>
                  <a:cubicBezTo>
                    <a:pt x="8" y="11"/>
                    <a:pt x="8" y="0"/>
                    <a:pt x="19" y="6"/>
                  </a:cubicBezTo>
                  <a:close/>
                </a:path>
              </a:pathLst>
            </a:custGeom>
            <a:solidFill>
              <a:srgbClr val="BEA9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35"/>
            <p:cNvSpPr/>
            <p:nvPr/>
          </p:nvSpPr>
          <p:spPr>
            <a:xfrm>
              <a:off x="1283" y="1631"/>
              <a:ext cx="22" cy="1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0" y="0"/>
                  </a:moveTo>
                  <a:cubicBezTo>
                    <a:pt x="20" y="3"/>
                    <a:pt x="20" y="6"/>
                    <a:pt x="20" y="9"/>
                  </a:cubicBezTo>
                  <a:cubicBezTo>
                    <a:pt x="22" y="12"/>
                    <a:pt x="22" y="15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6" y="18"/>
                    <a:pt x="12" y="18"/>
                    <a:pt x="8" y="18"/>
                  </a:cubicBezTo>
                  <a:cubicBezTo>
                    <a:pt x="6" y="15"/>
                    <a:pt x="1" y="17"/>
                    <a:pt x="0" y="13"/>
                  </a:cubicBezTo>
                  <a:cubicBezTo>
                    <a:pt x="1" y="11"/>
                    <a:pt x="3" y="9"/>
                    <a:pt x="4" y="6"/>
                  </a:cubicBezTo>
                  <a:cubicBezTo>
                    <a:pt x="9" y="4"/>
                    <a:pt x="14" y="2"/>
                    <a:pt x="20" y="0"/>
                  </a:cubicBezTo>
                  <a:close/>
                </a:path>
              </a:pathLst>
            </a:custGeom>
            <a:solidFill>
              <a:srgbClr val="B6B3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35"/>
            <p:cNvSpPr/>
            <p:nvPr/>
          </p:nvSpPr>
          <p:spPr>
            <a:xfrm>
              <a:off x="1313" y="1624"/>
              <a:ext cx="21" cy="16"/>
            </a:xfrm>
            <a:custGeom>
              <a:avLst/>
              <a:gdLst/>
              <a:ahLst/>
              <a:cxnLst/>
              <a:rect l="l" t="t" r="r" b="b"/>
              <a:pathLst>
                <a:path w="22" h="16" extrusionOk="0">
                  <a:moveTo>
                    <a:pt x="6" y="13"/>
                  </a:moveTo>
                  <a:cubicBezTo>
                    <a:pt x="0" y="7"/>
                    <a:pt x="12" y="7"/>
                    <a:pt x="9" y="2"/>
                  </a:cubicBezTo>
                  <a:cubicBezTo>
                    <a:pt x="14" y="1"/>
                    <a:pt x="18" y="1"/>
                    <a:pt x="22" y="0"/>
                  </a:cubicBezTo>
                  <a:cubicBezTo>
                    <a:pt x="19" y="6"/>
                    <a:pt x="17" y="13"/>
                    <a:pt x="10" y="16"/>
                  </a:cubicBezTo>
                  <a:cubicBezTo>
                    <a:pt x="8" y="16"/>
                    <a:pt x="7" y="15"/>
                    <a:pt x="6" y="13"/>
                  </a:cubicBezTo>
                  <a:close/>
                </a:path>
              </a:pathLst>
            </a:custGeom>
            <a:solidFill>
              <a:srgbClr val="8E888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35"/>
            <p:cNvSpPr/>
            <p:nvPr/>
          </p:nvSpPr>
          <p:spPr>
            <a:xfrm>
              <a:off x="1402" y="1542"/>
              <a:ext cx="12" cy="17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12" y="0"/>
                  </a:moveTo>
                  <a:cubicBezTo>
                    <a:pt x="12" y="3"/>
                    <a:pt x="12" y="7"/>
                    <a:pt x="12" y="11"/>
                  </a:cubicBezTo>
                  <a:cubicBezTo>
                    <a:pt x="9" y="16"/>
                    <a:pt x="4" y="17"/>
                    <a:pt x="2" y="12"/>
                  </a:cubicBezTo>
                  <a:cubicBezTo>
                    <a:pt x="0" y="6"/>
                    <a:pt x="4" y="0"/>
                    <a:pt x="12" y="0"/>
                  </a:cubicBezTo>
                  <a:close/>
                </a:path>
              </a:pathLst>
            </a:custGeom>
            <a:solidFill>
              <a:srgbClr val="4C38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35"/>
            <p:cNvSpPr/>
            <p:nvPr/>
          </p:nvSpPr>
          <p:spPr>
            <a:xfrm>
              <a:off x="1299" y="1589"/>
              <a:ext cx="19" cy="12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0" y="9"/>
                  </a:moveTo>
                  <a:cubicBezTo>
                    <a:pt x="1" y="8"/>
                    <a:pt x="3" y="6"/>
                    <a:pt x="4" y="4"/>
                  </a:cubicBezTo>
                  <a:cubicBezTo>
                    <a:pt x="12" y="0"/>
                    <a:pt x="19" y="0"/>
                    <a:pt x="19" y="12"/>
                  </a:cubicBezTo>
                  <a:cubicBezTo>
                    <a:pt x="13" y="11"/>
                    <a:pt x="6" y="10"/>
                    <a:pt x="0" y="9"/>
                  </a:cubicBezTo>
                  <a:close/>
                </a:path>
              </a:pathLst>
            </a:custGeom>
            <a:solidFill>
              <a:srgbClr val="D6D3C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35"/>
            <p:cNvSpPr/>
            <p:nvPr/>
          </p:nvSpPr>
          <p:spPr>
            <a:xfrm>
              <a:off x="1339" y="1601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11" y="12"/>
                  </a:moveTo>
                  <a:cubicBezTo>
                    <a:pt x="8" y="12"/>
                    <a:pt x="5" y="12"/>
                    <a:pt x="2" y="12"/>
                  </a:cubicBezTo>
                  <a:cubicBezTo>
                    <a:pt x="0" y="5"/>
                    <a:pt x="4" y="2"/>
                    <a:pt x="11" y="0"/>
                  </a:cubicBezTo>
                  <a:cubicBezTo>
                    <a:pt x="16" y="3"/>
                    <a:pt x="15" y="8"/>
                    <a:pt x="15" y="12"/>
                  </a:cubicBezTo>
                  <a:cubicBezTo>
                    <a:pt x="15" y="12"/>
                    <a:pt x="14" y="14"/>
                    <a:pt x="14" y="14"/>
                  </a:cubicBezTo>
                  <a:cubicBezTo>
                    <a:pt x="12" y="14"/>
                    <a:pt x="11" y="13"/>
                    <a:pt x="11" y="12"/>
                  </a:cubicBezTo>
                  <a:close/>
                </a:path>
              </a:pathLst>
            </a:custGeom>
            <a:solidFill>
              <a:srgbClr val="FBF7E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35"/>
            <p:cNvSpPr/>
            <p:nvPr/>
          </p:nvSpPr>
          <p:spPr>
            <a:xfrm>
              <a:off x="1454" y="1502"/>
              <a:ext cx="15" cy="24"/>
            </a:xfrm>
            <a:custGeom>
              <a:avLst/>
              <a:gdLst/>
              <a:ahLst/>
              <a:cxnLst/>
              <a:rect l="l" t="t" r="r" b="b"/>
              <a:pathLst>
                <a:path w="15" h="24" extrusionOk="0">
                  <a:moveTo>
                    <a:pt x="7" y="0"/>
                  </a:moveTo>
                  <a:cubicBezTo>
                    <a:pt x="15" y="7"/>
                    <a:pt x="9" y="16"/>
                    <a:pt x="10" y="24"/>
                  </a:cubicBezTo>
                  <a:cubicBezTo>
                    <a:pt x="8" y="24"/>
                    <a:pt x="6" y="24"/>
                    <a:pt x="4" y="24"/>
                  </a:cubicBezTo>
                  <a:cubicBezTo>
                    <a:pt x="0" y="22"/>
                    <a:pt x="1" y="19"/>
                    <a:pt x="1" y="16"/>
                  </a:cubicBezTo>
                  <a:cubicBezTo>
                    <a:pt x="4" y="11"/>
                    <a:pt x="2" y="4"/>
                    <a:pt x="7" y="0"/>
                  </a:cubicBezTo>
                  <a:close/>
                </a:path>
              </a:pathLst>
            </a:custGeom>
            <a:solidFill>
              <a:srgbClr val="3824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35"/>
            <p:cNvSpPr/>
            <p:nvPr/>
          </p:nvSpPr>
          <p:spPr>
            <a:xfrm>
              <a:off x="1453" y="1506"/>
              <a:ext cx="10" cy="26"/>
            </a:xfrm>
            <a:custGeom>
              <a:avLst/>
              <a:gdLst/>
              <a:ahLst/>
              <a:cxnLst/>
              <a:rect l="l" t="t" r="r" b="b"/>
              <a:pathLst>
                <a:path w="10" h="26" extrusionOk="0">
                  <a:moveTo>
                    <a:pt x="4" y="12"/>
                  </a:moveTo>
                  <a:cubicBezTo>
                    <a:pt x="4" y="15"/>
                    <a:pt x="5" y="17"/>
                    <a:pt x="5" y="20"/>
                  </a:cubicBezTo>
                  <a:cubicBezTo>
                    <a:pt x="4" y="21"/>
                    <a:pt x="4" y="22"/>
                    <a:pt x="4" y="23"/>
                  </a:cubicBezTo>
                  <a:cubicBezTo>
                    <a:pt x="2" y="26"/>
                    <a:pt x="0" y="25"/>
                    <a:pt x="0" y="23"/>
                  </a:cubicBezTo>
                  <a:cubicBezTo>
                    <a:pt x="0" y="15"/>
                    <a:pt x="1" y="8"/>
                    <a:pt x="1" y="0"/>
                  </a:cubicBezTo>
                  <a:cubicBezTo>
                    <a:pt x="10" y="2"/>
                    <a:pt x="5" y="8"/>
                    <a:pt x="4" y="12"/>
                  </a:cubicBezTo>
                  <a:close/>
                </a:path>
              </a:pathLst>
            </a:custGeom>
            <a:solidFill>
              <a:srgbClr val="C2AC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35"/>
            <p:cNvSpPr/>
            <p:nvPr/>
          </p:nvSpPr>
          <p:spPr>
            <a:xfrm>
              <a:off x="1453" y="1497"/>
              <a:ext cx="10" cy="21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4" y="21"/>
                  </a:moveTo>
                  <a:cubicBezTo>
                    <a:pt x="4" y="17"/>
                    <a:pt x="5" y="12"/>
                    <a:pt x="1" y="9"/>
                  </a:cubicBezTo>
                  <a:cubicBezTo>
                    <a:pt x="0" y="5"/>
                    <a:pt x="0" y="2"/>
                    <a:pt x="4" y="0"/>
                  </a:cubicBezTo>
                  <a:cubicBezTo>
                    <a:pt x="5" y="2"/>
                    <a:pt x="7" y="3"/>
                    <a:pt x="8" y="5"/>
                  </a:cubicBezTo>
                  <a:cubicBezTo>
                    <a:pt x="7" y="10"/>
                    <a:pt x="10" y="17"/>
                    <a:pt x="4" y="21"/>
                  </a:cubicBezTo>
                  <a:close/>
                </a:path>
              </a:pathLst>
            </a:custGeom>
            <a:solidFill>
              <a:srgbClr val="AB94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35"/>
            <p:cNvSpPr/>
            <p:nvPr/>
          </p:nvSpPr>
          <p:spPr>
            <a:xfrm>
              <a:off x="1493" y="1295"/>
              <a:ext cx="37" cy="69"/>
            </a:xfrm>
            <a:custGeom>
              <a:avLst/>
              <a:gdLst/>
              <a:ahLst/>
              <a:cxnLst/>
              <a:rect l="l" t="t" r="r" b="b"/>
              <a:pathLst>
                <a:path w="37" h="69" extrusionOk="0">
                  <a:moveTo>
                    <a:pt x="36" y="60"/>
                  </a:moveTo>
                  <a:cubicBezTo>
                    <a:pt x="24" y="69"/>
                    <a:pt x="25" y="56"/>
                    <a:pt x="23" y="51"/>
                  </a:cubicBezTo>
                  <a:cubicBezTo>
                    <a:pt x="20" y="47"/>
                    <a:pt x="22" y="39"/>
                    <a:pt x="15" y="38"/>
                  </a:cubicBezTo>
                  <a:cubicBezTo>
                    <a:pt x="7" y="36"/>
                    <a:pt x="9" y="47"/>
                    <a:pt x="4" y="49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33"/>
                    <a:pt x="0" y="26"/>
                    <a:pt x="0" y="19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11" y="14"/>
                    <a:pt x="11" y="1"/>
                    <a:pt x="19" y="0"/>
                  </a:cubicBezTo>
                  <a:cubicBezTo>
                    <a:pt x="28" y="17"/>
                    <a:pt x="37" y="33"/>
                    <a:pt x="31" y="53"/>
                  </a:cubicBezTo>
                  <a:cubicBezTo>
                    <a:pt x="33" y="55"/>
                    <a:pt x="35" y="58"/>
                    <a:pt x="36" y="60"/>
                  </a:cubicBezTo>
                  <a:close/>
                </a:path>
              </a:pathLst>
            </a:custGeom>
            <a:solidFill>
              <a:srgbClr val="8C5C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5"/>
            <p:cNvSpPr/>
            <p:nvPr/>
          </p:nvSpPr>
          <p:spPr>
            <a:xfrm>
              <a:off x="1505" y="1279"/>
              <a:ext cx="25" cy="69"/>
            </a:xfrm>
            <a:custGeom>
              <a:avLst/>
              <a:gdLst/>
              <a:ahLst/>
              <a:cxnLst/>
              <a:rect l="l" t="t" r="r" b="b"/>
              <a:pathLst>
                <a:path w="25" h="69" extrusionOk="0">
                  <a:moveTo>
                    <a:pt x="19" y="69"/>
                  </a:moveTo>
                  <a:cubicBezTo>
                    <a:pt x="12" y="58"/>
                    <a:pt x="19" y="45"/>
                    <a:pt x="15" y="33"/>
                  </a:cubicBezTo>
                  <a:cubicBezTo>
                    <a:pt x="10" y="34"/>
                    <a:pt x="14" y="39"/>
                    <a:pt x="9" y="41"/>
                  </a:cubicBezTo>
                  <a:cubicBezTo>
                    <a:pt x="5" y="33"/>
                    <a:pt x="11" y="23"/>
                    <a:pt x="4" y="16"/>
                  </a:cubicBezTo>
                  <a:cubicBezTo>
                    <a:pt x="1" y="13"/>
                    <a:pt x="0" y="10"/>
                    <a:pt x="1" y="5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7" y="1"/>
                    <a:pt x="10" y="2"/>
                    <a:pt x="12" y="5"/>
                  </a:cubicBezTo>
                  <a:cubicBezTo>
                    <a:pt x="12" y="9"/>
                    <a:pt x="11" y="14"/>
                    <a:pt x="16" y="17"/>
                  </a:cubicBezTo>
                  <a:cubicBezTo>
                    <a:pt x="24" y="17"/>
                    <a:pt x="23" y="22"/>
                    <a:pt x="23" y="28"/>
                  </a:cubicBezTo>
                  <a:cubicBezTo>
                    <a:pt x="22" y="33"/>
                    <a:pt x="22" y="39"/>
                    <a:pt x="22" y="45"/>
                  </a:cubicBezTo>
                  <a:cubicBezTo>
                    <a:pt x="24" y="52"/>
                    <a:pt x="25" y="58"/>
                    <a:pt x="24" y="64"/>
                  </a:cubicBezTo>
                  <a:cubicBezTo>
                    <a:pt x="22" y="66"/>
                    <a:pt x="21" y="67"/>
                    <a:pt x="19" y="69"/>
                  </a:cubicBezTo>
                  <a:close/>
                </a:path>
              </a:pathLst>
            </a:custGeom>
            <a:solidFill>
              <a:srgbClr val="5432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5"/>
            <p:cNvSpPr/>
            <p:nvPr/>
          </p:nvSpPr>
          <p:spPr>
            <a:xfrm>
              <a:off x="1548" y="1379"/>
              <a:ext cx="18" cy="36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9" y="36"/>
                  </a:moveTo>
                  <a:cubicBezTo>
                    <a:pt x="6" y="36"/>
                    <a:pt x="3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4" y="0"/>
                    <a:pt x="9" y="0"/>
                    <a:pt x="13" y="0"/>
                  </a:cubicBezTo>
                  <a:cubicBezTo>
                    <a:pt x="14" y="1"/>
                    <a:pt x="15" y="2"/>
                    <a:pt x="15" y="4"/>
                  </a:cubicBezTo>
                  <a:cubicBezTo>
                    <a:pt x="16" y="8"/>
                    <a:pt x="18" y="11"/>
                    <a:pt x="19" y="15"/>
                  </a:cubicBezTo>
                  <a:cubicBezTo>
                    <a:pt x="19" y="17"/>
                    <a:pt x="18" y="18"/>
                    <a:pt x="17" y="20"/>
                  </a:cubicBezTo>
                  <a:cubicBezTo>
                    <a:pt x="12" y="22"/>
                    <a:pt x="13" y="27"/>
                    <a:pt x="13" y="31"/>
                  </a:cubicBezTo>
                  <a:cubicBezTo>
                    <a:pt x="12" y="34"/>
                    <a:pt x="11" y="35"/>
                    <a:pt x="9" y="36"/>
                  </a:cubicBezTo>
                  <a:close/>
                </a:path>
              </a:pathLst>
            </a:custGeom>
            <a:solidFill>
              <a:srgbClr val="321E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5"/>
            <p:cNvSpPr/>
            <p:nvPr/>
          </p:nvSpPr>
          <p:spPr>
            <a:xfrm>
              <a:off x="1547" y="1348"/>
              <a:ext cx="24" cy="27"/>
            </a:xfrm>
            <a:custGeom>
              <a:avLst/>
              <a:gdLst/>
              <a:ahLst/>
              <a:cxnLst/>
              <a:rect l="l" t="t" r="r" b="b"/>
              <a:pathLst>
                <a:path w="25" h="28" extrusionOk="0">
                  <a:moveTo>
                    <a:pt x="14" y="28"/>
                  </a:moveTo>
                  <a:cubicBezTo>
                    <a:pt x="10" y="17"/>
                    <a:pt x="0" y="3"/>
                    <a:pt x="22" y="0"/>
                  </a:cubicBezTo>
                  <a:cubicBezTo>
                    <a:pt x="25" y="4"/>
                    <a:pt x="25" y="9"/>
                    <a:pt x="24" y="14"/>
                  </a:cubicBezTo>
                  <a:cubicBezTo>
                    <a:pt x="23" y="20"/>
                    <a:pt x="19" y="25"/>
                    <a:pt x="14" y="28"/>
                  </a:cubicBezTo>
                  <a:close/>
                </a:path>
              </a:pathLst>
            </a:custGeom>
            <a:solidFill>
              <a:srgbClr val="5D3F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5"/>
            <p:cNvSpPr/>
            <p:nvPr/>
          </p:nvSpPr>
          <p:spPr>
            <a:xfrm>
              <a:off x="1521" y="1296"/>
              <a:ext cx="17" cy="32"/>
            </a:xfrm>
            <a:custGeom>
              <a:avLst/>
              <a:gdLst/>
              <a:ahLst/>
              <a:cxnLst/>
              <a:rect l="l" t="t" r="r" b="b"/>
              <a:pathLst>
                <a:path w="17" h="32" extrusionOk="0">
                  <a:moveTo>
                    <a:pt x="4" y="31"/>
                  </a:moveTo>
                  <a:cubicBezTo>
                    <a:pt x="2" y="21"/>
                    <a:pt x="8" y="9"/>
                    <a:pt x="0" y="0"/>
                  </a:cubicBezTo>
                  <a:cubicBezTo>
                    <a:pt x="14" y="0"/>
                    <a:pt x="17" y="2"/>
                    <a:pt x="11" y="12"/>
                  </a:cubicBezTo>
                  <a:cubicBezTo>
                    <a:pt x="8" y="17"/>
                    <a:pt x="9" y="22"/>
                    <a:pt x="8" y="27"/>
                  </a:cubicBezTo>
                  <a:cubicBezTo>
                    <a:pt x="10" y="31"/>
                    <a:pt x="8" y="32"/>
                    <a:pt x="4" y="31"/>
                  </a:cubicBezTo>
                  <a:close/>
                </a:path>
              </a:pathLst>
            </a:custGeom>
            <a:solidFill>
              <a:srgbClr val="7D55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5"/>
            <p:cNvSpPr/>
            <p:nvPr/>
          </p:nvSpPr>
          <p:spPr>
            <a:xfrm>
              <a:off x="1571" y="1369"/>
              <a:ext cx="24" cy="28"/>
            </a:xfrm>
            <a:custGeom>
              <a:avLst/>
              <a:gdLst/>
              <a:ahLst/>
              <a:cxnLst/>
              <a:rect l="l" t="t" r="r" b="b"/>
              <a:pathLst>
                <a:path w="24" h="28" extrusionOk="0">
                  <a:moveTo>
                    <a:pt x="13" y="2"/>
                  </a:moveTo>
                  <a:cubicBezTo>
                    <a:pt x="24" y="4"/>
                    <a:pt x="22" y="11"/>
                    <a:pt x="17" y="18"/>
                  </a:cubicBezTo>
                  <a:cubicBezTo>
                    <a:pt x="20" y="18"/>
                    <a:pt x="14" y="18"/>
                    <a:pt x="16" y="17"/>
                  </a:cubicBezTo>
                  <a:cubicBezTo>
                    <a:pt x="16" y="16"/>
                    <a:pt x="15" y="16"/>
                    <a:pt x="15" y="15"/>
                  </a:cubicBezTo>
                  <a:cubicBezTo>
                    <a:pt x="14" y="21"/>
                    <a:pt x="14" y="28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1" y="21"/>
                    <a:pt x="0" y="16"/>
                    <a:pt x="2" y="11"/>
                  </a:cubicBezTo>
                  <a:cubicBezTo>
                    <a:pt x="4" y="6"/>
                    <a:pt x="6" y="0"/>
                    <a:pt x="13" y="2"/>
                  </a:cubicBezTo>
                  <a:close/>
                </a:path>
              </a:pathLst>
            </a:custGeom>
            <a:solidFill>
              <a:srgbClr val="371F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5"/>
            <p:cNvSpPr/>
            <p:nvPr/>
          </p:nvSpPr>
          <p:spPr>
            <a:xfrm>
              <a:off x="1543" y="1306"/>
              <a:ext cx="17" cy="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14" y="25"/>
                  </a:moveTo>
                  <a:cubicBezTo>
                    <a:pt x="0" y="23"/>
                    <a:pt x="5" y="12"/>
                    <a:pt x="5" y="5"/>
                  </a:cubicBezTo>
                  <a:cubicBezTo>
                    <a:pt x="5" y="0"/>
                    <a:pt x="11" y="5"/>
                    <a:pt x="14" y="6"/>
                  </a:cubicBezTo>
                  <a:cubicBezTo>
                    <a:pt x="18" y="12"/>
                    <a:pt x="16" y="19"/>
                    <a:pt x="14" y="25"/>
                  </a:cubicBezTo>
                  <a:close/>
                </a:path>
              </a:pathLst>
            </a:custGeom>
            <a:solidFill>
              <a:srgbClr val="4F38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5"/>
            <p:cNvSpPr/>
            <p:nvPr/>
          </p:nvSpPr>
          <p:spPr>
            <a:xfrm>
              <a:off x="1536" y="1332"/>
              <a:ext cx="16" cy="25"/>
            </a:xfrm>
            <a:custGeom>
              <a:avLst/>
              <a:gdLst/>
              <a:ahLst/>
              <a:cxnLst/>
              <a:rect l="l" t="t" r="r" b="b"/>
              <a:pathLst>
                <a:path w="17" h="25" extrusionOk="0">
                  <a:moveTo>
                    <a:pt x="9" y="7"/>
                  </a:moveTo>
                  <a:cubicBezTo>
                    <a:pt x="10" y="2"/>
                    <a:pt x="13" y="0"/>
                    <a:pt x="15" y="6"/>
                  </a:cubicBezTo>
                  <a:cubicBezTo>
                    <a:pt x="17" y="11"/>
                    <a:pt x="16" y="18"/>
                    <a:pt x="17" y="24"/>
                  </a:cubicBezTo>
                  <a:cubicBezTo>
                    <a:pt x="0" y="25"/>
                    <a:pt x="6" y="16"/>
                    <a:pt x="9" y="7"/>
                  </a:cubicBezTo>
                  <a:close/>
                </a:path>
              </a:pathLst>
            </a:custGeom>
            <a:solidFill>
              <a:srgbClr val="6349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5"/>
            <p:cNvSpPr/>
            <p:nvPr/>
          </p:nvSpPr>
          <p:spPr>
            <a:xfrm>
              <a:off x="1538" y="1339"/>
              <a:ext cx="15" cy="27"/>
            </a:xfrm>
            <a:custGeom>
              <a:avLst/>
              <a:gdLst/>
              <a:ahLst/>
              <a:cxnLst/>
              <a:rect l="l" t="t" r="r" b="b"/>
              <a:pathLst>
                <a:path w="16" h="27" extrusionOk="0">
                  <a:moveTo>
                    <a:pt x="7" y="0"/>
                  </a:moveTo>
                  <a:cubicBezTo>
                    <a:pt x="8" y="6"/>
                    <a:pt x="4" y="15"/>
                    <a:pt x="15" y="17"/>
                  </a:cubicBezTo>
                  <a:cubicBezTo>
                    <a:pt x="14" y="20"/>
                    <a:pt x="16" y="26"/>
                    <a:pt x="11" y="26"/>
                  </a:cubicBezTo>
                  <a:cubicBezTo>
                    <a:pt x="6" y="27"/>
                    <a:pt x="5" y="20"/>
                    <a:pt x="3" y="17"/>
                  </a:cubicBezTo>
                  <a:cubicBezTo>
                    <a:pt x="0" y="11"/>
                    <a:pt x="0" y="6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F34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5"/>
            <p:cNvSpPr/>
            <p:nvPr/>
          </p:nvSpPr>
          <p:spPr>
            <a:xfrm>
              <a:off x="1564" y="1348"/>
              <a:ext cx="16" cy="28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4" y="16"/>
                  </a:moveTo>
                  <a:cubicBezTo>
                    <a:pt x="4" y="11"/>
                    <a:pt x="4" y="5"/>
                    <a:pt x="4" y="0"/>
                  </a:cubicBezTo>
                  <a:cubicBezTo>
                    <a:pt x="14" y="2"/>
                    <a:pt x="8" y="12"/>
                    <a:pt x="12" y="16"/>
                  </a:cubicBezTo>
                  <a:cubicBezTo>
                    <a:pt x="16" y="22"/>
                    <a:pt x="12" y="25"/>
                    <a:pt x="8" y="29"/>
                  </a:cubicBezTo>
                  <a:cubicBezTo>
                    <a:pt x="6" y="29"/>
                    <a:pt x="4" y="29"/>
                    <a:pt x="3" y="27"/>
                  </a:cubicBezTo>
                  <a:cubicBezTo>
                    <a:pt x="0" y="23"/>
                    <a:pt x="1" y="20"/>
                    <a:pt x="4" y="16"/>
                  </a:cubicBezTo>
                  <a:close/>
                </a:path>
              </a:pathLst>
            </a:custGeom>
            <a:solidFill>
              <a:srgbClr val="785B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5"/>
            <p:cNvSpPr/>
            <p:nvPr/>
          </p:nvSpPr>
          <p:spPr>
            <a:xfrm>
              <a:off x="1556" y="1312"/>
              <a:ext cx="15" cy="23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0" y="19"/>
                  </a:moveTo>
                  <a:cubicBezTo>
                    <a:pt x="0" y="13"/>
                    <a:pt x="0" y="6"/>
                    <a:pt x="0" y="0"/>
                  </a:cubicBezTo>
                  <a:cubicBezTo>
                    <a:pt x="6" y="0"/>
                    <a:pt x="10" y="2"/>
                    <a:pt x="12" y="7"/>
                  </a:cubicBezTo>
                  <a:cubicBezTo>
                    <a:pt x="14" y="12"/>
                    <a:pt x="15" y="16"/>
                    <a:pt x="8" y="15"/>
                  </a:cubicBezTo>
                  <a:cubicBezTo>
                    <a:pt x="1" y="7"/>
                    <a:pt x="5" y="23"/>
                    <a:pt x="0" y="19"/>
                  </a:cubicBezTo>
                  <a:close/>
                </a:path>
              </a:pathLst>
            </a:custGeom>
            <a:solidFill>
              <a:srgbClr val="7054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5"/>
            <p:cNvSpPr/>
            <p:nvPr/>
          </p:nvSpPr>
          <p:spPr>
            <a:xfrm>
              <a:off x="1576" y="1375"/>
              <a:ext cx="12" cy="32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0" y="20"/>
                  </a:moveTo>
                  <a:cubicBezTo>
                    <a:pt x="8" y="17"/>
                    <a:pt x="7" y="9"/>
                    <a:pt x="11" y="0"/>
                  </a:cubicBezTo>
                  <a:cubicBezTo>
                    <a:pt x="12" y="6"/>
                    <a:pt x="12" y="9"/>
                    <a:pt x="12" y="12"/>
                  </a:cubicBezTo>
                  <a:cubicBezTo>
                    <a:pt x="12" y="14"/>
                    <a:pt x="12" y="17"/>
                    <a:pt x="12" y="20"/>
                  </a:cubicBezTo>
                  <a:cubicBezTo>
                    <a:pt x="8" y="22"/>
                    <a:pt x="4" y="32"/>
                    <a:pt x="0" y="20"/>
                  </a:cubicBezTo>
                  <a:close/>
                </a:path>
              </a:pathLst>
            </a:custGeom>
            <a:solidFill>
              <a:srgbClr val="7053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5"/>
            <p:cNvSpPr/>
            <p:nvPr/>
          </p:nvSpPr>
          <p:spPr>
            <a:xfrm>
              <a:off x="1560" y="1364"/>
              <a:ext cx="10" cy="21"/>
            </a:xfrm>
            <a:custGeom>
              <a:avLst/>
              <a:gdLst/>
              <a:ahLst/>
              <a:cxnLst/>
              <a:rect l="l" t="t" r="r" b="b"/>
              <a:pathLst>
                <a:path w="10" h="22" extrusionOk="0">
                  <a:moveTo>
                    <a:pt x="8" y="0"/>
                  </a:moveTo>
                  <a:cubicBezTo>
                    <a:pt x="8" y="4"/>
                    <a:pt x="8" y="8"/>
                    <a:pt x="8" y="12"/>
                  </a:cubicBezTo>
                  <a:cubicBezTo>
                    <a:pt x="10" y="14"/>
                    <a:pt x="10" y="17"/>
                    <a:pt x="8" y="20"/>
                  </a:cubicBezTo>
                  <a:cubicBezTo>
                    <a:pt x="5" y="22"/>
                    <a:pt x="2" y="22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6"/>
                    <a:pt x="2" y="2"/>
                    <a:pt x="8" y="0"/>
                  </a:cubicBezTo>
                  <a:close/>
                </a:path>
              </a:pathLst>
            </a:custGeom>
            <a:solidFill>
              <a:srgbClr val="502E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5"/>
            <p:cNvSpPr/>
            <p:nvPr/>
          </p:nvSpPr>
          <p:spPr>
            <a:xfrm>
              <a:off x="1581" y="1332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15" h="16" extrusionOk="0">
                  <a:moveTo>
                    <a:pt x="11" y="16"/>
                  </a:moveTo>
                  <a:cubicBezTo>
                    <a:pt x="8" y="16"/>
                    <a:pt x="5" y="16"/>
                    <a:pt x="3" y="16"/>
                  </a:cubicBezTo>
                  <a:cubicBezTo>
                    <a:pt x="0" y="10"/>
                    <a:pt x="0" y="5"/>
                    <a:pt x="3" y="0"/>
                  </a:cubicBezTo>
                  <a:cubicBezTo>
                    <a:pt x="9" y="0"/>
                    <a:pt x="13" y="2"/>
                    <a:pt x="15" y="8"/>
                  </a:cubicBezTo>
                  <a:cubicBezTo>
                    <a:pt x="12" y="10"/>
                    <a:pt x="14" y="14"/>
                    <a:pt x="11" y="16"/>
                  </a:cubicBezTo>
                  <a:close/>
                </a:path>
              </a:pathLst>
            </a:custGeom>
            <a:solidFill>
              <a:srgbClr val="5833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5"/>
            <p:cNvSpPr/>
            <p:nvPr/>
          </p:nvSpPr>
          <p:spPr>
            <a:xfrm>
              <a:off x="1563" y="1319"/>
              <a:ext cx="10" cy="1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8"/>
                  </a:moveTo>
                  <a:cubicBezTo>
                    <a:pt x="4" y="7"/>
                    <a:pt x="5" y="4"/>
                    <a:pt x="5" y="0"/>
                  </a:cubicBezTo>
                  <a:cubicBezTo>
                    <a:pt x="6" y="3"/>
                    <a:pt x="8" y="6"/>
                    <a:pt x="9" y="9"/>
                  </a:cubicBezTo>
                  <a:cubicBezTo>
                    <a:pt x="9" y="13"/>
                    <a:pt x="10" y="19"/>
                    <a:pt x="5" y="18"/>
                  </a:cubicBezTo>
                  <a:cubicBezTo>
                    <a:pt x="0" y="18"/>
                    <a:pt x="1" y="12"/>
                    <a:pt x="1" y="8"/>
                  </a:cubicBezTo>
                  <a:close/>
                </a:path>
              </a:pathLst>
            </a:custGeom>
            <a:solidFill>
              <a:srgbClr val="5F42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5"/>
            <p:cNvSpPr/>
            <p:nvPr/>
          </p:nvSpPr>
          <p:spPr>
            <a:xfrm>
              <a:off x="1524" y="1323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1" y="4"/>
                  </a:moveTo>
                  <a:cubicBezTo>
                    <a:pt x="3" y="3"/>
                    <a:pt x="4" y="2"/>
                    <a:pt x="5" y="0"/>
                  </a:cubicBezTo>
                  <a:cubicBezTo>
                    <a:pt x="10" y="7"/>
                    <a:pt x="11" y="14"/>
                    <a:pt x="5" y="20"/>
                  </a:cubicBezTo>
                  <a:cubicBezTo>
                    <a:pt x="2" y="15"/>
                    <a:pt x="0" y="10"/>
                    <a:pt x="1" y="4"/>
                  </a:cubicBezTo>
                  <a:close/>
                </a:path>
              </a:pathLst>
            </a:custGeom>
            <a:solidFill>
              <a:srgbClr val="754F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5"/>
            <p:cNvSpPr/>
            <p:nvPr/>
          </p:nvSpPr>
          <p:spPr>
            <a:xfrm>
              <a:off x="1572" y="1363"/>
              <a:ext cx="12" cy="16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3"/>
                  </a:moveTo>
                  <a:cubicBezTo>
                    <a:pt x="1" y="9"/>
                    <a:pt x="2" y="5"/>
                    <a:pt x="4" y="1"/>
                  </a:cubicBezTo>
                  <a:cubicBezTo>
                    <a:pt x="10" y="0"/>
                    <a:pt x="12" y="3"/>
                    <a:pt x="12" y="9"/>
                  </a:cubicBezTo>
                  <a:cubicBezTo>
                    <a:pt x="9" y="11"/>
                    <a:pt x="7" y="14"/>
                    <a:pt x="4" y="17"/>
                  </a:cubicBezTo>
                  <a:cubicBezTo>
                    <a:pt x="2" y="17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7458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5"/>
            <p:cNvSpPr/>
            <p:nvPr/>
          </p:nvSpPr>
          <p:spPr>
            <a:xfrm>
              <a:off x="1534" y="1331"/>
              <a:ext cx="8" cy="25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7" y="8"/>
                  </a:moveTo>
                  <a:cubicBezTo>
                    <a:pt x="7" y="14"/>
                    <a:pt x="7" y="19"/>
                    <a:pt x="7" y="25"/>
                  </a:cubicBezTo>
                  <a:cubicBezTo>
                    <a:pt x="0" y="17"/>
                    <a:pt x="4" y="8"/>
                    <a:pt x="3" y="0"/>
                  </a:cubicBezTo>
                  <a:cubicBezTo>
                    <a:pt x="8" y="2"/>
                    <a:pt x="6" y="6"/>
                    <a:pt x="7" y="8"/>
                  </a:cubicBezTo>
                  <a:close/>
                </a:path>
              </a:pathLst>
            </a:custGeom>
            <a:solidFill>
              <a:srgbClr val="7D5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5"/>
            <p:cNvSpPr/>
            <p:nvPr/>
          </p:nvSpPr>
          <p:spPr>
            <a:xfrm>
              <a:off x="1592" y="1340"/>
              <a:ext cx="7" cy="16"/>
            </a:xfrm>
            <a:custGeom>
              <a:avLst/>
              <a:gdLst/>
              <a:ahLst/>
              <a:cxnLst/>
              <a:rect l="l" t="t" r="r" b="b"/>
              <a:pathLst>
                <a:path w="7" h="16" extrusionOk="0">
                  <a:moveTo>
                    <a:pt x="0" y="8"/>
                  </a:moveTo>
                  <a:cubicBezTo>
                    <a:pt x="0" y="5"/>
                    <a:pt x="1" y="1"/>
                    <a:pt x="4" y="0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6" y="7"/>
                    <a:pt x="5" y="12"/>
                    <a:pt x="4" y="16"/>
                  </a:cubicBezTo>
                  <a:cubicBezTo>
                    <a:pt x="2" y="13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5433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5"/>
            <p:cNvSpPr/>
            <p:nvPr/>
          </p:nvSpPr>
          <p:spPr>
            <a:xfrm>
              <a:off x="1578" y="1330"/>
              <a:ext cx="6" cy="18"/>
            </a:xfrm>
            <a:custGeom>
              <a:avLst/>
              <a:gdLst/>
              <a:ahLst/>
              <a:cxnLst/>
              <a:rect l="l" t="t" r="r" b="b"/>
              <a:pathLst>
                <a:path w="6" h="18" extrusionOk="0">
                  <a:moveTo>
                    <a:pt x="6" y="2"/>
                  </a:moveTo>
                  <a:cubicBezTo>
                    <a:pt x="6" y="7"/>
                    <a:pt x="6" y="12"/>
                    <a:pt x="6" y="18"/>
                  </a:cubicBezTo>
                  <a:cubicBezTo>
                    <a:pt x="0" y="13"/>
                    <a:pt x="2" y="7"/>
                    <a:pt x="3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7F5F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5"/>
            <p:cNvSpPr/>
            <p:nvPr/>
          </p:nvSpPr>
          <p:spPr>
            <a:xfrm>
              <a:off x="1210" y="1354"/>
              <a:ext cx="108" cy="184"/>
            </a:xfrm>
            <a:custGeom>
              <a:avLst/>
              <a:gdLst/>
              <a:ahLst/>
              <a:cxnLst/>
              <a:rect l="l" t="t" r="r" b="b"/>
              <a:pathLst>
                <a:path w="109" h="186" extrusionOk="0">
                  <a:moveTo>
                    <a:pt x="93" y="82"/>
                  </a:moveTo>
                  <a:cubicBezTo>
                    <a:pt x="81" y="87"/>
                    <a:pt x="67" y="79"/>
                    <a:pt x="56" y="90"/>
                  </a:cubicBezTo>
                  <a:cubicBezTo>
                    <a:pt x="58" y="95"/>
                    <a:pt x="69" y="88"/>
                    <a:pt x="68" y="97"/>
                  </a:cubicBezTo>
                  <a:cubicBezTo>
                    <a:pt x="67" y="108"/>
                    <a:pt x="74" y="107"/>
                    <a:pt x="80" y="104"/>
                  </a:cubicBezTo>
                  <a:cubicBezTo>
                    <a:pt x="93" y="97"/>
                    <a:pt x="102" y="104"/>
                    <a:pt x="109" y="114"/>
                  </a:cubicBezTo>
                  <a:cubicBezTo>
                    <a:pt x="109" y="115"/>
                    <a:pt x="108" y="115"/>
                    <a:pt x="108" y="116"/>
                  </a:cubicBezTo>
                  <a:cubicBezTo>
                    <a:pt x="104" y="119"/>
                    <a:pt x="100" y="120"/>
                    <a:pt x="96" y="118"/>
                  </a:cubicBezTo>
                  <a:cubicBezTo>
                    <a:pt x="91" y="115"/>
                    <a:pt x="86" y="116"/>
                    <a:pt x="81" y="118"/>
                  </a:cubicBezTo>
                  <a:cubicBezTo>
                    <a:pt x="74" y="120"/>
                    <a:pt x="67" y="118"/>
                    <a:pt x="60" y="121"/>
                  </a:cubicBezTo>
                  <a:cubicBezTo>
                    <a:pt x="58" y="122"/>
                    <a:pt x="56" y="123"/>
                    <a:pt x="55" y="125"/>
                  </a:cubicBezTo>
                  <a:cubicBezTo>
                    <a:pt x="57" y="128"/>
                    <a:pt x="60" y="127"/>
                    <a:pt x="62" y="129"/>
                  </a:cubicBezTo>
                  <a:cubicBezTo>
                    <a:pt x="66" y="133"/>
                    <a:pt x="67" y="138"/>
                    <a:pt x="70" y="142"/>
                  </a:cubicBezTo>
                  <a:cubicBezTo>
                    <a:pt x="71" y="146"/>
                    <a:pt x="75" y="148"/>
                    <a:pt x="79" y="149"/>
                  </a:cubicBezTo>
                  <a:cubicBezTo>
                    <a:pt x="86" y="150"/>
                    <a:pt x="92" y="146"/>
                    <a:pt x="99" y="144"/>
                  </a:cubicBezTo>
                  <a:cubicBezTo>
                    <a:pt x="101" y="144"/>
                    <a:pt x="102" y="145"/>
                    <a:pt x="101" y="147"/>
                  </a:cubicBezTo>
                  <a:cubicBezTo>
                    <a:pt x="101" y="157"/>
                    <a:pt x="95" y="163"/>
                    <a:pt x="88" y="169"/>
                  </a:cubicBezTo>
                  <a:cubicBezTo>
                    <a:pt x="83" y="164"/>
                    <a:pt x="78" y="165"/>
                    <a:pt x="73" y="169"/>
                  </a:cubicBezTo>
                  <a:cubicBezTo>
                    <a:pt x="71" y="174"/>
                    <a:pt x="66" y="171"/>
                    <a:pt x="63" y="172"/>
                  </a:cubicBezTo>
                  <a:cubicBezTo>
                    <a:pt x="55" y="173"/>
                    <a:pt x="47" y="175"/>
                    <a:pt x="48" y="186"/>
                  </a:cubicBezTo>
                  <a:cubicBezTo>
                    <a:pt x="30" y="152"/>
                    <a:pt x="15" y="116"/>
                    <a:pt x="8" y="78"/>
                  </a:cubicBezTo>
                  <a:cubicBezTo>
                    <a:pt x="2" y="65"/>
                    <a:pt x="0" y="51"/>
                    <a:pt x="5" y="38"/>
                  </a:cubicBezTo>
                  <a:cubicBezTo>
                    <a:pt x="13" y="28"/>
                    <a:pt x="9" y="14"/>
                    <a:pt x="18" y="5"/>
                  </a:cubicBezTo>
                  <a:cubicBezTo>
                    <a:pt x="31" y="15"/>
                    <a:pt x="42" y="3"/>
                    <a:pt x="54" y="0"/>
                  </a:cubicBezTo>
                  <a:cubicBezTo>
                    <a:pt x="63" y="8"/>
                    <a:pt x="56" y="16"/>
                    <a:pt x="56" y="25"/>
                  </a:cubicBezTo>
                  <a:cubicBezTo>
                    <a:pt x="55" y="30"/>
                    <a:pt x="54" y="35"/>
                    <a:pt x="52" y="41"/>
                  </a:cubicBezTo>
                  <a:cubicBezTo>
                    <a:pt x="50" y="46"/>
                    <a:pt x="47" y="50"/>
                    <a:pt x="44" y="55"/>
                  </a:cubicBezTo>
                  <a:cubicBezTo>
                    <a:pt x="43" y="59"/>
                    <a:pt x="42" y="62"/>
                    <a:pt x="42" y="66"/>
                  </a:cubicBezTo>
                  <a:cubicBezTo>
                    <a:pt x="41" y="69"/>
                    <a:pt x="45" y="67"/>
                    <a:pt x="43" y="67"/>
                  </a:cubicBezTo>
                  <a:cubicBezTo>
                    <a:pt x="42" y="67"/>
                    <a:pt x="42" y="65"/>
                    <a:pt x="42" y="64"/>
                  </a:cubicBezTo>
                  <a:cubicBezTo>
                    <a:pt x="43" y="62"/>
                    <a:pt x="43" y="60"/>
                    <a:pt x="44" y="58"/>
                  </a:cubicBezTo>
                  <a:cubicBezTo>
                    <a:pt x="45" y="57"/>
                    <a:pt x="46" y="56"/>
                    <a:pt x="48" y="56"/>
                  </a:cubicBezTo>
                  <a:cubicBezTo>
                    <a:pt x="53" y="68"/>
                    <a:pt x="66" y="63"/>
                    <a:pt x="73" y="70"/>
                  </a:cubicBezTo>
                  <a:cubicBezTo>
                    <a:pt x="78" y="77"/>
                    <a:pt x="91" y="71"/>
                    <a:pt x="93" y="82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5"/>
            <p:cNvSpPr/>
            <p:nvPr/>
          </p:nvSpPr>
          <p:spPr>
            <a:xfrm>
              <a:off x="1186" y="1370"/>
              <a:ext cx="35" cy="77"/>
            </a:xfrm>
            <a:custGeom>
              <a:avLst/>
              <a:gdLst/>
              <a:ahLst/>
              <a:cxnLst/>
              <a:rect l="l" t="t" r="r" b="b"/>
              <a:pathLst>
                <a:path w="36" h="77" extrusionOk="0">
                  <a:moveTo>
                    <a:pt x="35" y="21"/>
                  </a:moveTo>
                  <a:cubicBezTo>
                    <a:pt x="30" y="34"/>
                    <a:pt x="36" y="47"/>
                    <a:pt x="33" y="61"/>
                  </a:cubicBezTo>
                  <a:cubicBezTo>
                    <a:pt x="23" y="58"/>
                    <a:pt x="23" y="68"/>
                    <a:pt x="18" y="72"/>
                  </a:cubicBezTo>
                  <a:cubicBezTo>
                    <a:pt x="15" y="64"/>
                    <a:pt x="16" y="55"/>
                    <a:pt x="17" y="48"/>
                  </a:cubicBezTo>
                  <a:cubicBezTo>
                    <a:pt x="13" y="51"/>
                    <a:pt x="19" y="60"/>
                    <a:pt x="13" y="65"/>
                  </a:cubicBezTo>
                  <a:cubicBezTo>
                    <a:pt x="9" y="68"/>
                    <a:pt x="10" y="73"/>
                    <a:pt x="10" y="77"/>
                  </a:cubicBezTo>
                  <a:cubicBezTo>
                    <a:pt x="2" y="77"/>
                    <a:pt x="2" y="70"/>
                    <a:pt x="1" y="65"/>
                  </a:cubicBezTo>
                  <a:cubicBezTo>
                    <a:pt x="1" y="57"/>
                    <a:pt x="0" y="48"/>
                    <a:pt x="2" y="40"/>
                  </a:cubicBezTo>
                  <a:cubicBezTo>
                    <a:pt x="3" y="36"/>
                    <a:pt x="4" y="32"/>
                    <a:pt x="5" y="28"/>
                  </a:cubicBezTo>
                  <a:cubicBezTo>
                    <a:pt x="7" y="21"/>
                    <a:pt x="9" y="15"/>
                    <a:pt x="10" y="8"/>
                  </a:cubicBezTo>
                  <a:cubicBezTo>
                    <a:pt x="11" y="5"/>
                    <a:pt x="12" y="1"/>
                    <a:pt x="16" y="0"/>
                  </a:cubicBezTo>
                  <a:cubicBezTo>
                    <a:pt x="25" y="2"/>
                    <a:pt x="28" y="10"/>
                    <a:pt x="32" y="16"/>
                  </a:cubicBezTo>
                  <a:cubicBezTo>
                    <a:pt x="33" y="18"/>
                    <a:pt x="34" y="19"/>
                    <a:pt x="35" y="21"/>
                  </a:cubicBezTo>
                  <a:close/>
                </a:path>
              </a:pathLst>
            </a:custGeom>
            <a:solidFill>
              <a:srgbClr val="301E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5"/>
            <p:cNvSpPr/>
            <p:nvPr/>
          </p:nvSpPr>
          <p:spPr>
            <a:xfrm>
              <a:off x="1151" y="1368"/>
              <a:ext cx="25" cy="62"/>
            </a:xfrm>
            <a:custGeom>
              <a:avLst/>
              <a:gdLst/>
              <a:ahLst/>
              <a:cxnLst/>
              <a:rect l="l" t="t" r="r" b="b"/>
              <a:pathLst>
                <a:path w="25" h="62" extrusionOk="0">
                  <a:moveTo>
                    <a:pt x="5" y="7"/>
                  </a:moveTo>
                  <a:cubicBezTo>
                    <a:pt x="8" y="5"/>
                    <a:pt x="10" y="4"/>
                    <a:pt x="13" y="3"/>
                  </a:cubicBezTo>
                  <a:cubicBezTo>
                    <a:pt x="15" y="0"/>
                    <a:pt x="18" y="0"/>
                    <a:pt x="21" y="2"/>
                  </a:cubicBezTo>
                  <a:cubicBezTo>
                    <a:pt x="25" y="12"/>
                    <a:pt x="20" y="20"/>
                    <a:pt x="14" y="27"/>
                  </a:cubicBezTo>
                  <a:cubicBezTo>
                    <a:pt x="8" y="38"/>
                    <a:pt x="8" y="50"/>
                    <a:pt x="10" y="62"/>
                  </a:cubicBezTo>
                  <a:cubicBezTo>
                    <a:pt x="0" y="51"/>
                    <a:pt x="7" y="38"/>
                    <a:pt x="6" y="26"/>
                  </a:cubicBezTo>
                  <a:cubicBezTo>
                    <a:pt x="5" y="19"/>
                    <a:pt x="8" y="13"/>
                    <a:pt x="5" y="7"/>
                  </a:cubicBezTo>
                  <a:close/>
                </a:path>
              </a:pathLst>
            </a:custGeom>
            <a:solidFill>
              <a:srgbClr val="7D5C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5"/>
            <p:cNvSpPr/>
            <p:nvPr/>
          </p:nvSpPr>
          <p:spPr>
            <a:xfrm>
              <a:off x="1167" y="1389"/>
              <a:ext cx="15" cy="58"/>
            </a:xfrm>
            <a:custGeom>
              <a:avLst/>
              <a:gdLst/>
              <a:ahLst/>
              <a:cxnLst/>
              <a:rect l="l" t="t" r="r" b="b"/>
              <a:pathLst>
                <a:path w="15" h="58" extrusionOk="0">
                  <a:moveTo>
                    <a:pt x="5" y="57"/>
                  </a:moveTo>
                  <a:cubicBezTo>
                    <a:pt x="3" y="40"/>
                    <a:pt x="0" y="23"/>
                    <a:pt x="1" y="6"/>
                  </a:cubicBezTo>
                  <a:cubicBezTo>
                    <a:pt x="0" y="1"/>
                    <a:pt x="2" y="0"/>
                    <a:pt x="6" y="2"/>
                  </a:cubicBezTo>
                  <a:cubicBezTo>
                    <a:pt x="10" y="6"/>
                    <a:pt x="11" y="11"/>
                    <a:pt x="13" y="16"/>
                  </a:cubicBezTo>
                  <a:cubicBezTo>
                    <a:pt x="15" y="27"/>
                    <a:pt x="15" y="38"/>
                    <a:pt x="14" y="49"/>
                  </a:cubicBezTo>
                  <a:cubicBezTo>
                    <a:pt x="12" y="53"/>
                    <a:pt x="11" y="58"/>
                    <a:pt x="5" y="57"/>
                  </a:cubicBezTo>
                  <a:close/>
                </a:path>
              </a:pathLst>
            </a:custGeom>
            <a:solidFill>
              <a:srgbClr val="7A55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5"/>
            <p:cNvSpPr/>
            <p:nvPr/>
          </p:nvSpPr>
          <p:spPr>
            <a:xfrm>
              <a:off x="1172" y="1433"/>
              <a:ext cx="29" cy="31"/>
            </a:xfrm>
            <a:custGeom>
              <a:avLst/>
              <a:gdLst/>
              <a:ahLst/>
              <a:cxnLst/>
              <a:rect l="l" t="t" r="r" b="b"/>
              <a:pathLst>
                <a:path w="29" h="31" extrusionOk="0">
                  <a:moveTo>
                    <a:pt x="0" y="13"/>
                  </a:moveTo>
                  <a:cubicBezTo>
                    <a:pt x="4" y="12"/>
                    <a:pt x="4" y="9"/>
                    <a:pt x="5" y="5"/>
                  </a:cubicBezTo>
                  <a:cubicBezTo>
                    <a:pt x="7" y="3"/>
                    <a:pt x="10" y="0"/>
                    <a:pt x="14" y="0"/>
                  </a:cubicBezTo>
                  <a:cubicBezTo>
                    <a:pt x="16" y="0"/>
                    <a:pt x="17" y="2"/>
                    <a:pt x="18" y="3"/>
                  </a:cubicBezTo>
                  <a:cubicBezTo>
                    <a:pt x="18" y="10"/>
                    <a:pt x="18" y="17"/>
                    <a:pt x="25" y="21"/>
                  </a:cubicBezTo>
                  <a:cubicBezTo>
                    <a:pt x="29" y="28"/>
                    <a:pt x="26" y="31"/>
                    <a:pt x="20" y="29"/>
                  </a:cubicBezTo>
                  <a:cubicBezTo>
                    <a:pt x="12" y="25"/>
                    <a:pt x="4" y="22"/>
                    <a:pt x="0" y="13"/>
                  </a:cubicBezTo>
                  <a:close/>
                </a:path>
              </a:pathLst>
            </a:custGeom>
            <a:solidFill>
              <a:srgbClr val="4830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5"/>
            <p:cNvSpPr/>
            <p:nvPr/>
          </p:nvSpPr>
          <p:spPr>
            <a:xfrm>
              <a:off x="1165" y="1343"/>
              <a:ext cx="29" cy="52"/>
            </a:xfrm>
            <a:custGeom>
              <a:avLst/>
              <a:gdLst/>
              <a:ahLst/>
              <a:cxnLst/>
              <a:rect l="l" t="t" r="r" b="b"/>
              <a:pathLst>
                <a:path w="29" h="53" extrusionOk="0">
                  <a:moveTo>
                    <a:pt x="7" y="49"/>
                  </a:moveTo>
                  <a:cubicBezTo>
                    <a:pt x="6" y="50"/>
                    <a:pt x="4" y="51"/>
                    <a:pt x="3" y="53"/>
                  </a:cubicBezTo>
                  <a:cubicBezTo>
                    <a:pt x="3" y="53"/>
                    <a:pt x="1" y="53"/>
                    <a:pt x="1" y="53"/>
                  </a:cubicBezTo>
                  <a:cubicBezTo>
                    <a:pt x="1" y="53"/>
                    <a:pt x="0" y="53"/>
                    <a:pt x="0" y="53"/>
                  </a:cubicBezTo>
                  <a:cubicBezTo>
                    <a:pt x="2" y="45"/>
                    <a:pt x="4" y="37"/>
                    <a:pt x="6" y="29"/>
                  </a:cubicBezTo>
                  <a:cubicBezTo>
                    <a:pt x="5" y="20"/>
                    <a:pt x="11" y="14"/>
                    <a:pt x="14" y="7"/>
                  </a:cubicBezTo>
                  <a:cubicBezTo>
                    <a:pt x="29" y="0"/>
                    <a:pt x="27" y="11"/>
                    <a:pt x="24" y="18"/>
                  </a:cubicBezTo>
                  <a:cubicBezTo>
                    <a:pt x="19" y="28"/>
                    <a:pt x="15" y="40"/>
                    <a:pt x="7" y="49"/>
                  </a:cubicBezTo>
                  <a:close/>
                </a:path>
              </a:pathLst>
            </a:custGeom>
            <a:solidFill>
              <a:srgbClr val="492A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5"/>
            <p:cNvSpPr/>
            <p:nvPr/>
          </p:nvSpPr>
          <p:spPr>
            <a:xfrm>
              <a:off x="1199" y="1415"/>
              <a:ext cx="4" cy="27"/>
            </a:xfrm>
            <a:custGeom>
              <a:avLst/>
              <a:gdLst/>
              <a:ahLst/>
              <a:cxnLst/>
              <a:rect l="l" t="t" r="r" b="b"/>
              <a:pathLst>
                <a:path w="5" h="27" extrusionOk="0">
                  <a:moveTo>
                    <a:pt x="0" y="20"/>
                  </a:moveTo>
                  <a:cubicBezTo>
                    <a:pt x="1" y="13"/>
                    <a:pt x="1" y="7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9"/>
                    <a:pt x="5" y="18"/>
                    <a:pt x="5" y="27"/>
                  </a:cubicBezTo>
                  <a:cubicBezTo>
                    <a:pt x="3" y="25"/>
                    <a:pt x="2" y="22"/>
                    <a:pt x="0" y="20"/>
                  </a:cubicBezTo>
                  <a:close/>
                </a:path>
              </a:pathLst>
            </a:custGeom>
            <a:solidFill>
              <a:srgbClr val="725C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5"/>
            <p:cNvSpPr/>
            <p:nvPr/>
          </p:nvSpPr>
          <p:spPr>
            <a:xfrm>
              <a:off x="1185" y="1433"/>
              <a:ext cx="12" cy="2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2" y="21"/>
                  </a:moveTo>
                  <a:cubicBezTo>
                    <a:pt x="0" y="18"/>
                    <a:pt x="4" y="9"/>
                    <a:pt x="3" y="2"/>
                  </a:cubicBezTo>
                  <a:cubicBezTo>
                    <a:pt x="5" y="0"/>
                    <a:pt x="6" y="0"/>
                    <a:pt x="7" y="2"/>
                  </a:cubicBezTo>
                  <a:cubicBezTo>
                    <a:pt x="8" y="6"/>
                    <a:pt x="7" y="11"/>
                    <a:pt x="11" y="14"/>
                  </a:cubicBezTo>
                  <a:cubicBezTo>
                    <a:pt x="11" y="16"/>
                    <a:pt x="11" y="19"/>
                    <a:pt x="12" y="21"/>
                  </a:cubicBezTo>
                  <a:close/>
                </a:path>
              </a:pathLst>
            </a:custGeom>
            <a:solidFill>
              <a:srgbClr val="755B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5"/>
            <p:cNvSpPr/>
            <p:nvPr/>
          </p:nvSpPr>
          <p:spPr>
            <a:xfrm>
              <a:off x="1549" y="1621"/>
              <a:ext cx="26" cy="22"/>
            </a:xfrm>
            <a:custGeom>
              <a:avLst/>
              <a:gdLst/>
              <a:ahLst/>
              <a:cxnLst/>
              <a:rect l="l" t="t" r="r" b="b"/>
              <a:pathLst>
                <a:path w="27" h="22" extrusionOk="0">
                  <a:moveTo>
                    <a:pt x="0" y="8"/>
                  </a:moveTo>
                  <a:cubicBezTo>
                    <a:pt x="3" y="5"/>
                    <a:pt x="5" y="3"/>
                    <a:pt x="8" y="0"/>
                  </a:cubicBezTo>
                  <a:cubicBezTo>
                    <a:pt x="10" y="0"/>
                    <a:pt x="13" y="0"/>
                    <a:pt x="15" y="0"/>
                  </a:cubicBezTo>
                  <a:cubicBezTo>
                    <a:pt x="20" y="3"/>
                    <a:pt x="27" y="3"/>
                    <a:pt x="24" y="12"/>
                  </a:cubicBezTo>
                  <a:cubicBezTo>
                    <a:pt x="14" y="22"/>
                    <a:pt x="8" y="9"/>
                    <a:pt x="0" y="8"/>
                  </a:cubicBezTo>
                  <a:close/>
                </a:path>
              </a:pathLst>
            </a:custGeom>
            <a:solidFill>
              <a:srgbClr val="A9A5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5"/>
            <p:cNvSpPr/>
            <p:nvPr/>
          </p:nvSpPr>
          <p:spPr>
            <a:xfrm>
              <a:off x="1563" y="1619"/>
              <a:ext cx="23" cy="15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9" y="14"/>
                  </a:moveTo>
                  <a:cubicBezTo>
                    <a:pt x="6" y="10"/>
                    <a:pt x="3" y="6"/>
                    <a:pt x="0" y="2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11" y="1"/>
                    <a:pt x="17" y="0"/>
                    <a:pt x="22" y="5"/>
                  </a:cubicBezTo>
                  <a:cubicBezTo>
                    <a:pt x="23" y="7"/>
                    <a:pt x="22" y="9"/>
                    <a:pt x="21" y="10"/>
                  </a:cubicBezTo>
                  <a:cubicBezTo>
                    <a:pt x="18" y="15"/>
                    <a:pt x="14" y="15"/>
                    <a:pt x="9" y="14"/>
                  </a:cubicBezTo>
                  <a:close/>
                </a:path>
              </a:pathLst>
            </a:custGeom>
            <a:solidFill>
              <a:srgbClr val="4945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5"/>
            <p:cNvSpPr/>
            <p:nvPr/>
          </p:nvSpPr>
          <p:spPr>
            <a:xfrm>
              <a:off x="1616" y="1672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cubicBezTo>
                    <a:pt x="2" y="0"/>
                    <a:pt x="4" y="1"/>
                    <a:pt x="4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504D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5"/>
            <p:cNvSpPr/>
            <p:nvPr/>
          </p:nvSpPr>
          <p:spPr>
            <a:xfrm>
              <a:off x="1590" y="1629"/>
              <a:ext cx="6" cy="4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2" y="0"/>
                  </a:moveTo>
                  <a:cubicBezTo>
                    <a:pt x="5" y="0"/>
                    <a:pt x="6" y="1"/>
                    <a:pt x="6" y="4"/>
                  </a:cubicBezTo>
                  <a:cubicBezTo>
                    <a:pt x="5" y="4"/>
                    <a:pt x="3" y="3"/>
                    <a:pt x="2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4F4A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5"/>
            <p:cNvSpPr/>
            <p:nvPr/>
          </p:nvSpPr>
          <p:spPr>
            <a:xfrm>
              <a:off x="1587" y="1627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2"/>
                  </a:moveTo>
                  <a:cubicBezTo>
                    <a:pt x="5" y="3"/>
                    <a:pt x="5" y="4"/>
                    <a:pt x="5" y="5"/>
                  </a:cubicBezTo>
                  <a:cubicBezTo>
                    <a:pt x="2" y="5"/>
                    <a:pt x="1" y="5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5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2620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5"/>
            <p:cNvSpPr/>
            <p:nvPr/>
          </p:nvSpPr>
          <p:spPr>
            <a:xfrm>
              <a:off x="1584" y="1623"/>
              <a:ext cx="5" cy="7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3" y="7"/>
                    <a:pt x="1" y="7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211B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5"/>
            <p:cNvSpPr/>
            <p:nvPr/>
          </p:nvSpPr>
          <p:spPr>
            <a:xfrm>
              <a:off x="1610" y="1609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0" y="5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13" y="3"/>
                    <a:pt x="15" y="10"/>
                    <a:pt x="17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6" y="16"/>
                    <a:pt x="3" y="11"/>
                    <a:pt x="0" y="5"/>
                  </a:cubicBezTo>
                  <a:close/>
                </a:path>
              </a:pathLst>
            </a:custGeom>
            <a:solidFill>
              <a:srgbClr val="3831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5"/>
            <p:cNvSpPr/>
            <p:nvPr/>
          </p:nvSpPr>
          <p:spPr>
            <a:xfrm>
              <a:off x="1397" y="1601"/>
              <a:ext cx="13" cy="20"/>
            </a:xfrm>
            <a:custGeom>
              <a:avLst/>
              <a:gdLst/>
              <a:ahLst/>
              <a:cxnLst/>
              <a:rect l="l" t="t" r="r" b="b"/>
              <a:pathLst>
                <a:path w="13" h="21" extrusionOk="0">
                  <a:moveTo>
                    <a:pt x="5" y="21"/>
                  </a:moveTo>
                  <a:cubicBezTo>
                    <a:pt x="0" y="11"/>
                    <a:pt x="2" y="7"/>
                    <a:pt x="13" y="0"/>
                  </a:cubicBezTo>
                  <a:cubicBezTo>
                    <a:pt x="10" y="7"/>
                    <a:pt x="8" y="14"/>
                    <a:pt x="5" y="21"/>
                  </a:cubicBezTo>
                  <a:close/>
                </a:path>
              </a:pathLst>
            </a:custGeom>
            <a:solidFill>
              <a:srgbClr val="5B59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5"/>
            <p:cNvSpPr/>
            <p:nvPr/>
          </p:nvSpPr>
          <p:spPr>
            <a:xfrm>
              <a:off x="1410" y="1578"/>
              <a:ext cx="11" cy="15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cubicBezTo>
                    <a:pt x="2" y="9"/>
                    <a:pt x="1" y="0"/>
                    <a:pt x="11" y="1"/>
                  </a:cubicBezTo>
                  <a:cubicBezTo>
                    <a:pt x="10" y="7"/>
                    <a:pt x="8" y="14"/>
                    <a:pt x="0" y="15"/>
                  </a:cubicBezTo>
                  <a:close/>
                </a:path>
              </a:pathLst>
            </a:custGeom>
            <a:solidFill>
              <a:srgbClr val="5957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5"/>
            <p:cNvSpPr/>
            <p:nvPr/>
          </p:nvSpPr>
          <p:spPr>
            <a:xfrm>
              <a:off x="1347" y="1194"/>
              <a:ext cx="91" cy="71"/>
            </a:xfrm>
            <a:custGeom>
              <a:avLst/>
              <a:gdLst/>
              <a:ahLst/>
              <a:cxnLst/>
              <a:rect l="l" t="t" r="r" b="b"/>
              <a:pathLst>
                <a:path w="92" h="72" extrusionOk="0">
                  <a:moveTo>
                    <a:pt x="4" y="15"/>
                  </a:moveTo>
                  <a:cubicBezTo>
                    <a:pt x="11" y="11"/>
                    <a:pt x="17" y="3"/>
                    <a:pt x="27" y="2"/>
                  </a:cubicBezTo>
                  <a:cubicBezTo>
                    <a:pt x="29" y="0"/>
                    <a:pt x="32" y="1"/>
                    <a:pt x="35" y="1"/>
                  </a:cubicBezTo>
                  <a:cubicBezTo>
                    <a:pt x="50" y="5"/>
                    <a:pt x="63" y="14"/>
                    <a:pt x="76" y="21"/>
                  </a:cubicBezTo>
                  <a:cubicBezTo>
                    <a:pt x="90" y="30"/>
                    <a:pt x="91" y="47"/>
                    <a:pt x="92" y="62"/>
                  </a:cubicBezTo>
                  <a:cubicBezTo>
                    <a:pt x="91" y="64"/>
                    <a:pt x="88" y="65"/>
                    <a:pt x="85" y="66"/>
                  </a:cubicBezTo>
                  <a:cubicBezTo>
                    <a:pt x="81" y="70"/>
                    <a:pt x="77" y="56"/>
                    <a:pt x="72" y="65"/>
                  </a:cubicBezTo>
                  <a:cubicBezTo>
                    <a:pt x="67" y="72"/>
                    <a:pt x="61" y="68"/>
                    <a:pt x="55" y="68"/>
                  </a:cubicBezTo>
                  <a:cubicBezTo>
                    <a:pt x="53" y="67"/>
                    <a:pt x="52" y="67"/>
                    <a:pt x="50" y="66"/>
                  </a:cubicBezTo>
                  <a:cubicBezTo>
                    <a:pt x="48" y="65"/>
                    <a:pt x="47" y="64"/>
                    <a:pt x="45" y="63"/>
                  </a:cubicBezTo>
                  <a:cubicBezTo>
                    <a:pt x="40" y="63"/>
                    <a:pt x="44" y="50"/>
                    <a:pt x="34" y="55"/>
                  </a:cubicBezTo>
                  <a:cubicBezTo>
                    <a:pt x="25" y="59"/>
                    <a:pt x="23" y="52"/>
                    <a:pt x="20" y="46"/>
                  </a:cubicBezTo>
                  <a:cubicBezTo>
                    <a:pt x="18" y="41"/>
                    <a:pt x="18" y="34"/>
                    <a:pt x="12" y="31"/>
                  </a:cubicBezTo>
                  <a:cubicBezTo>
                    <a:pt x="8" y="26"/>
                    <a:pt x="0" y="24"/>
                    <a:pt x="4" y="15"/>
                  </a:cubicBezTo>
                  <a:close/>
                </a:path>
              </a:pathLst>
            </a:custGeom>
            <a:solidFill>
              <a:srgbClr val="B66D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5"/>
            <p:cNvSpPr/>
            <p:nvPr/>
          </p:nvSpPr>
          <p:spPr>
            <a:xfrm>
              <a:off x="1374" y="1189"/>
              <a:ext cx="124" cy="52"/>
            </a:xfrm>
            <a:custGeom>
              <a:avLst/>
              <a:gdLst/>
              <a:ahLst/>
              <a:cxnLst/>
              <a:rect l="l" t="t" r="r" b="b"/>
              <a:pathLst>
                <a:path w="125" h="52" extrusionOk="0">
                  <a:moveTo>
                    <a:pt x="8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12" y="0"/>
                    <a:pt x="26" y="5"/>
                    <a:pt x="40" y="4"/>
                  </a:cubicBezTo>
                  <a:cubicBezTo>
                    <a:pt x="56" y="5"/>
                    <a:pt x="68" y="18"/>
                    <a:pt x="82" y="24"/>
                  </a:cubicBezTo>
                  <a:cubicBezTo>
                    <a:pt x="76" y="17"/>
                    <a:pt x="62" y="19"/>
                    <a:pt x="63" y="5"/>
                  </a:cubicBezTo>
                  <a:cubicBezTo>
                    <a:pt x="67" y="0"/>
                    <a:pt x="72" y="1"/>
                    <a:pt x="76" y="3"/>
                  </a:cubicBezTo>
                  <a:cubicBezTo>
                    <a:pt x="91" y="4"/>
                    <a:pt x="101" y="13"/>
                    <a:pt x="112" y="20"/>
                  </a:cubicBezTo>
                  <a:cubicBezTo>
                    <a:pt x="115" y="27"/>
                    <a:pt x="124" y="31"/>
                    <a:pt x="125" y="40"/>
                  </a:cubicBezTo>
                  <a:cubicBezTo>
                    <a:pt x="97" y="52"/>
                    <a:pt x="75" y="46"/>
                    <a:pt x="53" y="25"/>
                  </a:cubicBezTo>
                  <a:cubicBezTo>
                    <a:pt x="43" y="16"/>
                    <a:pt x="24" y="12"/>
                    <a:pt x="8" y="8"/>
                  </a:cubicBezTo>
                  <a:close/>
                </a:path>
              </a:pathLst>
            </a:custGeom>
            <a:solidFill>
              <a:srgbClr val="8F5E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5"/>
            <p:cNvSpPr/>
            <p:nvPr/>
          </p:nvSpPr>
          <p:spPr>
            <a:xfrm>
              <a:off x="1325" y="1205"/>
              <a:ext cx="58" cy="109"/>
            </a:xfrm>
            <a:custGeom>
              <a:avLst/>
              <a:gdLst/>
              <a:ahLst/>
              <a:cxnLst/>
              <a:rect l="l" t="t" r="r" b="b"/>
              <a:pathLst>
                <a:path w="58" h="110" extrusionOk="0">
                  <a:moveTo>
                    <a:pt x="26" y="4"/>
                  </a:moveTo>
                  <a:cubicBezTo>
                    <a:pt x="28" y="10"/>
                    <a:pt x="33" y="12"/>
                    <a:pt x="37" y="16"/>
                  </a:cubicBezTo>
                  <a:cubicBezTo>
                    <a:pt x="42" y="22"/>
                    <a:pt x="41" y="30"/>
                    <a:pt x="41" y="37"/>
                  </a:cubicBezTo>
                  <a:cubicBezTo>
                    <a:pt x="39" y="45"/>
                    <a:pt x="37" y="54"/>
                    <a:pt x="40" y="62"/>
                  </a:cubicBezTo>
                  <a:cubicBezTo>
                    <a:pt x="41" y="75"/>
                    <a:pt x="55" y="80"/>
                    <a:pt x="58" y="91"/>
                  </a:cubicBezTo>
                  <a:cubicBezTo>
                    <a:pt x="56" y="93"/>
                    <a:pt x="54" y="95"/>
                    <a:pt x="53" y="97"/>
                  </a:cubicBezTo>
                  <a:cubicBezTo>
                    <a:pt x="48" y="100"/>
                    <a:pt x="53" y="107"/>
                    <a:pt x="47" y="109"/>
                  </a:cubicBezTo>
                  <a:cubicBezTo>
                    <a:pt x="45" y="110"/>
                    <a:pt x="42" y="110"/>
                    <a:pt x="40" y="107"/>
                  </a:cubicBezTo>
                  <a:cubicBezTo>
                    <a:pt x="34" y="102"/>
                    <a:pt x="28" y="98"/>
                    <a:pt x="29" y="89"/>
                  </a:cubicBezTo>
                  <a:cubicBezTo>
                    <a:pt x="24" y="75"/>
                    <a:pt x="30" y="61"/>
                    <a:pt x="25" y="48"/>
                  </a:cubicBezTo>
                  <a:cubicBezTo>
                    <a:pt x="25" y="46"/>
                    <a:pt x="25" y="44"/>
                    <a:pt x="24" y="41"/>
                  </a:cubicBezTo>
                  <a:cubicBezTo>
                    <a:pt x="24" y="40"/>
                    <a:pt x="24" y="38"/>
                    <a:pt x="24" y="36"/>
                  </a:cubicBezTo>
                  <a:cubicBezTo>
                    <a:pt x="27" y="25"/>
                    <a:pt x="24" y="17"/>
                    <a:pt x="12" y="15"/>
                  </a:cubicBezTo>
                  <a:cubicBezTo>
                    <a:pt x="7" y="14"/>
                    <a:pt x="3" y="12"/>
                    <a:pt x="0" y="8"/>
                  </a:cubicBezTo>
                  <a:cubicBezTo>
                    <a:pt x="0" y="2"/>
                    <a:pt x="3" y="2"/>
                    <a:pt x="7" y="2"/>
                  </a:cubicBezTo>
                  <a:cubicBezTo>
                    <a:pt x="10" y="1"/>
                    <a:pt x="13" y="0"/>
                    <a:pt x="16" y="1"/>
                  </a:cubicBezTo>
                  <a:cubicBezTo>
                    <a:pt x="18" y="1"/>
                    <a:pt x="19" y="2"/>
                    <a:pt x="21" y="4"/>
                  </a:cubicBezTo>
                  <a:cubicBezTo>
                    <a:pt x="22" y="4"/>
                    <a:pt x="24" y="4"/>
                    <a:pt x="26" y="4"/>
                  </a:cubicBezTo>
                  <a:close/>
                </a:path>
              </a:pathLst>
            </a:custGeom>
            <a:solidFill>
              <a:srgbClr val="4527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5"/>
            <p:cNvSpPr/>
            <p:nvPr/>
          </p:nvSpPr>
          <p:spPr>
            <a:xfrm>
              <a:off x="1414" y="1187"/>
              <a:ext cx="52" cy="36"/>
            </a:xfrm>
            <a:custGeom>
              <a:avLst/>
              <a:gdLst/>
              <a:ahLst/>
              <a:cxnLst/>
              <a:rect l="l" t="t" r="r" b="b"/>
              <a:pathLst>
                <a:path w="53" h="36" extrusionOk="0">
                  <a:moveTo>
                    <a:pt x="24" y="10"/>
                  </a:moveTo>
                  <a:cubicBezTo>
                    <a:pt x="33" y="19"/>
                    <a:pt x="47" y="22"/>
                    <a:pt x="53" y="36"/>
                  </a:cubicBezTo>
                  <a:cubicBezTo>
                    <a:pt x="36" y="24"/>
                    <a:pt x="16" y="18"/>
                    <a:pt x="0" y="6"/>
                  </a:cubicBezTo>
                  <a:cubicBezTo>
                    <a:pt x="1" y="5"/>
                    <a:pt x="3" y="3"/>
                    <a:pt x="4" y="2"/>
                  </a:cubicBezTo>
                  <a:cubicBezTo>
                    <a:pt x="12" y="0"/>
                    <a:pt x="19" y="3"/>
                    <a:pt x="24" y="10"/>
                  </a:cubicBezTo>
                  <a:close/>
                </a:path>
              </a:pathLst>
            </a:custGeom>
            <a:solidFill>
              <a:srgbClr val="5432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35"/>
            <p:cNvSpPr/>
            <p:nvPr/>
          </p:nvSpPr>
          <p:spPr>
            <a:xfrm>
              <a:off x="1309" y="1181"/>
              <a:ext cx="26" cy="33"/>
            </a:xfrm>
            <a:custGeom>
              <a:avLst/>
              <a:gdLst/>
              <a:ahLst/>
              <a:cxnLst/>
              <a:rect l="l" t="t" r="r" b="b"/>
              <a:pathLst>
                <a:path w="27" h="33" extrusionOk="0">
                  <a:moveTo>
                    <a:pt x="26" y="27"/>
                  </a:moveTo>
                  <a:cubicBezTo>
                    <a:pt x="23" y="29"/>
                    <a:pt x="20" y="30"/>
                    <a:pt x="17" y="31"/>
                  </a:cubicBezTo>
                  <a:cubicBezTo>
                    <a:pt x="8" y="33"/>
                    <a:pt x="6" y="24"/>
                    <a:pt x="3" y="18"/>
                  </a:cubicBezTo>
                  <a:cubicBezTo>
                    <a:pt x="1" y="15"/>
                    <a:pt x="0" y="11"/>
                    <a:pt x="2" y="8"/>
                  </a:cubicBezTo>
                  <a:cubicBezTo>
                    <a:pt x="7" y="0"/>
                    <a:pt x="12" y="5"/>
                    <a:pt x="18" y="7"/>
                  </a:cubicBezTo>
                  <a:cubicBezTo>
                    <a:pt x="22" y="10"/>
                    <a:pt x="26" y="13"/>
                    <a:pt x="21" y="19"/>
                  </a:cubicBezTo>
                  <a:cubicBezTo>
                    <a:pt x="18" y="23"/>
                    <a:pt x="23" y="23"/>
                    <a:pt x="26" y="23"/>
                  </a:cubicBezTo>
                  <a:cubicBezTo>
                    <a:pt x="27" y="24"/>
                    <a:pt x="27" y="25"/>
                    <a:pt x="27" y="26"/>
                  </a:cubicBezTo>
                  <a:cubicBezTo>
                    <a:pt x="27" y="27"/>
                    <a:pt x="26" y="27"/>
                    <a:pt x="26" y="27"/>
                  </a:cubicBezTo>
                  <a:close/>
                </a:path>
              </a:pathLst>
            </a:custGeom>
            <a:solidFill>
              <a:srgbClr val="8159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35"/>
            <p:cNvSpPr/>
            <p:nvPr/>
          </p:nvSpPr>
          <p:spPr>
            <a:xfrm>
              <a:off x="1418" y="1181"/>
              <a:ext cx="31" cy="16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20" y="16"/>
                  </a:moveTo>
                  <a:cubicBezTo>
                    <a:pt x="13" y="13"/>
                    <a:pt x="7" y="10"/>
                    <a:pt x="0" y="8"/>
                  </a:cubicBezTo>
                  <a:cubicBezTo>
                    <a:pt x="12" y="0"/>
                    <a:pt x="22" y="8"/>
                    <a:pt x="32" y="11"/>
                  </a:cubicBezTo>
                  <a:cubicBezTo>
                    <a:pt x="28" y="12"/>
                    <a:pt x="23" y="11"/>
                    <a:pt x="20" y="16"/>
                  </a:cubicBezTo>
                  <a:close/>
                </a:path>
              </a:pathLst>
            </a:custGeom>
            <a:solidFill>
              <a:srgbClr val="825D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35"/>
            <p:cNvSpPr/>
            <p:nvPr/>
          </p:nvSpPr>
          <p:spPr>
            <a:xfrm>
              <a:off x="1350" y="1189"/>
              <a:ext cx="17" cy="1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0" y="8"/>
                  </a:moveTo>
                  <a:cubicBezTo>
                    <a:pt x="4" y="3"/>
                    <a:pt x="10" y="0"/>
                    <a:pt x="17" y="0"/>
                  </a:cubicBezTo>
                  <a:cubicBezTo>
                    <a:pt x="14" y="6"/>
                    <a:pt x="10" y="7"/>
                    <a:pt x="5" y="8"/>
                  </a:cubicBezTo>
                  <a:cubicBezTo>
                    <a:pt x="3" y="10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805B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35"/>
            <p:cNvSpPr/>
            <p:nvPr/>
          </p:nvSpPr>
          <p:spPr>
            <a:xfrm>
              <a:off x="1339" y="119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11" y="0"/>
                  </a:moveTo>
                  <a:cubicBezTo>
                    <a:pt x="12" y="0"/>
                    <a:pt x="14" y="0"/>
                    <a:pt x="16" y="0"/>
                  </a:cubicBezTo>
                  <a:cubicBezTo>
                    <a:pt x="13" y="4"/>
                    <a:pt x="10" y="8"/>
                    <a:pt x="7" y="12"/>
                  </a:cubicBezTo>
                  <a:cubicBezTo>
                    <a:pt x="7" y="12"/>
                    <a:pt x="5" y="12"/>
                    <a:pt x="5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8"/>
                    <a:pt x="0" y="4"/>
                    <a:pt x="3" y="1"/>
                  </a:cubicBezTo>
                  <a:cubicBezTo>
                    <a:pt x="6" y="0"/>
                    <a:pt x="8" y="0"/>
                    <a:pt x="11" y="0"/>
                  </a:cubicBezTo>
                  <a:close/>
                </a:path>
              </a:pathLst>
            </a:custGeom>
            <a:solidFill>
              <a:srgbClr val="9E6D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35"/>
            <p:cNvSpPr/>
            <p:nvPr/>
          </p:nvSpPr>
          <p:spPr>
            <a:xfrm>
              <a:off x="1334" y="1198"/>
              <a:ext cx="8" cy="10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8" y="0"/>
                  </a:moveTo>
                  <a:cubicBezTo>
                    <a:pt x="8" y="3"/>
                    <a:pt x="8" y="7"/>
                    <a:pt x="8" y="10"/>
                  </a:cubicBezTo>
                  <a:cubicBezTo>
                    <a:pt x="5" y="10"/>
                    <a:pt x="3" y="10"/>
                    <a:pt x="0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2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865A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35"/>
            <p:cNvSpPr/>
            <p:nvPr/>
          </p:nvSpPr>
          <p:spPr>
            <a:xfrm>
              <a:off x="1179" y="1192"/>
              <a:ext cx="98" cy="109"/>
            </a:xfrm>
            <a:custGeom>
              <a:avLst/>
              <a:gdLst/>
              <a:ahLst/>
              <a:cxnLst/>
              <a:rect l="l" t="t" r="r" b="b"/>
              <a:pathLst>
                <a:path w="99" h="110" extrusionOk="0">
                  <a:moveTo>
                    <a:pt x="73" y="0"/>
                  </a:moveTo>
                  <a:cubicBezTo>
                    <a:pt x="79" y="0"/>
                    <a:pt x="84" y="2"/>
                    <a:pt x="89" y="5"/>
                  </a:cubicBezTo>
                  <a:cubicBezTo>
                    <a:pt x="90" y="6"/>
                    <a:pt x="91" y="7"/>
                    <a:pt x="92" y="9"/>
                  </a:cubicBezTo>
                  <a:cubicBezTo>
                    <a:pt x="93" y="13"/>
                    <a:pt x="99" y="16"/>
                    <a:pt x="98" y="21"/>
                  </a:cubicBezTo>
                  <a:cubicBezTo>
                    <a:pt x="90" y="30"/>
                    <a:pt x="79" y="37"/>
                    <a:pt x="71" y="46"/>
                  </a:cubicBezTo>
                  <a:cubicBezTo>
                    <a:pt x="66" y="53"/>
                    <a:pt x="61" y="60"/>
                    <a:pt x="55" y="67"/>
                  </a:cubicBezTo>
                  <a:cubicBezTo>
                    <a:pt x="48" y="81"/>
                    <a:pt x="44" y="97"/>
                    <a:pt x="31" y="108"/>
                  </a:cubicBezTo>
                  <a:cubicBezTo>
                    <a:pt x="22" y="110"/>
                    <a:pt x="20" y="103"/>
                    <a:pt x="17" y="97"/>
                  </a:cubicBezTo>
                  <a:cubicBezTo>
                    <a:pt x="0" y="76"/>
                    <a:pt x="14" y="47"/>
                    <a:pt x="33" y="28"/>
                  </a:cubicBezTo>
                  <a:cubicBezTo>
                    <a:pt x="44" y="17"/>
                    <a:pt x="58" y="7"/>
                    <a:pt x="73" y="0"/>
                  </a:cubicBezTo>
                  <a:close/>
                </a:path>
              </a:pathLst>
            </a:custGeom>
            <a:solidFill>
              <a:srgbClr val="905C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35"/>
            <p:cNvSpPr/>
            <p:nvPr/>
          </p:nvSpPr>
          <p:spPr>
            <a:xfrm>
              <a:off x="1171" y="1288"/>
              <a:ext cx="52" cy="114"/>
            </a:xfrm>
            <a:custGeom>
              <a:avLst/>
              <a:gdLst/>
              <a:ahLst/>
              <a:cxnLst/>
              <a:rect l="l" t="t" r="r" b="b"/>
              <a:pathLst>
                <a:path w="53" h="115" extrusionOk="0">
                  <a:moveTo>
                    <a:pt x="25" y="0"/>
                  </a:moveTo>
                  <a:cubicBezTo>
                    <a:pt x="30" y="4"/>
                    <a:pt x="34" y="9"/>
                    <a:pt x="42" y="8"/>
                  </a:cubicBezTo>
                  <a:cubicBezTo>
                    <a:pt x="45" y="12"/>
                    <a:pt x="46" y="17"/>
                    <a:pt x="44" y="21"/>
                  </a:cubicBezTo>
                  <a:cubicBezTo>
                    <a:pt x="38" y="37"/>
                    <a:pt x="42" y="51"/>
                    <a:pt x="50" y="65"/>
                  </a:cubicBezTo>
                  <a:cubicBezTo>
                    <a:pt x="53" y="70"/>
                    <a:pt x="53" y="76"/>
                    <a:pt x="52" y="82"/>
                  </a:cubicBezTo>
                  <a:cubicBezTo>
                    <a:pt x="45" y="91"/>
                    <a:pt x="39" y="90"/>
                    <a:pt x="32" y="82"/>
                  </a:cubicBezTo>
                  <a:cubicBezTo>
                    <a:pt x="27" y="80"/>
                    <a:pt x="25" y="76"/>
                    <a:pt x="26" y="69"/>
                  </a:cubicBezTo>
                  <a:cubicBezTo>
                    <a:pt x="24" y="77"/>
                    <a:pt x="26" y="84"/>
                    <a:pt x="24" y="90"/>
                  </a:cubicBezTo>
                  <a:cubicBezTo>
                    <a:pt x="22" y="99"/>
                    <a:pt x="14" y="103"/>
                    <a:pt x="10" y="110"/>
                  </a:cubicBezTo>
                  <a:cubicBezTo>
                    <a:pt x="9" y="112"/>
                    <a:pt x="7" y="114"/>
                    <a:pt x="5" y="115"/>
                  </a:cubicBezTo>
                  <a:cubicBezTo>
                    <a:pt x="0" y="112"/>
                    <a:pt x="1" y="108"/>
                    <a:pt x="1" y="104"/>
                  </a:cubicBezTo>
                  <a:cubicBezTo>
                    <a:pt x="1" y="91"/>
                    <a:pt x="9" y="81"/>
                    <a:pt x="15" y="71"/>
                  </a:cubicBezTo>
                  <a:cubicBezTo>
                    <a:pt x="18" y="66"/>
                    <a:pt x="19" y="60"/>
                    <a:pt x="9" y="64"/>
                  </a:cubicBezTo>
                  <a:cubicBezTo>
                    <a:pt x="6" y="61"/>
                    <a:pt x="7" y="58"/>
                    <a:pt x="9" y="55"/>
                  </a:cubicBezTo>
                  <a:cubicBezTo>
                    <a:pt x="9" y="53"/>
                    <a:pt x="9" y="50"/>
                    <a:pt x="9" y="48"/>
                  </a:cubicBezTo>
                  <a:cubicBezTo>
                    <a:pt x="25" y="35"/>
                    <a:pt x="26" y="18"/>
                    <a:pt x="25" y="0"/>
                  </a:cubicBezTo>
                  <a:close/>
                </a:path>
              </a:pathLst>
            </a:custGeom>
            <a:solidFill>
              <a:srgbClr val="8B5E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35"/>
            <p:cNvSpPr/>
            <p:nvPr/>
          </p:nvSpPr>
          <p:spPr>
            <a:xfrm>
              <a:off x="1569" y="1613"/>
              <a:ext cx="19" cy="13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19" y="11"/>
                  </a:moveTo>
                  <a:cubicBezTo>
                    <a:pt x="18" y="12"/>
                    <a:pt x="16" y="12"/>
                    <a:pt x="15" y="13"/>
                  </a:cubicBezTo>
                  <a:cubicBezTo>
                    <a:pt x="9" y="13"/>
                    <a:pt x="4" y="11"/>
                    <a:pt x="0" y="7"/>
                  </a:cubicBezTo>
                  <a:cubicBezTo>
                    <a:pt x="1" y="6"/>
                    <a:pt x="2" y="4"/>
                    <a:pt x="3" y="3"/>
                  </a:cubicBezTo>
                  <a:cubicBezTo>
                    <a:pt x="8" y="2"/>
                    <a:pt x="14" y="1"/>
                    <a:pt x="19" y="0"/>
                  </a:cubicBezTo>
                  <a:cubicBezTo>
                    <a:pt x="19" y="4"/>
                    <a:pt x="19" y="8"/>
                    <a:pt x="19" y="11"/>
                  </a:cubicBezTo>
                  <a:close/>
                </a:path>
              </a:pathLst>
            </a:custGeom>
            <a:solidFill>
              <a:srgbClr val="B1AD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35"/>
            <p:cNvSpPr/>
            <p:nvPr/>
          </p:nvSpPr>
          <p:spPr>
            <a:xfrm>
              <a:off x="1605" y="1614"/>
              <a:ext cx="19" cy="18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5" y="0"/>
                  </a:moveTo>
                  <a:cubicBezTo>
                    <a:pt x="9" y="4"/>
                    <a:pt x="14" y="8"/>
                    <a:pt x="19" y="12"/>
                  </a:cubicBezTo>
                  <a:cubicBezTo>
                    <a:pt x="16" y="14"/>
                    <a:pt x="14" y="16"/>
                    <a:pt x="11" y="18"/>
                  </a:cubicBezTo>
                  <a:cubicBezTo>
                    <a:pt x="11" y="11"/>
                    <a:pt x="5" y="7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A7A1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35"/>
            <p:cNvSpPr/>
            <p:nvPr/>
          </p:nvSpPr>
          <p:spPr>
            <a:xfrm>
              <a:off x="1587" y="1625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4" y="3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7E79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35"/>
            <p:cNvSpPr/>
            <p:nvPr/>
          </p:nvSpPr>
          <p:spPr>
            <a:xfrm>
              <a:off x="1268" y="1644"/>
              <a:ext cx="23" cy="28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15" y="0"/>
                  </a:moveTo>
                  <a:cubicBezTo>
                    <a:pt x="18" y="1"/>
                    <a:pt x="21" y="1"/>
                    <a:pt x="23" y="5"/>
                  </a:cubicBezTo>
                  <a:cubicBezTo>
                    <a:pt x="15" y="10"/>
                    <a:pt x="16" y="20"/>
                    <a:pt x="11" y="28"/>
                  </a:cubicBezTo>
                  <a:cubicBezTo>
                    <a:pt x="9" y="27"/>
                    <a:pt x="7" y="26"/>
                    <a:pt x="4" y="25"/>
                  </a:cubicBezTo>
                  <a:cubicBezTo>
                    <a:pt x="0" y="21"/>
                    <a:pt x="4" y="19"/>
                    <a:pt x="6" y="16"/>
                  </a:cubicBezTo>
                  <a:cubicBezTo>
                    <a:pt x="8" y="10"/>
                    <a:pt x="8" y="4"/>
                    <a:pt x="15" y="0"/>
                  </a:cubicBezTo>
                  <a:close/>
                </a:path>
              </a:pathLst>
            </a:custGeom>
            <a:solidFill>
              <a:srgbClr val="A9A6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35"/>
            <p:cNvSpPr/>
            <p:nvPr/>
          </p:nvSpPr>
          <p:spPr>
            <a:xfrm>
              <a:off x="1254" y="1661"/>
              <a:ext cx="17" cy="23"/>
            </a:xfrm>
            <a:custGeom>
              <a:avLst/>
              <a:gdLst/>
              <a:ahLst/>
              <a:cxnLst/>
              <a:rect l="l" t="t" r="r" b="b"/>
              <a:pathLst>
                <a:path w="17" h="23" extrusionOk="0">
                  <a:moveTo>
                    <a:pt x="9" y="15"/>
                  </a:moveTo>
                  <a:cubicBezTo>
                    <a:pt x="10" y="17"/>
                    <a:pt x="11" y="20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7" y="20"/>
                    <a:pt x="3" y="18"/>
                    <a:pt x="0" y="15"/>
                  </a:cubicBezTo>
                  <a:cubicBezTo>
                    <a:pt x="0" y="8"/>
                    <a:pt x="6" y="5"/>
                    <a:pt x="9" y="0"/>
                  </a:cubicBezTo>
                  <a:cubicBezTo>
                    <a:pt x="17" y="4"/>
                    <a:pt x="17" y="6"/>
                    <a:pt x="9" y="15"/>
                  </a:cubicBezTo>
                  <a:close/>
                </a:path>
              </a:pathLst>
            </a:custGeom>
            <a:solidFill>
              <a:srgbClr val="AEAA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35"/>
            <p:cNvSpPr/>
            <p:nvPr/>
          </p:nvSpPr>
          <p:spPr>
            <a:xfrm>
              <a:off x="1263" y="1654"/>
              <a:ext cx="11" cy="22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2" y="17"/>
                    <a:pt x="8" y="12"/>
                    <a:pt x="0" y="7"/>
                  </a:cubicBezTo>
                  <a:cubicBezTo>
                    <a:pt x="4" y="0"/>
                    <a:pt x="8" y="5"/>
                    <a:pt x="11" y="6"/>
                  </a:cubicBezTo>
                  <a:cubicBezTo>
                    <a:pt x="11" y="9"/>
                    <a:pt x="10" y="12"/>
                    <a:pt x="9" y="15"/>
                  </a:cubicBezTo>
                  <a:cubicBezTo>
                    <a:pt x="8" y="19"/>
                    <a:pt x="6" y="22"/>
                    <a:pt x="0" y="22"/>
                  </a:cubicBezTo>
                  <a:close/>
                </a:path>
              </a:pathLst>
            </a:custGeom>
            <a:solidFill>
              <a:srgbClr val="4C48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35"/>
            <p:cNvSpPr/>
            <p:nvPr/>
          </p:nvSpPr>
          <p:spPr>
            <a:xfrm>
              <a:off x="1334" y="1624"/>
              <a:ext cx="20" cy="29"/>
            </a:xfrm>
            <a:custGeom>
              <a:avLst/>
              <a:gdLst/>
              <a:ahLst/>
              <a:cxnLst/>
              <a:rect l="l" t="t" r="r" b="b"/>
              <a:pathLst>
                <a:path w="20" h="29" extrusionOk="0">
                  <a:moveTo>
                    <a:pt x="0" y="21"/>
                  </a:moveTo>
                  <a:cubicBezTo>
                    <a:pt x="8" y="16"/>
                    <a:pt x="2" y="3"/>
                    <a:pt x="12" y="0"/>
                  </a:cubicBezTo>
                  <a:cubicBezTo>
                    <a:pt x="15" y="2"/>
                    <a:pt x="17" y="5"/>
                    <a:pt x="19" y="9"/>
                  </a:cubicBezTo>
                  <a:cubicBezTo>
                    <a:pt x="19" y="11"/>
                    <a:pt x="20" y="12"/>
                    <a:pt x="20" y="14"/>
                  </a:cubicBezTo>
                  <a:cubicBezTo>
                    <a:pt x="20" y="18"/>
                    <a:pt x="19" y="22"/>
                    <a:pt x="16" y="25"/>
                  </a:cubicBezTo>
                  <a:cubicBezTo>
                    <a:pt x="14" y="26"/>
                    <a:pt x="13" y="27"/>
                    <a:pt x="12" y="29"/>
                  </a:cubicBezTo>
                  <a:cubicBezTo>
                    <a:pt x="8" y="26"/>
                    <a:pt x="6" y="20"/>
                    <a:pt x="0" y="21"/>
                  </a:cubicBezTo>
                  <a:close/>
                </a:path>
              </a:pathLst>
            </a:custGeom>
            <a:solidFill>
              <a:srgbClr val="A1A1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35"/>
            <p:cNvSpPr/>
            <p:nvPr/>
          </p:nvSpPr>
          <p:spPr>
            <a:xfrm>
              <a:off x="1350" y="1619"/>
              <a:ext cx="15" cy="30"/>
            </a:xfrm>
            <a:custGeom>
              <a:avLst/>
              <a:gdLst/>
              <a:ahLst/>
              <a:cxnLst/>
              <a:rect l="l" t="t" r="r" b="b"/>
              <a:pathLst>
                <a:path w="15" h="30" extrusionOk="0">
                  <a:moveTo>
                    <a:pt x="0" y="30"/>
                  </a:moveTo>
                  <a:cubicBezTo>
                    <a:pt x="0" y="25"/>
                    <a:pt x="1" y="21"/>
                    <a:pt x="1" y="16"/>
                  </a:cubicBezTo>
                  <a:cubicBezTo>
                    <a:pt x="2" y="14"/>
                    <a:pt x="1" y="12"/>
                    <a:pt x="2" y="10"/>
                  </a:cubicBezTo>
                  <a:cubicBezTo>
                    <a:pt x="3" y="8"/>
                    <a:pt x="4" y="6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3"/>
                    <a:pt x="15" y="25"/>
                    <a:pt x="0" y="30"/>
                  </a:cubicBezTo>
                  <a:close/>
                </a:path>
              </a:pathLst>
            </a:custGeom>
            <a:solidFill>
              <a:srgbClr val="8785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35"/>
            <p:cNvSpPr/>
            <p:nvPr/>
          </p:nvSpPr>
          <p:spPr>
            <a:xfrm>
              <a:off x="1360" y="1600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18" h="17" extrusionOk="0">
                  <a:moveTo>
                    <a:pt x="2" y="10"/>
                  </a:moveTo>
                  <a:cubicBezTo>
                    <a:pt x="7" y="7"/>
                    <a:pt x="10" y="0"/>
                    <a:pt x="18" y="2"/>
                  </a:cubicBezTo>
                  <a:cubicBezTo>
                    <a:pt x="14" y="7"/>
                    <a:pt x="18" y="17"/>
                    <a:pt x="6" y="16"/>
                  </a:cubicBezTo>
                  <a:cubicBezTo>
                    <a:pt x="5" y="16"/>
                    <a:pt x="3" y="16"/>
                    <a:pt x="1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1" y="11"/>
                    <a:pt x="1" y="11"/>
                    <a:pt x="2" y="10"/>
                  </a:cubicBezTo>
                  <a:close/>
                </a:path>
              </a:pathLst>
            </a:custGeom>
            <a:solidFill>
              <a:srgbClr val="615B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35"/>
            <p:cNvSpPr/>
            <p:nvPr/>
          </p:nvSpPr>
          <p:spPr>
            <a:xfrm>
              <a:off x="1372" y="1623"/>
              <a:ext cx="10" cy="16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10" y="2"/>
                  </a:moveTo>
                  <a:cubicBezTo>
                    <a:pt x="10" y="5"/>
                    <a:pt x="10" y="9"/>
                    <a:pt x="10" y="13"/>
                  </a:cubicBezTo>
                  <a:cubicBezTo>
                    <a:pt x="7" y="14"/>
                    <a:pt x="3" y="16"/>
                    <a:pt x="3" y="16"/>
                  </a:cubicBezTo>
                  <a:cubicBezTo>
                    <a:pt x="0" y="10"/>
                    <a:pt x="5" y="6"/>
                    <a:pt x="6" y="1"/>
                  </a:cubicBezTo>
                  <a:cubicBezTo>
                    <a:pt x="8" y="0"/>
                    <a:pt x="9" y="0"/>
                    <a:pt x="10" y="2"/>
                  </a:cubicBezTo>
                  <a:close/>
                </a:path>
              </a:pathLst>
            </a:custGeom>
            <a:solidFill>
              <a:srgbClr val="5D5A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35"/>
            <p:cNvSpPr/>
            <p:nvPr/>
          </p:nvSpPr>
          <p:spPr>
            <a:xfrm>
              <a:off x="1378" y="1609"/>
              <a:ext cx="12" cy="16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9"/>
                    <a:pt x="1" y="0"/>
                    <a:pt x="12" y="0"/>
                  </a:cubicBezTo>
                  <a:cubicBezTo>
                    <a:pt x="9" y="5"/>
                    <a:pt x="7" y="10"/>
                    <a:pt x="4" y="16"/>
                  </a:cubicBezTo>
                  <a:close/>
                </a:path>
              </a:pathLst>
            </a:custGeom>
            <a:solidFill>
              <a:srgbClr val="5651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35"/>
            <p:cNvSpPr/>
            <p:nvPr/>
          </p:nvSpPr>
          <p:spPr>
            <a:xfrm>
              <a:off x="1388" y="1584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16" h="15" extrusionOk="0">
                  <a:moveTo>
                    <a:pt x="6" y="1"/>
                  </a:moveTo>
                  <a:cubicBezTo>
                    <a:pt x="7" y="1"/>
                    <a:pt x="8" y="0"/>
                    <a:pt x="10" y="0"/>
                  </a:cubicBezTo>
                  <a:cubicBezTo>
                    <a:pt x="16" y="7"/>
                    <a:pt x="10" y="10"/>
                    <a:pt x="6" y="15"/>
                  </a:cubicBezTo>
                  <a:cubicBezTo>
                    <a:pt x="0" y="10"/>
                    <a:pt x="7" y="6"/>
                    <a:pt x="6" y="1"/>
                  </a:cubicBezTo>
                  <a:close/>
                </a:path>
              </a:pathLst>
            </a:custGeom>
            <a:solidFill>
              <a:srgbClr val="5C5A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35"/>
            <p:cNvSpPr/>
            <p:nvPr/>
          </p:nvSpPr>
          <p:spPr>
            <a:xfrm>
              <a:off x="1357" y="1613"/>
              <a:ext cx="9" cy="7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6" y="0"/>
                  </a:moveTo>
                  <a:cubicBezTo>
                    <a:pt x="7" y="1"/>
                    <a:pt x="8" y="1"/>
                    <a:pt x="9" y="2"/>
                  </a:cubicBezTo>
                  <a:cubicBezTo>
                    <a:pt x="8" y="4"/>
                    <a:pt x="7" y="6"/>
                    <a:pt x="5" y="7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1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ADA6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35"/>
            <p:cNvSpPr/>
            <p:nvPr/>
          </p:nvSpPr>
          <p:spPr>
            <a:xfrm>
              <a:off x="1267" y="1197"/>
              <a:ext cx="43" cy="13"/>
            </a:xfrm>
            <a:custGeom>
              <a:avLst/>
              <a:gdLst/>
              <a:ahLst/>
              <a:cxnLst/>
              <a:rect l="l" t="t" r="r" b="b"/>
              <a:pathLst>
                <a:path w="43" h="13" extrusionOk="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43" y="13"/>
                    <a:pt x="29" y="10"/>
                    <a:pt x="24" y="12"/>
                  </a:cubicBezTo>
                  <a:cubicBezTo>
                    <a:pt x="20" y="13"/>
                    <a:pt x="16" y="13"/>
                    <a:pt x="12" y="12"/>
                  </a:cubicBezTo>
                  <a:cubicBezTo>
                    <a:pt x="8" y="10"/>
                    <a:pt x="2" y="9"/>
                    <a:pt x="0" y="3"/>
                  </a:cubicBezTo>
                  <a:close/>
                </a:path>
              </a:pathLst>
            </a:custGeom>
            <a:solidFill>
              <a:srgbClr val="7E5E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35"/>
            <p:cNvSpPr/>
            <p:nvPr/>
          </p:nvSpPr>
          <p:spPr>
            <a:xfrm>
              <a:off x="1291" y="1188"/>
              <a:ext cx="24" cy="31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0" y="17"/>
                  </a:moveTo>
                  <a:cubicBezTo>
                    <a:pt x="4" y="16"/>
                    <a:pt x="13" y="20"/>
                    <a:pt x="8" y="9"/>
                  </a:cubicBezTo>
                  <a:cubicBezTo>
                    <a:pt x="7" y="0"/>
                    <a:pt x="16" y="4"/>
                    <a:pt x="20" y="1"/>
                  </a:cubicBezTo>
                  <a:cubicBezTo>
                    <a:pt x="21" y="3"/>
                    <a:pt x="22" y="6"/>
                    <a:pt x="24" y="9"/>
                  </a:cubicBezTo>
                  <a:cubicBezTo>
                    <a:pt x="19" y="21"/>
                    <a:pt x="14" y="31"/>
                    <a:pt x="0" y="17"/>
                  </a:cubicBezTo>
                  <a:close/>
                </a:path>
              </a:pathLst>
            </a:custGeom>
            <a:solidFill>
              <a:srgbClr val="472F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35"/>
            <p:cNvSpPr/>
            <p:nvPr/>
          </p:nvSpPr>
          <p:spPr>
            <a:xfrm>
              <a:off x="1382" y="1197"/>
              <a:ext cx="127" cy="87"/>
            </a:xfrm>
            <a:custGeom>
              <a:avLst/>
              <a:gdLst/>
              <a:ahLst/>
              <a:cxnLst/>
              <a:rect l="l" t="t" r="r" b="b"/>
              <a:pathLst>
                <a:path w="128" h="88" extrusionOk="0">
                  <a:moveTo>
                    <a:pt x="0" y="0"/>
                  </a:moveTo>
                  <a:cubicBezTo>
                    <a:pt x="20" y="1"/>
                    <a:pt x="37" y="7"/>
                    <a:pt x="55" y="21"/>
                  </a:cubicBezTo>
                  <a:cubicBezTo>
                    <a:pt x="65" y="30"/>
                    <a:pt x="85" y="44"/>
                    <a:pt x="105" y="31"/>
                  </a:cubicBezTo>
                  <a:cubicBezTo>
                    <a:pt x="108" y="30"/>
                    <a:pt x="113" y="31"/>
                    <a:pt x="117" y="32"/>
                  </a:cubicBezTo>
                  <a:cubicBezTo>
                    <a:pt x="118" y="34"/>
                    <a:pt x="119" y="37"/>
                    <a:pt x="120" y="40"/>
                  </a:cubicBezTo>
                  <a:cubicBezTo>
                    <a:pt x="123" y="54"/>
                    <a:pt x="126" y="69"/>
                    <a:pt x="128" y="83"/>
                  </a:cubicBezTo>
                  <a:cubicBezTo>
                    <a:pt x="128" y="85"/>
                    <a:pt x="128" y="86"/>
                    <a:pt x="127" y="88"/>
                  </a:cubicBezTo>
                  <a:cubicBezTo>
                    <a:pt x="115" y="87"/>
                    <a:pt x="108" y="76"/>
                    <a:pt x="97" y="72"/>
                  </a:cubicBezTo>
                  <a:cubicBezTo>
                    <a:pt x="87" y="69"/>
                    <a:pt x="78" y="69"/>
                    <a:pt x="68" y="69"/>
                  </a:cubicBezTo>
                  <a:cubicBezTo>
                    <a:pt x="63" y="68"/>
                    <a:pt x="56" y="69"/>
                    <a:pt x="56" y="60"/>
                  </a:cubicBezTo>
                  <a:cubicBezTo>
                    <a:pt x="53" y="32"/>
                    <a:pt x="35" y="17"/>
                    <a:pt x="11" y="7"/>
                  </a:cubicBezTo>
                  <a:cubicBezTo>
                    <a:pt x="7" y="6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915D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5"/>
            <p:cNvSpPr/>
            <p:nvPr/>
          </p:nvSpPr>
          <p:spPr>
            <a:xfrm>
              <a:off x="1164" y="1343"/>
              <a:ext cx="16" cy="28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16" y="0"/>
                  </a:moveTo>
                  <a:cubicBezTo>
                    <a:pt x="16" y="3"/>
                    <a:pt x="16" y="6"/>
                    <a:pt x="16" y="9"/>
                  </a:cubicBezTo>
                  <a:cubicBezTo>
                    <a:pt x="13" y="16"/>
                    <a:pt x="10" y="22"/>
                    <a:pt x="7" y="29"/>
                  </a:cubicBezTo>
                  <a:cubicBezTo>
                    <a:pt x="5" y="29"/>
                    <a:pt x="2" y="29"/>
                    <a:pt x="0" y="29"/>
                  </a:cubicBezTo>
                  <a:cubicBezTo>
                    <a:pt x="0" y="23"/>
                    <a:pt x="0" y="18"/>
                    <a:pt x="0" y="13"/>
                  </a:cubicBezTo>
                  <a:cubicBezTo>
                    <a:pt x="12" y="17"/>
                    <a:pt x="7" y="1"/>
                    <a:pt x="16" y="0"/>
                  </a:cubicBezTo>
                  <a:close/>
                </a:path>
              </a:pathLst>
            </a:custGeom>
            <a:solidFill>
              <a:srgbClr val="815E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35"/>
            <p:cNvSpPr/>
            <p:nvPr/>
          </p:nvSpPr>
          <p:spPr>
            <a:xfrm>
              <a:off x="1302" y="1647"/>
              <a:ext cx="21" cy="26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18" y="1"/>
                  </a:moveTo>
                  <a:cubicBezTo>
                    <a:pt x="18" y="2"/>
                    <a:pt x="18" y="4"/>
                    <a:pt x="17" y="5"/>
                  </a:cubicBezTo>
                  <a:cubicBezTo>
                    <a:pt x="15" y="12"/>
                    <a:pt x="22" y="22"/>
                    <a:pt x="9" y="26"/>
                  </a:cubicBezTo>
                  <a:cubicBezTo>
                    <a:pt x="8" y="24"/>
                    <a:pt x="6" y="23"/>
                    <a:pt x="5" y="22"/>
                  </a:cubicBezTo>
                  <a:cubicBezTo>
                    <a:pt x="0" y="15"/>
                    <a:pt x="10" y="14"/>
                    <a:pt x="9" y="9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5" y="0"/>
                    <a:pt x="17" y="0"/>
                    <a:pt x="18" y="1"/>
                  </a:cubicBezTo>
                  <a:close/>
                </a:path>
              </a:pathLst>
            </a:custGeom>
            <a:solidFill>
              <a:srgbClr val="9591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35"/>
            <p:cNvSpPr/>
            <p:nvPr/>
          </p:nvSpPr>
          <p:spPr>
            <a:xfrm>
              <a:off x="1303" y="1636"/>
              <a:ext cx="13" cy="20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2" y="12"/>
                  </a:moveTo>
                  <a:cubicBezTo>
                    <a:pt x="9" y="14"/>
                    <a:pt x="8" y="17"/>
                    <a:pt x="8" y="20"/>
                  </a:cubicBezTo>
                  <a:cubicBezTo>
                    <a:pt x="5" y="18"/>
                    <a:pt x="3" y="15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6" y="0"/>
                    <a:pt x="8" y="5"/>
                    <a:pt x="11" y="9"/>
                  </a:cubicBezTo>
                  <a:cubicBezTo>
                    <a:pt x="13" y="9"/>
                    <a:pt x="13" y="10"/>
                    <a:pt x="13" y="11"/>
                  </a:cubicBezTo>
                  <a:cubicBezTo>
                    <a:pt x="13" y="12"/>
                    <a:pt x="13" y="12"/>
                    <a:pt x="12" y="12"/>
                  </a:cubicBezTo>
                  <a:close/>
                </a:path>
              </a:pathLst>
            </a:custGeom>
            <a:solidFill>
              <a:srgbClr val="9692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5"/>
            <p:cNvSpPr/>
            <p:nvPr/>
          </p:nvSpPr>
          <p:spPr>
            <a:xfrm>
              <a:off x="1311" y="1652"/>
              <a:ext cx="12" cy="28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21"/>
                  </a:moveTo>
                  <a:cubicBezTo>
                    <a:pt x="7" y="16"/>
                    <a:pt x="1" y="5"/>
                    <a:pt x="8" y="0"/>
                  </a:cubicBezTo>
                  <a:cubicBezTo>
                    <a:pt x="12" y="2"/>
                    <a:pt x="12" y="5"/>
                    <a:pt x="12" y="8"/>
                  </a:cubicBezTo>
                  <a:cubicBezTo>
                    <a:pt x="10" y="14"/>
                    <a:pt x="13" y="20"/>
                    <a:pt x="8" y="25"/>
                  </a:cubicBezTo>
                  <a:cubicBezTo>
                    <a:pt x="6" y="26"/>
                    <a:pt x="5" y="27"/>
                    <a:pt x="4" y="28"/>
                  </a:cubicBezTo>
                  <a:cubicBezTo>
                    <a:pt x="0" y="27"/>
                    <a:pt x="0" y="24"/>
                    <a:pt x="0" y="21"/>
                  </a:cubicBezTo>
                  <a:close/>
                </a:path>
              </a:pathLst>
            </a:custGeom>
            <a:solidFill>
              <a:srgbClr val="726F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5"/>
            <p:cNvSpPr/>
            <p:nvPr/>
          </p:nvSpPr>
          <p:spPr>
            <a:xfrm>
              <a:off x="1317" y="1660"/>
              <a:ext cx="11" cy="17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2" y="17"/>
                  </a:moveTo>
                  <a:cubicBezTo>
                    <a:pt x="3" y="11"/>
                    <a:pt x="0" y="5"/>
                    <a:pt x="6" y="0"/>
                  </a:cubicBezTo>
                  <a:cubicBezTo>
                    <a:pt x="7" y="2"/>
                    <a:pt x="8" y="3"/>
                    <a:pt x="10" y="5"/>
                  </a:cubicBezTo>
                  <a:cubicBezTo>
                    <a:pt x="12" y="7"/>
                    <a:pt x="12" y="10"/>
                    <a:pt x="10" y="13"/>
                  </a:cubicBezTo>
                  <a:cubicBezTo>
                    <a:pt x="7" y="14"/>
                    <a:pt x="4" y="15"/>
                    <a:pt x="2" y="17"/>
                  </a:cubicBezTo>
                  <a:close/>
                </a:path>
              </a:pathLst>
            </a:custGeom>
            <a:solidFill>
              <a:srgbClr val="D5D3C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5"/>
            <p:cNvSpPr/>
            <p:nvPr/>
          </p:nvSpPr>
          <p:spPr>
            <a:xfrm>
              <a:off x="1326" y="1657"/>
              <a:ext cx="12" cy="16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0" y="16"/>
                  </a:moveTo>
                  <a:cubicBezTo>
                    <a:pt x="0" y="13"/>
                    <a:pt x="0" y="10"/>
                    <a:pt x="0" y="8"/>
                  </a:cubicBezTo>
                  <a:cubicBezTo>
                    <a:pt x="1" y="5"/>
                    <a:pt x="3" y="2"/>
                    <a:pt x="4" y="0"/>
                  </a:cubicBezTo>
                  <a:cubicBezTo>
                    <a:pt x="12" y="5"/>
                    <a:pt x="6" y="10"/>
                    <a:pt x="4" y="16"/>
                  </a:cubicBezTo>
                  <a:cubicBezTo>
                    <a:pt x="3" y="16"/>
                    <a:pt x="1" y="16"/>
                    <a:pt x="0" y="16"/>
                  </a:cubicBezTo>
                  <a:close/>
                </a:path>
              </a:pathLst>
            </a:custGeom>
            <a:solidFill>
              <a:srgbClr val="7975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5"/>
            <p:cNvSpPr/>
            <p:nvPr/>
          </p:nvSpPr>
          <p:spPr>
            <a:xfrm>
              <a:off x="1202" y="1256"/>
              <a:ext cx="65" cy="135"/>
            </a:xfrm>
            <a:custGeom>
              <a:avLst/>
              <a:gdLst/>
              <a:ahLst/>
              <a:cxnLst/>
              <a:rect l="l" t="t" r="r" b="b"/>
              <a:pathLst>
                <a:path w="65" h="136" extrusionOk="0">
                  <a:moveTo>
                    <a:pt x="17" y="115"/>
                  </a:moveTo>
                  <a:cubicBezTo>
                    <a:pt x="17" y="112"/>
                    <a:pt x="18" y="108"/>
                    <a:pt x="17" y="106"/>
                  </a:cubicBezTo>
                  <a:cubicBezTo>
                    <a:pt x="0" y="85"/>
                    <a:pt x="6" y="62"/>
                    <a:pt x="10" y="40"/>
                  </a:cubicBezTo>
                  <a:cubicBezTo>
                    <a:pt x="13" y="25"/>
                    <a:pt x="23" y="13"/>
                    <a:pt x="29" y="0"/>
                  </a:cubicBezTo>
                  <a:cubicBezTo>
                    <a:pt x="33" y="0"/>
                    <a:pt x="35" y="0"/>
                    <a:pt x="33" y="4"/>
                  </a:cubicBezTo>
                  <a:cubicBezTo>
                    <a:pt x="24" y="26"/>
                    <a:pt x="14" y="48"/>
                    <a:pt x="14" y="74"/>
                  </a:cubicBezTo>
                  <a:cubicBezTo>
                    <a:pt x="25" y="72"/>
                    <a:pt x="35" y="69"/>
                    <a:pt x="45" y="68"/>
                  </a:cubicBezTo>
                  <a:cubicBezTo>
                    <a:pt x="56" y="67"/>
                    <a:pt x="65" y="69"/>
                    <a:pt x="64" y="83"/>
                  </a:cubicBezTo>
                  <a:cubicBezTo>
                    <a:pt x="52" y="89"/>
                    <a:pt x="36" y="78"/>
                    <a:pt x="27" y="93"/>
                  </a:cubicBezTo>
                  <a:cubicBezTo>
                    <a:pt x="27" y="96"/>
                    <a:pt x="30" y="99"/>
                    <a:pt x="29" y="103"/>
                  </a:cubicBezTo>
                  <a:cubicBezTo>
                    <a:pt x="20" y="112"/>
                    <a:pt x="30" y="128"/>
                    <a:pt x="18" y="136"/>
                  </a:cubicBezTo>
                  <a:cubicBezTo>
                    <a:pt x="16" y="136"/>
                    <a:pt x="15" y="136"/>
                    <a:pt x="13" y="136"/>
                  </a:cubicBezTo>
                  <a:cubicBezTo>
                    <a:pt x="12" y="129"/>
                    <a:pt x="12" y="121"/>
                    <a:pt x="17" y="115"/>
                  </a:cubicBezTo>
                  <a:close/>
                </a:path>
              </a:pathLst>
            </a:custGeom>
            <a:solidFill>
              <a:srgbClr val="3525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5"/>
            <p:cNvSpPr/>
            <p:nvPr/>
          </p:nvSpPr>
          <p:spPr>
            <a:xfrm>
              <a:off x="1245" y="1197"/>
              <a:ext cx="110" cy="49"/>
            </a:xfrm>
            <a:custGeom>
              <a:avLst/>
              <a:gdLst/>
              <a:ahLst/>
              <a:cxnLst/>
              <a:rect l="l" t="t" r="r" b="b"/>
              <a:pathLst>
                <a:path w="111" h="49" extrusionOk="0">
                  <a:moveTo>
                    <a:pt x="46" y="8"/>
                  </a:moveTo>
                  <a:cubicBezTo>
                    <a:pt x="59" y="19"/>
                    <a:pt x="62" y="3"/>
                    <a:pt x="70" y="0"/>
                  </a:cubicBezTo>
                  <a:cubicBezTo>
                    <a:pt x="74" y="5"/>
                    <a:pt x="75" y="12"/>
                    <a:pt x="82" y="15"/>
                  </a:cubicBezTo>
                  <a:cubicBezTo>
                    <a:pt x="86" y="17"/>
                    <a:pt x="90" y="18"/>
                    <a:pt x="94" y="20"/>
                  </a:cubicBezTo>
                  <a:cubicBezTo>
                    <a:pt x="103" y="25"/>
                    <a:pt x="111" y="31"/>
                    <a:pt x="106" y="43"/>
                  </a:cubicBezTo>
                  <a:cubicBezTo>
                    <a:pt x="106" y="45"/>
                    <a:pt x="106" y="47"/>
                    <a:pt x="105" y="49"/>
                  </a:cubicBezTo>
                  <a:cubicBezTo>
                    <a:pt x="89" y="19"/>
                    <a:pt x="52" y="10"/>
                    <a:pt x="23" y="30"/>
                  </a:cubicBezTo>
                  <a:cubicBezTo>
                    <a:pt x="17" y="34"/>
                    <a:pt x="12" y="39"/>
                    <a:pt x="6" y="44"/>
                  </a:cubicBezTo>
                  <a:cubicBezTo>
                    <a:pt x="2" y="45"/>
                    <a:pt x="0" y="44"/>
                    <a:pt x="2" y="39"/>
                  </a:cubicBezTo>
                  <a:cubicBezTo>
                    <a:pt x="9" y="29"/>
                    <a:pt x="18" y="20"/>
                    <a:pt x="30" y="15"/>
                  </a:cubicBezTo>
                  <a:cubicBezTo>
                    <a:pt x="33" y="14"/>
                    <a:pt x="35" y="12"/>
                    <a:pt x="34" y="8"/>
                  </a:cubicBezTo>
                  <a:cubicBezTo>
                    <a:pt x="38" y="8"/>
                    <a:pt x="42" y="8"/>
                    <a:pt x="46" y="8"/>
                  </a:cubicBezTo>
                  <a:close/>
                </a:path>
              </a:pathLst>
            </a:custGeom>
            <a:solidFill>
              <a:srgbClr val="3424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5"/>
            <p:cNvSpPr/>
            <p:nvPr/>
          </p:nvSpPr>
          <p:spPr>
            <a:xfrm>
              <a:off x="1316" y="1311"/>
              <a:ext cx="70" cy="24"/>
            </a:xfrm>
            <a:custGeom>
              <a:avLst/>
              <a:gdLst/>
              <a:ahLst/>
              <a:cxnLst/>
              <a:rect l="l" t="t" r="r" b="b"/>
              <a:pathLst>
                <a:path w="71" h="24" extrusionOk="0">
                  <a:moveTo>
                    <a:pt x="50" y="0"/>
                  </a:moveTo>
                  <a:cubicBezTo>
                    <a:pt x="53" y="0"/>
                    <a:pt x="56" y="0"/>
                    <a:pt x="58" y="1"/>
                  </a:cubicBezTo>
                  <a:cubicBezTo>
                    <a:pt x="62" y="0"/>
                    <a:pt x="64" y="1"/>
                    <a:pt x="67" y="3"/>
                  </a:cubicBezTo>
                  <a:cubicBezTo>
                    <a:pt x="67" y="5"/>
                    <a:pt x="67" y="7"/>
                    <a:pt x="68" y="9"/>
                  </a:cubicBezTo>
                  <a:cubicBezTo>
                    <a:pt x="69" y="10"/>
                    <a:pt x="70" y="12"/>
                    <a:pt x="71" y="13"/>
                  </a:cubicBezTo>
                  <a:cubicBezTo>
                    <a:pt x="71" y="17"/>
                    <a:pt x="69" y="18"/>
                    <a:pt x="66" y="19"/>
                  </a:cubicBezTo>
                  <a:cubicBezTo>
                    <a:pt x="50" y="17"/>
                    <a:pt x="34" y="21"/>
                    <a:pt x="19" y="20"/>
                  </a:cubicBezTo>
                  <a:cubicBezTo>
                    <a:pt x="12" y="20"/>
                    <a:pt x="5" y="24"/>
                    <a:pt x="0" y="15"/>
                  </a:cubicBezTo>
                  <a:cubicBezTo>
                    <a:pt x="14" y="0"/>
                    <a:pt x="34" y="7"/>
                    <a:pt x="50" y="0"/>
                  </a:cubicBezTo>
                  <a:close/>
                </a:path>
              </a:pathLst>
            </a:custGeom>
            <a:solidFill>
              <a:srgbClr val="3E31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5"/>
            <p:cNvSpPr/>
            <p:nvPr/>
          </p:nvSpPr>
          <p:spPr>
            <a:xfrm>
              <a:off x="1218" y="1332"/>
              <a:ext cx="54" cy="25"/>
            </a:xfrm>
            <a:custGeom>
              <a:avLst/>
              <a:gdLst/>
              <a:ahLst/>
              <a:cxnLst/>
              <a:rect l="l" t="t" r="r" b="b"/>
              <a:pathLst>
                <a:path w="54" h="25" extrusionOk="0">
                  <a:moveTo>
                    <a:pt x="5" y="20"/>
                  </a:moveTo>
                  <a:cubicBezTo>
                    <a:pt x="4" y="15"/>
                    <a:pt x="0" y="9"/>
                    <a:pt x="9" y="7"/>
                  </a:cubicBezTo>
                  <a:cubicBezTo>
                    <a:pt x="22" y="5"/>
                    <a:pt x="35" y="0"/>
                    <a:pt x="48" y="7"/>
                  </a:cubicBezTo>
                  <a:cubicBezTo>
                    <a:pt x="52" y="8"/>
                    <a:pt x="54" y="10"/>
                    <a:pt x="53" y="13"/>
                  </a:cubicBezTo>
                  <a:cubicBezTo>
                    <a:pt x="53" y="19"/>
                    <a:pt x="50" y="21"/>
                    <a:pt x="45" y="22"/>
                  </a:cubicBezTo>
                  <a:cubicBezTo>
                    <a:pt x="32" y="20"/>
                    <a:pt x="18" y="25"/>
                    <a:pt x="5" y="20"/>
                  </a:cubicBezTo>
                  <a:close/>
                </a:path>
              </a:pathLst>
            </a:custGeom>
            <a:solidFill>
              <a:srgbClr val="D3BB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5"/>
            <p:cNvSpPr/>
            <p:nvPr/>
          </p:nvSpPr>
          <p:spPr>
            <a:xfrm>
              <a:off x="1334" y="1321"/>
              <a:ext cx="60" cy="35"/>
            </a:xfrm>
            <a:custGeom>
              <a:avLst/>
              <a:gdLst/>
              <a:ahLst/>
              <a:cxnLst/>
              <a:rect l="l" t="t" r="r" b="b"/>
              <a:pathLst>
                <a:path w="60" h="35" extrusionOk="0">
                  <a:moveTo>
                    <a:pt x="0" y="10"/>
                  </a:moveTo>
                  <a:cubicBezTo>
                    <a:pt x="15" y="4"/>
                    <a:pt x="31" y="0"/>
                    <a:pt x="48" y="7"/>
                  </a:cubicBezTo>
                  <a:cubicBezTo>
                    <a:pt x="52" y="9"/>
                    <a:pt x="57" y="8"/>
                    <a:pt x="59" y="13"/>
                  </a:cubicBezTo>
                  <a:cubicBezTo>
                    <a:pt x="59" y="24"/>
                    <a:pt x="60" y="35"/>
                    <a:pt x="43" y="30"/>
                  </a:cubicBezTo>
                  <a:cubicBezTo>
                    <a:pt x="42" y="29"/>
                    <a:pt x="42" y="28"/>
                    <a:pt x="41" y="26"/>
                  </a:cubicBezTo>
                  <a:cubicBezTo>
                    <a:pt x="40" y="25"/>
                    <a:pt x="39" y="24"/>
                    <a:pt x="39" y="22"/>
                  </a:cubicBezTo>
                  <a:cubicBezTo>
                    <a:pt x="36" y="17"/>
                    <a:pt x="31" y="16"/>
                    <a:pt x="26" y="16"/>
                  </a:cubicBezTo>
                  <a:cubicBezTo>
                    <a:pt x="19" y="15"/>
                    <a:pt x="11" y="17"/>
                    <a:pt x="5" y="11"/>
                  </a:cubicBezTo>
                  <a:cubicBezTo>
                    <a:pt x="3" y="11"/>
                    <a:pt x="1" y="11"/>
                    <a:pt x="0" y="10"/>
                  </a:cubicBezTo>
                  <a:close/>
                </a:path>
              </a:pathLst>
            </a:custGeom>
            <a:solidFill>
              <a:srgbClr val="D8BD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5"/>
            <p:cNvSpPr/>
            <p:nvPr/>
          </p:nvSpPr>
          <p:spPr>
            <a:xfrm>
              <a:off x="1271" y="1477"/>
              <a:ext cx="44" cy="29"/>
            </a:xfrm>
            <a:custGeom>
              <a:avLst/>
              <a:gdLst/>
              <a:ahLst/>
              <a:cxnLst/>
              <a:rect l="l" t="t" r="r" b="b"/>
              <a:pathLst>
                <a:path w="44" h="30" extrusionOk="0">
                  <a:moveTo>
                    <a:pt x="4" y="21"/>
                  </a:moveTo>
                  <a:cubicBezTo>
                    <a:pt x="3" y="17"/>
                    <a:pt x="1" y="12"/>
                    <a:pt x="0" y="7"/>
                  </a:cubicBezTo>
                  <a:cubicBezTo>
                    <a:pt x="3" y="2"/>
                    <a:pt x="9" y="5"/>
                    <a:pt x="12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8" y="0"/>
                    <a:pt x="20" y="0"/>
                    <a:pt x="21" y="0"/>
                  </a:cubicBezTo>
                  <a:cubicBezTo>
                    <a:pt x="24" y="1"/>
                    <a:pt x="27" y="1"/>
                    <a:pt x="30" y="2"/>
                  </a:cubicBezTo>
                  <a:cubicBezTo>
                    <a:pt x="33" y="3"/>
                    <a:pt x="35" y="4"/>
                    <a:pt x="36" y="6"/>
                  </a:cubicBezTo>
                  <a:cubicBezTo>
                    <a:pt x="32" y="13"/>
                    <a:pt x="44" y="16"/>
                    <a:pt x="40" y="23"/>
                  </a:cubicBezTo>
                  <a:cubicBezTo>
                    <a:pt x="39" y="23"/>
                    <a:pt x="37" y="22"/>
                    <a:pt x="36" y="22"/>
                  </a:cubicBezTo>
                  <a:cubicBezTo>
                    <a:pt x="32" y="30"/>
                    <a:pt x="24" y="27"/>
                    <a:pt x="17" y="27"/>
                  </a:cubicBezTo>
                  <a:cubicBezTo>
                    <a:pt x="13" y="26"/>
                    <a:pt x="8" y="25"/>
                    <a:pt x="4" y="21"/>
                  </a:cubicBezTo>
                  <a:close/>
                </a:path>
              </a:pathLst>
            </a:custGeom>
            <a:solidFill>
              <a:srgbClr val="DBBA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35"/>
            <p:cNvSpPr/>
            <p:nvPr/>
          </p:nvSpPr>
          <p:spPr>
            <a:xfrm>
              <a:off x="1279" y="1532"/>
              <a:ext cx="41" cy="27"/>
            </a:xfrm>
            <a:custGeom>
              <a:avLst/>
              <a:gdLst/>
              <a:ahLst/>
              <a:cxnLst/>
              <a:rect l="l" t="t" r="r" b="b"/>
              <a:pathLst>
                <a:path w="42" h="27" extrusionOk="0">
                  <a:moveTo>
                    <a:pt x="23" y="6"/>
                  </a:moveTo>
                  <a:cubicBezTo>
                    <a:pt x="22" y="13"/>
                    <a:pt x="27" y="9"/>
                    <a:pt x="29" y="8"/>
                  </a:cubicBezTo>
                  <a:cubicBezTo>
                    <a:pt x="33" y="6"/>
                    <a:pt x="36" y="2"/>
                    <a:pt x="39" y="8"/>
                  </a:cubicBezTo>
                  <a:cubicBezTo>
                    <a:pt x="42" y="14"/>
                    <a:pt x="38" y="15"/>
                    <a:pt x="33" y="16"/>
                  </a:cubicBezTo>
                  <a:cubicBezTo>
                    <a:pt x="28" y="17"/>
                    <a:pt x="25" y="21"/>
                    <a:pt x="21" y="23"/>
                  </a:cubicBezTo>
                  <a:cubicBezTo>
                    <a:pt x="13" y="27"/>
                    <a:pt x="10" y="18"/>
                    <a:pt x="4" y="16"/>
                  </a:cubicBezTo>
                  <a:cubicBezTo>
                    <a:pt x="0" y="15"/>
                    <a:pt x="4" y="10"/>
                    <a:pt x="5" y="8"/>
                  </a:cubicBezTo>
                  <a:cubicBezTo>
                    <a:pt x="9" y="1"/>
                    <a:pt x="16" y="0"/>
                    <a:pt x="22" y="0"/>
                  </a:cubicBezTo>
                  <a:cubicBezTo>
                    <a:pt x="25" y="0"/>
                    <a:pt x="27" y="3"/>
                    <a:pt x="23" y="6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35"/>
            <p:cNvSpPr/>
            <p:nvPr/>
          </p:nvSpPr>
          <p:spPr>
            <a:xfrm>
              <a:off x="1328" y="1338"/>
              <a:ext cx="50" cy="33"/>
            </a:xfrm>
            <a:custGeom>
              <a:avLst/>
              <a:gdLst/>
              <a:ahLst/>
              <a:cxnLst/>
              <a:rect l="l" t="t" r="r" b="b"/>
              <a:pathLst>
                <a:path w="50" h="34" extrusionOk="0">
                  <a:moveTo>
                    <a:pt x="50" y="10"/>
                  </a:moveTo>
                  <a:cubicBezTo>
                    <a:pt x="50" y="11"/>
                    <a:pt x="50" y="12"/>
                    <a:pt x="49" y="13"/>
                  </a:cubicBezTo>
                  <a:cubicBezTo>
                    <a:pt x="41" y="13"/>
                    <a:pt x="32" y="16"/>
                    <a:pt x="32" y="24"/>
                  </a:cubicBezTo>
                  <a:cubicBezTo>
                    <a:pt x="32" y="31"/>
                    <a:pt x="32" y="33"/>
                    <a:pt x="26" y="32"/>
                  </a:cubicBezTo>
                  <a:cubicBezTo>
                    <a:pt x="23" y="31"/>
                    <a:pt x="14" y="34"/>
                    <a:pt x="17" y="24"/>
                  </a:cubicBezTo>
                  <a:cubicBezTo>
                    <a:pt x="17" y="19"/>
                    <a:pt x="11" y="12"/>
                    <a:pt x="2" y="15"/>
                  </a:cubicBezTo>
                  <a:cubicBezTo>
                    <a:pt x="1" y="13"/>
                    <a:pt x="0" y="11"/>
                    <a:pt x="1" y="9"/>
                  </a:cubicBezTo>
                  <a:cubicBezTo>
                    <a:pt x="18" y="0"/>
                    <a:pt x="34" y="2"/>
                    <a:pt x="50" y="10"/>
                  </a:cubicBezTo>
                  <a:close/>
                </a:path>
              </a:pathLst>
            </a:custGeom>
            <a:solidFill>
              <a:srgbClr val="3C2D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5"/>
            <p:cNvSpPr/>
            <p:nvPr/>
          </p:nvSpPr>
          <p:spPr>
            <a:xfrm>
              <a:off x="1254" y="1371"/>
              <a:ext cx="32" cy="38"/>
            </a:xfrm>
            <a:custGeom>
              <a:avLst/>
              <a:gdLst/>
              <a:ahLst/>
              <a:cxnLst/>
              <a:rect l="l" t="t" r="r" b="b"/>
              <a:pathLst>
                <a:path w="32" h="38" extrusionOk="0">
                  <a:moveTo>
                    <a:pt x="17" y="0"/>
                  </a:moveTo>
                  <a:cubicBezTo>
                    <a:pt x="23" y="2"/>
                    <a:pt x="30" y="1"/>
                    <a:pt x="31" y="10"/>
                  </a:cubicBezTo>
                  <a:cubicBezTo>
                    <a:pt x="32" y="20"/>
                    <a:pt x="24" y="18"/>
                    <a:pt x="21" y="18"/>
                  </a:cubicBezTo>
                  <a:cubicBezTo>
                    <a:pt x="10" y="20"/>
                    <a:pt x="20" y="38"/>
                    <a:pt x="6" y="36"/>
                  </a:cubicBezTo>
                  <a:cubicBezTo>
                    <a:pt x="0" y="31"/>
                    <a:pt x="5" y="27"/>
                    <a:pt x="7" y="24"/>
                  </a:cubicBezTo>
                  <a:cubicBezTo>
                    <a:pt x="7" y="19"/>
                    <a:pt x="8" y="15"/>
                    <a:pt x="10" y="10"/>
                  </a:cubicBezTo>
                  <a:cubicBezTo>
                    <a:pt x="12" y="6"/>
                    <a:pt x="11" y="1"/>
                    <a:pt x="17" y="0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35"/>
            <p:cNvSpPr/>
            <p:nvPr/>
          </p:nvSpPr>
          <p:spPr>
            <a:xfrm>
              <a:off x="1327" y="1332"/>
              <a:ext cx="51" cy="16"/>
            </a:xfrm>
            <a:custGeom>
              <a:avLst/>
              <a:gdLst/>
              <a:ahLst/>
              <a:cxnLst/>
              <a:rect l="l" t="t" r="r" b="b"/>
              <a:pathLst>
                <a:path w="51" h="16" extrusionOk="0">
                  <a:moveTo>
                    <a:pt x="51" y="16"/>
                  </a:moveTo>
                  <a:cubicBezTo>
                    <a:pt x="35" y="15"/>
                    <a:pt x="19" y="13"/>
                    <a:pt x="3" y="16"/>
                  </a:cubicBezTo>
                  <a:cubicBezTo>
                    <a:pt x="0" y="11"/>
                    <a:pt x="5" y="8"/>
                    <a:pt x="6" y="4"/>
                  </a:cubicBezTo>
                  <a:cubicBezTo>
                    <a:pt x="8" y="4"/>
                    <a:pt x="10" y="4"/>
                    <a:pt x="11" y="4"/>
                  </a:cubicBezTo>
                  <a:cubicBezTo>
                    <a:pt x="18" y="0"/>
                    <a:pt x="25" y="3"/>
                    <a:pt x="32" y="2"/>
                  </a:cubicBezTo>
                  <a:cubicBezTo>
                    <a:pt x="39" y="3"/>
                    <a:pt x="45" y="7"/>
                    <a:pt x="50" y="11"/>
                  </a:cubicBezTo>
                  <a:cubicBezTo>
                    <a:pt x="50" y="12"/>
                    <a:pt x="50" y="14"/>
                    <a:pt x="51" y="16"/>
                  </a:cubicBezTo>
                  <a:close/>
                </a:path>
              </a:pathLst>
            </a:custGeom>
            <a:solidFill>
              <a:srgbClr val="BAA2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35"/>
            <p:cNvSpPr/>
            <p:nvPr/>
          </p:nvSpPr>
          <p:spPr>
            <a:xfrm>
              <a:off x="1389" y="1465"/>
              <a:ext cx="25" cy="38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25" y="25"/>
                  </a:moveTo>
                  <a:cubicBezTo>
                    <a:pt x="23" y="29"/>
                    <a:pt x="22" y="33"/>
                    <a:pt x="21" y="38"/>
                  </a:cubicBezTo>
                  <a:cubicBezTo>
                    <a:pt x="13" y="39"/>
                    <a:pt x="10" y="35"/>
                    <a:pt x="8" y="29"/>
                  </a:cubicBezTo>
                  <a:cubicBezTo>
                    <a:pt x="7" y="26"/>
                    <a:pt x="6" y="22"/>
                    <a:pt x="4" y="20"/>
                  </a:cubicBezTo>
                  <a:cubicBezTo>
                    <a:pt x="0" y="15"/>
                    <a:pt x="1" y="10"/>
                    <a:pt x="5" y="6"/>
                  </a:cubicBezTo>
                  <a:cubicBezTo>
                    <a:pt x="11" y="0"/>
                    <a:pt x="13" y="10"/>
                    <a:pt x="17" y="10"/>
                  </a:cubicBezTo>
                  <a:cubicBezTo>
                    <a:pt x="23" y="13"/>
                    <a:pt x="22" y="20"/>
                    <a:pt x="25" y="25"/>
                  </a:cubicBezTo>
                  <a:close/>
                </a:path>
              </a:pathLst>
            </a:custGeom>
            <a:solidFill>
              <a:srgbClr val="CEB4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35"/>
            <p:cNvSpPr/>
            <p:nvPr/>
          </p:nvSpPr>
          <p:spPr>
            <a:xfrm>
              <a:off x="1386" y="1493"/>
              <a:ext cx="21" cy="35"/>
            </a:xfrm>
            <a:custGeom>
              <a:avLst/>
              <a:gdLst/>
              <a:ahLst/>
              <a:cxnLst/>
              <a:rect l="l" t="t" r="r" b="b"/>
              <a:pathLst>
                <a:path w="21" h="35" extrusionOk="0">
                  <a:moveTo>
                    <a:pt x="15" y="24"/>
                  </a:moveTo>
                  <a:cubicBezTo>
                    <a:pt x="12" y="23"/>
                    <a:pt x="11" y="35"/>
                    <a:pt x="7" y="26"/>
                  </a:cubicBezTo>
                  <a:cubicBezTo>
                    <a:pt x="4" y="20"/>
                    <a:pt x="2" y="14"/>
                    <a:pt x="0" y="8"/>
                  </a:cubicBezTo>
                  <a:cubicBezTo>
                    <a:pt x="0" y="3"/>
                    <a:pt x="3" y="1"/>
                    <a:pt x="8" y="0"/>
                  </a:cubicBezTo>
                  <a:cubicBezTo>
                    <a:pt x="14" y="7"/>
                    <a:pt x="21" y="14"/>
                    <a:pt x="16" y="24"/>
                  </a:cubicBezTo>
                  <a:lnTo>
                    <a:pt x="15" y="24"/>
                  </a:lnTo>
                  <a:close/>
                </a:path>
              </a:pathLst>
            </a:custGeom>
            <a:solidFill>
              <a:srgbClr val="B99F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35"/>
            <p:cNvSpPr/>
            <p:nvPr/>
          </p:nvSpPr>
          <p:spPr>
            <a:xfrm>
              <a:off x="1260" y="1345"/>
              <a:ext cx="18" cy="38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1" y="27"/>
                  </a:moveTo>
                  <a:cubicBezTo>
                    <a:pt x="9" y="31"/>
                    <a:pt x="8" y="34"/>
                    <a:pt x="6" y="38"/>
                  </a:cubicBezTo>
                  <a:cubicBezTo>
                    <a:pt x="3" y="39"/>
                    <a:pt x="0" y="38"/>
                    <a:pt x="3" y="34"/>
                  </a:cubicBezTo>
                  <a:cubicBezTo>
                    <a:pt x="1" y="27"/>
                    <a:pt x="11" y="19"/>
                    <a:pt x="3" y="11"/>
                  </a:cubicBezTo>
                  <a:cubicBezTo>
                    <a:pt x="2" y="11"/>
                    <a:pt x="1" y="10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6" y="5"/>
                    <a:pt x="8" y="3"/>
                    <a:pt x="11" y="0"/>
                  </a:cubicBezTo>
                  <a:cubicBezTo>
                    <a:pt x="18" y="9"/>
                    <a:pt x="10" y="18"/>
                    <a:pt x="11" y="27"/>
                  </a:cubicBezTo>
                  <a:close/>
                </a:path>
              </a:pathLst>
            </a:custGeom>
            <a:solidFill>
              <a:srgbClr val="5241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35"/>
            <p:cNvSpPr/>
            <p:nvPr/>
          </p:nvSpPr>
          <p:spPr>
            <a:xfrm>
              <a:off x="1276" y="1420"/>
              <a:ext cx="33" cy="15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27" y="15"/>
                  </a:moveTo>
                  <a:cubicBezTo>
                    <a:pt x="21" y="12"/>
                    <a:pt x="14" y="12"/>
                    <a:pt x="8" y="11"/>
                  </a:cubicBezTo>
                  <a:cubicBezTo>
                    <a:pt x="0" y="10"/>
                    <a:pt x="5" y="6"/>
                    <a:pt x="7" y="3"/>
                  </a:cubicBezTo>
                  <a:cubicBezTo>
                    <a:pt x="15" y="4"/>
                    <a:pt x="24" y="0"/>
                    <a:pt x="31" y="7"/>
                  </a:cubicBezTo>
                  <a:cubicBezTo>
                    <a:pt x="32" y="8"/>
                    <a:pt x="33" y="9"/>
                    <a:pt x="32" y="10"/>
                  </a:cubicBezTo>
                  <a:cubicBezTo>
                    <a:pt x="32" y="10"/>
                    <a:pt x="32" y="11"/>
                    <a:pt x="31" y="11"/>
                  </a:cubicBezTo>
                  <a:cubicBezTo>
                    <a:pt x="30" y="12"/>
                    <a:pt x="28" y="14"/>
                    <a:pt x="27" y="15"/>
                  </a:cubicBezTo>
                  <a:close/>
                </a:path>
              </a:pathLst>
            </a:custGeom>
            <a:solidFill>
              <a:srgbClr val="3A2B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35"/>
            <p:cNvSpPr/>
            <p:nvPr/>
          </p:nvSpPr>
          <p:spPr>
            <a:xfrm>
              <a:off x="1394" y="1493"/>
              <a:ext cx="20" cy="24"/>
            </a:xfrm>
            <a:custGeom>
              <a:avLst/>
              <a:gdLst/>
              <a:ahLst/>
              <a:cxnLst/>
              <a:rect l="l" t="t" r="r" b="b"/>
              <a:pathLst>
                <a:path w="20" h="24" extrusionOk="0">
                  <a:moveTo>
                    <a:pt x="8" y="24"/>
                  </a:moveTo>
                  <a:cubicBezTo>
                    <a:pt x="5" y="16"/>
                    <a:pt x="3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3"/>
                    <a:pt x="11" y="6"/>
                    <a:pt x="16" y="9"/>
                  </a:cubicBezTo>
                  <a:cubicBezTo>
                    <a:pt x="13" y="14"/>
                    <a:pt x="20" y="24"/>
                    <a:pt x="8" y="24"/>
                  </a:cubicBezTo>
                  <a:close/>
                </a:path>
              </a:pathLst>
            </a:custGeom>
            <a:solidFill>
              <a:srgbClr val="CDB4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1" name="Google Shape;1361;p35"/>
          <p:cNvGrpSpPr/>
          <p:nvPr/>
        </p:nvGrpSpPr>
        <p:grpSpPr>
          <a:xfrm>
            <a:off x="1866900" y="1863725"/>
            <a:ext cx="2100262" cy="1049338"/>
            <a:chOff x="1176" y="1174"/>
            <a:chExt cx="1323" cy="661"/>
          </a:xfrm>
        </p:grpSpPr>
        <p:sp>
          <p:nvSpPr>
            <p:cNvPr id="1362" name="Google Shape;1362;p35"/>
            <p:cNvSpPr/>
            <p:nvPr/>
          </p:nvSpPr>
          <p:spPr>
            <a:xfrm>
              <a:off x="1299" y="1466"/>
              <a:ext cx="31" cy="17"/>
            </a:xfrm>
            <a:custGeom>
              <a:avLst/>
              <a:gdLst/>
              <a:ahLst/>
              <a:cxnLst/>
              <a:rect l="l" t="t" r="r" b="b"/>
              <a:pathLst>
                <a:path w="32" h="17" extrusionOk="0">
                  <a:moveTo>
                    <a:pt x="8" y="17"/>
                  </a:moveTo>
                  <a:cubicBezTo>
                    <a:pt x="5" y="16"/>
                    <a:pt x="3" y="16"/>
                    <a:pt x="0" y="15"/>
                  </a:cubicBezTo>
                  <a:cubicBezTo>
                    <a:pt x="1" y="9"/>
                    <a:pt x="7" y="9"/>
                    <a:pt x="11" y="7"/>
                  </a:cubicBezTo>
                  <a:cubicBezTo>
                    <a:pt x="14" y="6"/>
                    <a:pt x="17" y="3"/>
                    <a:pt x="21" y="2"/>
                  </a:cubicBezTo>
                  <a:cubicBezTo>
                    <a:pt x="21" y="2"/>
                    <a:pt x="20" y="1"/>
                    <a:pt x="20" y="1"/>
                  </a:cubicBezTo>
                  <a:cubicBezTo>
                    <a:pt x="24" y="2"/>
                    <a:pt x="29" y="0"/>
                    <a:pt x="28" y="7"/>
                  </a:cubicBezTo>
                  <a:cubicBezTo>
                    <a:pt x="32" y="16"/>
                    <a:pt x="23" y="13"/>
                    <a:pt x="20" y="16"/>
                  </a:cubicBezTo>
                  <a:cubicBezTo>
                    <a:pt x="16" y="16"/>
                    <a:pt x="12" y="17"/>
                    <a:pt x="8" y="17"/>
                  </a:cubicBezTo>
                  <a:close/>
                </a:path>
              </a:pathLst>
            </a:custGeom>
            <a:solidFill>
              <a:srgbClr val="7D66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35"/>
            <p:cNvSpPr/>
            <p:nvPr/>
          </p:nvSpPr>
          <p:spPr>
            <a:xfrm>
              <a:off x="1231" y="1236"/>
              <a:ext cx="20" cy="24"/>
            </a:xfrm>
            <a:custGeom>
              <a:avLst/>
              <a:gdLst/>
              <a:ahLst/>
              <a:cxnLst/>
              <a:rect l="l" t="t" r="r" b="b"/>
              <a:pathLst>
                <a:path w="20" h="25" extrusionOk="0">
                  <a:moveTo>
                    <a:pt x="16" y="0"/>
                  </a:moveTo>
                  <a:cubicBezTo>
                    <a:pt x="17" y="2"/>
                    <a:pt x="19" y="3"/>
                    <a:pt x="20" y="5"/>
                  </a:cubicBezTo>
                  <a:cubicBezTo>
                    <a:pt x="15" y="12"/>
                    <a:pt x="10" y="19"/>
                    <a:pt x="4" y="25"/>
                  </a:cubicBezTo>
                  <a:cubicBezTo>
                    <a:pt x="3" y="24"/>
                    <a:pt x="2" y="22"/>
                    <a:pt x="0" y="21"/>
                  </a:cubicBezTo>
                  <a:cubicBezTo>
                    <a:pt x="6" y="14"/>
                    <a:pt x="11" y="7"/>
                    <a:pt x="16" y="0"/>
                  </a:cubicBezTo>
                  <a:close/>
                </a:path>
              </a:pathLst>
            </a:custGeom>
            <a:solidFill>
              <a:srgbClr val="4C34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35"/>
            <p:cNvSpPr/>
            <p:nvPr/>
          </p:nvSpPr>
          <p:spPr>
            <a:xfrm>
              <a:off x="1318" y="1471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0" y="11"/>
                  </a:moveTo>
                  <a:cubicBezTo>
                    <a:pt x="3" y="8"/>
                    <a:pt x="6" y="5"/>
                    <a:pt x="8" y="2"/>
                  </a:cubicBezTo>
                  <a:cubicBezTo>
                    <a:pt x="13" y="5"/>
                    <a:pt x="25" y="0"/>
                    <a:pt x="22" y="9"/>
                  </a:cubicBezTo>
                  <a:cubicBezTo>
                    <a:pt x="19" y="20"/>
                    <a:pt x="8" y="10"/>
                    <a:pt x="0" y="11"/>
                  </a:cubicBezTo>
                  <a:close/>
                </a:path>
              </a:pathLst>
            </a:custGeom>
            <a:solidFill>
              <a:srgbClr val="4E3D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35"/>
            <p:cNvSpPr/>
            <p:nvPr/>
          </p:nvSpPr>
          <p:spPr>
            <a:xfrm>
              <a:off x="1348" y="1252"/>
              <a:ext cx="10" cy="41"/>
            </a:xfrm>
            <a:custGeom>
              <a:avLst/>
              <a:gdLst/>
              <a:ahLst/>
              <a:cxnLst/>
              <a:rect l="l" t="t" r="r" b="b"/>
              <a:pathLst>
                <a:path w="10" h="41" extrusionOk="0">
                  <a:moveTo>
                    <a:pt x="2" y="0"/>
                  </a:moveTo>
                  <a:cubicBezTo>
                    <a:pt x="10" y="13"/>
                    <a:pt x="5" y="27"/>
                    <a:pt x="6" y="41"/>
                  </a:cubicBezTo>
                  <a:cubicBezTo>
                    <a:pt x="0" y="27"/>
                    <a:pt x="5" y="13"/>
                    <a:pt x="2" y="0"/>
                  </a:cubicBezTo>
                  <a:close/>
                </a:path>
              </a:pathLst>
            </a:custGeom>
            <a:solidFill>
              <a:srgbClr val="4432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35"/>
            <p:cNvSpPr/>
            <p:nvPr/>
          </p:nvSpPr>
          <p:spPr>
            <a:xfrm>
              <a:off x="1405" y="1464"/>
              <a:ext cx="16" cy="25"/>
            </a:xfrm>
            <a:custGeom>
              <a:avLst/>
              <a:gdLst/>
              <a:ahLst/>
              <a:cxnLst/>
              <a:rect l="l" t="t" r="r" b="b"/>
              <a:pathLst>
                <a:path w="16" h="26" extrusionOk="0">
                  <a:moveTo>
                    <a:pt x="9" y="26"/>
                  </a:moveTo>
                  <a:cubicBezTo>
                    <a:pt x="4" y="22"/>
                    <a:pt x="2" y="17"/>
                    <a:pt x="1" y="11"/>
                  </a:cubicBezTo>
                  <a:cubicBezTo>
                    <a:pt x="1" y="7"/>
                    <a:pt x="0" y="3"/>
                    <a:pt x="5" y="0"/>
                  </a:cubicBezTo>
                  <a:cubicBezTo>
                    <a:pt x="7" y="9"/>
                    <a:pt x="16" y="16"/>
                    <a:pt x="9" y="26"/>
                  </a:cubicBezTo>
                  <a:close/>
                </a:path>
              </a:pathLst>
            </a:custGeom>
            <a:solidFill>
              <a:srgbClr val="B29B8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35"/>
            <p:cNvSpPr/>
            <p:nvPr/>
          </p:nvSpPr>
          <p:spPr>
            <a:xfrm>
              <a:off x="1307" y="1415"/>
              <a:ext cx="17" cy="16"/>
            </a:xfrm>
            <a:custGeom>
              <a:avLst/>
              <a:gdLst/>
              <a:ahLst/>
              <a:cxnLst/>
              <a:rect l="l" t="t" r="r" b="b"/>
              <a:pathLst>
                <a:path w="18" h="16" extrusionOk="0">
                  <a:moveTo>
                    <a:pt x="0" y="16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8" y="13"/>
                    <a:pt x="8" y="4"/>
                    <a:pt x="13" y="0"/>
                  </a:cubicBezTo>
                  <a:cubicBezTo>
                    <a:pt x="18" y="14"/>
                    <a:pt x="18" y="14"/>
                    <a:pt x="0" y="16"/>
                  </a:cubicBezTo>
                  <a:close/>
                </a:path>
              </a:pathLst>
            </a:custGeom>
            <a:solidFill>
              <a:srgbClr val="5E48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35"/>
            <p:cNvSpPr/>
            <p:nvPr/>
          </p:nvSpPr>
          <p:spPr>
            <a:xfrm>
              <a:off x="1323" y="1336"/>
              <a:ext cx="12" cy="22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0" y="0"/>
                  </a:moveTo>
                  <a:cubicBezTo>
                    <a:pt x="12" y="5"/>
                    <a:pt x="8" y="8"/>
                    <a:pt x="7" y="12"/>
                  </a:cubicBezTo>
                  <a:cubicBezTo>
                    <a:pt x="7" y="13"/>
                    <a:pt x="7" y="15"/>
                    <a:pt x="7" y="17"/>
                  </a:cubicBezTo>
                  <a:cubicBezTo>
                    <a:pt x="4" y="20"/>
                    <a:pt x="0" y="22"/>
                    <a:pt x="0" y="16"/>
                  </a:cubicBezTo>
                  <a:cubicBezTo>
                    <a:pt x="0" y="9"/>
                    <a:pt x="2" y="2"/>
                    <a:pt x="10" y="0"/>
                  </a:cubicBezTo>
                  <a:close/>
                </a:path>
              </a:pathLst>
            </a:custGeom>
            <a:solidFill>
              <a:srgbClr val="5541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35"/>
            <p:cNvSpPr/>
            <p:nvPr/>
          </p:nvSpPr>
          <p:spPr>
            <a:xfrm>
              <a:off x="1283" y="1513"/>
              <a:ext cx="16" cy="8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0" y="8"/>
                  </a:moveTo>
                  <a:cubicBezTo>
                    <a:pt x="0" y="2"/>
                    <a:pt x="4" y="0"/>
                    <a:pt x="9" y="0"/>
                  </a:cubicBezTo>
                  <a:cubicBezTo>
                    <a:pt x="15" y="0"/>
                    <a:pt x="16" y="3"/>
                    <a:pt x="15" y="8"/>
                  </a:cubicBezTo>
                  <a:cubicBezTo>
                    <a:pt x="10" y="8"/>
                    <a:pt x="5" y="8"/>
                    <a:pt x="0" y="8"/>
                  </a:cubicBezTo>
                  <a:close/>
                </a:path>
              </a:pathLst>
            </a:custGeom>
            <a:solidFill>
              <a:srgbClr val="A085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35"/>
            <p:cNvSpPr/>
            <p:nvPr/>
          </p:nvSpPr>
          <p:spPr>
            <a:xfrm>
              <a:off x="1348" y="1530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14" y="0"/>
                  </a:moveTo>
                  <a:cubicBezTo>
                    <a:pt x="14" y="8"/>
                    <a:pt x="9" y="12"/>
                    <a:pt x="2" y="15"/>
                  </a:cubicBezTo>
                  <a:cubicBezTo>
                    <a:pt x="0" y="6"/>
                    <a:pt x="7" y="3"/>
                    <a:pt x="14" y="0"/>
                  </a:cubicBezTo>
                  <a:close/>
                </a:path>
              </a:pathLst>
            </a:custGeom>
            <a:solidFill>
              <a:srgbClr val="FBDE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35"/>
            <p:cNvSpPr/>
            <p:nvPr/>
          </p:nvSpPr>
          <p:spPr>
            <a:xfrm>
              <a:off x="1338" y="1332"/>
              <a:ext cx="28" cy="6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4" y="4"/>
                  </a:moveTo>
                  <a:cubicBezTo>
                    <a:pt x="16" y="4"/>
                    <a:pt x="8" y="4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0" y="0"/>
                    <a:pt x="19" y="0"/>
                    <a:pt x="28" y="0"/>
                  </a:cubicBezTo>
                  <a:cubicBezTo>
                    <a:pt x="28" y="4"/>
                    <a:pt x="28" y="6"/>
                    <a:pt x="24" y="4"/>
                  </a:cubicBezTo>
                  <a:close/>
                </a:path>
              </a:pathLst>
            </a:custGeom>
            <a:solidFill>
              <a:srgbClr val="3825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35"/>
            <p:cNvSpPr/>
            <p:nvPr/>
          </p:nvSpPr>
          <p:spPr>
            <a:xfrm>
              <a:off x="1252" y="1392"/>
              <a:ext cx="10" cy="1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3"/>
                  </a:moveTo>
                  <a:cubicBezTo>
                    <a:pt x="9" y="7"/>
                    <a:pt x="8" y="11"/>
                    <a:pt x="8" y="15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5" y="18"/>
                    <a:pt x="4" y="18"/>
                    <a:pt x="3" y="19"/>
                  </a:cubicBezTo>
                  <a:cubicBezTo>
                    <a:pt x="1" y="19"/>
                    <a:pt x="1" y="16"/>
                    <a:pt x="0" y="15"/>
                  </a:cubicBezTo>
                  <a:cubicBezTo>
                    <a:pt x="1" y="11"/>
                    <a:pt x="3" y="6"/>
                    <a:pt x="5" y="2"/>
                  </a:cubicBezTo>
                  <a:cubicBezTo>
                    <a:pt x="7" y="0"/>
                    <a:pt x="9" y="1"/>
                    <a:pt x="10" y="3"/>
                  </a:cubicBezTo>
                  <a:close/>
                </a:path>
              </a:pathLst>
            </a:custGeom>
            <a:solidFill>
              <a:srgbClr val="6854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35"/>
            <p:cNvSpPr/>
            <p:nvPr/>
          </p:nvSpPr>
          <p:spPr>
            <a:xfrm>
              <a:off x="1382" y="1324"/>
              <a:ext cx="13" cy="1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11" y="10"/>
                  </a:moveTo>
                  <a:cubicBezTo>
                    <a:pt x="7" y="8"/>
                    <a:pt x="3" y="6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10" y="1"/>
                    <a:pt x="13" y="4"/>
                    <a:pt x="11" y="10"/>
                  </a:cubicBezTo>
                  <a:close/>
                </a:path>
              </a:pathLst>
            </a:custGeom>
            <a:solidFill>
              <a:srgbClr val="7059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35"/>
            <p:cNvSpPr/>
            <p:nvPr/>
          </p:nvSpPr>
          <p:spPr>
            <a:xfrm>
              <a:off x="1481" y="1395"/>
              <a:ext cx="38" cy="55"/>
            </a:xfrm>
            <a:custGeom>
              <a:avLst/>
              <a:gdLst/>
              <a:ahLst/>
              <a:cxnLst/>
              <a:rect l="l" t="t" r="r" b="b"/>
              <a:pathLst>
                <a:path w="38" h="55" extrusionOk="0">
                  <a:moveTo>
                    <a:pt x="24" y="19"/>
                  </a:moveTo>
                  <a:cubicBezTo>
                    <a:pt x="32" y="26"/>
                    <a:pt x="38" y="33"/>
                    <a:pt x="36" y="45"/>
                  </a:cubicBezTo>
                  <a:cubicBezTo>
                    <a:pt x="34" y="52"/>
                    <a:pt x="31" y="55"/>
                    <a:pt x="24" y="52"/>
                  </a:cubicBezTo>
                  <a:cubicBezTo>
                    <a:pt x="23" y="51"/>
                    <a:pt x="23" y="50"/>
                    <a:pt x="22" y="50"/>
                  </a:cubicBezTo>
                  <a:cubicBezTo>
                    <a:pt x="17" y="44"/>
                    <a:pt x="18" y="36"/>
                    <a:pt x="13" y="31"/>
                  </a:cubicBezTo>
                  <a:cubicBezTo>
                    <a:pt x="7" y="28"/>
                    <a:pt x="2" y="25"/>
                    <a:pt x="1" y="18"/>
                  </a:cubicBezTo>
                  <a:cubicBezTo>
                    <a:pt x="0" y="14"/>
                    <a:pt x="2" y="9"/>
                    <a:pt x="2" y="5"/>
                  </a:cubicBezTo>
                  <a:cubicBezTo>
                    <a:pt x="3" y="2"/>
                    <a:pt x="5" y="0"/>
                    <a:pt x="8" y="0"/>
                  </a:cubicBezTo>
                  <a:cubicBezTo>
                    <a:pt x="12" y="2"/>
                    <a:pt x="14" y="8"/>
                    <a:pt x="20" y="8"/>
                  </a:cubicBezTo>
                  <a:cubicBezTo>
                    <a:pt x="24" y="10"/>
                    <a:pt x="25" y="14"/>
                    <a:pt x="24" y="19"/>
                  </a:cubicBezTo>
                  <a:close/>
                </a:path>
              </a:pathLst>
            </a:custGeom>
            <a:solidFill>
              <a:srgbClr val="B46D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35"/>
            <p:cNvSpPr/>
            <p:nvPr/>
          </p:nvSpPr>
          <p:spPr>
            <a:xfrm>
              <a:off x="1480" y="1413"/>
              <a:ext cx="25" cy="42"/>
            </a:xfrm>
            <a:custGeom>
              <a:avLst/>
              <a:gdLst/>
              <a:ahLst/>
              <a:cxnLst/>
              <a:rect l="l" t="t" r="r" b="b"/>
              <a:pathLst>
                <a:path w="25" h="42" extrusionOk="0">
                  <a:moveTo>
                    <a:pt x="5" y="1"/>
                  </a:moveTo>
                  <a:cubicBezTo>
                    <a:pt x="7" y="8"/>
                    <a:pt x="12" y="8"/>
                    <a:pt x="17" y="6"/>
                  </a:cubicBezTo>
                  <a:cubicBezTo>
                    <a:pt x="20" y="15"/>
                    <a:pt x="18" y="26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4" y="42"/>
                    <a:pt x="13" y="26"/>
                    <a:pt x="5" y="26"/>
                  </a:cubicBezTo>
                  <a:cubicBezTo>
                    <a:pt x="0" y="18"/>
                    <a:pt x="1" y="10"/>
                    <a:pt x="1" y="2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A66A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35"/>
            <p:cNvSpPr/>
            <p:nvPr/>
          </p:nvSpPr>
          <p:spPr>
            <a:xfrm>
              <a:off x="1481" y="1351"/>
              <a:ext cx="11" cy="48"/>
            </a:xfrm>
            <a:custGeom>
              <a:avLst/>
              <a:gdLst/>
              <a:ahLst/>
              <a:cxnLst/>
              <a:rect l="l" t="t" r="r" b="b"/>
              <a:pathLst>
                <a:path w="11" h="49" extrusionOk="0">
                  <a:moveTo>
                    <a:pt x="8" y="45"/>
                  </a:moveTo>
                  <a:cubicBezTo>
                    <a:pt x="7" y="46"/>
                    <a:pt x="5" y="48"/>
                    <a:pt x="4" y="49"/>
                  </a:cubicBezTo>
                  <a:cubicBezTo>
                    <a:pt x="2" y="48"/>
                    <a:pt x="1" y="47"/>
                    <a:pt x="1" y="45"/>
                  </a:cubicBezTo>
                  <a:cubicBezTo>
                    <a:pt x="0" y="42"/>
                    <a:pt x="0" y="39"/>
                    <a:pt x="0" y="37"/>
                  </a:cubicBezTo>
                  <a:cubicBezTo>
                    <a:pt x="6" y="31"/>
                    <a:pt x="3" y="24"/>
                    <a:pt x="3" y="17"/>
                  </a:cubicBezTo>
                  <a:cubicBezTo>
                    <a:pt x="4" y="12"/>
                    <a:pt x="0" y="6"/>
                    <a:pt x="4" y="2"/>
                  </a:cubicBezTo>
                  <a:cubicBezTo>
                    <a:pt x="11" y="0"/>
                    <a:pt x="10" y="4"/>
                    <a:pt x="8" y="8"/>
                  </a:cubicBezTo>
                  <a:cubicBezTo>
                    <a:pt x="8" y="20"/>
                    <a:pt x="8" y="33"/>
                    <a:pt x="8" y="45"/>
                  </a:cubicBezTo>
                  <a:close/>
                </a:path>
              </a:pathLst>
            </a:custGeom>
            <a:solidFill>
              <a:srgbClr val="4F2C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35"/>
            <p:cNvSpPr/>
            <p:nvPr/>
          </p:nvSpPr>
          <p:spPr>
            <a:xfrm>
              <a:off x="1519" y="1455"/>
              <a:ext cx="10" cy="24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0" y="20"/>
                  </a:moveTo>
                  <a:cubicBezTo>
                    <a:pt x="8" y="21"/>
                    <a:pt x="7" y="22"/>
                    <a:pt x="5" y="24"/>
                  </a:cubicBezTo>
                  <a:cubicBezTo>
                    <a:pt x="0" y="19"/>
                    <a:pt x="2" y="13"/>
                    <a:pt x="2" y="8"/>
                  </a:cubicBezTo>
                  <a:cubicBezTo>
                    <a:pt x="2" y="5"/>
                    <a:pt x="2" y="2"/>
                    <a:pt x="6" y="0"/>
                  </a:cubicBezTo>
                  <a:cubicBezTo>
                    <a:pt x="7" y="6"/>
                    <a:pt x="8" y="13"/>
                    <a:pt x="10" y="20"/>
                  </a:cubicBezTo>
                  <a:close/>
                </a:path>
              </a:pathLst>
            </a:custGeom>
            <a:solidFill>
              <a:srgbClr val="8663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35"/>
            <p:cNvSpPr/>
            <p:nvPr/>
          </p:nvSpPr>
          <p:spPr>
            <a:xfrm>
              <a:off x="1487" y="1316"/>
              <a:ext cx="13" cy="28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0" y="19"/>
                  </a:moveTo>
                  <a:cubicBezTo>
                    <a:pt x="10" y="22"/>
                    <a:pt x="10" y="25"/>
                    <a:pt x="10" y="28"/>
                  </a:cubicBezTo>
                  <a:cubicBezTo>
                    <a:pt x="7" y="28"/>
                    <a:pt x="5" y="28"/>
                    <a:pt x="2" y="28"/>
                  </a:cubicBezTo>
                  <a:cubicBezTo>
                    <a:pt x="0" y="25"/>
                    <a:pt x="0" y="22"/>
                    <a:pt x="2" y="20"/>
                  </a:cubicBezTo>
                  <a:cubicBezTo>
                    <a:pt x="2" y="13"/>
                    <a:pt x="2" y="6"/>
                    <a:pt x="2" y="0"/>
                  </a:cubicBezTo>
                  <a:cubicBezTo>
                    <a:pt x="13" y="3"/>
                    <a:pt x="4" y="14"/>
                    <a:pt x="10" y="19"/>
                  </a:cubicBezTo>
                  <a:close/>
                </a:path>
              </a:pathLst>
            </a:custGeom>
            <a:solidFill>
              <a:srgbClr val="7945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35"/>
            <p:cNvSpPr/>
            <p:nvPr/>
          </p:nvSpPr>
          <p:spPr>
            <a:xfrm>
              <a:off x="1481" y="1336"/>
              <a:ext cx="15" cy="23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8" y="0"/>
                  </a:moveTo>
                  <a:cubicBezTo>
                    <a:pt x="8" y="2"/>
                    <a:pt x="8" y="5"/>
                    <a:pt x="8" y="8"/>
                  </a:cubicBezTo>
                  <a:cubicBezTo>
                    <a:pt x="10" y="13"/>
                    <a:pt x="15" y="18"/>
                    <a:pt x="8" y="23"/>
                  </a:cubicBezTo>
                  <a:cubicBezTo>
                    <a:pt x="7" y="21"/>
                    <a:pt x="5" y="19"/>
                    <a:pt x="4" y="17"/>
                  </a:cubicBezTo>
                  <a:cubicBezTo>
                    <a:pt x="4" y="15"/>
                    <a:pt x="4" y="13"/>
                    <a:pt x="3" y="11"/>
                  </a:cubicBezTo>
                  <a:cubicBezTo>
                    <a:pt x="2" y="7"/>
                    <a:pt x="1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36E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35"/>
            <p:cNvSpPr/>
            <p:nvPr/>
          </p:nvSpPr>
          <p:spPr>
            <a:xfrm>
              <a:off x="1501" y="1361"/>
              <a:ext cx="6" cy="35"/>
            </a:xfrm>
            <a:custGeom>
              <a:avLst/>
              <a:gdLst/>
              <a:ahLst/>
              <a:cxnLst/>
              <a:rect l="l" t="t" r="r" b="b"/>
              <a:pathLst>
                <a:path w="6" h="36" extrusionOk="0">
                  <a:moveTo>
                    <a:pt x="0" y="35"/>
                  </a:moveTo>
                  <a:cubicBezTo>
                    <a:pt x="0" y="25"/>
                    <a:pt x="0" y="15"/>
                    <a:pt x="0" y="0"/>
                  </a:cubicBezTo>
                  <a:cubicBezTo>
                    <a:pt x="6" y="15"/>
                    <a:pt x="3" y="25"/>
                    <a:pt x="4" y="35"/>
                  </a:cubicBezTo>
                  <a:cubicBezTo>
                    <a:pt x="2" y="36"/>
                    <a:pt x="1" y="36"/>
                    <a:pt x="0" y="35"/>
                  </a:cubicBezTo>
                  <a:close/>
                </a:path>
              </a:pathLst>
            </a:custGeom>
            <a:solidFill>
              <a:srgbClr val="3B1C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35"/>
            <p:cNvSpPr/>
            <p:nvPr/>
          </p:nvSpPr>
          <p:spPr>
            <a:xfrm>
              <a:off x="1501" y="1395"/>
              <a:ext cx="13" cy="19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6"/>
                    <a:pt x="13" y="12"/>
                    <a:pt x="4" y="19"/>
                  </a:cubicBezTo>
                  <a:cubicBezTo>
                    <a:pt x="3" y="15"/>
                    <a:pt x="1" y="11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5326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35"/>
            <p:cNvSpPr/>
            <p:nvPr/>
          </p:nvSpPr>
          <p:spPr>
            <a:xfrm>
              <a:off x="1534" y="1420"/>
              <a:ext cx="30" cy="64"/>
            </a:xfrm>
            <a:custGeom>
              <a:avLst/>
              <a:gdLst/>
              <a:ahLst/>
              <a:cxnLst/>
              <a:rect l="l" t="t" r="r" b="b"/>
              <a:pathLst>
                <a:path w="31" h="64" extrusionOk="0">
                  <a:moveTo>
                    <a:pt x="0" y="31"/>
                  </a:moveTo>
                  <a:cubicBezTo>
                    <a:pt x="5" y="20"/>
                    <a:pt x="8" y="6"/>
                    <a:pt x="23" y="2"/>
                  </a:cubicBezTo>
                  <a:cubicBezTo>
                    <a:pt x="26" y="0"/>
                    <a:pt x="28" y="1"/>
                    <a:pt x="30" y="3"/>
                  </a:cubicBezTo>
                  <a:cubicBezTo>
                    <a:pt x="30" y="8"/>
                    <a:pt x="31" y="13"/>
                    <a:pt x="31" y="18"/>
                  </a:cubicBezTo>
                  <a:cubicBezTo>
                    <a:pt x="26" y="24"/>
                    <a:pt x="23" y="31"/>
                    <a:pt x="23" y="39"/>
                  </a:cubicBezTo>
                  <a:cubicBezTo>
                    <a:pt x="20" y="45"/>
                    <a:pt x="14" y="51"/>
                    <a:pt x="18" y="59"/>
                  </a:cubicBezTo>
                  <a:cubicBezTo>
                    <a:pt x="12" y="64"/>
                    <a:pt x="8" y="57"/>
                    <a:pt x="3" y="55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1" y="44"/>
                    <a:pt x="2" y="37"/>
                    <a:pt x="0" y="31"/>
                  </a:cubicBezTo>
                  <a:close/>
                </a:path>
              </a:pathLst>
            </a:custGeom>
            <a:solidFill>
              <a:srgbClr val="8559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35"/>
            <p:cNvSpPr/>
            <p:nvPr/>
          </p:nvSpPr>
          <p:spPr>
            <a:xfrm>
              <a:off x="1579" y="1400"/>
              <a:ext cx="14" cy="4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1" y="7"/>
                  </a:moveTo>
                  <a:cubicBezTo>
                    <a:pt x="5" y="6"/>
                    <a:pt x="9" y="0"/>
                    <a:pt x="13" y="7"/>
                  </a:cubicBezTo>
                  <a:cubicBezTo>
                    <a:pt x="8" y="13"/>
                    <a:pt x="14" y="21"/>
                    <a:pt x="9" y="27"/>
                  </a:cubicBezTo>
                  <a:cubicBezTo>
                    <a:pt x="9" y="28"/>
                    <a:pt x="9" y="29"/>
                    <a:pt x="9" y="31"/>
                  </a:cubicBezTo>
                  <a:cubicBezTo>
                    <a:pt x="11" y="35"/>
                    <a:pt x="8" y="37"/>
                    <a:pt x="6" y="40"/>
                  </a:cubicBezTo>
                  <a:cubicBezTo>
                    <a:pt x="4" y="40"/>
                    <a:pt x="2" y="40"/>
                    <a:pt x="1" y="39"/>
                  </a:cubicBezTo>
                  <a:cubicBezTo>
                    <a:pt x="6" y="28"/>
                    <a:pt x="0" y="17"/>
                    <a:pt x="1" y="7"/>
                  </a:cubicBezTo>
                  <a:close/>
                </a:path>
              </a:pathLst>
            </a:custGeom>
            <a:solidFill>
              <a:srgbClr val="4E35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35"/>
            <p:cNvSpPr/>
            <p:nvPr/>
          </p:nvSpPr>
          <p:spPr>
            <a:xfrm>
              <a:off x="1564" y="1375"/>
              <a:ext cx="12" cy="27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8" y="0"/>
                  </a:moveTo>
                  <a:cubicBezTo>
                    <a:pt x="9" y="1"/>
                    <a:pt x="11" y="3"/>
                    <a:pt x="12" y="4"/>
                  </a:cubicBezTo>
                  <a:cubicBezTo>
                    <a:pt x="12" y="9"/>
                    <a:pt x="12" y="14"/>
                    <a:pt x="12" y="20"/>
                  </a:cubicBezTo>
                  <a:cubicBezTo>
                    <a:pt x="8" y="21"/>
                    <a:pt x="8" y="24"/>
                    <a:pt x="8" y="27"/>
                  </a:cubicBezTo>
                  <a:cubicBezTo>
                    <a:pt x="5" y="26"/>
                    <a:pt x="3" y="25"/>
                    <a:pt x="0" y="24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2" y="16"/>
                    <a:pt x="3" y="12"/>
                    <a:pt x="4" y="8"/>
                  </a:cubicBezTo>
                  <a:cubicBezTo>
                    <a:pt x="4" y="5"/>
                    <a:pt x="4" y="2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7657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35"/>
            <p:cNvSpPr/>
            <p:nvPr/>
          </p:nvSpPr>
          <p:spPr>
            <a:xfrm>
              <a:off x="1550" y="1438"/>
              <a:ext cx="14" cy="21"/>
            </a:xfrm>
            <a:custGeom>
              <a:avLst/>
              <a:gdLst/>
              <a:ahLst/>
              <a:cxnLst/>
              <a:rect l="l" t="t" r="r" b="b"/>
              <a:pathLst>
                <a:path w="15" h="21" extrusionOk="0">
                  <a:moveTo>
                    <a:pt x="7" y="21"/>
                  </a:moveTo>
                  <a:cubicBezTo>
                    <a:pt x="0" y="10"/>
                    <a:pt x="5" y="4"/>
                    <a:pt x="15" y="0"/>
                  </a:cubicBezTo>
                  <a:cubicBezTo>
                    <a:pt x="15" y="8"/>
                    <a:pt x="13" y="15"/>
                    <a:pt x="7" y="21"/>
                  </a:cubicBezTo>
                  <a:close/>
                </a:path>
              </a:pathLst>
            </a:custGeom>
            <a:solidFill>
              <a:srgbClr val="4B2E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35"/>
            <p:cNvSpPr/>
            <p:nvPr/>
          </p:nvSpPr>
          <p:spPr>
            <a:xfrm>
              <a:off x="1572" y="1438"/>
              <a:ext cx="20" cy="25"/>
            </a:xfrm>
            <a:custGeom>
              <a:avLst/>
              <a:gdLst/>
              <a:ahLst/>
              <a:cxnLst/>
              <a:rect l="l" t="t" r="r" b="b"/>
              <a:pathLst>
                <a:path w="20" h="25" extrusionOk="0">
                  <a:moveTo>
                    <a:pt x="8" y="1"/>
                  </a:moveTo>
                  <a:cubicBezTo>
                    <a:pt x="9" y="1"/>
                    <a:pt x="11" y="1"/>
                    <a:pt x="12" y="1"/>
                  </a:cubicBezTo>
                  <a:cubicBezTo>
                    <a:pt x="15" y="0"/>
                    <a:pt x="17" y="2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1" y="9"/>
                    <a:pt x="13" y="19"/>
                    <a:pt x="8" y="25"/>
                  </a:cubicBezTo>
                  <a:cubicBezTo>
                    <a:pt x="7" y="25"/>
                    <a:pt x="5" y="24"/>
                    <a:pt x="4" y="24"/>
                  </a:cubicBezTo>
                  <a:cubicBezTo>
                    <a:pt x="0" y="17"/>
                    <a:pt x="6" y="11"/>
                    <a:pt x="8" y="5"/>
                  </a:cubicBezTo>
                  <a:cubicBezTo>
                    <a:pt x="8" y="3"/>
                    <a:pt x="8" y="2"/>
                    <a:pt x="8" y="1"/>
                  </a:cubicBezTo>
                  <a:close/>
                </a:path>
              </a:pathLst>
            </a:custGeom>
            <a:solidFill>
              <a:srgbClr val="4C2C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35"/>
            <p:cNvSpPr/>
            <p:nvPr/>
          </p:nvSpPr>
          <p:spPr>
            <a:xfrm>
              <a:off x="1556" y="1410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15" h="13" extrusionOk="0">
                  <a:moveTo>
                    <a:pt x="7" y="13"/>
                  </a:moveTo>
                  <a:cubicBezTo>
                    <a:pt x="5" y="13"/>
                    <a:pt x="2" y="13"/>
                    <a:pt x="0" y="12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13" y="2"/>
                    <a:pt x="15" y="6"/>
                    <a:pt x="7" y="13"/>
                  </a:cubicBezTo>
                  <a:close/>
                </a:path>
              </a:pathLst>
            </a:custGeom>
            <a:solidFill>
              <a:srgbClr val="4228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35"/>
            <p:cNvSpPr/>
            <p:nvPr/>
          </p:nvSpPr>
          <p:spPr>
            <a:xfrm>
              <a:off x="1537" y="1475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0" y="0"/>
                  </a:moveTo>
                  <a:cubicBezTo>
                    <a:pt x="5" y="1"/>
                    <a:pt x="10" y="2"/>
                    <a:pt x="15" y="4"/>
                  </a:cubicBezTo>
                  <a:cubicBezTo>
                    <a:pt x="15" y="5"/>
                    <a:pt x="15" y="6"/>
                    <a:pt x="16" y="8"/>
                  </a:cubicBezTo>
                  <a:cubicBezTo>
                    <a:pt x="13" y="9"/>
                    <a:pt x="11" y="10"/>
                    <a:pt x="8" y="11"/>
                  </a:cubicBezTo>
                  <a:cubicBezTo>
                    <a:pt x="5" y="8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835C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35"/>
            <p:cNvSpPr/>
            <p:nvPr/>
          </p:nvSpPr>
          <p:spPr>
            <a:xfrm>
              <a:off x="1568" y="1443"/>
              <a:ext cx="12" cy="19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2" y="0"/>
                  </a:moveTo>
                  <a:cubicBezTo>
                    <a:pt x="10" y="6"/>
                    <a:pt x="9" y="13"/>
                    <a:pt x="8" y="19"/>
                  </a:cubicBezTo>
                  <a:cubicBezTo>
                    <a:pt x="0" y="11"/>
                    <a:pt x="7" y="5"/>
                    <a:pt x="12" y="0"/>
                  </a:cubicBezTo>
                  <a:close/>
                </a:path>
              </a:pathLst>
            </a:custGeom>
            <a:solidFill>
              <a:srgbClr val="7A58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35"/>
            <p:cNvSpPr/>
            <p:nvPr/>
          </p:nvSpPr>
          <p:spPr>
            <a:xfrm>
              <a:off x="1359" y="1221"/>
              <a:ext cx="98" cy="87"/>
            </a:xfrm>
            <a:custGeom>
              <a:avLst/>
              <a:gdLst/>
              <a:ahLst/>
              <a:cxnLst/>
              <a:rect l="l" t="t" r="r" b="b"/>
              <a:pathLst>
                <a:path w="99" h="88" extrusionOk="0">
                  <a:moveTo>
                    <a:pt x="2" y="24"/>
                  </a:moveTo>
                  <a:cubicBezTo>
                    <a:pt x="3" y="16"/>
                    <a:pt x="3" y="8"/>
                    <a:pt x="3" y="0"/>
                  </a:cubicBezTo>
                  <a:cubicBezTo>
                    <a:pt x="11" y="3"/>
                    <a:pt x="10" y="10"/>
                    <a:pt x="12" y="16"/>
                  </a:cubicBezTo>
                  <a:cubicBezTo>
                    <a:pt x="13" y="20"/>
                    <a:pt x="13" y="30"/>
                    <a:pt x="23" y="24"/>
                  </a:cubicBezTo>
                  <a:cubicBezTo>
                    <a:pt x="33" y="21"/>
                    <a:pt x="28" y="37"/>
                    <a:pt x="37" y="36"/>
                  </a:cubicBezTo>
                  <a:cubicBezTo>
                    <a:pt x="37" y="36"/>
                    <a:pt x="38" y="36"/>
                    <a:pt x="39" y="36"/>
                  </a:cubicBezTo>
                  <a:cubicBezTo>
                    <a:pt x="46" y="43"/>
                    <a:pt x="54" y="46"/>
                    <a:pt x="64" y="48"/>
                  </a:cubicBezTo>
                  <a:cubicBezTo>
                    <a:pt x="66" y="49"/>
                    <a:pt x="69" y="50"/>
                    <a:pt x="71" y="51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5" y="59"/>
                    <a:pt x="81" y="63"/>
                    <a:pt x="87" y="68"/>
                  </a:cubicBezTo>
                  <a:cubicBezTo>
                    <a:pt x="92" y="74"/>
                    <a:pt x="98" y="79"/>
                    <a:pt x="99" y="88"/>
                  </a:cubicBezTo>
                  <a:cubicBezTo>
                    <a:pt x="81" y="77"/>
                    <a:pt x="62" y="70"/>
                    <a:pt x="41" y="79"/>
                  </a:cubicBezTo>
                  <a:cubicBezTo>
                    <a:pt x="35" y="81"/>
                    <a:pt x="30" y="75"/>
                    <a:pt x="24" y="75"/>
                  </a:cubicBezTo>
                  <a:cubicBezTo>
                    <a:pt x="15" y="68"/>
                    <a:pt x="3" y="62"/>
                    <a:pt x="3" y="48"/>
                  </a:cubicBezTo>
                  <a:cubicBezTo>
                    <a:pt x="0" y="40"/>
                    <a:pt x="0" y="32"/>
                    <a:pt x="2" y="24"/>
                  </a:cubicBezTo>
                  <a:close/>
                </a:path>
              </a:pathLst>
            </a:custGeom>
            <a:solidFill>
              <a:srgbClr val="AC6B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35"/>
            <p:cNvSpPr/>
            <p:nvPr/>
          </p:nvSpPr>
          <p:spPr>
            <a:xfrm>
              <a:off x="1428" y="1256"/>
              <a:ext cx="55" cy="37"/>
            </a:xfrm>
            <a:custGeom>
              <a:avLst/>
              <a:gdLst/>
              <a:ahLst/>
              <a:cxnLst/>
              <a:rect l="l" t="t" r="r" b="b"/>
              <a:pathLst>
                <a:path w="56" h="37" extrusionOk="0">
                  <a:moveTo>
                    <a:pt x="10" y="0"/>
                  </a:moveTo>
                  <a:cubicBezTo>
                    <a:pt x="13" y="4"/>
                    <a:pt x="18" y="6"/>
                    <a:pt x="23" y="7"/>
                  </a:cubicBezTo>
                  <a:cubicBezTo>
                    <a:pt x="39" y="9"/>
                    <a:pt x="52" y="15"/>
                    <a:pt x="56" y="32"/>
                  </a:cubicBezTo>
                  <a:cubicBezTo>
                    <a:pt x="56" y="34"/>
                    <a:pt x="55" y="36"/>
                    <a:pt x="53" y="37"/>
                  </a:cubicBezTo>
                  <a:cubicBezTo>
                    <a:pt x="39" y="23"/>
                    <a:pt x="23" y="12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5" y="1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6033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35"/>
            <p:cNvSpPr/>
            <p:nvPr/>
          </p:nvSpPr>
          <p:spPr>
            <a:xfrm>
              <a:off x="1401" y="1253"/>
              <a:ext cx="30" cy="19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29" y="5"/>
                  </a:moveTo>
                  <a:cubicBezTo>
                    <a:pt x="29" y="7"/>
                    <a:pt x="30" y="9"/>
                    <a:pt x="30" y="10"/>
                  </a:cubicBezTo>
                  <a:cubicBezTo>
                    <a:pt x="25" y="12"/>
                    <a:pt x="28" y="16"/>
                    <a:pt x="29" y="18"/>
                  </a:cubicBezTo>
                  <a:cubicBezTo>
                    <a:pt x="27" y="19"/>
                    <a:pt x="25" y="19"/>
                    <a:pt x="23" y="19"/>
                  </a:cubicBezTo>
                  <a:cubicBezTo>
                    <a:pt x="15" y="14"/>
                    <a:pt x="2" y="16"/>
                    <a:pt x="0" y="3"/>
                  </a:cubicBezTo>
                  <a:cubicBezTo>
                    <a:pt x="6" y="1"/>
                    <a:pt x="11" y="10"/>
                    <a:pt x="17" y="3"/>
                  </a:cubicBezTo>
                  <a:cubicBezTo>
                    <a:pt x="22" y="0"/>
                    <a:pt x="25" y="5"/>
                    <a:pt x="29" y="5"/>
                  </a:cubicBezTo>
                  <a:close/>
                </a:path>
              </a:pathLst>
            </a:custGeom>
            <a:solidFill>
              <a:srgbClr val="AD6E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35"/>
            <p:cNvSpPr/>
            <p:nvPr/>
          </p:nvSpPr>
          <p:spPr>
            <a:xfrm>
              <a:off x="1482" y="1294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15" y="14"/>
                  </a:moveTo>
                  <a:cubicBezTo>
                    <a:pt x="14" y="15"/>
                    <a:pt x="14" y="16"/>
                    <a:pt x="14" y="18"/>
                  </a:cubicBezTo>
                  <a:cubicBezTo>
                    <a:pt x="12" y="20"/>
                    <a:pt x="9" y="20"/>
                    <a:pt x="7" y="18"/>
                  </a:cubicBezTo>
                  <a:cubicBezTo>
                    <a:pt x="6" y="15"/>
                    <a:pt x="4" y="12"/>
                    <a:pt x="3" y="10"/>
                  </a:cubicBezTo>
                  <a:cubicBezTo>
                    <a:pt x="0" y="5"/>
                    <a:pt x="1" y="2"/>
                    <a:pt x="6" y="0"/>
                  </a:cubicBezTo>
                  <a:cubicBezTo>
                    <a:pt x="12" y="3"/>
                    <a:pt x="17" y="6"/>
                    <a:pt x="15" y="14"/>
                  </a:cubicBezTo>
                  <a:close/>
                </a:path>
              </a:pathLst>
            </a:custGeom>
            <a:solidFill>
              <a:srgbClr val="5735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35"/>
            <p:cNvSpPr/>
            <p:nvPr/>
          </p:nvSpPr>
          <p:spPr>
            <a:xfrm>
              <a:off x="1430" y="1272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16"/>
                  </a:moveTo>
                  <a:cubicBezTo>
                    <a:pt x="8" y="13"/>
                    <a:pt x="0" y="11"/>
                    <a:pt x="0" y="0"/>
                  </a:cubicBezTo>
                  <a:cubicBezTo>
                    <a:pt x="6" y="5"/>
                    <a:pt x="15" y="6"/>
                    <a:pt x="16" y="16"/>
                  </a:cubicBezTo>
                  <a:close/>
                </a:path>
              </a:pathLst>
            </a:custGeom>
            <a:solidFill>
              <a:srgbClr val="6739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35"/>
            <p:cNvSpPr/>
            <p:nvPr/>
          </p:nvSpPr>
          <p:spPr>
            <a:xfrm>
              <a:off x="1489" y="1312"/>
              <a:ext cx="8" cy="23"/>
            </a:xfrm>
            <a:custGeom>
              <a:avLst/>
              <a:gdLst/>
              <a:ahLst/>
              <a:cxnLst/>
              <a:rect l="l" t="t" r="r" b="b"/>
              <a:pathLst>
                <a:path w="8" h="23" extrusionOk="0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7" y="8"/>
                    <a:pt x="7" y="15"/>
                    <a:pt x="8" y="23"/>
                  </a:cubicBezTo>
                  <a:cubicBezTo>
                    <a:pt x="1" y="18"/>
                    <a:pt x="7" y="9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B30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35"/>
            <p:cNvSpPr/>
            <p:nvPr/>
          </p:nvSpPr>
          <p:spPr>
            <a:xfrm>
              <a:off x="1480" y="1287"/>
              <a:ext cx="10" cy="17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9" y="9"/>
                  </a:moveTo>
                  <a:cubicBezTo>
                    <a:pt x="5" y="10"/>
                    <a:pt x="5" y="13"/>
                    <a:pt x="5" y="17"/>
                  </a:cubicBezTo>
                  <a:cubicBezTo>
                    <a:pt x="1" y="14"/>
                    <a:pt x="1" y="10"/>
                    <a:pt x="0" y="6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7" y="0"/>
                    <a:pt x="10" y="2"/>
                    <a:pt x="9" y="9"/>
                  </a:cubicBezTo>
                  <a:close/>
                </a:path>
              </a:pathLst>
            </a:custGeom>
            <a:solidFill>
              <a:srgbClr val="6839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35"/>
            <p:cNvSpPr/>
            <p:nvPr/>
          </p:nvSpPr>
          <p:spPr>
            <a:xfrm>
              <a:off x="1368" y="1301"/>
              <a:ext cx="22" cy="14"/>
            </a:xfrm>
            <a:custGeom>
              <a:avLst/>
              <a:gdLst/>
              <a:ahLst/>
              <a:cxnLst/>
              <a:rect l="l" t="t" r="r" b="b"/>
              <a:pathLst>
                <a:path w="22" h="14" extrusionOk="0">
                  <a:moveTo>
                    <a:pt x="14" y="13"/>
                  </a:moveTo>
                  <a:cubicBezTo>
                    <a:pt x="11" y="14"/>
                    <a:pt x="8" y="14"/>
                    <a:pt x="5" y="11"/>
                  </a:cubicBezTo>
                  <a:cubicBezTo>
                    <a:pt x="4" y="7"/>
                    <a:pt x="2" y="3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2" y="5"/>
                    <a:pt x="20" y="1"/>
                    <a:pt x="22" y="7"/>
                  </a:cubicBezTo>
                  <a:cubicBezTo>
                    <a:pt x="20" y="10"/>
                    <a:pt x="15" y="8"/>
                    <a:pt x="14" y="13"/>
                  </a:cubicBezTo>
                  <a:close/>
                </a:path>
              </a:pathLst>
            </a:custGeom>
            <a:solidFill>
              <a:srgbClr val="F0D5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35"/>
            <p:cNvSpPr/>
            <p:nvPr/>
          </p:nvSpPr>
          <p:spPr>
            <a:xfrm>
              <a:off x="1530" y="1451"/>
              <a:ext cx="10" cy="20"/>
            </a:xfrm>
            <a:custGeom>
              <a:avLst/>
              <a:gdLst/>
              <a:ahLst/>
              <a:cxnLst/>
              <a:rect l="l" t="t" r="r" b="b"/>
              <a:pathLst>
                <a:path w="10" h="20" extrusionOk="0">
                  <a:moveTo>
                    <a:pt x="4" y="0"/>
                  </a:moveTo>
                  <a:cubicBezTo>
                    <a:pt x="8" y="6"/>
                    <a:pt x="10" y="13"/>
                    <a:pt x="7" y="20"/>
                  </a:cubicBezTo>
                  <a:cubicBezTo>
                    <a:pt x="0" y="14"/>
                    <a:pt x="3" y="7"/>
                    <a:pt x="4" y="0"/>
                  </a:cubicBezTo>
                  <a:close/>
                </a:path>
              </a:pathLst>
            </a:custGeom>
            <a:solidFill>
              <a:srgbClr val="835C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35"/>
            <p:cNvSpPr/>
            <p:nvPr/>
          </p:nvSpPr>
          <p:spPr>
            <a:xfrm>
              <a:off x="1593" y="1411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11" y="0"/>
                  </a:moveTo>
                  <a:cubicBezTo>
                    <a:pt x="11" y="6"/>
                    <a:pt x="10" y="11"/>
                    <a:pt x="7" y="16"/>
                  </a:cubicBezTo>
                  <a:cubicBezTo>
                    <a:pt x="2" y="9"/>
                    <a:pt x="0" y="3"/>
                    <a:pt x="11" y="0"/>
                  </a:cubicBezTo>
                  <a:close/>
                </a:path>
              </a:pathLst>
            </a:custGeom>
            <a:solidFill>
              <a:srgbClr val="7951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35"/>
            <p:cNvSpPr/>
            <p:nvPr/>
          </p:nvSpPr>
          <p:spPr>
            <a:xfrm>
              <a:off x="1584" y="1431"/>
              <a:ext cx="9" cy="11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8" y="11"/>
                  </a:moveTo>
                  <a:cubicBezTo>
                    <a:pt x="4" y="11"/>
                    <a:pt x="1" y="11"/>
                    <a:pt x="0" y="8"/>
                  </a:cubicBezTo>
                  <a:cubicBezTo>
                    <a:pt x="1" y="5"/>
                    <a:pt x="3" y="2"/>
                    <a:pt x="4" y="0"/>
                  </a:cubicBezTo>
                  <a:cubicBezTo>
                    <a:pt x="9" y="2"/>
                    <a:pt x="8" y="7"/>
                    <a:pt x="8" y="11"/>
                  </a:cubicBezTo>
                  <a:close/>
                </a:path>
              </a:pathLst>
            </a:custGeom>
            <a:solidFill>
              <a:srgbClr val="311B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35"/>
            <p:cNvSpPr/>
            <p:nvPr/>
          </p:nvSpPr>
          <p:spPr>
            <a:xfrm>
              <a:off x="1585" y="1407"/>
              <a:ext cx="9" cy="20"/>
            </a:xfrm>
            <a:custGeom>
              <a:avLst/>
              <a:gdLst/>
              <a:ahLst/>
              <a:cxnLst/>
              <a:rect l="l" t="t" r="r" b="b"/>
              <a:pathLst>
                <a:path w="9" h="20" extrusionOk="0">
                  <a:moveTo>
                    <a:pt x="3" y="20"/>
                  </a:moveTo>
                  <a:cubicBezTo>
                    <a:pt x="4" y="13"/>
                    <a:pt x="0" y="5"/>
                    <a:pt x="7" y="0"/>
                  </a:cubicBezTo>
                  <a:cubicBezTo>
                    <a:pt x="6" y="7"/>
                    <a:pt x="9" y="14"/>
                    <a:pt x="3" y="20"/>
                  </a:cubicBezTo>
                  <a:close/>
                </a:path>
              </a:pathLst>
            </a:custGeom>
            <a:solidFill>
              <a:srgbClr val="6B51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35"/>
            <p:cNvSpPr/>
            <p:nvPr/>
          </p:nvSpPr>
          <p:spPr>
            <a:xfrm>
              <a:off x="1477" y="1395"/>
              <a:ext cx="8" cy="20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5" y="0"/>
                  </a:moveTo>
                  <a:cubicBezTo>
                    <a:pt x="6" y="1"/>
                    <a:pt x="7" y="3"/>
                    <a:pt x="8" y="4"/>
                  </a:cubicBezTo>
                  <a:cubicBezTo>
                    <a:pt x="8" y="9"/>
                    <a:pt x="8" y="14"/>
                    <a:pt x="8" y="19"/>
                  </a:cubicBezTo>
                  <a:cubicBezTo>
                    <a:pt x="6" y="19"/>
                    <a:pt x="5" y="20"/>
                    <a:pt x="4" y="20"/>
                  </a:cubicBezTo>
                  <a:cubicBezTo>
                    <a:pt x="3" y="20"/>
                    <a:pt x="2" y="20"/>
                    <a:pt x="0" y="20"/>
                  </a:cubicBezTo>
                  <a:cubicBezTo>
                    <a:pt x="2" y="13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4620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35"/>
            <p:cNvSpPr/>
            <p:nvPr/>
          </p:nvSpPr>
          <p:spPr>
            <a:xfrm>
              <a:off x="1352" y="1611"/>
              <a:ext cx="11" cy="8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2"/>
                  </a:moveTo>
                  <a:cubicBezTo>
                    <a:pt x="10" y="3"/>
                    <a:pt x="8" y="5"/>
                    <a:pt x="7" y="6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5" y="1"/>
                    <a:pt x="6" y="2"/>
                  </a:cubicBezTo>
                  <a:cubicBezTo>
                    <a:pt x="7" y="0"/>
                    <a:pt x="8" y="0"/>
                    <a:pt x="9" y="1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4B45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35"/>
            <p:cNvSpPr/>
            <p:nvPr/>
          </p:nvSpPr>
          <p:spPr>
            <a:xfrm>
              <a:off x="1358" y="1609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3"/>
                  </a:moveTo>
                  <a:cubicBezTo>
                    <a:pt x="2" y="3"/>
                    <a:pt x="1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1C17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5"/>
            <p:cNvSpPr/>
            <p:nvPr/>
          </p:nvSpPr>
          <p:spPr>
            <a:xfrm>
              <a:off x="1346" y="1620"/>
              <a:ext cx="7" cy="13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4" y="13"/>
                  </a:moveTo>
                  <a:cubicBezTo>
                    <a:pt x="0" y="11"/>
                    <a:pt x="0" y="7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3"/>
                    <a:pt x="7" y="5"/>
                    <a:pt x="7" y="6"/>
                  </a:cubicBezTo>
                  <a:cubicBezTo>
                    <a:pt x="6" y="8"/>
                    <a:pt x="6" y="11"/>
                    <a:pt x="4" y="13"/>
                  </a:cubicBezTo>
                  <a:close/>
                </a:path>
              </a:pathLst>
            </a:custGeom>
            <a:solidFill>
              <a:srgbClr val="AEAB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35"/>
            <p:cNvSpPr/>
            <p:nvPr/>
          </p:nvSpPr>
          <p:spPr>
            <a:xfrm>
              <a:off x="1350" y="1612"/>
              <a:ext cx="6" cy="10"/>
            </a:xfrm>
            <a:custGeom>
              <a:avLst/>
              <a:gdLst/>
              <a:ahLst/>
              <a:cxnLst/>
              <a:rect l="l" t="t" r="r" b="b"/>
              <a:pathLst>
                <a:path w="6" h="10" extrusionOk="0">
                  <a:moveTo>
                    <a:pt x="4" y="1"/>
                  </a:moveTo>
                  <a:cubicBezTo>
                    <a:pt x="4" y="2"/>
                    <a:pt x="4" y="3"/>
                    <a:pt x="5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B2AC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35"/>
            <p:cNvSpPr/>
            <p:nvPr/>
          </p:nvSpPr>
          <p:spPr>
            <a:xfrm>
              <a:off x="1314" y="1643"/>
              <a:ext cx="8" cy="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5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5" y="5"/>
                    <a:pt x="3" y="5"/>
                    <a:pt x="1" y="5"/>
                  </a:cubicBezTo>
                  <a:close/>
                </a:path>
              </a:pathLst>
            </a:custGeom>
            <a:solidFill>
              <a:srgbClr val="B1AFA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5"/>
            <p:cNvSpPr/>
            <p:nvPr/>
          </p:nvSpPr>
          <p:spPr>
            <a:xfrm>
              <a:off x="1318" y="1637"/>
              <a:ext cx="4" cy="7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4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0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4"/>
                    <a:pt x="4" y="6"/>
                    <a:pt x="4" y="7"/>
                  </a:cubicBezTo>
                  <a:close/>
                </a:path>
              </a:pathLst>
            </a:custGeom>
            <a:solidFill>
              <a:srgbClr val="B8B4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5"/>
            <p:cNvSpPr/>
            <p:nvPr/>
          </p:nvSpPr>
          <p:spPr>
            <a:xfrm>
              <a:off x="1450" y="1255"/>
              <a:ext cx="68" cy="66"/>
            </a:xfrm>
            <a:custGeom>
              <a:avLst/>
              <a:gdLst/>
              <a:ahLst/>
              <a:cxnLst/>
              <a:rect l="l" t="t" r="r" b="b"/>
              <a:pathLst>
                <a:path w="68" h="66" extrusionOk="0">
                  <a:moveTo>
                    <a:pt x="39" y="41"/>
                  </a:moveTo>
                  <a:cubicBezTo>
                    <a:pt x="36" y="38"/>
                    <a:pt x="34" y="35"/>
                    <a:pt x="31" y="32"/>
                  </a:cubicBezTo>
                  <a:cubicBezTo>
                    <a:pt x="24" y="20"/>
                    <a:pt x="11" y="15"/>
                    <a:pt x="0" y="8"/>
                  </a:cubicBezTo>
                  <a:cubicBezTo>
                    <a:pt x="25" y="0"/>
                    <a:pt x="42" y="13"/>
                    <a:pt x="58" y="29"/>
                  </a:cubicBezTo>
                  <a:cubicBezTo>
                    <a:pt x="59" y="33"/>
                    <a:pt x="59" y="36"/>
                    <a:pt x="59" y="40"/>
                  </a:cubicBezTo>
                  <a:cubicBezTo>
                    <a:pt x="55" y="44"/>
                    <a:pt x="68" y="66"/>
                    <a:pt x="47" y="53"/>
                  </a:cubicBezTo>
                  <a:cubicBezTo>
                    <a:pt x="44" y="49"/>
                    <a:pt x="41" y="45"/>
                    <a:pt x="39" y="41"/>
                  </a:cubicBezTo>
                  <a:close/>
                </a:path>
              </a:pathLst>
            </a:custGeom>
            <a:solidFill>
              <a:srgbClr val="B56D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5"/>
            <p:cNvSpPr/>
            <p:nvPr/>
          </p:nvSpPr>
          <p:spPr>
            <a:xfrm>
              <a:off x="1552" y="1382"/>
              <a:ext cx="23" cy="13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16" y="1"/>
                  </a:moveTo>
                  <a:cubicBezTo>
                    <a:pt x="23" y="7"/>
                    <a:pt x="16" y="10"/>
                    <a:pt x="12" y="13"/>
                  </a:cubicBezTo>
                  <a:cubicBezTo>
                    <a:pt x="12" y="8"/>
                    <a:pt x="0" y="8"/>
                    <a:pt x="8" y="0"/>
                  </a:cubicBezTo>
                  <a:cubicBezTo>
                    <a:pt x="11" y="1"/>
                    <a:pt x="13" y="1"/>
                    <a:pt x="16" y="1"/>
                  </a:cubicBezTo>
                  <a:close/>
                </a:path>
              </a:pathLst>
            </a:custGeom>
            <a:solidFill>
              <a:srgbClr val="6141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5"/>
            <p:cNvSpPr/>
            <p:nvPr/>
          </p:nvSpPr>
          <p:spPr>
            <a:xfrm>
              <a:off x="1223" y="1343"/>
              <a:ext cx="40" cy="33"/>
            </a:xfrm>
            <a:custGeom>
              <a:avLst/>
              <a:gdLst/>
              <a:ahLst/>
              <a:cxnLst/>
              <a:rect l="l" t="t" r="r" b="b"/>
              <a:pathLst>
                <a:path w="40" h="34" extrusionOk="0">
                  <a:moveTo>
                    <a:pt x="40" y="10"/>
                  </a:moveTo>
                  <a:cubicBezTo>
                    <a:pt x="40" y="11"/>
                    <a:pt x="40" y="12"/>
                    <a:pt x="40" y="13"/>
                  </a:cubicBezTo>
                  <a:cubicBezTo>
                    <a:pt x="37" y="14"/>
                    <a:pt x="33" y="13"/>
                    <a:pt x="33" y="15"/>
                  </a:cubicBezTo>
                  <a:cubicBezTo>
                    <a:pt x="23" y="34"/>
                    <a:pt x="22" y="34"/>
                    <a:pt x="8" y="16"/>
                  </a:cubicBezTo>
                  <a:cubicBezTo>
                    <a:pt x="5" y="13"/>
                    <a:pt x="3" y="11"/>
                    <a:pt x="0" y="9"/>
                  </a:cubicBezTo>
                  <a:cubicBezTo>
                    <a:pt x="13" y="7"/>
                    <a:pt x="27" y="0"/>
                    <a:pt x="40" y="10"/>
                  </a:cubicBezTo>
                  <a:close/>
                </a:path>
              </a:pathLst>
            </a:custGeom>
            <a:solidFill>
              <a:srgbClr val="3A2C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5"/>
            <p:cNvSpPr/>
            <p:nvPr/>
          </p:nvSpPr>
          <p:spPr>
            <a:xfrm>
              <a:off x="1256" y="1473"/>
              <a:ext cx="31" cy="20"/>
            </a:xfrm>
            <a:custGeom>
              <a:avLst/>
              <a:gdLst/>
              <a:ahLst/>
              <a:cxnLst/>
              <a:rect l="l" t="t" r="r" b="b"/>
              <a:pathLst>
                <a:path w="31" h="21" extrusionOk="0">
                  <a:moveTo>
                    <a:pt x="31" y="5"/>
                  </a:moveTo>
                  <a:cubicBezTo>
                    <a:pt x="30" y="21"/>
                    <a:pt x="21" y="11"/>
                    <a:pt x="15" y="11"/>
                  </a:cubicBezTo>
                  <a:cubicBezTo>
                    <a:pt x="0" y="12"/>
                    <a:pt x="0" y="12"/>
                    <a:pt x="3" y="5"/>
                  </a:cubicBezTo>
                  <a:cubicBezTo>
                    <a:pt x="9" y="2"/>
                    <a:pt x="15" y="0"/>
                    <a:pt x="22" y="1"/>
                  </a:cubicBezTo>
                  <a:cubicBezTo>
                    <a:pt x="25" y="2"/>
                    <a:pt x="28" y="3"/>
                    <a:pt x="31" y="5"/>
                  </a:cubicBezTo>
                  <a:close/>
                </a:path>
              </a:pathLst>
            </a:custGeom>
            <a:solidFill>
              <a:srgbClr val="6F5D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5"/>
            <p:cNvSpPr/>
            <p:nvPr/>
          </p:nvSpPr>
          <p:spPr>
            <a:xfrm>
              <a:off x="1266" y="1458"/>
              <a:ext cx="26" cy="22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1" y="20"/>
                  </a:moveTo>
                  <a:cubicBezTo>
                    <a:pt x="18" y="20"/>
                    <a:pt x="15" y="20"/>
                    <a:pt x="12" y="20"/>
                  </a:cubicBezTo>
                  <a:cubicBezTo>
                    <a:pt x="9" y="16"/>
                    <a:pt x="0" y="22"/>
                    <a:pt x="0" y="13"/>
                  </a:cubicBezTo>
                  <a:cubicBezTo>
                    <a:pt x="7" y="0"/>
                    <a:pt x="17" y="15"/>
                    <a:pt x="25" y="9"/>
                  </a:cubicBezTo>
                  <a:cubicBezTo>
                    <a:pt x="26" y="11"/>
                    <a:pt x="26" y="12"/>
                    <a:pt x="26" y="13"/>
                  </a:cubicBezTo>
                  <a:cubicBezTo>
                    <a:pt x="25" y="16"/>
                    <a:pt x="23" y="18"/>
                    <a:pt x="22" y="21"/>
                  </a:cubicBezTo>
                  <a:lnTo>
                    <a:pt x="21" y="20"/>
                  </a:lnTo>
                  <a:close/>
                </a:path>
              </a:pathLst>
            </a:custGeom>
            <a:solidFill>
              <a:srgbClr val="6A5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5"/>
            <p:cNvSpPr/>
            <p:nvPr/>
          </p:nvSpPr>
          <p:spPr>
            <a:xfrm>
              <a:off x="1286" y="1466"/>
              <a:ext cx="33" cy="13"/>
            </a:xfrm>
            <a:custGeom>
              <a:avLst/>
              <a:gdLst/>
              <a:ahLst/>
              <a:cxnLst/>
              <a:rect l="l" t="t" r="r" b="b"/>
              <a:pathLst>
                <a:path w="34" h="13" extrusionOk="0">
                  <a:moveTo>
                    <a:pt x="2" y="13"/>
                  </a:moveTo>
                  <a:cubicBezTo>
                    <a:pt x="1" y="9"/>
                    <a:pt x="0" y="5"/>
                    <a:pt x="5" y="3"/>
                  </a:cubicBezTo>
                  <a:cubicBezTo>
                    <a:pt x="11" y="2"/>
                    <a:pt x="16" y="0"/>
                    <a:pt x="21" y="5"/>
                  </a:cubicBezTo>
                  <a:cubicBezTo>
                    <a:pt x="25" y="2"/>
                    <a:pt x="29" y="0"/>
                    <a:pt x="34" y="2"/>
                  </a:cubicBezTo>
                  <a:cubicBezTo>
                    <a:pt x="34" y="8"/>
                    <a:pt x="29" y="8"/>
                    <a:pt x="25" y="9"/>
                  </a:cubicBezTo>
                  <a:cubicBezTo>
                    <a:pt x="18" y="11"/>
                    <a:pt x="12" y="12"/>
                    <a:pt x="5" y="13"/>
                  </a:cubicBezTo>
                  <a:cubicBezTo>
                    <a:pt x="4" y="13"/>
                    <a:pt x="3" y="13"/>
                    <a:pt x="2" y="13"/>
                  </a:cubicBezTo>
                  <a:close/>
                </a:path>
              </a:pathLst>
            </a:custGeom>
            <a:solidFill>
              <a:srgbClr val="C8B0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5"/>
            <p:cNvSpPr/>
            <p:nvPr/>
          </p:nvSpPr>
          <p:spPr>
            <a:xfrm>
              <a:off x="1247" y="1407"/>
              <a:ext cx="19" cy="24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5" y="0"/>
                  </a:moveTo>
                  <a:cubicBezTo>
                    <a:pt x="6" y="1"/>
                    <a:pt x="7" y="3"/>
                    <a:pt x="8" y="4"/>
                  </a:cubicBezTo>
                  <a:cubicBezTo>
                    <a:pt x="6" y="12"/>
                    <a:pt x="12" y="17"/>
                    <a:pt x="19" y="24"/>
                  </a:cubicBezTo>
                  <a:cubicBezTo>
                    <a:pt x="0" y="18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5946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5"/>
            <p:cNvSpPr/>
            <p:nvPr/>
          </p:nvSpPr>
          <p:spPr>
            <a:xfrm>
              <a:off x="1291" y="145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16" y="12"/>
                  </a:moveTo>
                  <a:cubicBezTo>
                    <a:pt x="11" y="11"/>
                    <a:pt x="5" y="11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3" y="0"/>
                    <a:pt x="16" y="12"/>
                  </a:cubicBezTo>
                  <a:close/>
                </a:path>
              </a:pathLst>
            </a:custGeom>
            <a:solidFill>
              <a:srgbClr val="5540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35"/>
            <p:cNvSpPr/>
            <p:nvPr/>
          </p:nvSpPr>
          <p:spPr>
            <a:xfrm>
              <a:off x="1286" y="1498"/>
              <a:ext cx="21" cy="15"/>
            </a:xfrm>
            <a:custGeom>
              <a:avLst/>
              <a:gdLst/>
              <a:ahLst/>
              <a:cxnLst/>
              <a:rect l="l" t="t" r="r" b="b"/>
              <a:pathLst>
                <a:path w="21" h="15" extrusionOk="0">
                  <a:moveTo>
                    <a:pt x="1" y="3"/>
                  </a:moveTo>
                  <a:cubicBezTo>
                    <a:pt x="8" y="4"/>
                    <a:pt x="15" y="3"/>
                    <a:pt x="21" y="0"/>
                  </a:cubicBezTo>
                  <a:cubicBezTo>
                    <a:pt x="19" y="15"/>
                    <a:pt x="8" y="6"/>
                    <a:pt x="1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3422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35"/>
            <p:cNvSpPr/>
            <p:nvPr/>
          </p:nvSpPr>
          <p:spPr>
            <a:xfrm>
              <a:off x="1259" y="1471"/>
              <a:ext cx="19" cy="7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7" y="0"/>
                  </a:moveTo>
                  <a:cubicBezTo>
                    <a:pt x="8" y="7"/>
                    <a:pt x="18" y="0"/>
                    <a:pt x="19" y="7"/>
                  </a:cubicBezTo>
                  <a:cubicBezTo>
                    <a:pt x="13" y="7"/>
                    <a:pt x="6" y="7"/>
                    <a:pt x="0" y="7"/>
                  </a:cubicBezTo>
                  <a:cubicBezTo>
                    <a:pt x="2" y="4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D7C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5"/>
            <p:cNvSpPr/>
            <p:nvPr/>
          </p:nvSpPr>
          <p:spPr>
            <a:xfrm>
              <a:off x="1257" y="1378"/>
              <a:ext cx="9" cy="17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5" y="17"/>
                  </a:moveTo>
                  <a:cubicBezTo>
                    <a:pt x="4" y="16"/>
                    <a:pt x="2" y="16"/>
                    <a:pt x="0" y="16"/>
                  </a:cubicBezTo>
                  <a:cubicBezTo>
                    <a:pt x="2" y="11"/>
                    <a:pt x="4" y="5"/>
                    <a:pt x="6" y="0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8" y="8"/>
                    <a:pt x="7" y="13"/>
                    <a:pt x="5" y="17"/>
                  </a:cubicBezTo>
                  <a:close/>
                </a:path>
              </a:pathLst>
            </a:custGeom>
            <a:solidFill>
              <a:srgbClr val="5C47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35"/>
            <p:cNvSpPr/>
            <p:nvPr/>
          </p:nvSpPr>
          <p:spPr>
            <a:xfrm>
              <a:off x="1275" y="1497"/>
              <a:ext cx="12" cy="9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4"/>
                  </a:moveTo>
                  <a:cubicBezTo>
                    <a:pt x="12" y="6"/>
                    <a:pt x="12" y="7"/>
                    <a:pt x="12" y="8"/>
                  </a:cubicBezTo>
                  <a:cubicBezTo>
                    <a:pt x="6" y="9"/>
                    <a:pt x="1" y="8"/>
                    <a:pt x="0" y="0"/>
                  </a:cubicBezTo>
                  <a:cubicBezTo>
                    <a:pt x="5" y="0"/>
                    <a:pt x="9" y="1"/>
                    <a:pt x="12" y="4"/>
                  </a:cubicBezTo>
                  <a:close/>
                </a:path>
              </a:pathLst>
            </a:custGeom>
            <a:solidFill>
              <a:srgbClr val="573D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35"/>
            <p:cNvSpPr/>
            <p:nvPr/>
          </p:nvSpPr>
          <p:spPr>
            <a:xfrm>
              <a:off x="1176" y="1377"/>
              <a:ext cx="25" cy="31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0" y="18"/>
                  </a:moveTo>
                  <a:cubicBezTo>
                    <a:pt x="3" y="10"/>
                    <a:pt x="12" y="9"/>
                    <a:pt x="15" y="1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6" y="8"/>
                    <a:pt x="15" y="14"/>
                    <a:pt x="20" y="21"/>
                  </a:cubicBezTo>
                  <a:cubicBezTo>
                    <a:pt x="20" y="24"/>
                    <a:pt x="19" y="28"/>
                    <a:pt x="16" y="30"/>
                  </a:cubicBezTo>
                  <a:cubicBezTo>
                    <a:pt x="15" y="31"/>
                    <a:pt x="13" y="31"/>
                    <a:pt x="11" y="31"/>
                  </a:cubicBezTo>
                  <a:cubicBezTo>
                    <a:pt x="6" y="28"/>
                    <a:pt x="2" y="24"/>
                    <a:pt x="0" y="18"/>
                  </a:cubicBezTo>
                  <a:close/>
                </a:path>
              </a:pathLst>
            </a:custGeom>
            <a:solidFill>
              <a:srgbClr val="4F34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5"/>
            <p:cNvSpPr/>
            <p:nvPr/>
          </p:nvSpPr>
          <p:spPr>
            <a:xfrm>
              <a:off x="1189" y="1348"/>
              <a:ext cx="15" cy="33"/>
            </a:xfrm>
            <a:custGeom>
              <a:avLst/>
              <a:gdLst/>
              <a:ahLst/>
              <a:cxnLst/>
              <a:rect l="l" t="t" r="r" b="b"/>
              <a:pathLst>
                <a:path w="16" h="34" extrusionOk="0">
                  <a:moveTo>
                    <a:pt x="7" y="32"/>
                  </a:moveTo>
                  <a:cubicBezTo>
                    <a:pt x="6" y="32"/>
                    <a:pt x="4" y="31"/>
                    <a:pt x="2" y="31"/>
                  </a:cubicBezTo>
                  <a:cubicBezTo>
                    <a:pt x="4" y="21"/>
                    <a:pt x="0" y="9"/>
                    <a:pt x="11" y="0"/>
                  </a:cubicBezTo>
                  <a:cubicBezTo>
                    <a:pt x="15" y="7"/>
                    <a:pt x="7" y="15"/>
                    <a:pt x="15" y="20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5" y="24"/>
                    <a:pt x="15" y="24"/>
                  </a:cubicBezTo>
                  <a:cubicBezTo>
                    <a:pt x="12" y="25"/>
                    <a:pt x="11" y="29"/>
                    <a:pt x="11" y="32"/>
                  </a:cubicBezTo>
                  <a:cubicBezTo>
                    <a:pt x="10" y="34"/>
                    <a:pt x="8" y="34"/>
                    <a:pt x="7" y="32"/>
                  </a:cubicBezTo>
                  <a:close/>
                </a:path>
              </a:pathLst>
            </a:custGeom>
            <a:solidFill>
              <a:srgbClr val="4D32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5"/>
            <p:cNvSpPr/>
            <p:nvPr/>
          </p:nvSpPr>
          <p:spPr>
            <a:xfrm>
              <a:off x="1203" y="1368"/>
              <a:ext cx="16" cy="23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" y="4"/>
                    <a:pt x="10" y="7"/>
                    <a:pt x="16" y="3"/>
                  </a:cubicBezTo>
                  <a:cubicBezTo>
                    <a:pt x="16" y="11"/>
                    <a:pt x="16" y="17"/>
                    <a:pt x="12" y="24"/>
                  </a:cubicBezTo>
                  <a:cubicBezTo>
                    <a:pt x="8" y="17"/>
                    <a:pt x="4" y="10"/>
                    <a:pt x="0" y="4"/>
                  </a:cubicBezTo>
                  <a:close/>
                </a:path>
              </a:pathLst>
            </a:custGeom>
            <a:solidFill>
              <a:srgbClr val="4D34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5"/>
            <p:cNvSpPr/>
            <p:nvPr/>
          </p:nvSpPr>
          <p:spPr>
            <a:xfrm>
              <a:off x="1181" y="1407"/>
              <a:ext cx="11" cy="28"/>
            </a:xfrm>
            <a:custGeom>
              <a:avLst/>
              <a:gdLst/>
              <a:ahLst/>
              <a:cxnLst/>
              <a:rect l="l" t="t" r="r" b="b"/>
              <a:pathLst>
                <a:path w="11" h="28" extrusionOk="0">
                  <a:moveTo>
                    <a:pt x="7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1" y="9"/>
                    <a:pt x="11" y="18"/>
                    <a:pt x="11" y="28"/>
                  </a:cubicBezTo>
                  <a:cubicBezTo>
                    <a:pt x="10" y="28"/>
                    <a:pt x="9" y="28"/>
                    <a:pt x="7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0" y="18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634B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35"/>
            <p:cNvSpPr/>
            <p:nvPr/>
          </p:nvSpPr>
          <p:spPr>
            <a:xfrm>
              <a:off x="1188" y="1379"/>
              <a:ext cx="13" cy="19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4" y="7"/>
                    <a:pt x="9" y="13"/>
                    <a:pt x="8" y="19"/>
                  </a:cubicBezTo>
                  <a:cubicBezTo>
                    <a:pt x="0" y="12"/>
                    <a:pt x="9" y="6"/>
                    <a:pt x="8" y="0"/>
                  </a:cubicBezTo>
                  <a:close/>
                </a:path>
              </a:pathLst>
            </a:custGeom>
            <a:solidFill>
              <a:srgbClr val="7958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35"/>
            <p:cNvSpPr/>
            <p:nvPr/>
          </p:nvSpPr>
          <p:spPr>
            <a:xfrm>
              <a:off x="1176" y="1395"/>
              <a:ext cx="12" cy="43"/>
            </a:xfrm>
            <a:custGeom>
              <a:avLst/>
              <a:gdLst/>
              <a:ahLst/>
              <a:cxnLst/>
              <a:rect l="l" t="t" r="r" b="b"/>
              <a:pathLst>
                <a:path w="12" h="43" extrusionOk="0">
                  <a:moveTo>
                    <a:pt x="12" y="12"/>
                  </a:moveTo>
                  <a:cubicBezTo>
                    <a:pt x="12" y="21"/>
                    <a:pt x="12" y="30"/>
                    <a:pt x="11" y="40"/>
                  </a:cubicBezTo>
                  <a:cubicBezTo>
                    <a:pt x="8" y="41"/>
                    <a:pt x="4" y="42"/>
                    <a:pt x="1" y="43"/>
                  </a:cubicBezTo>
                  <a:cubicBezTo>
                    <a:pt x="0" y="31"/>
                    <a:pt x="0" y="19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6"/>
                    <a:pt x="12" y="4"/>
                    <a:pt x="12" y="12"/>
                  </a:cubicBezTo>
                  <a:close/>
                </a:path>
              </a:pathLst>
            </a:custGeom>
            <a:solidFill>
              <a:srgbClr val="2519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35"/>
            <p:cNvSpPr/>
            <p:nvPr/>
          </p:nvSpPr>
          <p:spPr>
            <a:xfrm>
              <a:off x="1378" y="1237"/>
              <a:ext cx="18" cy="24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18" y="20"/>
                  </a:moveTo>
                  <a:cubicBezTo>
                    <a:pt x="5" y="25"/>
                    <a:pt x="10" y="10"/>
                    <a:pt x="4" y="8"/>
                  </a:cubicBezTo>
                  <a:cubicBezTo>
                    <a:pt x="0" y="4"/>
                    <a:pt x="4" y="2"/>
                    <a:pt x="7" y="1"/>
                  </a:cubicBezTo>
                  <a:cubicBezTo>
                    <a:pt x="10" y="0"/>
                    <a:pt x="11" y="2"/>
                    <a:pt x="12" y="5"/>
                  </a:cubicBezTo>
                  <a:cubicBezTo>
                    <a:pt x="14" y="10"/>
                    <a:pt x="16" y="15"/>
                    <a:pt x="18" y="20"/>
                  </a:cubicBezTo>
                  <a:close/>
                </a:path>
              </a:pathLst>
            </a:custGeom>
            <a:solidFill>
              <a:srgbClr val="6A3B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35"/>
            <p:cNvSpPr/>
            <p:nvPr/>
          </p:nvSpPr>
          <p:spPr>
            <a:xfrm>
              <a:off x="1409" y="1243"/>
              <a:ext cx="21" cy="15"/>
            </a:xfrm>
            <a:custGeom>
              <a:avLst/>
              <a:gdLst/>
              <a:ahLst/>
              <a:cxnLst/>
              <a:rect l="l" t="t" r="r" b="b"/>
              <a:pathLst>
                <a:path w="21" h="16" extrusionOk="0">
                  <a:moveTo>
                    <a:pt x="21" y="16"/>
                  </a:moveTo>
                  <a:cubicBezTo>
                    <a:pt x="17" y="16"/>
                    <a:pt x="13" y="15"/>
                    <a:pt x="9" y="14"/>
                  </a:cubicBezTo>
                  <a:cubicBezTo>
                    <a:pt x="5" y="12"/>
                    <a:pt x="0" y="9"/>
                    <a:pt x="4" y="4"/>
                  </a:cubicBezTo>
                  <a:cubicBezTo>
                    <a:pt x="7" y="0"/>
                    <a:pt x="10" y="5"/>
                    <a:pt x="13" y="7"/>
                  </a:cubicBezTo>
                  <a:cubicBezTo>
                    <a:pt x="16" y="10"/>
                    <a:pt x="18" y="13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lose/>
                </a:path>
              </a:pathLst>
            </a:custGeom>
            <a:solidFill>
              <a:srgbClr val="6C38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35"/>
            <p:cNvSpPr/>
            <p:nvPr/>
          </p:nvSpPr>
          <p:spPr>
            <a:xfrm>
              <a:off x="1398" y="1256"/>
              <a:ext cx="25" cy="16"/>
            </a:xfrm>
            <a:custGeom>
              <a:avLst/>
              <a:gdLst/>
              <a:ahLst/>
              <a:cxnLst/>
              <a:rect l="l" t="t" r="r" b="b"/>
              <a:pathLst>
                <a:path w="25" h="16" extrusionOk="0">
                  <a:moveTo>
                    <a:pt x="3" y="0"/>
                  </a:moveTo>
                  <a:cubicBezTo>
                    <a:pt x="8" y="8"/>
                    <a:pt x="19" y="9"/>
                    <a:pt x="25" y="16"/>
                  </a:cubicBezTo>
                  <a:cubicBezTo>
                    <a:pt x="14" y="15"/>
                    <a:pt x="2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42A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35"/>
            <p:cNvSpPr/>
            <p:nvPr/>
          </p:nvSpPr>
          <p:spPr>
            <a:xfrm>
              <a:off x="1338" y="1217"/>
              <a:ext cx="21" cy="23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12" y="23"/>
                  </a:moveTo>
                  <a:cubicBezTo>
                    <a:pt x="11" y="14"/>
                    <a:pt x="5" y="7"/>
                    <a:pt x="0" y="0"/>
                  </a:cubicBezTo>
                  <a:cubicBezTo>
                    <a:pt x="18" y="3"/>
                    <a:pt x="21" y="9"/>
                    <a:pt x="12" y="23"/>
                  </a:cubicBezTo>
                  <a:close/>
                </a:path>
              </a:pathLst>
            </a:custGeom>
            <a:solidFill>
              <a:srgbClr val="7D5C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35"/>
            <p:cNvSpPr/>
            <p:nvPr/>
          </p:nvSpPr>
          <p:spPr>
            <a:xfrm>
              <a:off x="1356" y="1245"/>
              <a:ext cx="6" cy="23"/>
            </a:xfrm>
            <a:custGeom>
              <a:avLst/>
              <a:gdLst/>
              <a:ahLst/>
              <a:cxnLst/>
              <a:rect l="l" t="t" r="r" b="b"/>
              <a:pathLst>
                <a:path w="6" h="24" extrusionOk="0">
                  <a:moveTo>
                    <a:pt x="5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0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4432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35"/>
            <p:cNvSpPr/>
            <p:nvPr/>
          </p:nvSpPr>
          <p:spPr>
            <a:xfrm>
              <a:off x="1257" y="1200"/>
              <a:ext cx="25" cy="13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2" y="5"/>
                  </a:moveTo>
                  <a:cubicBezTo>
                    <a:pt x="24" y="9"/>
                    <a:pt x="25" y="13"/>
                    <a:pt x="18" y="12"/>
                  </a:cubicBezTo>
                  <a:cubicBezTo>
                    <a:pt x="19" y="6"/>
                    <a:pt x="0" y="12"/>
                    <a:pt x="10" y="0"/>
                  </a:cubicBezTo>
                  <a:cubicBezTo>
                    <a:pt x="14" y="2"/>
                    <a:pt x="18" y="3"/>
                    <a:pt x="22" y="5"/>
                  </a:cubicBezTo>
                  <a:close/>
                </a:path>
              </a:pathLst>
            </a:custGeom>
            <a:solidFill>
              <a:srgbClr val="5D40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35"/>
            <p:cNvSpPr/>
            <p:nvPr/>
          </p:nvSpPr>
          <p:spPr>
            <a:xfrm>
              <a:off x="1350" y="1624"/>
              <a:ext cx="6" cy="11"/>
            </a:xfrm>
            <a:custGeom>
              <a:avLst/>
              <a:gdLst/>
              <a:ahLst/>
              <a:cxnLst/>
              <a:rect l="l" t="t" r="r" b="b"/>
              <a:pathLst>
                <a:path w="6" h="11" extrusionOk="0">
                  <a:moveTo>
                    <a:pt x="0" y="9"/>
                  </a:moveTo>
                  <a:cubicBezTo>
                    <a:pt x="0" y="6"/>
                    <a:pt x="1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1" y="10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2725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5"/>
            <p:cNvSpPr/>
            <p:nvPr/>
          </p:nvSpPr>
          <p:spPr>
            <a:xfrm>
              <a:off x="1352" y="1617"/>
              <a:ext cx="7" cy="9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2" y="3"/>
                  </a:moveTo>
                  <a:cubicBezTo>
                    <a:pt x="2" y="2"/>
                    <a:pt x="2" y="1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6" y="4"/>
                    <a:pt x="6" y="5"/>
                    <a:pt x="5" y="7"/>
                  </a:cubicBezTo>
                  <a:cubicBezTo>
                    <a:pt x="5" y="9"/>
                    <a:pt x="3" y="9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2D28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35"/>
            <p:cNvSpPr/>
            <p:nvPr/>
          </p:nvSpPr>
          <p:spPr>
            <a:xfrm>
              <a:off x="1353" y="1624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706C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35"/>
            <p:cNvSpPr/>
            <p:nvPr/>
          </p:nvSpPr>
          <p:spPr>
            <a:xfrm>
              <a:off x="1362" y="133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4"/>
                  </a:moveTo>
                  <a:cubicBezTo>
                    <a:pt x="1" y="3"/>
                    <a:pt x="2" y="1"/>
                    <a:pt x="4" y="0"/>
                  </a:cubicBezTo>
                  <a:cubicBezTo>
                    <a:pt x="10" y="1"/>
                    <a:pt x="15" y="3"/>
                    <a:pt x="15" y="11"/>
                  </a:cubicBezTo>
                  <a:cubicBezTo>
                    <a:pt x="9" y="10"/>
                    <a:pt x="4" y="8"/>
                    <a:pt x="0" y="4"/>
                  </a:cubicBezTo>
                  <a:close/>
                </a:path>
              </a:pathLst>
            </a:custGeom>
            <a:solidFill>
              <a:srgbClr val="6651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35"/>
            <p:cNvSpPr/>
            <p:nvPr/>
          </p:nvSpPr>
          <p:spPr>
            <a:xfrm>
              <a:off x="1291" y="1473"/>
              <a:ext cx="20" cy="1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6"/>
                  </a:moveTo>
                  <a:cubicBezTo>
                    <a:pt x="6" y="0"/>
                    <a:pt x="13" y="2"/>
                    <a:pt x="20" y="2"/>
                  </a:cubicBezTo>
                  <a:cubicBezTo>
                    <a:pt x="16" y="4"/>
                    <a:pt x="12" y="6"/>
                    <a:pt x="8" y="8"/>
                  </a:cubicBezTo>
                  <a:cubicBezTo>
                    <a:pt x="5" y="9"/>
                    <a:pt x="2" y="10"/>
                    <a:pt x="0" y="6"/>
                  </a:cubicBezTo>
                  <a:close/>
                </a:path>
              </a:pathLst>
            </a:custGeom>
            <a:solidFill>
              <a:srgbClr val="5838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35"/>
            <p:cNvSpPr/>
            <p:nvPr/>
          </p:nvSpPr>
          <p:spPr>
            <a:xfrm>
              <a:off x="1493" y="1419"/>
              <a:ext cx="12" cy="28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2" y="28"/>
                  </a:moveTo>
                  <a:cubicBezTo>
                    <a:pt x="0" y="21"/>
                    <a:pt x="4" y="10"/>
                    <a:pt x="4" y="0"/>
                  </a:cubicBezTo>
                  <a:cubicBezTo>
                    <a:pt x="9" y="9"/>
                    <a:pt x="11" y="18"/>
                    <a:pt x="12" y="28"/>
                  </a:cubicBezTo>
                  <a:close/>
                </a:path>
              </a:pathLst>
            </a:custGeom>
            <a:solidFill>
              <a:srgbClr val="5426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35"/>
            <p:cNvSpPr/>
            <p:nvPr/>
          </p:nvSpPr>
          <p:spPr>
            <a:xfrm>
              <a:off x="1394" y="1278"/>
              <a:ext cx="14" cy="8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4" y="8"/>
                  </a:moveTo>
                  <a:cubicBezTo>
                    <a:pt x="7" y="8"/>
                    <a:pt x="4" y="6"/>
                    <a:pt x="0" y="1"/>
                  </a:cubicBezTo>
                  <a:cubicBezTo>
                    <a:pt x="6" y="0"/>
                    <a:pt x="10" y="2"/>
                    <a:pt x="14" y="8"/>
                  </a:cubicBezTo>
                  <a:close/>
                </a:path>
              </a:pathLst>
            </a:custGeom>
            <a:solidFill>
              <a:srgbClr val="723B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35"/>
            <p:cNvSpPr/>
            <p:nvPr/>
          </p:nvSpPr>
          <p:spPr>
            <a:xfrm>
              <a:off x="1351" y="1620"/>
              <a:ext cx="3" cy="6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3" y="0"/>
                  </a:moveTo>
                  <a:cubicBezTo>
                    <a:pt x="3" y="2"/>
                    <a:pt x="3" y="3"/>
                    <a:pt x="3" y="5"/>
                  </a:cubicBezTo>
                  <a:cubicBezTo>
                    <a:pt x="2" y="5"/>
                    <a:pt x="1" y="6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06C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5"/>
            <p:cNvSpPr/>
            <p:nvPr/>
          </p:nvSpPr>
          <p:spPr>
            <a:xfrm>
              <a:off x="2095" y="1174"/>
              <a:ext cx="386" cy="447"/>
            </a:xfrm>
            <a:custGeom>
              <a:avLst/>
              <a:gdLst/>
              <a:ahLst/>
              <a:cxnLst/>
              <a:rect l="l" t="t" r="r" b="b"/>
              <a:pathLst>
                <a:path w="389" h="451" extrusionOk="0">
                  <a:moveTo>
                    <a:pt x="5" y="24"/>
                  </a:moveTo>
                  <a:cubicBezTo>
                    <a:pt x="29" y="11"/>
                    <a:pt x="55" y="4"/>
                    <a:pt x="82" y="4"/>
                  </a:cubicBezTo>
                  <a:cubicBezTo>
                    <a:pt x="114" y="3"/>
                    <a:pt x="146" y="0"/>
                    <a:pt x="176" y="12"/>
                  </a:cubicBezTo>
                  <a:cubicBezTo>
                    <a:pt x="179" y="14"/>
                    <a:pt x="179" y="16"/>
                    <a:pt x="179" y="19"/>
                  </a:cubicBezTo>
                  <a:cubicBezTo>
                    <a:pt x="179" y="21"/>
                    <a:pt x="178" y="23"/>
                    <a:pt x="177" y="24"/>
                  </a:cubicBezTo>
                  <a:cubicBezTo>
                    <a:pt x="174" y="26"/>
                    <a:pt x="170" y="26"/>
                    <a:pt x="167" y="25"/>
                  </a:cubicBezTo>
                  <a:cubicBezTo>
                    <a:pt x="168" y="25"/>
                    <a:pt x="166" y="25"/>
                    <a:pt x="166" y="25"/>
                  </a:cubicBezTo>
                  <a:cubicBezTo>
                    <a:pt x="166" y="25"/>
                    <a:pt x="167" y="25"/>
                    <a:pt x="168" y="25"/>
                  </a:cubicBezTo>
                  <a:cubicBezTo>
                    <a:pt x="175" y="28"/>
                    <a:pt x="183" y="29"/>
                    <a:pt x="191" y="32"/>
                  </a:cubicBezTo>
                  <a:cubicBezTo>
                    <a:pt x="193" y="33"/>
                    <a:pt x="194" y="34"/>
                    <a:pt x="195" y="36"/>
                  </a:cubicBezTo>
                  <a:cubicBezTo>
                    <a:pt x="196" y="40"/>
                    <a:pt x="196" y="43"/>
                    <a:pt x="194" y="46"/>
                  </a:cubicBezTo>
                  <a:cubicBezTo>
                    <a:pt x="193" y="49"/>
                    <a:pt x="188" y="47"/>
                    <a:pt x="189" y="49"/>
                  </a:cubicBezTo>
                  <a:cubicBezTo>
                    <a:pt x="197" y="58"/>
                    <a:pt x="204" y="69"/>
                    <a:pt x="217" y="73"/>
                  </a:cubicBezTo>
                  <a:cubicBezTo>
                    <a:pt x="222" y="75"/>
                    <a:pt x="227" y="77"/>
                    <a:pt x="230" y="82"/>
                  </a:cubicBezTo>
                  <a:cubicBezTo>
                    <a:pt x="232" y="85"/>
                    <a:pt x="232" y="88"/>
                    <a:pt x="232" y="91"/>
                  </a:cubicBezTo>
                  <a:cubicBezTo>
                    <a:pt x="231" y="92"/>
                    <a:pt x="230" y="94"/>
                    <a:pt x="229" y="95"/>
                  </a:cubicBezTo>
                  <a:cubicBezTo>
                    <a:pt x="224" y="96"/>
                    <a:pt x="218" y="96"/>
                    <a:pt x="214" y="100"/>
                  </a:cubicBezTo>
                  <a:cubicBezTo>
                    <a:pt x="213" y="100"/>
                    <a:pt x="211" y="96"/>
                    <a:pt x="211" y="101"/>
                  </a:cubicBezTo>
                  <a:cubicBezTo>
                    <a:pt x="213" y="104"/>
                    <a:pt x="216" y="107"/>
                    <a:pt x="218" y="110"/>
                  </a:cubicBezTo>
                  <a:cubicBezTo>
                    <a:pt x="219" y="115"/>
                    <a:pt x="223" y="116"/>
                    <a:pt x="228" y="117"/>
                  </a:cubicBezTo>
                  <a:cubicBezTo>
                    <a:pt x="232" y="120"/>
                    <a:pt x="234" y="124"/>
                    <a:pt x="236" y="129"/>
                  </a:cubicBezTo>
                  <a:cubicBezTo>
                    <a:pt x="239" y="145"/>
                    <a:pt x="242" y="162"/>
                    <a:pt x="246" y="179"/>
                  </a:cubicBezTo>
                  <a:cubicBezTo>
                    <a:pt x="247" y="185"/>
                    <a:pt x="249" y="192"/>
                    <a:pt x="252" y="198"/>
                  </a:cubicBezTo>
                  <a:cubicBezTo>
                    <a:pt x="255" y="205"/>
                    <a:pt x="257" y="212"/>
                    <a:pt x="258" y="220"/>
                  </a:cubicBezTo>
                  <a:cubicBezTo>
                    <a:pt x="265" y="239"/>
                    <a:pt x="263" y="262"/>
                    <a:pt x="280" y="278"/>
                  </a:cubicBezTo>
                  <a:cubicBezTo>
                    <a:pt x="285" y="287"/>
                    <a:pt x="291" y="295"/>
                    <a:pt x="290" y="306"/>
                  </a:cubicBezTo>
                  <a:cubicBezTo>
                    <a:pt x="286" y="309"/>
                    <a:pt x="284" y="314"/>
                    <a:pt x="280" y="317"/>
                  </a:cubicBezTo>
                  <a:cubicBezTo>
                    <a:pt x="284" y="316"/>
                    <a:pt x="285" y="311"/>
                    <a:pt x="289" y="309"/>
                  </a:cubicBezTo>
                  <a:cubicBezTo>
                    <a:pt x="291" y="308"/>
                    <a:pt x="293" y="308"/>
                    <a:pt x="295" y="308"/>
                  </a:cubicBezTo>
                  <a:cubicBezTo>
                    <a:pt x="311" y="315"/>
                    <a:pt x="310" y="330"/>
                    <a:pt x="316" y="343"/>
                  </a:cubicBezTo>
                  <a:cubicBezTo>
                    <a:pt x="318" y="350"/>
                    <a:pt x="317" y="356"/>
                    <a:pt x="317" y="363"/>
                  </a:cubicBezTo>
                  <a:cubicBezTo>
                    <a:pt x="317" y="364"/>
                    <a:pt x="316" y="365"/>
                    <a:pt x="316" y="366"/>
                  </a:cubicBezTo>
                  <a:cubicBezTo>
                    <a:pt x="317" y="365"/>
                    <a:pt x="317" y="363"/>
                    <a:pt x="318" y="361"/>
                  </a:cubicBezTo>
                  <a:cubicBezTo>
                    <a:pt x="320" y="359"/>
                    <a:pt x="322" y="357"/>
                    <a:pt x="325" y="358"/>
                  </a:cubicBezTo>
                  <a:cubicBezTo>
                    <a:pt x="330" y="363"/>
                    <a:pt x="328" y="371"/>
                    <a:pt x="331" y="377"/>
                  </a:cubicBezTo>
                  <a:cubicBezTo>
                    <a:pt x="332" y="378"/>
                    <a:pt x="333" y="379"/>
                    <a:pt x="334" y="381"/>
                  </a:cubicBezTo>
                  <a:cubicBezTo>
                    <a:pt x="335" y="383"/>
                    <a:pt x="337" y="386"/>
                    <a:pt x="340" y="388"/>
                  </a:cubicBezTo>
                  <a:cubicBezTo>
                    <a:pt x="341" y="389"/>
                    <a:pt x="342" y="390"/>
                    <a:pt x="343" y="392"/>
                  </a:cubicBezTo>
                  <a:cubicBezTo>
                    <a:pt x="345" y="395"/>
                    <a:pt x="347" y="399"/>
                    <a:pt x="345" y="403"/>
                  </a:cubicBezTo>
                  <a:cubicBezTo>
                    <a:pt x="345" y="415"/>
                    <a:pt x="352" y="420"/>
                    <a:pt x="362" y="425"/>
                  </a:cubicBezTo>
                  <a:cubicBezTo>
                    <a:pt x="374" y="430"/>
                    <a:pt x="385" y="437"/>
                    <a:pt x="389" y="451"/>
                  </a:cubicBezTo>
                  <a:cubicBezTo>
                    <a:pt x="366" y="448"/>
                    <a:pt x="351" y="433"/>
                    <a:pt x="335" y="418"/>
                  </a:cubicBezTo>
                  <a:cubicBezTo>
                    <a:pt x="329" y="412"/>
                    <a:pt x="325" y="405"/>
                    <a:pt x="315" y="404"/>
                  </a:cubicBezTo>
                  <a:cubicBezTo>
                    <a:pt x="313" y="404"/>
                    <a:pt x="312" y="403"/>
                    <a:pt x="311" y="401"/>
                  </a:cubicBezTo>
                  <a:cubicBezTo>
                    <a:pt x="305" y="372"/>
                    <a:pt x="282" y="356"/>
                    <a:pt x="263" y="337"/>
                  </a:cubicBezTo>
                  <a:cubicBezTo>
                    <a:pt x="254" y="325"/>
                    <a:pt x="242" y="327"/>
                    <a:pt x="230" y="332"/>
                  </a:cubicBezTo>
                  <a:cubicBezTo>
                    <a:pt x="224" y="322"/>
                    <a:pt x="219" y="336"/>
                    <a:pt x="213" y="332"/>
                  </a:cubicBezTo>
                  <a:cubicBezTo>
                    <a:pt x="200" y="325"/>
                    <a:pt x="206" y="306"/>
                    <a:pt x="191" y="301"/>
                  </a:cubicBezTo>
                  <a:cubicBezTo>
                    <a:pt x="182" y="292"/>
                    <a:pt x="185" y="281"/>
                    <a:pt x="187" y="271"/>
                  </a:cubicBezTo>
                  <a:cubicBezTo>
                    <a:pt x="193" y="266"/>
                    <a:pt x="196" y="259"/>
                    <a:pt x="198" y="252"/>
                  </a:cubicBezTo>
                  <a:cubicBezTo>
                    <a:pt x="205" y="246"/>
                    <a:pt x="198" y="240"/>
                    <a:pt x="198" y="234"/>
                  </a:cubicBezTo>
                  <a:cubicBezTo>
                    <a:pt x="198" y="230"/>
                    <a:pt x="199" y="227"/>
                    <a:pt x="202" y="224"/>
                  </a:cubicBezTo>
                  <a:cubicBezTo>
                    <a:pt x="204" y="223"/>
                    <a:pt x="205" y="223"/>
                    <a:pt x="207" y="222"/>
                  </a:cubicBezTo>
                  <a:cubicBezTo>
                    <a:pt x="222" y="215"/>
                    <a:pt x="209" y="206"/>
                    <a:pt x="209" y="198"/>
                  </a:cubicBezTo>
                  <a:cubicBezTo>
                    <a:pt x="208" y="193"/>
                    <a:pt x="207" y="187"/>
                    <a:pt x="205" y="182"/>
                  </a:cubicBezTo>
                  <a:cubicBezTo>
                    <a:pt x="204" y="173"/>
                    <a:pt x="198" y="164"/>
                    <a:pt x="199" y="155"/>
                  </a:cubicBezTo>
                  <a:cubicBezTo>
                    <a:pt x="205" y="145"/>
                    <a:pt x="204" y="135"/>
                    <a:pt x="201" y="126"/>
                  </a:cubicBezTo>
                  <a:cubicBezTo>
                    <a:pt x="194" y="94"/>
                    <a:pt x="184" y="65"/>
                    <a:pt x="156" y="45"/>
                  </a:cubicBezTo>
                  <a:cubicBezTo>
                    <a:pt x="114" y="17"/>
                    <a:pt x="74" y="22"/>
                    <a:pt x="32" y="43"/>
                  </a:cubicBezTo>
                  <a:cubicBezTo>
                    <a:pt x="26" y="46"/>
                    <a:pt x="22" y="51"/>
                    <a:pt x="15" y="53"/>
                  </a:cubicBezTo>
                  <a:cubicBezTo>
                    <a:pt x="12" y="54"/>
                    <a:pt x="10" y="54"/>
                    <a:pt x="7" y="53"/>
                  </a:cubicBezTo>
                  <a:cubicBezTo>
                    <a:pt x="0" y="49"/>
                    <a:pt x="6" y="43"/>
                    <a:pt x="6" y="39"/>
                  </a:cubicBezTo>
                  <a:cubicBezTo>
                    <a:pt x="6" y="34"/>
                    <a:pt x="3" y="29"/>
                    <a:pt x="5" y="24"/>
                  </a:cubicBezTo>
                  <a:close/>
                </a:path>
              </a:pathLst>
            </a:custGeom>
            <a:solidFill>
              <a:srgbClr val="241A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5"/>
            <p:cNvSpPr/>
            <p:nvPr/>
          </p:nvSpPr>
          <p:spPr>
            <a:xfrm>
              <a:off x="2027" y="1556"/>
              <a:ext cx="104" cy="141"/>
            </a:xfrm>
            <a:custGeom>
              <a:avLst/>
              <a:gdLst/>
              <a:ahLst/>
              <a:cxnLst/>
              <a:rect l="l" t="t" r="r" b="b"/>
              <a:pathLst>
                <a:path w="104" h="142" extrusionOk="0">
                  <a:moveTo>
                    <a:pt x="28" y="54"/>
                  </a:moveTo>
                  <a:cubicBezTo>
                    <a:pt x="28" y="51"/>
                    <a:pt x="29" y="49"/>
                    <a:pt x="29" y="46"/>
                  </a:cubicBezTo>
                  <a:cubicBezTo>
                    <a:pt x="34" y="40"/>
                    <a:pt x="36" y="32"/>
                    <a:pt x="40" y="26"/>
                  </a:cubicBezTo>
                  <a:cubicBezTo>
                    <a:pt x="42" y="22"/>
                    <a:pt x="43" y="18"/>
                    <a:pt x="45" y="14"/>
                  </a:cubicBezTo>
                  <a:cubicBezTo>
                    <a:pt x="47" y="9"/>
                    <a:pt x="49" y="3"/>
                    <a:pt x="54" y="0"/>
                  </a:cubicBezTo>
                  <a:cubicBezTo>
                    <a:pt x="62" y="1"/>
                    <a:pt x="65" y="7"/>
                    <a:pt x="67" y="13"/>
                  </a:cubicBezTo>
                  <a:cubicBezTo>
                    <a:pt x="76" y="37"/>
                    <a:pt x="90" y="59"/>
                    <a:pt x="103" y="80"/>
                  </a:cubicBezTo>
                  <a:cubicBezTo>
                    <a:pt x="103" y="82"/>
                    <a:pt x="104" y="84"/>
                    <a:pt x="104" y="86"/>
                  </a:cubicBezTo>
                  <a:cubicBezTo>
                    <a:pt x="96" y="103"/>
                    <a:pt x="67" y="120"/>
                    <a:pt x="52" y="117"/>
                  </a:cubicBezTo>
                  <a:cubicBezTo>
                    <a:pt x="51" y="117"/>
                    <a:pt x="53" y="123"/>
                    <a:pt x="50" y="126"/>
                  </a:cubicBezTo>
                  <a:cubicBezTo>
                    <a:pt x="49" y="129"/>
                    <a:pt x="47" y="131"/>
                    <a:pt x="44" y="132"/>
                  </a:cubicBezTo>
                  <a:cubicBezTo>
                    <a:pt x="32" y="135"/>
                    <a:pt x="21" y="142"/>
                    <a:pt x="8" y="140"/>
                  </a:cubicBezTo>
                  <a:cubicBezTo>
                    <a:pt x="0" y="136"/>
                    <a:pt x="0" y="128"/>
                    <a:pt x="1" y="121"/>
                  </a:cubicBezTo>
                  <a:cubicBezTo>
                    <a:pt x="2" y="117"/>
                    <a:pt x="3" y="113"/>
                    <a:pt x="4" y="110"/>
                  </a:cubicBezTo>
                  <a:cubicBezTo>
                    <a:pt x="6" y="106"/>
                    <a:pt x="7" y="102"/>
                    <a:pt x="8" y="99"/>
                  </a:cubicBezTo>
                  <a:cubicBezTo>
                    <a:pt x="11" y="90"/>
                    <a:pt x="16" y="83"/>
                    <a:pt x="19" y="74"/>
                  </a:cubicBezTo>
                  <a:cubicBezTo>
                    <a:pt x="21" y="67"/>
                    <a:pt x="23" y="60"/>
                    <a:pt x="28" y="54"/>
                  </a:cubicBezTo>
                  <a:close/>
                </a:path>
              </a:pathLst>
            </a:custGeom>
            <a:solidFill>
              <a:srgbClr val="FDF4E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5"/>
            <p:cNvSpPr/>
            <p:nvPr/>
          </p:nvSpPr>
          <p:spPr>
            <a:xfrm>
              <a:off x="2381" y="1574"/>
              <a:ext cx="118" cy="106"/>
            </a:xfrm>
            <a:custGeom>
              <a:avLst/>
              <a:gdLst/>
              <a:ahLst/>
              <a:cxnLst/>
              <a:rect l="l" t="t" r="r" b="b"/>
              <a:pathLst>
                <a:path w="119" h="107" extrusionOk="0">
                  <a:moveTo>
                    <a:pt x="48" y="11"/>
                  </a:moveTo>
                  <a:cubicBezTo>
                    <a:pt x="62" y="28"/>
                    <a:pt x="83" y="36"/>
                    <a:pt x="100" y="48"/>
                  </a:cubicBezTo>
                  <a:cubicBezTo>
                    <a:pt x="119" y="69"/>
                    <a:pt x="114" y="87"/>
                    <a:pt x="88" y="96"/>
                  </a:cubicBezTo>
                  <a:cubicBezTo>
                    <a:pt x="72" y="101"/>
                    <a:pt x="55" y="100"/>
                    <a:pt x="39" y="107"/>
                  </a:cubicBezTo>
                  <a:cubicBezTo>
                    <a:pt x="37" y="105"/>
                    <a:pt x="36" y="103"/>
                    <a:pt x="36" y="100"/>
                  </a:cubicBezTo>
                  <a:cubicBezTo>
                    <a:pt x="38" y="82"/>
                    <a:pt x="31" y="68"/>
                    <a:pt x="14" y="58"/>
                  </a:cubicBezTo>
                  <a:cubicBezTo>
                    <a:pt x="7" y="56"/>
                    <a:pt x="3" y="51"/>
                    <a:pt x="0" y="45"/>
                  </a:cubicBezTo>
                  <a:cubicBezTo>
                    <a:pt x="0" y="42"/>
                    <a:pt x="0" y="39"/>
                    <a:pt x="1" y="36"/>
                  </a:cubicBezTo>
                  <a:cubicBezTo>
                    <a:pt x="5" y="31"/>
                    <a:pt x="9" y="27"/>
                    <a:pt x="11" y="21"/>
                  </a:cubicBezTo>
                  <a:cubicBezTo>
                    <a:pt x="15" y="14"/>
                    <a:pt x="15" y="5"/>
                    <a:pt x="22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37" y="0"/>
                    <a:pt x="40" y="9"/>
                    <a:pt x="48" y="11"/>
                  </a:cubicBezTo>
                  <a:close/>
                </a:path>
              </a:pathLst>
            </a:custGeom>
            <a:solidFill>
              <a:srgbClr val="C2C1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35"/>
            <p:cNvSpPr/>
            <p:nvPr/>
          </p:nvSpPr>
          <p:spPr>
            <a:xfrm>
              <a:off x="2050" y="1474"/>
              <a:ext cx="100" cy="166"/>
            </a:xfrm>
            <a:custGeom>
              <a:avLst/>
              <a:gdLst/>
              <a:ahLst/>
              <a:cxnLst/>
              <a:rect l="l" t="t" r="r" b="b"/>
              <a:pathLst>
                <a:path w="101" h="168" extrusionOk="0">
                  <a:moveTo>
                    <a:pt x="78" y="165"/>
                  </a:moveTo>
                  <a:cubicBezTo>
                    <a:pt x="61" y="145"/>
                    <a:pt x="50" y="122"/>
                    <a:pt x="40" y="98"/>
                  </a:cubicBezTo>
                  <a:cubicBezTo>
                    <a:pt x="38" y="93"/>
                    <a:pt x="38" y="86"/>
                    <a:pt x="30" y="85"/>
                  </a:cubicBezTo>
                  <a:cubicBezTo>
                    <a:pt x="28" y="84"/>
                    <a:pt x="28" y="82"/>
                    <a:pt x="30" y="80"/>
                  </a:cubicBezTo>
                  <a:cubicBezTo>
                    <a:pt x="31" y="68"/>
                    <a:pt x="23" y="62"/>
                    <a:pt x="14" y="56"/>
                  </a:cubicBezTo>
                  <a:cubicBezTo>
                    <a:pt x="10" y="53"/>
                    <a:pt x="7" y="50"/>
                    <a:pt x="5" y="45"/>
                  </a:cubicBezTo>
                  <a:cubicBezTo>
                    <a:pt x="4" y="43"/>
                    <a:pt x="3" y="40"/>
                    <a:pt x="2" y="37"/>
                  </a:cubicBezTo>
                  <a:cubicBezTo>
                    <a:pt x="0" y="28"/>
                    <a:pt x="0" y="19"/>
                    <a:pt x="2" y="10"/>
                  </a:cubicBezTo>
                  <a:cubicBezTo>
                    <a:pt x="4" y="5"/>
                    <a:pt x="7" y="1"/>
                    <a:pt x="12" y="0"/>
                  </a:cubicBezTo>
                  <a:cubicBezTo>
                    <a:pt x="23" y="6"/>
                    <a:pt x="20" y="22"/>
                    <a:pt x="30" y="28"/>
                  </a:cubicBezTo>
                  <a:cubicBezTo>
                    <a:pt x="32" y="30"/>
                    <a:pt x="34" y="32"/>
                    <a:pt x="35" y="34"/>
                  </a:cubicBezTo>
                  <a:cubicBezTo>
                    <a:pt x="34" y="42"/>
                    <a:pt x="44" y="39"/>
                    <a:pt x="44" y="45"/>
                  </a:cubicBezTo>
                  <a:cubicBezTo>
                    <a:pt x="45" y="49"/>
                    <a:pt x="45" y="52"/>
                    <a:pt x="45" y="56"/>
                  </a:cubicBezTo>
                  <a:cubicBezTo>
                    <a:pt x="42" y="64"/>
                    <a:pt x="43" y="71"/>
                    <a:pt x="48" y="78"/>
                  </a:cubicBezTo>
                  <a:cubicBezTo>
                    <a:pt x="51" y="81"/>
                    <a:pt x="47" y="93"/>
                    <a:pt x="58" y="84"/>
                  </a:cubicBezTo>
                  <a:cubicBezTo>
                    <a:pt x="60" y="86"/>
                    <a:pt x="61" y="89"/>
                    <a:pt x="60" y="92"/>
                  </a:cubicBezTo>
                  <a:cubicBezTo>
                    <a:pt x="59" y="95"/>
                    <a:pt x="61" y="98"/>
                    <a:pt x="58" y="101"/>
                  </a:cubicBezTo>
                  <a:cubicBezTo>
                    <a:pt x="62" y="99"/>
                    <a:pt x="58" y="94"/>
                    <a:pt x="62" y="92"/>
                  </a:cubicBezTo>
                  <a:cubicBezTo>
                    <a:pt x="72" y="94"/>
                    <a:pt x="71" y="102"/>
                    <a:pt x="69" y="108"/>
                  </a:cubicBezTo>
                  <a:cubicBezTo>
                    <a:pt x="68" y="114"/>
                    <a:pt x="71" y="112"/>
                    <a:pt x="73" y="112"/>
                  </a:cubicBezTo>
                  <a:cubicBezTo>
                    <a:pt x="77" y="116"/>
                    <a:pt x="81" y="121"/>
                    <a:pt x="88" y="118"/>
                  </a:cubicBezTo>
                  <a:cubicBezTo>
                    <a:pt x="95" y="113"/>
                    <a:pt x="97" y="120"/>
                    <a:pt x="100" y="124"/>
                  </a:cubicBezTo>
                  <a:cubicBezTo>
                    <a:pt x="101" y="127"/>
                    <a:pt x="101" y="131"/>
                    <a:pt x="101" y="134"/>
                  </a:cubicBezTo>
                  <a:cubicBezTo>
                    <a:pt x="98" y="141"/>
                    <a:pt x="96" y="147"/>
                    <a:pt x="97" y="154"/>
                  </a:cubicBezTo>
                  <a:cubicBezTo>
                    <a:pt x="97" y="156"/>
                    <a:pt x="96" y="158"/>
                    <a:pt x="95" y="159"/>
                  </a:cubicBezTo>
                  <a:cubicBezTo>
                    <a:pt x="90" y="165"/>
                    <a:pt x="85" y="168"/>
                    <a:pt x="78" y="165"/>
                  </a:cubicBezTo>
                  <a:close/>
                </a:path>
              </a:pathLst>
            </a:custGeom>
            <a:solidFill>
              <a:srgbClr val="2C21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35"/>
            <p:cNvSpPr/>
            <p:nvPr/>
          </p:nvSpPr>
          <p:spPr>
            <a:xfrm>
              <a:off x="2190" y="1692"/>
              <a:ext cx="138" cy="79"/>
            </a:xfrm>
            <a:custGeom>
              <a:avLst/>
              <a:gdLst/>
              <a:ahLst/>
              <a:cxnLst/>
              <a:rect l="l" t="t" r="r" b="b"/>
              <a:pathLst>
                <a:path w="139" h="80" extrusionOk="0">
                  <a:moveTo>
                    <a:pt x="136" y="45"/>
                  </a:moveTo>
                  <a:cubicBezTo>
                    <a:pt x="120" y="64"/>
                    <a:pt x="86" y="80"/>
                    <a:pt x="65" y="56"/>
                  </a:cubicBezTo>
                  <a:cubicBezTo>
                    <a:pt x="51" y="40"/>
                    <a:pt x="32" y="29"/>
                    <a:pt x="10" y="23"/>
                  </a:cubicBezTo>
                  <a:cubicBezTo>
                    <a:pt x="6" y="35"/>
                    <a:pt x="12" y="47"/>
                    <a:pt x="5" y="57"/>
                  </a:cubicBezTo>
                  <a:cubicBezTo>
                    <a:pt x="0" y="46"/>
                    <a:pt x="4" y="35"/>
                    <a:pt x="3" y="24"/>
                  </a:cubicBezTo>
                  <a:cubicBezTo>
                    <a:pt x="3" y="20"/>
                    <a:pt x="0" y="16"/>
                    <a:pt x="1" y="12"/>
                  </a:cubicBezTo>
                  <a:cubicBezTo>
                    <a:pt x="1" y="10"/>
                    <a:pt x="1" y="8"/>
                    <a:pt x="2" y="6"/>
                  </a:cubicBezTo>
                  <a:cubicBezTo>
                    <a:pt x="8" y="0"/>
                    <a:pt x="15" y="4"/>
                    <a:pt x="21" y="2"/>
                  </a:cubicBezTo>
                  <a:cubicBezTo>
                    <a:pt x="25" y="2"/>
                    <a:pt x="28" y="3"/>
                    <a:pt x="31" y="5"/>
                  </a:cubicBezTo>
                  <a:cubicBezTo>
                    <a:pt x="36" y="10"/>
                    <a:pt x="42" y="12"/>
                    <a:pt x="49" y="14"/>
                  </a:cubicBezTo>
                  <a:cubicBezTo>
                    <a:pt x="52" y="15"/>
                    <a:pt x="55" y="17"/>
                    <a:pt x="58" y="19"/>
                  </a:cubicBezTo>
                  <a:cubicBezTo>
                    <a:pt x="66" y="27"/>
                    <a:pt x="71" y="40"/>
                    <a:pt x="84" y="42"/>
                  </a:cubicBezTo>
                  <a:cubicBezTo>
                    <a:pt x="86" y="41"/>
                    <a:pt x="87" y="40"/>
                    <a:pt x="89" y="39"/>
                  </a:cubicBezTo>
                  <a:cubicBezTo>
                    <a:pt x="96" y="33"/>
                    <a:pt x="102" y="25"/>
                    <a:pt x="112" y="23"/>
                  </a:cubicBezTo>
                  <a:cubicBezTo>
                    <a:pt x="114" y="23"/>
                    <a:pt x="116" y="23"/>
                    <a:pt x="117" y="23"/>
                  </a:cubicBezTo>
                  <a:cubicBezTo>
                    <a:pt x="121" y="29"/>
                    <a:pt x="128" y="25"/>
                    <a:pt x="133" y="27"/>
                  </a:cubicBezTo>
                  <a:cubicBezTo>
                    <a:pt x="134" y="29"/>
                    <a:pt x="135" y="30"/>
                    <a:pt x="136" y="32"/>
                  </a:cubicBezTo>
                  <a:cubicBezTo>
                    <a:pt x="136" y="36"/>
                    <a:pt x="139" y="40"/>
                    <a:pt x="136" y="45"/>
                  </a:cubicBezTo>
                  <a:close/>
                </a:path>
              </a:pathLst>
            </a:custGeom>
            <a:solidFill>
              <a:srgbClr val="C3C2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5"/>
            <p:cNvSpPr/>
            <p:nvPr/>
          </p:nvSpPr>
          <p:spPr>
            <a:xfrm>
              <a:off x="1974" y="1346"/>
              <a:ext cx="82" cy="123"/>
            </a:xfrm>
            <a:custGeom>
              <a:avLst/>
              <a:gdLst/>
              <a:ahLst/>
              <a:cxnLst/>
              <a:rect l="l" t="t" r="r" b="b"/>
              <a:pathLst>
                <a:path w="83" h="124" extrusionOk="0">
                  <a:moveTo>
                    <a:pt x="38" y="123"/>
                  </a:moveTo>
                  <a:cubicBezTo>
                    <a:pt x="34" y="116"/>
                    <a:pt x="33" y="108"/>
                    <a:pt x="26" y="102"/>
                  </a:cubicBezTo>
                  <a:cubicBezTo>
                    <a:pt x="19" y="94"/>
                    <a:pt x="8" y="90"/>
                    <a:pt x="4" y="78"/>
                  </a:cubicBezTo>
                  <a:cubicBezTo>
                    <a:pt x="2" y="71"/>
                    <a:pt x="0" y="63"/>
                    <a:pt x="8" y="57"/>
                  </a:cubicBezTo>
                  <a:cubicBezTo>
                    <a:pt x="15" y="57"/>
                    <a:pt x="17" y="64"/>
                    <a:pt x="23" y="66"/>
                  </a:cubicBezTo>
                  <a:cubicBezTo>
                    <a:pt x="25" y="67"/>
                    <a:pt x="27" y="70"/>
                    <a:pt x="30" y="70"/>
                  </a:cubicBezTo>
                  <a:cubicBezTo>
                    <a:pt x="31" y="69"/>
                    <a:pt x="33" y="67"/>
                    <a:pt x="33" y="65"/>
                  </a:cubicBezTo>
                  <a:cubicBezTo>
                    <a:pt x="36" y="60"/>
                    <a:pt x="37" y="54"/>
                    <a:pt x="39" y="49"/>
                  </a:cubicBezTo>
                  <a:cubicBezTo>
                    <a:pt x="43" y="35"/>
                    <a:pt x="55" y="26"/>
                    <a:pt x="61" y="14"/>
                  </a:cubicBezTo>
                  <a:cubicBezTo>
                    <a:pt x="64" y="9"/>
                    <a:pt x="66" y="0"/>
                    <a:pt x="74" y="3"/>
                  </a:cubicBezTo>
                  <a:cubicBezTo>
                    <a:pt x="81" y="5"/>
                    <a:pt x="79" y="14"/>
                    <a:pt x="79" y="20"/>
                  </a:cubicBezTo>
                  <a:cubicBezTo>
                    <a:pt x="79" y="22"/>
                    <a:pt x="78" y="24"/>
                    <a:pt x="78" y="26"/>
                  </a:cubicBezTo>
                  <a:cubicBezTo>
                    <a:pt x="71" y="45"/>
                    <a:pt x="53" y="59"/>
                    <a:pt x="53" y="80"/>
                  </a:cubicBezTo>
                  <a:cubicBezTo>
                    <a:pt x="52" y="84"/>
                    <a:pt x="57" y="81"/>
                    <a:pt x="54" y="82"/>
                  </a:cubicBezTo>
                  <a:cubicBezTo>
                    <a:pt x="54" y="82"/>
                    <a:pt x="53" y="81"/>
                    <a:pt x="53" y="81"/>
                  </a:cubicBezTo>
                  <a:cubicBezTo>
                    <a:pt x="56" y="66"/>
                    <a:pt x="57" y="50"/>
                    <a:pt x="75" y="44"/>
                  </a:cubicBezTo>
                  <a:cubicBezTo>
                    <a:pt x="83" y="49"/>
                    <a:pt x="82" y="56"/>
                    <a:pt x="79" y="63"/>
                  </a:cubicBezTo>
                  <a:cubicBezTo>
                    <a:pt x="75" y="72"/>
                    <a:pt x="74" y="82"/>
                    <a:pt x="70" y="92"/>
                  </a:cubicBezTo>
                  <a:cubicBezTo>
                    <a:pt x="67" y="99"/>
                    <a:pt x="66" y="107"/>
                    <a:pt x="68" y="115"/>
                  </a:cubicBezTo>
                  <a:cubicBezTo>
                    <a:pt x="66" y="121"/>
                    <a:pt x="61" y="123"/>
                    <a:pt x="55" y="124"/>
                  </a:cubicBezTo>
                  <a:cubicBezTo>
                    <a:pt x="50" y="123"/>
                    <a:pt x="47" y="120"/>
                    <a:pt x="45" y="116"/>
                  </a:cubicBezTo>
                  <a:cubicBezTo>
                    <a:pt x="44" y="116"/>
                    <a:pt x="43" y="112"/>
                    <a:pt x="42" y="115"/>
                  </a:cubicBezTo>
                  <a:cubicBezTo>
                    <a:pt x="41" y="118"/>
                    <a:pt x="41" y="121"/>
                    <a:pt x="38" y="123"/>
                  </a:cubicBezTo>
                  <a:close/>
                </a:path>
              </a:pathLst>
            </a:custGeom>
            <a:solidFill>
              <a:srgbClr val="8C5D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5"/>
            <p:cNvSpPr/>
            <p:nvPr/>
          </p:nvSpPr>
          <p:spPr>
            <a:xfrm>
              <a:off x="1956" y="1659"/>
              <a:ext cx="57" cy="62"/>
            </a:xfrm>
            <a:custGeom>
              <a:avLst/>
              <a:gdLst/>
              <a:ahLst/>
              <a:cxnLst/>
              <a:rect l="l" t="t" r="r" b="b"/>
              <a:pathLst>
                <a:path w="57" h="62" extrusionOk="0">
                  <a:moveTo>
                    <a:pt x="36" y="62"/>
                  </a:moveTo>
                  <a:cubicBezTo>
                    <a:pt x="32" y="62"/>
                    <a:pt x="27" y="62"/>
                    <a:pt x="23" y="61"/>
                  </a:cubicBezTo>
                  <a:cubicBezTo>
                    <a:pt x="11" y="58"/>
                    <a:pt x="1" y="53"/>
                    <a:pt x="0" y="38"/>
                  </a:cubicBezTo>
                  <a:cubicBezTo>
                    <a:pt x="0" y="22"/>
                    <a:pt x="10" y="20"/>
                    <a:pt x="21" y="17"/>
                  </a:cubicBezTo>
                  <a:cubicBezTo>
                    <a:pt x="25" y="10"/>
                    <a:pt x="33" y="11"/>
                    <a:pt x="38" y="7"/>
                  </a:cubicBezTo>
                  <a:cubicBezTo>
                    <a:pt x="46" y="4"/>
                    <a:pt x="54" y="0"/>
                    <a:pt x="56" y="13"/>
                  </a:cubicBezTo>
                  <a:cubicBezTo>
                    <a:pt x="57" y="23"/>
                    <a:pt x="51" y="31"/>
                    <a:pt x="48" y="40"/>
                  </a:cubicBezTo>
                  <a:cubicBezTo>
                    <a:pt x="44" y="46"/>
                    <a:pt x="39" y="51"/>
                    <a:pt x="39" y="58"/>
                  </a:cubicBezTo>
                  <a:cubicBezTo>
                    <a:pt x="39" y="60"/>
                    <a:pt x="38" y="61"/>
                    <a:pt x="36" y="62"/>
                  </a:cubicBezTo>
                  <a:close/>
                </a:path>
              </a:pathLst>
            </a:custGeom>
            <a:solidFill>
              <a:srgbClr val="C0BE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5"/>
            <p:cNvSpPr/>
            <p:nvPr/>
          </p:nvSpPr>
          <p:spPr>
            <a:xfrm>
              <a:off x="2322" y="1662"/>
              <a:ext cx="46" cy="67"/>
            </a:xfrm>
            <a:custGeom>
              <a:avLst/>
              <a:gdLst/>
              <a:ahLst/>
              <a:cxnLst/>
              <a:rect l="l" t="t" r="r" b="b"/>
              <a:pathLst>
                <a:path w="47" h="68" extrusionOk="0">
                  <a:moveTo>
                    <a:pt x="44" y="41"/>
                  </a:moveTo>
                  <a:cubicBezTo>
                    <a:pt x="29" y="46"/>
                    <a:pt x="24" y="64"/>
                    <a:pt x="8" y="67"/>
                  </a:cubicBezTo>
                  <a:cubicBezTo>
                    <a:pt x="4" y="68"/>
                    <a:pt x="3" y="66"/>
                    <a:pt x="2" y="63"/>
                  </a:cubicBezTo>
                  <a:cubicBezTo>
                    <a:pt x="7" y="52"/>
                    <a:pt x="1" y="41"/>
                    <a:pt x="0" y="30"/>
                  </a:cubicBezTo>
                  <a:cubicBezTo>
                    <a:pt x="1" y="28"/>
                    <a:pt x="1" y="27"/>
                    <a:pt x="2" y="25"/>
                  </a:cubicBezTo>
                  <a:cubicBezTo>
                    <a:pt x="6" y="19"/>
                    <a:pt x="12" y="15"/>
                    <a:pt x="15" y="9"/>
                  </a:cubicBezTo>
                  <a:cubicBezTo>
                    <a:pt x="18" y="6"/>
                    <a:pt x="20" y="3"/>
                    <a:pt x="23" y="1"/>
                  </a:cubicBezTo>
                  <a:cubicBezTo>
                    <a:pt x="27" y="0"/>
                    <a:pt x="30" y="2"/>
                    <a:pt x="33" y="5"/>
                  </a:cubicBezTo>
                  <a:cubicBezTo>
                    <a:pt x="35" y="6"/>
                    <a:pt x="36" y="9"/>
                    <a:pt x="37" y="11"/>
                  </a:cubicBezTo>
                  <a:cubicBezTo>
                    <a:pt x="38" y="17"/>
                    <a:pt x="42" y="22"/>
                    <a:pt x="45" y="27"/>
                  </a:cubicBezTo>
                  <a:cubicBezTo>
                    <a:pt x="47" y="32"/>
                    <a:pt x="43" y="36"/>
                    <a:pt x="44" y="41"/>
                  </a:cubicBezTo>
                  <a:close/>
                </a:path>
              </a:pathLst>
            </a:custGeom>
            <a:solidFill>
              <a:srgbClr val="C3BFB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5"/>
            <p:cNvSpPr/>
            <p:nvPr/>
          </p:nvSpPr>
          <p:spPr>
            <a:xfrm>
              <a:off x="2436" y="1361"/>
              <a:ext cx="60" cy="105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19" y="11"/>
                  </a:moveTo>
                  <a:cubicBezTo>
                    <a:pt x="23" y="32"/>
                    <a:pt x="40" y="44"/>
                    <a:pt x="50" y="61"/>
                  </a:cubicBezTo>
                  <a:cubicBezTo>
                    <a:pt x="58" y="77"/>
                    <a:pt x="61" y="92"/>
                    <a:pt x="48" y="106"/>
                  </a:cubicBezTo>
                  <a:cubicBezTo>
                    <a:pt x="39" y="105"/>
                    <a:pt x="41" y="98"/>
                    <a:pt x="40" y="93"/>
                  </a:cubicBezTo>
                  <a:cubicBezTo>
                    <a:pt x="40" y="91"/>
                    <a:pt x="41" y="89"/>
                    <a:pt x="41" y="87"/>
                  </a:cubicBezTo>
                  <a:cubicBezTo>
                    <a:pt x="46" y="71"/>
                    <a:pt x="37" y="62"/>
                    <a:pt x="25" y="55"/>
                  </a:cubicBezTo>
                  <a:cubicBezTo>
                    <a:pt x="21" y="57"/>
                    <a:pt x="21" y="43"/>
                    <a:pt x="15" y="52"/>
                  </a:cubicBezTo>
                  <a:cubicBezTo>
                    <a:pt x="14" y="52"/>
                    <a:pt x="12" y="51"/>
                    <a:pt x="11" y="50"/>
                  </a:cubicBezTo>
                  <a:cubicBezTo>
                    <a:pt x="5" y="42"/>
                    <a:pt x="8" y="31"/>
                    <a:pt x="2" y="22"/>
                  </a:cubicBezTo>
                  <a:cubicBezTo>
                    <a:pt x="1" y="19"/>
                    <a:pt x="0" y="15"/>
                    <a:pt x="1" y="12"/>
                  </a:cubicBezTo>
                  <a:cubicBezTo>
                    <a:pt x="7" y="0"/>
                    <a:pt x="13" y="9"/>
                    <a:pt x="19" y="11"/>
                  </a:cubicBezTo>
                  <a:close/>
                </a:path>
              </a:pathLst>
            </a:custGeom>
            <a:solidFill>
              <a:srgbClr val="3123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35"/>
            <p:cNvSpPr/>
            <p:nvPr/>
          </p:nvSpPr>
          <p:spPr>
            <a:xfrm>
              <a:off x="2451" y="1423"/>
              <a:ext cx="32" cy="103"/>
            </a:xfrm>
            <a:custGeom>
              <a:avLst/>
              <a:gdLst/>
              <a:ahLst/>
              <a:cxnLst/>
              <a:rect l="l" t="t" r="r" b="b"/>
              <a:pathLst>
                <a:path w="33" h="104" extrusionOk="0">
                  <a:moveTo>
                    <a:pt x="29" y="28"/>
                  </a:moveTo>
                  <a:cubicBezTo>
                    <a:pt x="30" y="33"/>
                    <a:pt x="28" y="39"/>
                    <a:pt x="33" y="43"/>
                  </a:cubicBezTo>
                  <a:cubicBezTo>
                    <a:pt x="17" y="61"/>
                    <a:pt x="22" y="84"/>
                    <a:pt x="13" y="104"/>
                  </a:cubicBezTo>
                  <a:cubicBezTo>
                    <a:pt x="9" y="104"/>
                    <a:pt x="7" y="101"/>
                    <a:pt x="6" y="98"/>
                  </a:cubicBezTo>
                  <a:cubicBezTo>
                    <a:pt x="4" y="91"/>
                    <a:pt x="4" y="84"/>
                    <a:pt x="5" y="77"/>
                  </a:cubicBezTo>
                  <a:cubicBezTo>
                    <a:pt x="7" y="60"/>
                    <a:pt x="4" y="44"/>
                    <a:pt x="2" y="28"/>
                  </a:cubicBezTo>
                  <a:cubicBezTo>
                    <a:pt x="2" y="21"/>
                    <a:pt x="2" y="13"/>
                    <a:pt x="0" y="6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9" y="0"/>
                    <a:pt x="14" y="3"/>
                    <a:pt x="18" y="6"/>
                  </a:cubicBezTo>
                  <a:cubicBezTo>
                    <a:pt x="20" y="8"/>
                    <a:pt x="20" y="10"/>
                    <a:pt x="21" y="11"/>
                  </a:cubicBezTo>
                  <a:cubicBezTo>
                    <a:pt x="23" y="17"/>
                    <a:pt x="23" y="23"/>
                    <a:pt x="23" y="28"/>
                  </a:cubicBezTo>
                  <a:cubicBezTo>
                    <a:pt x="23" y="30"/>
                    <a:pt x="23" y="31"/>
                    <a:pt x="23" y="32"/>
                  </a:cubicBezTo>
                  <a:cubicBezTo>
                    <a:pt x="24" y="30"/>
                    <a:pt x="24" y="29"/>
                    <a:pt x="25" y="27"/>
                  </a:cubicBezTo>
                  <a:cubicBezTo>
                    <a:pt x="26" y="26"/>
                    <a:pt x="28" y="26"/>
                    <a:pt x="29" y="28"/>
                  </a:cubicBezTo>
                  <a:close/>
                </a:path>
              </a:pathLst>
            </a:custGeom>
            <a:solidFill>
              <a:srgbClr val="3728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5"/>
            <p:cNvSpPr/>
            <p:nvPr/>
          </p:nvSpPr>
          <p:spPr>
            <a:xfrm>
              <a:off x="2053" y="1198"/>
              <a:ext cx="56" cy="88"/>
            </a:xfrm>
            <a:custGeom>
              <a:avLst/>
              <a:gdLst/>
              <a:ahLst/>
              <a:cxnLst/>
              <a:rect l="l" t="t" r="r" b="b"/>
              <a:pathLst>
                <a:path w="56" h="89" extrusionOk="0">
                  <a:moveTo>
                    <a:pt x="47" y="0"/>
                  </a:moveTo>
                  <a:cubicBezTo>
                    <a:pt x="49" y="5"/>
                    <a:pt x="52" y="10"/>
                    <a:pt x="54" y="15"/>
                  </a:cubicBezTo>
                  <a:cubicBezTo>
                    <a:pt x="51" y="18"/>
                    <a:pt x="44" y="19"/>
                    <a:pt x="46" y="27"/>
                  </a:cubicBezTo>
                  <a:cubicBezTo>
                    <a:pt x="49" y="27"/>
                    <a:pt x="52" y="27"/>
                    <a:pt x="55" y="27"/>
                  </a:cubicBezTo>
                  <a:cubicBezTo>
                    <a:pt x="56" y="30"/>
                    <a:pt x="55" y="34"/>
                    <a:pt x="53" y="36"/>
                  </a:cubicBezTo>
                  <a:cubicBezTo>
                    <a:pt x="37" y="51"/>
                    <a:pt x="28" y="71"/>
                    <a:pt x="15" y="88"/>
                  </a:cubicBezTo>
                  <a:cubicBezTo>
                    <a:pt x="9" y="89"/>
                    <a:pt x="4" y="86"/>
                    <a:pt x="1" y="80"/>
                  </a:cubicBezTo>
                  <a:cubicBezTo>
                    <a:pt x="0" y="69"/>
                    <a:pt x="10" y="65"/>
                    <a:pt x="14" y="57"/>
                  </a:cubicBezTo>
                  <a:cubicBezTo>
                    <a:pt x="16" y="54"/>
                    <a:pt x="18" y="52"/>
                    <a:pt x="15" y="49"/>
                  </a:cubicBezTo>
                  <a:cubicBezTo>
                    <a:pt x="14" y="47"/>
                    <a:pt x="13" y="46"/>
                    <a:pt x="13" y="44"/>
                  </a:cubicBezTo>
                  <a:cubicBezTo>
                    <a:pt x="19" y="30"/>
                    <a:pt x="31" y="22"/>
                    <a:pt x="38" y="9"/>
                  </a:cubicBezTo>
                  <a:cubicBezTo>
                    <a:pt x="37" y="2"/>
                    <a:pt x="42" y="1"/>
                    <a:pt x="47" y="0"/>
                  </a:cubicBezTo>
                  <a:close/>
                </a:path>
              </a:pathLst>
            </a:custGeom>
            <a:solidFill>
              <a:srgbClr val="3323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5"/>
            <p:cNvSpPr/>
            <p:nvPr/>
          </p:nvSpPr>
          <p:spPr>
            <a:xfrm>
              <a:off x="2368" y="1613"/>
              <a:ext cx="52" cy="67"/>
            </a:xfrm>
            <a:custGeom>
              <a:avLst/>
              <a:gdLst/>
              <a:ahLst/>
              <a:cxnLst/>
              <a:rect l="l" t="t" r="r" b="b"/>
              <a:pathLst>
                <a:path w="52" h="67" extrusionOk="0">
                  <a:moveTo>
                    <a:pt x="15" y="0"/>
                  </a:moveTo>
                  <a:cubicBezTo>
                    <a:pt x="17" y="7"/>
                    <a:pt x="22" y="12"/>
                    <a:pt x="28" y="15"/>
                  </a:cubicBezTo>
                  <a:cubicBezTo>
                    <a:pt x="38" y="29"/>
                    <a:pt x="50" y="42"/>
                    <a:pt x="52" y="59"/>
                  </a:cubicBezTo>
                  <a:cubicBezTo>
                    <a:pt x="52" y="62"/>
                    <a:pt x="52" y="65"/>
                    <a:pt x="52" y="67"/>
                  </a:cubicBezTo>
                  <a:cubicBezTo>
                    <a:pt x="50" y="67"/>
                    <a:pt x="47" y="67"/>
                    <a:pt x="44" y="67"/>
                  </a:cubicBezTo>
                  <a:cubicBezTo>
                    <a:pt x="29" y="67"/>
                    <a:pt x="29" y="50"/>
                    <a:pt x="20" y="43"/>
                  </a:cubicBezTo>
                  <a:cubicBezTo>
                    <a:pt x="17" y="40"/>
                    <a:pt x="14" y="37"/>
                    <a:pt x="11" y="34"/>
                  </a:cubicBezTo>
                  <a:cubicBezTo>
                    <a:pt x="9" y="33"/>
                    <a:pt x="7" y="31"/>
                    <a:pt x="5" y="29"/>
                  </a:cubicBezTo>
                  <a:cubicBezTo>
                    <a:pt x="4" y="28"/>
                    <a:pt x="3" y="27"/>
                    <a:pt x="2" y="25"/>
                  </a:cubicBezTo>
                  <a:cubicBezTo>
                    <a:pt x="0" y="20"/>
                    <a:pt x="0" y="16"/>
                    <a:pt x="2" y="11"/>
                  </a:cubicBezTo>
                  <a:cubicBezTo>
                    <a:pt x="5" y="6"/>
                    <a:pt x="9" y="2"/>
                    <a:pt x="15" y="0"/>
                  </a:cubicBezTo>
                  <a:close/>
                </a:path>
              </a:pathLst>
            </a:custGeom>
            <a:solidFill>
              <a:srgbClr val="B5B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5"/>
            <p:cNvSpPr/>
            <p:nvPr/>
          </p:nvSpPr>
          <p:spPr>
            <a:xfrm>
              <a:off x="2371" y="1273"/>
              <a:ext cx="52" cy="76"/>
            </a:xfrm>
            <a:custGeom>
              <a:avLst/>
              <a:gdLst/>
              <a:ahLst/>
              <a:cxnLst/>
              <a:rect l="l" t="t" r="r" b="b"/>
              <a:pathLst>
                <a:path w="52" h="76" extrusionOk="0">
                  <a:moveTo>
                    <a:pt x="6" y="2"/>
                  </a:moveTo>
                  <a:cubicBezTo>
                    <a:pt x="36" y="11"/>
                    <a:pt x="45" y="35"/>
                    <a:pt x="50" y="62"/>
                  </a:cubicBezTo>
                  <a:cubicBezTo>
                    <a:pt x="51" y="65"/>
                    <a:pt x="52" y="67"/>
                    <a:pt x="51" y="70"/>
                  </a:cubicBezTo>
                  <a:cubicBezTo>
                    <a:pt x="44" y="76"/>
                    <a:pt x="40" y="58"/>
                    <a:pt x="33" y="67"/>
                  </a:cubicBezTo>
                  <a:cubicBezTo>
                    <a:pt x="29" y="64"/>
                    <a:pt x="27" y="60"/>
                    <a:pt x="26" y="55"/>
                  </a:cubicBezTo>
                  <a:cubicBezTo>
                    <a:pt x="24" y="49"/>
                    <a:pt x="25" y="42"/>
                    <a:pt x="22" y="36"/>
                  </a:cubicBezTo>
                  <a:cubicBezTo>
                    <a:pt x="18" y="24"/>
                    <a:pt x="4" y="18"/>
                    <a:pt x="0" y="6"/>
                  </a:cubicBezTo>
                  <a:cubicBezTo>
                    <a:pt x="1" y="3"/>
                    <a:pt x="2" y="0"/>
                    <a:pt x="6" y="2"/>
                  </a:cubicBezTo>
                  <a:close/>
                </a:path>
              </a:pathLst>
            </a:custGeom>
            <a:solidFill>
              <a:srgbClr val="3224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35"/>
            <p:cNvSpPr/>
            <p:nvPr/>
          </p:nvSpPr>
          <p:spPr>
            <a:xfrm>
              <a:off x="2123" y="1677"/>
              <a:ext cx="72" cy="37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72" y="23"/>
                  </a:moveTo>
                  <a:cubicBezTo>
                    <a:pt x="72" y="27"/>
                    <a:pt x="73" y="31"/>
                    <a:pt x="73" y="35"/>
                  </a:cubicBezTo>
                  <a:cubicBezTo>
                    <a:pt x="72" y="37"/>
                    <a:pt x="70" y="37"/>
                    <a:pt x="69" y="36"/>
                  </a:cubicBezTo>
                  <a:cubicBezTo>
                    <a:pt x="56" y="31"/>
                    <a:pt x="42" y="28"/>
                    <a:pt x="29" y="28"/>
                  </a:cubicBezTo>
                  <a:cubicBezTo>
                    <a:pt x="19" y="33"/>
                    <a:pt x="10" y="36"/>
                    <a:pt x="1" y="27"/>
                  </a:cubicBezTo>
                  <a:cubicBezTo>
                    <a:pt x="0" y="22"/>
                    <a:pt x="5" y="21"/>
                    <a:pt x="8" y="19"/>
                  </a:cubicBezTo>
                  <a:cubicBezTo>
                    <a:pt x="14" y="18"/>
                    <a:pt x="21" y="17"/>
                    <a:pt x="25" y="12"/>
                  </a:cubicBezTo>
                  <a:cubicBezTo>
                    <a:pt x="28" y="9"/>
                    <a:pt x="32" y="6"/>
                    <a:pt x="37" y="5"/>
                  </a:cubicBezTo>
                  <a:cubicBezTo>
                    <a:pt x="54" y="0"/>
                    <a:pt x="66" y="5"/>
                    <a:pt x="72" y="23"/>
                  </a:cubicBezTo>
                  <a:close/>
                </a:path>
              </a:pathLst>
            </a:custGeom>
            <a:solidFill>
              <a:srgbClr val="F4F2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35"/>
            <p:cNvSpPr/>
            <p:nvPr/>
          </p:nvSpPr>
          <p:spPr>
            <a:xfrm>
              <a:off x="2432" y="1500"/>
              <a:ext cx="32" cy="74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28" y="20"/>
                  </a:moveTo>
                  <a:cubicBezTo>
                    <a:pt x="29" y="22"/>
                    <a:pt x="31" y="24"/>
                    <a:pt x="32" y="26"/>
                  </a:cubicBezTo>
                  <a:cubicBezTo>
                    <a:pt x="26" y="43"/>
                    <a:pt x="19" y="60"/>
                    <a:pt x="5" y="74"/>
                  </a:cubicBezTo>
                  <a:cubicBezTo>
                    <a:pt x="3" y="70"/>
                    <a:pt x="2" y="66"/>
                    <a:pt x="0" y="62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1" y="50"/>
                    <a:pt x="4" y="42"/>
                    <a:pt x="2" y="33"/>
                  </a:cubicBezTo>
                  <a:cubicBezTo>
                    <a:pt x="3" y="21"/>
                    <a:pt x="18" y="17"/>
                    <a:pt x="18" y="4"/>
                  </a:cubicBezTo>
                  <a:cubicBezTo>
                    <a:pt x="20" y="2"/>
                    <a:pt x="22" y="0"/>
                    <a:pt x="25" y="1"/>
                  </a:cubicBezTo>
                  <a:cubicBezTo>
                    <a:pt x="28" y="7"/>
                    <a:pt x="24" y="14"/>
                    <a:pt x="28" y="20"/>
                  </a:cubicBezTo>
                  <a:close/>
                </a:path>
              </a:pathLst>
            </a:custGeom>
            <a:solidFill>
              <a:srgbClr val="3D2C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35"/>
            <p:cNvSpPr/>
            <p:nvPr/>
          </p:nvSpPr>
          <p:spPr>
            <a:xfrm>
              <a:off x="2109" y="1699"/>
              <a:ext cx="42" cy="41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14" y="2"/>
                  </a:moveTo>
                  <a:cubicBezTo>
                    <a:pt x="23" y="9"/>
                    <a:pt x="33" y="4"/>
                    <a:pt x="43" y="6"/>
                  </a:cubicBezTo>
                  <a:cubicBezTo>
                    <a:pt x="36" y="25"/>
                    <a:pt x="17" y="31"/>
                    <a:pt x="4" y="42"/>
                  </a:cubicBezTo>
                  <a:cubicBezTo>
                    <a:pt x="0" y="40"/>
                    <a:pt x="1" y="37"/>
                    <a:pt x="0" y="35"/>
                  </a:cubicBezTo>
                  <a:cubicBezTo>
                    <a:pt x="0" y="30"/>
                    <a:pt x="1" y="26"/>
                    <a:pt x="2" y="21"/>
                  </a:cubicBezTo>
                  <a:cubicBezTo>
                    <a:pt x="3" y="15"/>
                    <a:pt x="5" y="9"/>
                    <a:pt x="8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F6F6F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35"/>
            <p:cNvSpPr/>
            <p:nvPr/>
          </p:nvSpPr>
          <p:spPr>
            <a:xfrm>
              <a:off x="1966" y="1373"/>
              <a:ext cx="39" cy="74"/>
            </a:xfrm>
            <a:custGeom>
              <a:avLst/>
              <a:gdLst/>
              <a:ahLst/>
              <a:cxnLst/>
              <a:rect l="l" t="t" r="r" b="b"/>
              <a:pathLst>
                <a:path w="39" h="74" extrusionOk="0">
                  <a:moveTo>
                    <a:pt x="18" y="29"/>
                  </a:moveTo>
                  <a:cubicBezTo>
                    <a:pt x="11" y="42"/>
                    <a:pt x="16" y="52"/>
                    <a:pt x="27" y="62"/>
                  </a:cubicBezTo>
                  <a:cubicBezTo>
                    <a:pt x="30" y="65"/>
                    <a:pt x="39" y="65"/>
                    <a:pt x="34" y="74"/>
                  </a:cubicBezTo>
                  <a:cubicBezTo>
                    <a:pt x="11" y="71"/>
                    <a:pt x="0" y="52"/>
                    <a:pt x="8" y="27"/>
                  </a:cubicBezTo>
                  <a:cubicBezTo>
                    <a:pt x="11" y="17"/>
                    <a:pt x="15" y="8"/>
                    <a:pt x="23" y="2"/>
                  </a:cubicBezTo>
                  <a:cubicBezTo>
                    <a:pt x="26" y="0"/>
                    <a:pt x="28" y="3"/>
                    <a:pt x="29" y="6"/>
                  </a:cubicBezTo>
                  <a:cubicBezTo>
                    <a:pt x="28" y="15"/>
                    <a:pt x="25" y="23"/>
                    <a:pt x="18" y="29"/>
                  </a:cubicBezTo>
                  <a:close/>
                </a:path>
              </a:pathLst>
            </a:custGeom>
            <a:solidFill>
              <a:srgbClr val="392A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35"/>
            <p:cNvSpPr/>
            <p:nvPr/>
          </p:nvSpPr>
          <p:spPr>
            <a:xfrm>
              <a:off x="1992" y="1655"/>
              <a:ext cx="34" cy="69"/>
            </a:xfrm>
            <a:custGeom>
              <a:avLst/>
              <a:gdLst/>
              <a:ahLst/>
              <a:cxnLst/>
              <a:rect l="l" t="t" r="r" b="b"/>
              <a:pathLst>
                <a:path w="35" h="70" extrusionOk="0">
                  <a:moveTo>
                    <a:pt x="9" y="46"/>
                  </a:moveTo>
                  <a:cubicBezTo>
                    <a:pt x="7" y="36"/>
                    <a:pt x="16" y="28"/>
                    <a:pt x="16" y="19"/>
                  </a:cubicBezTo>
                  <a:cubicBezTo>
                    <a:pt x="20" y="11"/>
                    <a:pt x="20" y="0"/>
                    <a:pt x="32" y="0"/>
                  </a:cubicBezTo>
                  <a:cubicBezTo>
                    <a:pt x="35" y="2"/>
                    <a:pt x="35" y="5"/>
                    <a:pt x="35" y="8"/>
                  </a:cubicBezTo>
                  <a:cubicBezTo>
                    <a:pt x="35" y="12"/>
                    <a:pt x="34" y="15"/>
                    <a:pt x="32" y="19"/>
                  </a:cubicBezTo>
                  <a:cubicBezTo>
                    <a:pt x="30" y="24"/>
                    <a:pt x="29" y="31"/>
                    <a:pt x="29" y="37"/>
                  </a:cubicBezTo>
                  <a:cubicBezTo>
                    <a:pt x="28" y="38"/>
                    <a:pt x="28" y="40"/>
                    <a:pt x="27" y="42"/>
                  </a:cubicBezTo>
                  <a:cubicBezTo>
                    <a:pt x="22" y="49"/>
                    <a:pt x="23" y="59"/>
                    <a:pt x="18" y="66"/>
                  </a:cubicBezTo>
                  <a:cubicBezTo>
                    <a:pt x="15" y="69"/>
                    <a:pt x="12" y="69"/>
                    <a:pt x="8" y="70"/>
                  </a:cubicBezTo>
                  <a:cubicBezTo>
                    <a:pt x="6" y="69"/>
                    <a:pt x="3" y="68"/>
                    <a:pt x="0" y="66"/>
                  </a:cubicBezTo>
                  <a:cubicBezTo>
                    <a:pt x="0" y="65"/>
                    <a:pt x="1" y="64"/>
                    <a:pt x="1" y="62"/>
                  </a:cubicBezTo>
                  <a:cubicBezTo>
                    <a:pt x="3" y="57"/>
                    <a:pt x="1" y="49"/>
                    <a:pt x="9" y="46"/>
                  </a:cubicBezTo>
                  <a:close/>
                </a:path>
              </a:pathLst>
            </a:custGeom>
            <a:solidFill>
              <a:srgbClr val="BAB8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35"/>
            <p:cNvSpPr/>
            <p:nvPr/>
          </p:nvSpPr>
          <p:spPr>
            <a:xfrm>
              <a:off x="2304" y="1213"/>
              <a:ext cx="73" cy="69"/>
            </a:xfrm>
            <a:custGeom>
              <a:avLst/>
              <a:gdLst/>
              <a:ahLst/>
              <a:cxnLst/>
              <a:rect l="l" t="t" r="r" b="b"/>
              <a:pathLst>
                <a:path w="74" h="70" extrusionOk="0">
                  <a:moveTo>
                    <a:pt x="74" y="63"/>
                  </a:moveTo>
                  <a:cubicBezTo>
                    <a:pt x="73" y="65"/>
                    <a:pt x="71" y="66"/>
                    <a:pt x="70" y="67"/>
                  </a:cubicBezTo>
                  <a:cubicBezTo>
                    <a:pt x="53" y="70"/>
                    <a:pt x="42" y="57"/>
                    <a:pt x="29" y="51"/>
                  </a:cubicBezTo>
                  <a:cubicBezTo>
                    <a:pt x="24" y="47"/>
                    <a:pt x="20" y="42"/>
                    <a:pt x="16" y="37"/>
                  </a:cubicBezTo>
                  <a:cubicBezTo>
                    <a:pt x="14" y="34"/>
                    <a:pt x="12" y="31"/>
                    <a:pt x="10" y="28"/>
                  </a:cubicBezTo>
                  <a:cubicBezTo>
                    <a:pt x="7" y="19"/>
                    <a:pt x="0" y="1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21" y="29"/>
                    <a:pt x="46" y="48"/>
                    <a:pt x="74" y="63"/>
                  </a:cubicBezTo>
                  <a:close/>
                </a:path>
              </a:pathLst>
            </a:custGeom>
            <a:solidFill>
              <a:srgbClr val="3D2E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5"/>
            <p:cNvSpPr/>
            <p:nvPr/>
          </p:nvSpPr>
          <p:spPr>
            <a:xfrm>
              <a:off x="2012" y="1448"/>
              <a:ext cx="27" cy="77"/>
            </a:xfrm>
            <a:custGeom>
              <a:avLst/>
              <a:gdLst/>
              <a:ahLst/>
              <a:cxnLst/>
              <a:rect l="l" t="t" r="r" b="b"/>
              <a:pathLst>
                <a:path w="28" h="78" extrusionOk="0">
                  <a:moveTo>
                    <a:pt x="0" y="20"/>
                  </a:moveTo>
                  <a:cubicBezTo>
                    <a:pt x="0" y="13"/>
                    <a:pt x="0" y="7"/>
                    <a:pt x="0" y="0"/>
                  </a:cubicBezTo>
                  <a:cubicBezTo>
                    <a:pt x="7" y="0"/>
                    <a:pt x="6" y="7"/>
                    <a:pt x="9" y="11"/>
                  </a:cubicBezTo>
                  <a:cubicBezTo>
                    <a:pt x="17" y="26"/>
                    <a:pt x="9" y="44"/>
                    <a:pt x="19" y="59"/>
                  </a:cubicBezTo>
                  <a:cubicBezTo>
                    <a:pt x="21" y="61"/>
                    <a:pt x="23" y="63"/>
                    <a:pt x="25" y="65"/>
                  </a:cubicBezTo>
                  <a:cubicBezTo>
                    <a:pt x="28" y="71"/>
                    <a:pt x="24" y="75"/>
                    <a:pt x="21" y="78"/>
                  </a:cubicBezTo>
                  <a:cubicBezTo>
                    <a:pt x="5" y="71"/>
                    <a:pt x="1" y="57"/>
                    <a:pt x="1" y="41"/>
                  </a:cubicBezTo>
                  <a:cubicBezTo>
                    <a:pt x="1" y="34"/>
                    <a:pt x="0" y="27"/>
                    <a:pt x="0" y="20"/>
                  </a:cubicBezTo>
                  <a:close/>
                </a:path>
              </a:pathLst>
            </a:custGeom>
            <a:solidFill>
              <a:srgbClr val="503B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35"/>
            <p:cNvSpPr/>
            <p:nvPr/>
          </p:nvSpPr>
          <p:spPr>
            <a:xfrm>
              <a:off x="1991" y="1629"/>
              <a:ext cx="56" cy="45"/>
            </a:xfrm>
            <a:custGeom>
              <a:avLst/>
              <a:gdLst/>
              <a:ahLst/>
              <a:cxnLst/>
              <a:rect l="l" t="t" r="r" b="b"/>
              <a:pathLst>
                <a:path w="57" h="45" extrusionOk="0">
                  <a:moveTo>
                    <a:pt x="33" y="28"/>
                  </a:moveTo>
                  <a:cubicBezTo>
                    <a:pt x="25" y="31"/>
                    <a:pt x="24" y="40"/>
                    <a:pt x="17" y="45"/>
                  </a:cubicBezTo>
                  <a:cubicBezTo>
                    <a:pt x="18" y="28"/>
                    <a:pt x="6" y="43"/>
                    <a:pt x="2" y="38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1" y="36"/>
                    <a:pt x="1" y="35"/>
                    <a:pt x="2" y="35"/>
                  </a:cubicBezTo>
                  <a:cubicBezTo>
                    <a:pt x="20" y="24"/>
                    <a:pt x="44" y="22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10"/>
                    <a:pt x="52" y="18"/>
                    <a:pt x="49" y="27"/>
                  </a:cubicBezTo>
                  <a:cubicBezTo>
                    <a:pt x="44" y="29"/>
                    <a:pt x="38" y="32"/>
                    <a:pt x="33" y="28"/>
                  </a:cubicBezTo>
                  <a:close/>
                </a:path>
              </a:pathLst>
            </a:custGeom>
            <a:solidFill>
              <a:srgbClr val="332E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35"/>
            <p:cNvSpPr/>
            <p:nvPr/>
          </p:nvSpPr>
          <p:spPr>
            <a:xfrm>
              <a:off x="2415" y="1335"/>
              <a:ext cx="40" cy="44"/>
            </a:xfrm>
            <a:custGeom>
              <a:avLst/>
              <a:gdLst/>
              <a:ahLst/>
              <a:cxnLst/>
              <a:rect l="l" t="t" r="r" b="b"/>
              <a:pathLst>
                <a:path w="40" h="45" extrusionOk="0">
                  <a:moveTo>
                    <a:pt x="5" y="10"/>
                  </a:moveTo>
                  <a:cubicBezTo>
                    <a:pt x="5" y="6"/>
                    <a:pt x="5" y="3"/>
                    <a:pt x="6" y="0"/>
                  </a:cubicBezTo>
                  <a:cubicBezTo>
                    <a:pt x="12" y="17"/>
                    <a:pt x="35" y="19"/>
                    <a:pt x="40" y="37"/>
                  </a:cubicBezTo>
                  <a:cubicBezTo>
                    <a:pt x="35" y="45"/>
                    <a:pt x="30" y="30"/>
                    <a:pt x="25" y="37"/>
                  </a:cubicBezTo>
                  <a:cubicBezTo>
                    <a:pt x="21" y="38"/>
                    <a:pt x="18" y="36"/>
                    <a:pt x="15" y="35"/>
                  </a:cubicBezTo>
                  <a:cubicBezTo>
                    <a:pt x="11" y="33"/>
                    <a:pt x="8" y="32"/>
                    <a:pt x="5" y="29"/>
                  </a:cubicBezTo>
                  <a:cubicBezTo>
                    <a:pt x="1" y="23"/>
                    <a:pt x="0" y="16"/>
                    <a:pt x="5" y="10"/>
                  </a:cubicBezTo>
                  <a:close/>
                </a:path>
              </a:pathLst>
            </a:custGeom>
            <a:solidFill>
              <a:srgbClr val="3C31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35"/>
            <p:cNvSpPr/>
            <p:nvPr/>
          </p:nvSpPr>
          <p:spPr>
            <a:xfrm>
              <a:off x="2356" y="1647"/>
              <a:ext cx="37" cy="49"/>
            </a:xfrm>
            <a:custGeom>
              <a:avLst/>
              <a:gdLst/>
              <a:ahLst/>
              <a:cxnLst/>
              <a:rect l="l" t="t" r="r" b="b"/>
              <a:pathLst>
                <a:path w="38" h="49" extrusionOk="0">
                  <a:moveTo>
                    <a:pt x="33" y="44"/>
                  </a:moveTo>
                  <a:cubicBezTo>
                    <a:pt x="29" y="43"/>
                    <a:pt x="26" y="49"/>
                    <a:pt x="21" y="47"/>
                  </a:cubicBezTo>
                  <a:cubicBezTo>
                    <a:pt x="19" y="44"/>
                    <a:pt x="16" y="42"/>
                    <a:pt x="14" y="39"/>
                  </a:cubicBezTo>
                  <a:cubicBezTo>
                    <a:pt x="9" y="35"/>
                    <a:pt x="7" y="29"/>
                    <a:pt x="5" y="23"/>
                  </a:cubicBezTo>
                  <a:cubicBezTo>
                    <a:pt x="2" y="16"/>
                    <a:pt x="0" y="9"/>
                    <a:pt x="6" y="3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6" y="1"/>
                    <a:pt x="18" y="3"/>
                    <a:pt x="19" y="5"/>
                  </a:cubicBezTo>
                  <a:cubicBezTo>
                    <a:pt x="20" y="7"/>
                    <a:pt x="21" y="8"/>
                    <a:pt x="22" y="10"/>
                  </a:cubicBezTo>
                  <a:cubicBezTo>
                    <a:pt x="24" y="15"/>
                    <a:pt x="27" y="19"/>
                    <a:pt x="29" y="24"/>
                  </a:cubicBezTo>
                  <a:cubicBezTo>
                    <a:pt x="29" y="31"/>
                    <a:pt x="38" y="36"/>
                    <a:pt x="33" y="44"/>
                  </a:cubicBezTo>
                  <a:close/>
                </a:path>
              </a:pathLst>
            </a:custGeom>
            <a:solidFill>
              <a:srgbClr val="B2AEA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35"/>
            <p:cNvSpPr/>
            <p:nvPr/>
          </p:nvSpPr>
          <p:spPr>
            <a:xfrm>
              <a:off x="2032" y="1239"/>
              <a:ext cx="30" cy="54"/>
            </a:xfrm>
            <a:custGeom>
              <a:avLst/>
              <a:gdLst/>
              <a:ahLst/>
              <a:cxnLst/>
              <a:rect l="l" t="t" r="r" b="b"/>
              <a:pathLst>
                <a:path w="30" h="55" extrusionOk="0">
                  <a:moveTo>
                    <a:pt x="0" y="50"/>
                  </a:moveTo>
                  <a:cubicBezTo>
                    <a:pt x="7" y="33"/>
                    <a:pt x="8" y="14"/>
                    <a:pt x="24" y="2"/>
                  </a:cubicBezTo>
                  <a:cubicBezTo>
                    <a:pt x="25" y="0"/>
                    <a:pt x="26" y="0"/>
                    <a:pt x="28" y="1"/>
                  </a:cubicBezTo>
                  <a:cubicBezTo>
                    <a:pt x="30" y="6"/>
                    <a:pt x="28" y="10"/>
                    <a:pt x="27" y="14"/>
                  </a:cubicBezTo>
                  <a:cubicBezTo>
                    <a:pt x="26" y="17"/>
                    <a:pt x="22" y="20"/>
                    <a:pt x="25" y="24"/>
                  </a:cubicBezTo>
                  <a:cubicBezTo>
                    <a:pt x="22" y="35"/>
                    <a:pt x="16" y="44"/>
                    <a:pt x="10" y="53"/>
                  </a:cubicBezTo>
                  <a:cubicBezTo>
                    <a:pt x="9" y="54"/>
                    <a:pt x="8" y="55"/>
                    <a:pt x="6" y="55"/>
                  </a:cubicBezTo>
                  <a:cubicBezTo>
                    <a:pt x="2" y="55"/>
                    <a:pt x="1" y="52"/>
                    <a:pt x="0" y="50"/>
                  </a:cubicBezTo>
                  <a:close/>
                </a:path>
              </a:pathLst>
            </a:custGeom>
            <a:solidFill>
              <a:srgbClr val="372C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35"/>
            <p:cNvSpPr/>
            <p:nvPr/>
          </p:nvSpPr>
          <p:spPr>
            <a:xfrm>
              <a:off x="2382" y="1651"/>
              <a:ext cx="30" cy="36"/>
            </a:xfrm>
            <a:custGeom>
              <a:avLst/>
              <a:gdLst/>
              <a:ahLst/>
              <a:cxnLst/>
              <a:rect l="l" t="t" r="r" b="b"/>
              <a:pathLst>
                <a:path w="30" h="36" extrusionOk="0">
                  <a:moveTo>
                    <a:pt x="7" y="1"/>
                  </a:moveTo>
                  <a:cubicBezTo>
                    <a:pt x="18" y="8"/>
                    <a:pt x="20" y="23"/>
                    <a:pt x="30" y="29"/>
                  </a:cubicBezTo>
                  <a:cubicBezTo>
                    <a:pt x="28" y="35"/>
                    <a:pt x="23" y="33"/>
                    <a:pt x="19" y="34"/>
                  </a:cubicBezTo>
                  <a:cubicBezTo>
                    <a:pt x="5" y="36"/>
                    <a:pt x="6" y="24"/>
                    <a:pt x="2" y="17"/>
                  </a:cubicBezTo>
                  <a:cubicBezTo>
                    <a:pt x="1" y="13"/>
                    <a:pt x="0" y="10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4" y="0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ABA8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35"/>
            <p:cNvSpPr/>
            <p:nvPr/>
          </p:nvSpPr>
          <p:spPr>
            <a:xfrm>
              <a:off x="2091" y="1704"/>
              <a:ext cx="25" cy="32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7"/>
                  </a:moveTo>
                  <a:cubicBezTo>
                    <a:pt x="23" y="20"/>
                    <a:pt x="22" y="23"/>
                    <a:pt x="21" y="26"/>
                  </a:cubicBezTo>
                  <a:cubicBezTo>
                    <a:pt x="20" y="29"/>
                    <a:pt x="19" y="32"/>
                    <a:pt x="16" y="33"/>
                  </a:cubicBezTo>
                  <a:cubicBezTo>
                    <a:pt x="7" y="31"/>
                    <a:pt x="6" y="23"/>
                    <a:pt x="4" y="15"/>
                  </a:cubicBezTo>
                  <a:cubicBezTo>
                    <a:pt x="0" y="7"/>
                    <a:pt x="3" y="3"/>
                    <a:pt x="12" y="1"/>
                  </a:cubicBezTo>
                  <a:cubicBezTo>
                    <a:pt x="24" y="0"/>
                    <a:pt x="22" y="11"/>
                    <a:pt x="25" y="17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35"/>
            <p:cNvSpPr/>
            <p:nvPr/>
          </p:nvSpPr>
          <p:spPr>
            <a:xfrm>
              <a:off x="2056" y="1207"/>
              <a:ext cx="35" cy="47"/>
            </a:xfrm>
            <a:custGeom>
              <a:avLst/>
              <a:gdLst/>
              <a:ahLst/>
              <a:cxnLst/>
              <a:rect l="l" t="t" r="r" b="b"/>
              <a:pathLst>
                <a:path w="35" h="48" extrusionOk="0">
                  <a:moveTo>
                    <a:pt x="0" y="46"/>
                  </a:moveTo>
                  <a:cubicBezTo>
                    <a:pt x="1" y="42"/>
                    <a:pt x="2" y="38"/>
                    <a:pt x="3" y="34"/>
                  </a:cubicBezTo>
                  <a:cubicBezTo>
                    <a:pt x="5" y="28"/>
                    <a:pt x="14" y="26"/>
                    <a:pt x="12" y="18"/>
                  </a:cubicBezTo>
                  <a:cubicBezTo>
                    <a:pt x="19" y="11"/>
                    <a:pt x="25" y="4"/>
                    <a:pt x="35" y="0"/>
                  </a:cubicBezTo>
                  <a:cubicBezTo>
                    <a:pt x="34" y="18"/>
                    <a:pt x="19" y="25"/>
                    <a:pt x="11" y="38"/>
                  </a:cubicBezTo>
                  <a:cubicBezTo>
                    <a:pt x="10" y="43"/>
                    <a:pt x="7" y="48"/>
                    <a:pt x="0" y="46"/>
                  </a:cubicBezTo>
                  <a:close/>
                </a:path>
              </a:pathLst>
            </a:custGeom>
            <a:solidFill>
              <a:srgbClr val="7356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35"/>
            <p:cNvSpPr/>
            <p:nvPr/>
          </p:nvSpPr>
          <p:spPr>
            <a:xfrm>
              <a:off x="1989" y="1326"/>
              <a:ext cx="39" cy="54"/>
            </a:xfrm>
            <a:custGeom>
              <a:avLst/>
              <a:gdLst/>
              <a:ahLst/>
              <a:cxnLst/>
              <a:rect l="l" t="t" r="r" b="b"/>
              <a:pathLst>
                <a:path w="40" h="55" extrusionOk="0">
                  <a:moveTo>
                    <a:pt x="4" y="54"/>
                  </a:moveTo>
                  <a:cubicBezTo>
                    <a:pt x="2" y="52"/>
                    <a:pt x="1" y="51"/>
                    <a:pt x="0" y="50"/>
                  </a:cubicBezTo>
                  <a:cubicBezTo>
                    <a:pt x="11" y="33"/>
                    <a:pt x="27" y="19"/>
                    <a:pt x="35" y="0"/>
                  </a:cubicBezTo>
                  <a:cubicBezTo>
                    <a:pt x="37" y="1"/>
                    <a:pt x="38" y="3"/>
                    <a:pt x="39" y="4"/>
                  </a:cubicBezTo>
                  <a:cubicBezTo>
                    <a:pt x="39" y="6"/>
                    <a:pt x="40" y="8"/>
                    <a:pt x="40" y="10"/>
                  </a:cubicBezTo>
                  <a:cubicBezTo>
                    <a:pt x="38" y="25"/>
                    <a:pt x="28" y="34"/>
                    <a:pt x="19" y="43"/>
                  </a:cubicBezTo>
                  <a:cubicBezTo>
                    <a:pt x="14" y="47"/>
                    <a:pt x="12" y="55"/>
                    <a:pt x="4" y="54"/>
                  </a:cubicBezTo>
                  <a:close/>
                </a:path>
              </a:pathLst>
            </a:custGeom>
            <a:solidFill>
              <a:srgbClr val="4131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5"/>
            <p:cNvSpPr/>
            <p:nvPr/>
          </p:nvSpPr>
          <p:spPr>
            <a:xfrm>
              <a:off x="2023" y="1288"/>
              <a:ext cx="23" cy="45"/>
            </a:xfrm>
            <a:custGeom>
              <a:avLst/>
              <a:gdLst/>
              <a:ahLst/>
              <a:cxnLst/>
              <a:rect l="l" t="t" r="r" b="b"/>
              <a:pathLst>
                <a:path w="23" h="45" extrusionOk="0">
                  <a:moveTo>
                    <a:pt x="1" y="44"/>
                  </a:moveTo>
                  <a:cubicBezTo>
                    <a:pt x="0" y="42"/>
                    <a:pt x="0" y="40"/>
                    <a:pt x="0" y="38"/>
                  </a:cubicBezTo>
                  <a:cubicBezTo>
                    <a:pt x="3" y="25"/>
                    <a:pt x="6" y="12"/>
                    <a:pt x="9" y="0"/>
                  </a:cubicBezTo>
                  <a:cubicBezTo>
                    <a:pt x="10" y="1"/>
                    <a:pt x="12" y="2"/>
                    <a:pt x="13" y="4"/>
                  </a:cubicBezTo>
                  <a:cubicBezTo>
                    <a:pt x="15" y="6"/>
                    <a:pt x="20" y="5"/>
                    <a:pt x="22" y="8"/>
                  </a:cubicBezTo>
                  <a:cubicBezTo>
                    <a:pt x="23" y="11"/>
                    <a:pt x="23" y="13"/>
                    <a:pt x="22" y="16"/>
                  </a:cubicBezTo>
                  <a:cubicBezTo>
                    <a:pt x="17" y="25"/>
                    <a:pt x="13" y="36"/>
                    <a:pt x="6" y="44"/>
                  </a:cubicBezTo>
                  <a:cubicBezTo>
                    <a:pt x="4" y="45"/>
                    <a:pt x="2" y="45"/>
                    <a:pt x="1" y="44"/>
                  </a:cubicBezTo>
                  <a:close/>
                </a:path>
              </a:pathLst>
            </a:custGeom>
            <a:solidFill>
              <a:srgbClr val="382B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5"/>
            <p:cNvSpPr/>
            <p:nvPr/>
          </p:nvSpPr>
          <p:spPr>
            <a:xfrm>
              <a:off x="2036" y="1499"/>
              <a:ext cx="28" cy="34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23" y="19"/>
                  </a:moveTo>
                  <a:cubicBezTo>
                    <a:pt x="25" y="23"/>
                    <a:pt x="26" y="27"/>
                    <a:pt x="28" y="30"/>
                  </a:cubicBezTo>
                  <a:cubicBezTo>
                    <a:pt x="19" y="27"/>
                    <a:pt x="8" y="34"/>
                    <a:pt x="0" y="27"/>
                  </a:cubicBezTo>
                  <a:cubicBezTo>
                    <a:pt x="1" y="22"/>
                    <a:pt x="2" y="18"/>
                    <a:pt x="1" y="13"/>
                  </a:cubicBezTo>
                  <a:cubicBezTo>
                    <a:pt x="0" y="10"/>
                    <a:pt x="0" y="7"/>
                    <a:pt x="1" y="5"/>
                  </a:cubicBezTo>
                  <a:cubicBezTo>
                    <a:pt x="3" y="1"/>
                    <a:pt x="6" y="0"/>
                    <a:pt x="11" y="1"/>
                  </a:cubicBezTo>
                  <a:cubicBezTo>
                    <a:pt x="18" y="5"/>
                    <a:pt x="13" y="17"/>
                    <a:pt x="23" y="19"/>
                  </a:cubicBezTo>
                  <a:close/>
                </a:path>
              </a:pathLst>
            </a:custGeom>
            <a:solidFill>
              <a:srgbClr val="885E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5"/>
            <p:cNvSpPr/>
            <p:nvPr/>
          </p:nvSpPr>
          <p:spPr>
            <a:xfrm>
              <a:off x="2002" y="1696"/>
              <a:ext cx="23" cy="32"/>
            </a:xfrm>
            <a:custGeom>
              <a:avLst/>
              <a:gdLst/>
              <a:ahLst/>
              <a:cxnLst/>
              <a:rect l="l" t="t" r="r" b="b"/>
              <a:pathLst>
                <a:path w="24" h="33" extrusionOk="0">
                  <a:moveTo>
                    <a:pt x="6" y="26"/>
                  </a:moveTo>
                  <a:cubicBezTo>
                    <a:pt x="8" y="17"/>
                    <a:pt x="5" y="7"/>
                    <a:pt x="14" y="0"/>
                  </a:cubicBezTo>
                  <a:cubicBezTo>
                    <a:pt x="17" y="1"/>
                    <a:pt x="19" y="2"/>
                    <a:pt x="21" y="5"/>
                  </a:cubicBezTo>
                  <a:cubicBezTo>
                    <a:pt x="24" y="11"/>
                    <a:pt x="24" y="17"/>
                    <a:pt x="22" y="23"/>
                  </a:cubicBezTo>
                  <a:cubicBezTo>
                    <a:pt x="21" y="27"/>
                    <a:pt x="19" y="30"/>
                    <a:pt x="15" y="32"/>
                  </a:cubicBezTo>
                  <a:cubicBezTo>
                    <a:pt x="11" y="32"/>
                    <a:pt x="7" y="33"/>
                    <a:pt x="3" y="33"/>
                  </a:cubicBezTo>
                  <a:cubicBezTo>
                    <a:pt x="0" y="29"/>
                    <a:pt x="3" y="27"/>
                    <a:pt x="6" y="26"/>
                  </a:cubicBezTo>
                  <a:close/>
                </a:path>
              </a:pathLst>
            </a:custGeom>
            <a:solidFill>
              <a:srgbClr val="B0AEA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5"/>
            <p:cNvSpPr/>
            <p:nvPr/>
          </p:nvSpPr>
          <p:spPr>
            <a:xfrm>
              <a:off x="2036" y="1690"/>
              <a:ext cx="24" cy="43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2" y="39"/>
                  </a:moveTo>
                  <a:cubicBezTo>
                    <a:pt x="8" y="44"/>
                    <a:pt x="7" y="37"/>
                    <a:pt x="4" y="38"/>
                  </a:cubicBezTo>
                  <a:cubicBezTo>
                    <a:pt x="2" y="37"/>
                    <a:pt x="1" y="35"/>
                    <a:pt x="1" y="34"/>
                  </a:cubicBezTo>
                  <a:cubicBezTo>
                    <a:pt x="0" y="29"/>
                    <a:pt x="2" y="24"/>
                    <a:pt x="2" y="19"/>
                  </a:cubicBezTo>
                  <a:cubicBezTo>
                    <a:pt x="2" y="18"/>
                    <a:pt x="2" y="16"/>
                    <a:pt x="2" y="14"/>
                  </a:cubicBezTo>
                  <a:cubicBezTo>
                    <a:pt x="3" y="13"/>
                    <a:pt x="4" y="11"/>
                    <a:pt x="6" y="10"/>
                  </a:cubicBezTo>
                  <a:cubicBezTo>
                    <a:pt x="12" y="5"/>
                    <a:pt x="18" y="0"/>
                    <a:pt x="23" y="12"/>
                  </a:cubicBezTo>
                  <a:cubicBezTo>
                    <a:pt x="24" y="16"/>
                    <a:pt x="23" y="19"/>
                    <a:pt x="21" y="23"/>
                  </a:cubicBezTo>
                  <a:cubicBezTo>
                    <a:pt x="15" y="27"/>
                    <a:pt x="14" y="33"/>
                    <a:pt x="12" y="39"/>
                  </a:cubicBezTo>
                  <a:close/>
                </a:path>
              </a:pathLst>
            </a:custGeom>
            <a:solidFill>
              <a:srgbClr val="B0AC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35"/>
            <p:cNvSpPr/>
            <p:nvPr/>
          </p:nvSpPr>
          <p:spPr>
            <a:xfrm>
              <a:off x="2016" y="1711"/>
              <a:ext cx="24" cy="24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24" y="13"/>
                  </a:moveTo>
                  <a:cubicBezTo>
                    <a:pt x="24" y="14"/>
                    <a:pt x="24" y="15"/>
                    <a:pt x="24" y="17"/>
                  </a:cubicBezTo>
                  <a:cubicBezTo>
                    <a:pt x="16" y="21"/>
                    <a:pt x="8" y="25"/>
                    <a:pt x="0" y="17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7" y="7"/>
                    <a:pt x="5" y="0"/>
                    <a:pt x="11" y="1"/>
                  </a:cubicBezTo>
                  <a:cubicBezTo>
                    <a:pt x="14" y="6"/>
                    <a:pt x="23" y="5"/>
                    <a:pt x="24" y="13"/>
                  </a:cubicBezTo>
                  <a:close/>
                </a:path>
              </a:pathLst>
            </a:custGeom>
            <a:solidFill>
              <a:srgbClr val="B6B4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35"/>
            <p:cNvSpPr/>
            <p:nvPr/>
          </p:nvSpPr>
          <p:spPr>
            <a:xfrm>
              <a:off x="2378" y="1662"/>
              <a:ext cx="23" cy="30"/>
            </a:xfrm>
            <a:custGeom>
              <a:avLst/>
              <a:gdLst/>
              <a:ahLst/>
              <a:cxnLst/>
              <a:rect l="l" t="t" r="r" b="b"/>
              <a:pathLst>
                <a:path w="23" h="30" extrusionOk="0">
                  <a:moveTo>
                    <a:pt x="10" y="3"/>
                  </a:moveTo>
                  <a:cubicBezTo>
                    <a:pt x="10" y="12"/>
                    <a:pt x="14" y="19"/>
                    <a:pt x="23" y="23"/>
                  </a:cubicBezTo>
                  <a:cubicBezTo>
                    <a:pt x="19" y="26"/>
                    <a:pt x="16" y="30"/>
                    <a:pt x="10" y="29"/>
                  </a:cubicBezTo>
                  <a:cubicBezTo>
                    <a:pt x="7" y="22"/>
                    <a:pt x="0" y="16"/>
                    <a:pt x="2" y="7"/>
                  </a:cubicBezTo>
                  <a:cubicBezTo>
                    <a:pt x="2" y="0"/>
                    <a:pt x="6" y="0"/>
                    <a:pt x="10" y="3"/>
                  </a:cubicBezTo>
                  <a:close/>
                </a:path>
              </a:pathLst>
            </a:custGeom>
            <a:solidFill>
              <a:srgbClr val="B4AF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35"/>
            <p:cNvSpPr/>
            <p:nvPr/>
          </p:nvSpPr>
          <p:spPr>
            <a:xfrm>
              <a:off x="2063" y="1689"/>
              <a:ext cx="23" cy="37"/>
            </a:xfrm>
            <a:custGeom>
              <a:avLst/>
              <a:gdLst/>
              <a:ahLst/>
              <a:cxnLst/>
              <a:rect l="l" t="t" r="r" b="b"/>
              <a:pathLst>
                <a:path w="23" h="38" extrusionOk="0">
                  <a:moveTo>
                    <a:pt x="21" y="23"/>
                  </a:moveTo>
                  <a:cubicBezTo>
                    <a:pt x="19" y="38"/>
                    <a:pt x="9" y="21"/>
                    <a:pt x="5" y="27"/>
                  </a:cubicBezTo>
                  <a:cubicBezTo>
                    <a:pt x="4" y="27"/>
                    <a:pt x="4" y="26"/>
                    <a:pt x="3" y="25"/>
                  </a:cubicBezTo>
                  <a:cubicBezTo>
                    <a:pt x="0" y="19"/>
                    <a:pt x="2" y="14"/>
                    <a:pt x="5" y="8"/>
                  </a:cubicBezTo>
                  <a:cubicBezTo>
                    <a:pt x="8" y="3"/>
                    <a:pt x="11" y="0"/>
                    <a:pt x="17" y="3"/>
                  </a:cubicBezTo>
                  <a:cubicBezTo>
                    <a:pt x="23" y="9"/>
                    <a:pt x="19" y="17"/>
                    <a:pt x="21" y="23"/>
                  </a:cubicBezTo>
                  <a:close/>
                </a:path>
              </a:pathLst>
            </a:custGeom>
            <a:solidFill>
              <a:srgbClr val="C3C1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35"/>
            <p:cNvSpPr/>
            <p:nvPr/>
          </p:nvSpPr>
          <p:spPr>
            <a:xfrm>
              <a:off x="2083" y="1694"/>
              <a:ext cx="23" cy="32"/>
            </a:xfrm>
            <a:custGeom>
              <a:avLst/>
              <a:gdLst/>
              <a:ahLst/>
              <a:cxnLst/>
              <a:rect l="l" t="t" r="r" b="b"/>
              <a:pathLst>
                <a:path w="23" h="33" extrusionOk="0">
                  <a:moveTo>
                    <a:pt x="19" y="14"/>
                  </a:moveTo>
                  <a:cubicBezTo>
                    <a:pt x="11" y="14"/>
                    <a:pt x="13" y="21"/>
                    <a:pt x="12" y="25"/>
                  </a:cubicBezTo>
                  <a:cubicBezTo>
                    <a:pt x="10" y="28"/>
                    <a:pt x="9" y="30"/>
                    <a:pt x="7" y="33"/>
                  </a:cubicBezTo>
                  <a:cubicBezTo>
                    <a:pt x="0" y="27"/>
                    <a:pt x="11" y="19"/>
                    <a:pt x="5" y="14"/>
                  </a:cubicBezTo>
                  <a:cubicBezTo>
                    <a:pt x="3" y="10"/>
                    <a:pt x="4" y="7"/>
                    <a:pt x="6" y="4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2" y="0"/>
                    <a:pt x="15" y="0"/>
                    <a:pt x="18" y="1"/>
                  </a:cubicBezTo>
                  <a:cubicBezTo>
                    <a:pt x="21" y="3"/>
                    <a:pt x="23" y="6"/>
                    <a:pt x="23" y="10"/>
                  </a:cubicBezTo>
                  <a:cubicBezTo>
                    <a:pt x="22" y="12"/>
                    <a:pt x="21" y="13"/>
                    <a:pt x="19" y="14"/>
                  </a:cubicBezTo>
                  <a:close/>
                </a:path>
              </a:pathLst>
            </a:custGeom>
            <a:solidFill>
              <a:srgbClr val="8482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35"/>
            <p:cNvSpPr/>
            <p:nvPr/>
          </p:nvSpPr>
          <p:spPr>
            <a:xfrm>
              <a:off x="2269" y="1186"/>
              <a:ext cx="26" cy="21"/>
            </a:xfrm>
            <a:custGeom>
              <a:avLst/>
              <a:gdLst/>
              <a:ahLst/>
              <a:cxnLst/>
              <a:rect l="l" t="t" r="r" b="b"/>
              <a:pathLst>
                <a:path w="26" h="21" extrusionOk="0">
                  <a:moveTo>
                    <a:pt x="1" y="7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9" y="1"/>
                    <a:pt x="18" y="4"/>
                    <a:pt x="24" y="11"/>
                  </a:cubicBezTo>
                  <a:cubicBezTo>
                    <a:pt x="26" y="13"/>
                    <a:pt x="26" y="15"/>
                    <a:pt x="24" y="16"/>
                  </a:cubicBezTo>
                  <a:cubicBezTo>
                    <a:pt x="13" y="21"/>
                    <a:pt x="7" y="13"/>
                    <a:pt x="1" y="7"/>
                  </a:cubicBezTo>
                  <a:close/>
                </a:path>
              </a:pathLst>
            </a:custGeom>
            <a:solidFill>
              <a:srgbClr val="4837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35"/>
            <p:cNvSpPr/>
            <p:nvPr/>
          </p:nvSpPr>
          <p:spPr>
            <a:xfrm>
              <a:off x="2048" y="1689"/>
              <a:ext cx="21" cy="32"/>
            </a:xfrm>
            <a:custGeom>
              <a:avLst/>
              <a:gdLst/>
              <a:ahLst/>
              <a:cxnLst/>
              <a:rect l="l" t="t" r="r" b="b"/>
              <a:pathLst>
                <a:path w="21" h="32" extrusionOk="0">
                  <a:moveTo>
                    <a:pt x="7" y="24"/>
                  </a:moveTo>
                  <a:cubicBezTo>
                    <a:pt x="7" y="20"/>
                    <a:pt x="8" y="16"/>
                    <a:pt x="8" y="11"/>
                  </a:cubicBezTo>
                  <a:cubicBezTo>
                    <a:pt x="10" y="8"/>
                    <a:pt x="9" y="0"/>
                    <a:pt x="17" y="5"/>
                  </a:cubicBezTo>
                  <a:cubicBezTo>
                    <a:pt x="21" y="12"/>
                    <a:pt x="16" y="19"/>
                    <a:pt x="17" y="26"/>
                  </a:cubicBezTo>
                  <a:cubicBezTo>
                    <a:pt x="16" y="29"/>
                    <a:pt x="14" y="31"/>
                    <a:pt x="11" y="32"/>
                  </a:cubicBezTo>
                  <a:cubicBezTo>
                    <a:pt x="9" y="32"/>
                    <a:pt x="7" y="32"/>
                    <a:pt x="5" y="32"/>
                  </a:cubicBezTo>
                  <a:cubicBezTo>
                    <a:pt x="0" y="28"/>
                    <a:pt x="5" y="26"/>
                    <a:pt x="7" y="24"/>
                  </a:cubicBezTo>
                  <a:close/>
                </a:path>
              </a:pathLst>
            </a:custGeom>
            <a:solidFill>
              <a:srgbClr val="AAA5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35"/>
            <p:cNvSpPr/>
            <p:nvPr/>
          </p:nvSpPr>
          <p:spPr>
            <a:xfrm>
              <a:off x="2360" y="1682"/>
              <a:ext cx="16" cy="21"/>
            </a:xfrm>
            <a:custGeom>
              <a:avLst/>
              <a:gdLst/>
              <a:ahLst/>
              <a:cxnLst/>
              <a:rect l="l" t="t" r="r" b="b"/>
              <a:pathLst>
                <a:path w="17" h="21" extrusionOk="0">
                  <a:moveTo>
                    <a:pt x="13" y="2"/>
                  </a:moveTo>
                  <a:cubicBezTo>
                    <a:pt x="17" y="4"/>
                    <a:pt x="17" y="8"/>
                    <a:pt x="17" y="12"/>
                  </a:cubicBezTo>
                  <a:cubicBezTo>
                    <a:pt x="12" y="13"/>
                    <a:pt x="12" y="21"/>
                    <a:pt x="6" y="21"/>
                  </a:cubicBezTo>
                  <a:cubicBezTo>
                    <a:pt x="0" y="16"/>
                    <a:pt x="6" y="11"/>
                    <a:pt x="6" y="6"/>
                  </a:cubicBezTo>
                  <a:cubicBezTo>
                    <a:pt x="5" y="0"/>
                    <a:pt x="8" y="0"/>
                    <a:pt x="13" y="2"/>
                  </a:cubicBezTo>
                  <a:close/>
                </a:path>
              </a:pathLst>
            </a:custGeom>
            <a:solidFill>
              <a:srgbClr val="A9A6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35"/>
            <p:cNvSpPr/>
            <p:nvPr/>
          </p:nvSpPr>
          <p:spPr>
            <a:xfrm>
              <a:off x="2075" y="1690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7" h="22" extrusionOk="0">
                  <a:moveTo>
                    <a:pt x="16" y="6"/>
                  </a:moveTo>
                  <a:cubicBezTo>
                    <a:pt x="17" y="10"/>
                    <a:pt x="15" y="14"/>
                    <a:pt x="13" y="18"/>
                  </a:cubicBezTo>
                  <a:cubicBezTo>
                    <a:pt x="11" y="19"/>
                    <a:pt x="10" y="21"/>
                    <a:pt x="9" y="22"/>
                  </a:cubicBezTo>
                  <a:cubicBezTo>
                    <a:pt x="0" y="17"/>
                    <a:pt x="8" y="8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11" y="0"/>
                    <a:pt x="14" y="2"/>
                    <a:pt x="16" y="6"/>
                  </a:cubicBezTo>
                  <a:close/>
                </a:path>
              </a:pathLst>
            </a:custGeom>
            <a:solidFill>
              <a:srgbClr val="7977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35"/>
            <p:cNvSpPr/>
            <p:nvPr/>
          </p:nvSpPr>
          <p:spPr>
            <a:xfrm>
              <a:off x="2191" y="1712"/>
              <a:ext cx="4" cy="41"/>
            </a:xfrm>
            <a:custGeom>
              <a:avLst/>
              <a:gdLst/>
              <a:ahLst/>
              <a:cxnLst/>
              <a:rect l="l" t="t" r="r" b="b"/>
              <a:pathLst>
                <a:path w="4" h="42" extrusionOk="0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12"/>
                    <a:pt x="4" y="25"/>
                    <a:pt x="4" y="37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41"/>
                    <a:pt x="0" y="42"/>
                    <a:pt x="0" y="40"/>
                  </a:cubicBezTo>
                  <a:cubicBezTo>
                    <a:pt x="0" y="27"/>
                    <a:pt x="0" y="14"/>
                    <a:pt x="0" y="1"/>
                  </a:cubicBezTo>
                  <a:close/>
                </a:path>
              </a:pathLst>
            </a:custGeom>
            <a:solidFill>
              <a:srgbClr val="716E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35"/>
            <p:cNvSpPr/>
            <p:nvPr/>
          </p:nvSpPr>
          <p:spPr>
            <a:xfrm>
              <a:off x="2104" y="1823"/>
              <a:ext cx="31" cy="12"/>
            </a:xfrm>
            <a:custGeom>
              <a:avLst/>
              <a:gdLst/>
              <a:ahLst/>
              <a:cxnLst/>
              <a:rect l="l" t="t" r="r" b="b"/>
              <a:pathLst>
                <a:path w="32" h="12" extrusionOk="0">
                  <a:moveTo>
                    <a:pt x="20" y="9"/>
                  </a:moveTo>
                  <a:cubicBezTo>
                    <a:pt x="13" y="10"/>
                    <a:pt x="6" y="11"/>
                    <a:pt x="0" y="12"/>
                  </a:cubicBezTo>
                  <a:cubicBezTo>
                    <a:pt x="7" y="0"/>
                    <a:pt x="21" y="5"/>
                    <a:pt x="32" y="1"/>
                  </a:cubicBezTo>
                  <a:cubicBezTo>
                    <a:pt x="32" y="6"/>
                    <a:pt x="27" y="7"/>
                    <a:pt x="24" y="9"/>
                  </a:cubicBezTo>
                  <a:cubicBezTo>
                    <a:pt x="22" y="10"/>
                    <a:pt x="21" y="10"/>
                    <a:pt x="20" y="9"/>
                  </a:cubicBezTo>
                  <a:close/>
                </a:path>
              </a:pathLst>
            </a:custGeom>
            <a:solidFill>
              <a:srgbClr val="6F61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35"/>
            <p:cNvSpPr/>
            <p:nvPr/>
          </p:nvSpPr>
          <p:spPr>
            <a:xfrm>
              <a:off x="2103" y="1729"/>
              <a:ext cx="10" cy="27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4" y="7"/>
                  </a:moveTo>
                  <a:cubicBezTo>
                    <a:pt x="6" y="4"/>
                    <a:pt x="7" y="2"/>
                    <a:pt x="9" y="0"/>
                  </a:cubicBezTo>
                  <a:cubicBezTo>
                    <a:pt x="9" y="4"/>
                    <a:pt x="9" y="7"/>
                    <a:pt x="10" y="11"/>
                  </a:cubicBezTo>
                  <a:cubicBezTo>
                    <a:pt x="9" y="16"/>
                    <a:pt x="9" y="21"/>
                    <a:pt x="8" y="26"/>
                  </a:cubicBezTo>
                  <a:cubicBezTo>
                    <a:pt x="5" y="27"/>
                    <a:pt x="3" y="26"/>
                    <a:pt x="4" y="22"/>
                  </a:cubicBezTo>
                  <a:cubicBezTo>
                    <a:pt x="0" y="17"/>
                    <a:pt x="0" y="12"/>
                    <a:pt x="4" y="7"/>
                  </a:cubicBezTo>
                  <a:close/>
                </a:path>
              </a:pathLst>
            </a:custGeom>
            <a:solidFill>
              <a:srgbClr val="7575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35"/>
            <p:cNvSpPr/>
            <p:nvPr/>
          </p:nvSpPr>
          <p:spPr>
            <a:xfrm>
              <a:off x="2043" y="1609"/>
              <a:ext cx="12" cy="20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3" y="12"/>
                    <a:pt x="0" y="2"/>
                    <a:pt x="12" y="0"/>
                  </a:cubicBezTo>
                  <a:cubicBezTo>
                    <a:pt x="10" y="7"/>
                    <a:pt x="10" y="15"/>
                    <a:pt x="3" y="20"/>
                  </a:cubicBezTo>
                  <a:close/>
                </a:path>
              </a:pathLst>
            </a:custGeom>
            <a:solidFill>
              <a:srgbClr val="6A65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5"/>
            <p:cNvSpPr/>
            <p:nvPr/>
          </p:nvSpPr>
          <p:spPr>
            <a:xfrm>
              <a:off x="2291" y="1197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2" y="4"/>
                  </a:moveTo>
                  <a:cubicBezTo>
                    <a:pt x="2" y="3"/>
                    <a:pt x="2" y="1"/>
                    <a:pt x="2" y="0"/>
                  </a:cubicBezTo>
                  <a:cubicBezTo>
                    <a:pt x="10" y="3"/>
                    <a:pt x="15" y="9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3" y="20"/>
                    <a:pt x="9" y="17"/>
                    <a:pt x="5" y="14"/>
                  </a:cubicBezTo>
                  <a:cubicBezTo>
                    <a:pt x="3" y="11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5141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5"/>
            <p:cNvSpPr/>
            <p:nvPr/>
          </p:nvSpPr>
          <p:spPr>
            <a:xfrm>
              <a:off x="2056" y="1225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19" h="16" extrusionOk="0">
                  <a:moveTo>
                    <a:pt x="12" y="0"/>
                  </a:moveTo>
                  <a:cubicBezTo>
                    <a:pt x="19" y="11"/>
                    <a:pt x="8" y="12"/>
                    <a:pt x="3" y="16"/>
                  </a:cubicBezTo>
                  <a:cubicBezTo>
                    <a:pt x="3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0"/>
                    <a:pt x="8" y="5"/>
                    <a:pt x="12" y="0"/>
                  </a:cubicBezTo>
                  <a:close/>
                </a:path>
              </a:pathLst>
            </a:custGeom>
            <a:solidFill>
              <a:srgbClr val="4C39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5"/>
            <p:cNvSpPr/>
            <p:nvPr/>
          </p:nvSpPr>
          <p:spPr>
            <a:xfrm>
              <a:off x="1938" y="1689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0" y="8"/>
                  </a:moveTo>
                  <a:cubicBezTo>
                    <a:pt x="2" y="3"/>
                    <a:pt x="6" y="0"/>
                    <a:pt x="12" y="1"/>
                  </a:cubicBezTo>
                  <a:cubicBezTo>
                    <a:pt x="13" y="2"/>
                    <a:pt x="13" y="4"/>
                    <a:pt x="14" y="6"/>
                  </a:cubicBezTo>
                  <a:cubicBezTo>
                    <a:pt x="10" y="8"/>
                    <a:pt x="6" y="11"/>
                    <a:pt x="0" y="8"/>
                  </a:cubicBezTo>
                  <a:close/>
                </a:path>
              </a:pathLst>
            </a:custGeom>
            <a:solidFill>
              <a:srgbClr val="726F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5"/>
            <p:cNvSpPr/>
            <p:nvPr/>
          </p:nvSpPr>
          <p:spPr>
            <a:xfrm>
              <a:off x="1977" y="1664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16" y="0"/>
                  </a:moveTo>
                  <a:cubicBezTo>
                    <a:pt x="16" y="1"/>
                    <a:pt x="16" y="2"/>
                    <a:pt x="16" y="3"/>
                  </a:cubicBezTo>
                  <a:cubicBezTo>
                    <a:pt x="13" y="11"/>
                    <a:pt x="5" y="9"/>
                    <a:pt x="0" y="12"/>
                  </a:cubicBezTo>
                  <a:cubicBezTo>
                    <a:pt x="0" y="1"/>
                    <a:pt x="9" y="3"/>
                    <a:pt x="16" y="0"/>
                  </a:cubicBezTo>
                  <a:close/>
                </a:path>
              </a:pathLst>
            </a:custGeom>
            <a:solidFill>
              <a:srgbClr val="504D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5"/>
            <p:cNvSpPr/>
            <p:nvPr/>
          </p:nvSpPr>
          <p:spPr>
            <a:xfrm>
              <a:off x="2056" y="1582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11" y="0"/>
                  </a:moveTo>
                  <a:cubicBezTo>
                    <a:pt x="8" y="7"/>
                    <a:pt x="9" y="16"/>
                    <a:pt x="0" y="20"/>
                  </a:cubicBezTo>
                  <a:cubicBezTo>
                    <a:pt x="0" y="11"/>
                    <a:pt x="1" y="3"/>
                    <a:pt x="11" y="0"/>
                  </a:cubicBezTo>
                  <a:close/>
                </a:path>
              </a:pathLst>
            </a:custGeom>
            <a:solidFill>
              <a:srgbClr val="6D66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5"/>
            <p:cNvSpPr/>
            <p:nvPr/>
          </p:nvSpPr>
          <p:spPr>
            <a:xfrm>
              <a:off x="2068" y="1553"/>
              <a:ext cx="12" cy="17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12" y="0"/>
                  </a:moveTo>
                  <a:cubicBezTo>
                    <a:pt x="12" y="2"/>
                    <a:pt x="12" y="4"/>
                    <a:pt x="12" y="5"/>
                  </a:cubicBezTo>
                  <a:cubicBezTo>
                    <a:pt x="11" y="11"/>
                    <a:pt x="9" y="15"/>
                    <a:pt x="4" y="17"/>
                  </a:cubicBezTo>
                  <a:cubicBezTo>
                    <a:pt x="0" y="9"/>
                    <a:pt x="7" y="5"/>
                    <a:pt x="12" y="0"/>
                  </a:cubicBezTo>
                  <a:close/>
                </a:path>
              </a:pathLst>
            </a:custGeom>
            <a:solidFill>
              <a:srgbClr val="2921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5"/>
            <p:cNvSpPr/>
            <p:nvPr/>
          </p:nvSpPr>
          <p:spPr>
            <a:xfrm>
              <a:off x="2032" y="15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7" y="2"/>
                  </a:moveTo>
                  <a:cubicBezTo>
                    <a:pt x="7" y="6"/>
                    <a:pt x="14" y="12"/>
                    <a:pt x="4" y="14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1" y="9"/>
                    <a:pt x="2" y="5"/>
                    <a:pt x="4" y="2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2F1C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5"/>
            <p:cNvSpPr/>
            <p:nvPr/>
          </p:nvSpPr>
          <p:spPr>
            <a:xfrm>
              <a:off x="2101" y="1751"/>
              <a:ext cx="10" cy="16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6" y="0"/>
                  </a:moveTo>
                  <a:cubicBezTo>
                    <a:pt x="8" y="2"/>
                    <a:pt x="9" y="3"/>
                    <a:pt x="10" y="4"/>
                  </a:cubicBezTo>
                  <a:cubicBezTo>
                    <a:pt x="10" y="9"/>
                    <a:pt x="10" y="16"/>
                    <a:pt x="5" y="14"/>
                  </a:cubicBezTo>
                  <a:cubicBezTo>
                    <a:pt x="0" y="11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B0B0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5"/>
            <p:cNvSpPr/>
            <p:nvPr/>
          </p:nvSpPr>
          <p:spPr>
            <a:xfrm>
              <a:off x="2322" y="1722"/>
              <a:ext cx="10" cy="17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3" y="2"/>
                  </a:moveTo>
                  <a:cubicBezTo>
                    <a:pt x="5" y="3"/>
                    <a:pt x="6" y="4"/>
                    <a:pt x="8" y="6"/>
                  </a:cubicBezTo>
                  <a:cubicBezTo>
                    <a:pt x="8" y="9"/>
                    <a:pt x="9" y="13"/>
                    <a:pt x="10" y="17"/>
                  </a:cubicBezTo>
                  <a:cubicBezTo>
                    <a:pt x="8" y="16"/>
                    <a:pt x="5" y="15"/>
                    <a:pt x="3" y="14"/>
                  </a:cubicBezTo>
                  <a:cubicBezTo>
                    <a:pt x="2" y="10"/>
                    <a:pt x="1" y="6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7875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5"/>
            <p:cNvSpPr/>
            <p:nvPr/>
          </p:nvSpPr>
          <p:spPr>
            <a:xfrm>
              <a:off x="2000" y="1721"/>
              <a:ext cx="8" cy="13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8" y="1"/>
                  </a:moveTo>
                  <a:cubicBezTo>
                    <a:pt x="7" y="3"/>
                    <a:pt x="6" y="5"/>
                    <a:pt x="5" y="8"/>
                  </a:cubicBezTo>
                  <a:cubicBezTo>
                    <a:pt x="5" y="10"/>
                    <a:pt x="4" y="14"/>
                    <a:pt x="2" y="12"/>
                  </a:cubicBezTo>
                  <a:cubicBezTo>
                    <a:pt x="0" y="12"/>
                    <a:pt x="1" y="7"/>
                    <a:pt x="0" y="4"/>
                  </a:cubicBezTo>
                  <a:cubicBezTo>
                    <a:pt x="2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6D6C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5"/>
            <p:cNvSpPr/>
            <p:nvPr/>
          </p:nvSpPr>
          <p:spPr>
            <a:xfrm>
              <a:off x="2058" y="1716"/>
              <a:ext cx="10" cy="15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1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10" y="0"/>
                  </a:cubicBezTo>
                  <a:cubicBezTo>
                    <a:pt x="8" y="6"/>
                    <a:pt x="6" y="11"/>
                    <a:pt x="3" y="16"/>
                  </a:cubicBezTo>
                  <a:cubicBezTo>
                    <a:pt x="0" y="12"/>
                    <a:pt x="2" y="8"/>
                    <a:pt x="1" y="5"/>
                  </a:cubicBezTo>
                  <a:close/>
                </a:path>
              </a:pathLst>
            </a:custGeom>
            <a:solidFill>
              <a:srgbClr val="6F6D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5"/>
            <p:cNvSpPr/>
            <p:nvPr/>
          </p:nvSpPr>
          <p:spPr>
            <a:xfrm>
              <a:off x="2043" y="1713"/>
              <a:ext cx="12" cy="15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12" y="0"/>
                  </a:moveTo>
                  <a:cubicBezTo>
                    <a:pt x="11" y="3"/>
                    <a:pt x="11" y="6"/>
                    <a:pt x="10" y="8"/>
                  </a:cubicBezTo>
                  <a:cubicBezTo>
                    <a:pt x="9" y="11"/>
                    <a:pt x="9" y="15"/>
                    <a:pt x="5" y="16"/>
                  </a:cubicBezTo>
                  <a:cubicBezTo>
                    <a:pt x="6" y="11"/>
                    <a:pt x="0" y="1"/>
                    <a:pt x="12" y="0"/>
                  </a:cubicBezTo>
                  <a:close/>
                </a:path>
              </a:pathLst>
            </a:custGeom>
            <a:solidFill>
              <a:srgbClr val="5E5B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5"/>
            <p:cNvSpPr/>
            <p:nvPr/>
          </p:nvSpPr>
          <p:spPr>
            <a:xfrm>
              <a:off x="2162" y="1816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11"/>
                  </a:moveTo>
                  <a:cubicBezTo>
                    <a:pt x="4" y="12"/>
                    <a:pt x="1" y="7"/>
                    <a:pt x="0" y="0"/>
                  </a:cubicBezTo>
                  <a:cubicBezTo>
                    <a:pt x="7" y="1"/>
                    <a:pt x="10" y="6"/>
                    <a:pt x="13" y="11"/>
                  </a:cubicBezTo>
                  <a:close/>
                </a:path>
              </a:pathLst>
            </a:custGeom>
            <a:solidFill>
              <a:srgbClr val="6155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5"/>
            <p:cNvSpPr/>
            <p:nvPr/>
          </p:nvSpPr>
          <p:spPr>
            <a:xfrm>
              <a:off x="2164" y="1502"/>
              <a:ext cx="243" cy="235"/>
            </a:xfrm>
            <a:custGeom>
              <a:avLst/>
              <a:gdLst/>
              <a:ahLst/>
              <a:cxnLst/>
              <a:rect l="l" t="t" r="r" b="b"/>
              <a:pathLst>
                <a:path w="245" h="237" extrusionOk="0">
                  <a:moveTo>
                    <a:pt x="221" y="112"/>
                  </a:moveTo>
                  <a:cubicBezTo>
                    <a:pt x="217" y="116"/>
                    <a:pt x="214" y="120"/>
                    <a:pt x="210" y="124"/>
                  </a:cubicBezTo>
                  <a:cubicBezTo>
                    <a:pt x="208" y="129"/>
                    <a:pt x="207" y="133"/>
                    <a:pt x="206" y="138"/>
                  </a:cubicBezTo>
                  <a:cubicBezTo>
                    <a:pt x="206" y="139"/>
                    <a:pt x="205" y="141"/>
                    <a:pt x="205" y="143"/>
                  </a:cubicBezTo>
                  <a:cubicBezTo>
                    <a:pt x="204" y="144"/>
                    <a:pt x="203" y="145"/>
                    <a:pt x="202" y="146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3" y="147"/>
                    <a:pt x="203" y="147"/>
                    <a:pt x="203" y="147"/>
                  </a:cubicBezTo>
                  <a:cubicBezTo>
                    <a:pt x="201" y="149"/>
                    <a:pt x="198" y="150"/>
                    <a:pt x="196" y="151"/>
                  </a:cubicBezTo>
                  <a:cubicBezTo>
                    <a:pt x="191" y="155"/>
                    <a:pt x="187" y="161"/>
                    <a:pt x="182" y="165"/>
                  </a:cubicBezTo>
                  <a:cubicBezTo>
                    <a:pt x="179" y="166"/>
                    <a:pt x="178" y="168"/>
                    <a:pt x="178" y="171"/>
                  </a:cubicBezTo>
                  <a:cubicBezTo>
                    <a:pt x="172" y="176"/>
                    <a:pt x="166" y="181"/>
                    <a:pt x="163" y="18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160" y="191"/>
                    <a:pt x="159" y="196"/>
                    <a:pt x="155" y="198"/>
                  </a:cubicBezTo>
                  <a:cubicBezTo>
                    <a:pt x="148" y="202"/>
                    <a:pt x="144" y="208"/>
                    <a:pt x="139" y="213"/>
                  </a:cubicBezTo>
                  <a:cubicBezTo>
                    <a:pt x="129" y="218"/>
                    <a:pt x="121" y="226"/>
                    <a:pt x="114" y="236"/>
                  </a:cubicBezTo>
                  <a:cubicBezTo>
                    <a:pt x="115" y="235"/>
                    <a:pt x="115" y="235"/>
                    <a:pt x="115" y="235"/>
                  </a:cubicBezTo>
                  <a:cubicBezTo>
                    <a:pt x="97" y="237"/>
                    <a:pt x="92" y="220"/>
                    <a:pt x="82" y="211"/>
                  </a:cubicBezTo>
                  <a:cubicBezTo>
                    <a:pt x="80" y="210"/>
                    <a:pt x="77" y="209"/>
                    <a:pt x="74" y="207"/>
                  </a:cubicBezTo>
                  <a:cubicBezTo>
                    <a:pt x="68" y="205"/>
                    <a:pt x="63" y="200"/>
                    <a:pt x="55" y="201"/>
                  </a:cubicBezTo>
                  <a:cubicBezTo>
                    <a:pt x="53" y="197"/>
                    <a:pt x="50" y="195"/>
                    <a:pt x="46" y="195"/>
                  </a:cubicBezTo>
                  <a:cubicBezTo>
                    <a:pt x="44" y="195"/>
                    <a:pt x="41" y="194"/>
                    <a:pt x="39" y="192"/>
                  </a:cubicBezTo>
                  <a:cubicBezTo>
                    <a:pt x="34" y="188"/>
                    <a:pt x="29" y="185"/>
                    <a:pt x="24" y="181"/>
                  </a:cubicBezTo>
                  <a:cubicBezTo>
                    <a:pt x="19" y="169"/>
                    <a:pt x="3" y="166"/>
                    <a:pt x="0" y="151"/>
                  </a:cubicBezTo>
                  <a:cubicBezTo>
                    <a:pt x="1" y="149"/>
                    <a:pt x="2" y="148"/>
                    <a:pt x="3" y="146"/>
                  </a:cubicBezTo>
                  <a:cubicBezTo>
                    <a:pt x="9" y="145"/>
                    <a:pt x="10" y="139"/>
                    <a:pt x="13" y="134"/>
                  </a:cubicBezTo>
                  <a:cubicBezTo>
                    <a:pt x="16" y="130"/>
                    <a:pt x="21" y="128"/>
                    <a:pt x="26" y="125"/>
                  </a:cubicBezTo>
                  <a:cubicBezTo>
                    <a:pt x="30" y="123"/>
                    <a:pt x="35" y="122"/>
                    <a:pt x="40" y="120"/>
                  </a:cubicBezTo>
                  <a:cubicBezTo>
                    <a:pt x="45" y="118"/>
                    <a:pt x="49" y="116"/>
                    <a:pt x="53" y="113"/>
                  </a:cubicBezTo>
                  <a:cubicBezTo>
                    <a:pt x="58" y="109"/>
                    <a:pt x="63" y="106"/>
                    <a:pt x="68" y="102"/>
                  </a:cubicBezTo>
                  <a:cubicBezTo>
                    <a:pt x="71" y="99"/>
                    <a:pt x="74" y="96"/>
                    <a:pt x="77" y="93"/>
                  </a:cubicBezTo>
                  <a:cubicBezTo>
                    <a:pt x="80" y="90"/>
                    <a:pt x="83" y="87"/>
                    <a:pt x="86" y="84"/>
                  </a:cubicBezTo>
                  <a:cubicBezTo>
                    <a:pt x="92" y="76"/>
                    <a:pt x="101" y="73"/>
                    <a:pt x="108" y="66"/>
                  </a:cubicBezTo>
                  <a:cubicBezTo>
                    <a:pt x="112" y="62"/>
                    <a:pt x="117" y="57"/>
                    <a:pt x="121" y="53"/>
                  </a:cubicBezTo>
                  <a:cubicBezTo>
                    <a:pt x="129" y="45"/>
                    <a:pt x="134" y="36"/>
                    <a:pt x="140" y="27"/>
                  </a:cubicBezTo>
                  <a:cubicBezTo>
                    <a:pt x="142" y="24"/>
                    <a:pt x="145" y="20"/>
                    <a:pt x="148" y="17"/>
                  </a:cubicBezTo>
                  <a:cubicBezTo>
                    <a:pt x="151" y="14"/>
                    <a:pt x="154" y="10"/>
                    <a:pt x="159" y="10"/>
                  </a:cubicBezTo>
                  <a:cubicBezTo>
                    <a:pt x="162" y="9"/>
                    <a:pt x="163" y="17"/>
                    <a:pt x="170" y="11"/>
                  </a:cubicBezTo>
                  <a:cubicBezTo>
                    <a:pt x="175" y="5"/>
                    <a:pt x="185" y="0"/>
                    <a:pt x="196" y="3"/>
                  </a:cubicBezTo>
                  <a:cubicBezTo>
                    <a:pt x="214" y="18"/>
                    <a:pt x="230" y="35"/>
                    <a:pt x="241" y="56"/>
                  </a:cubicBezTo>
                  <a:cubicBezTo>
                    <a:pt x="245" y="63"/>
                    <a:pt x="243" y="67"/>
                    <a:pt x="241" y="72"/>
                  </a:cubicBezTo>
                  <a:cubicBezTo>
                    <a:pt x="239" y="79"/>
                    <a:pt x="237" y="86"/>
                    <a:pt x="235" y="94"/>
                  </a:cubicBezTo>
                  <a:cubicBezTo>
                    <a:pt x="231" y="98"/>
                    <a:pt x="226" y="102"/>
                    <a:pt x="223" y="107"/>
                  </a:cubicBezTo>
                  <a:cubicBezTo>
                    <a:pt x="222" y="109"/>
                    <a:pt x="222" y="110"/>
                    <a:pt x="221" y="112"/>
                  </a:cubicBezTo>
                  <a:close/>
                </a:path>
              </a:pathLst>
            </a:custGeom>
            <a:solidFill>
              <a:srgbClr val="FEF5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5"/>
            <p:cNvSpPr/>
            <p:nvPr/>
          </p:nvSpPr>
          <p:spPr>
            <a:xfrm>
              <a:off x="2064" y="1184"/>
              <a:ext cx="237" cy="141"/>
            </a:xfrm>
            <a:custGeom>
              <a:avLst/>
              <a:gdLst/>
              <a:ahLst/>
              <a:cxnLst/>
              <a:rect l="l" t="t" r="r" b="b"/>
              <a:pathLst>
                <a:path w="239" h="142" extrusionOk="0">
                  <a:moveTo>
                    <a:pt x="3" y="100"/>
                  </a:moveTo>
                  <a:cubicBezTo>
                    <a:pt x="11" y="77"/>
                    <a:pt x="27" y="59"/>
                    <a:pt x="44" y="41"/>
                  </a:cubicBezTo>
                  <a:cubicBezTo>
                    <a:pt x="83" y="12"/>
                    <a:pt x="124" y="0"/>
                    <a:pt x="170" y="20"/>
                  </a:cubicBezTo>
                  <a:cubicBezTo>
                    <a:pt x="213" y="37"/>
                    <a:pt x="230" y="73"/>
                    <a:pt x="236" y="116"/>
                  </a:cubicBezTo>
                  <a:cubicBezTo>
                    <a:pt x="239" y="142"/>
                    <a:pt x="239" y="142"/>
                    <a:pt x="221" y="142"/>
                  </a:cubicBezTo>
                  <a:cubicBezTo>
                    <a:pt x="208" y="129"/>
                    <a:pt x="193" y="118"/>
                    <a:pt x="184" y="100"/>
                  </a:cubicBezTo>
                  <a:cubicBezTo>
                    <a:pt x="183" y="96"/>
                    <a:pt x="183" y="92"/>
                    <a:pt x="183" y="88"/>
                  </a:cubicBezTo>
                  <a:cubicBezTo>
                    <a:pt x="181" y="57"/>
                    <a:pt x="159" y="35"/>
                    <a:pt x="127" y="34"/>
                  </a:cubicBezTo>
                  <a:cubicBezTo>
                    <a:pt x="76" y="32"/>
                    <a:pt x="35" y="57"/>
                    <a:pt x="15" y="104"/>
                  </a:cubicBezTo>
                  <a:cubicBezTo>
                    <a:pt x="13" y="110"/>
                    <a:pt x="12" y="116"/>
                    <a:pt x="4" y="117"/>
                  </a:cubicBezTo>
                  <a:cubicBezTo>
                    <a:pt x="1" y="115"/>
                    <a:pt x="0" y="113"/>
                    <a:pt x="0" y="109"/>
                  </a:cubicBezTo>
                  <a:cubicBezTo>
                    <a:pt x="0" y="106"/>
                    <a:pt x="1" y="103"/>
                    <a:pt x="3" y="100"/>
                  </a:cubicBezTo>
                  <a:close/>
                </a:path>
              </a:pathLst>
            </a:custGeom>
            <a:solidFill>
              <a:srgbClr val="DEC1A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5"/>
            <p:cNvSpPr/>
            <p:nvPr/>
          </p:nvSpPr>
          <p:spPr>
            <a:xfrm>
              <a:off x="2231" y="1299"/>
              <a:ext cx="73" cy="130"/>
            </a:xfrm>
            <a:custGeom>
              <a:avLst/>
              <a:gdLst/>
              <a:ahLst/>
              <a:cxnLst/>
              <a:rect l="l" t="t" r="r" b="b"/>
              <a:pathLst>
                <a:path w="74" h="131" extrusionOk="0">
                  <a:moveTo>
                    <a:pt x="67" y="100"/>
                  </a:moveTo>
                  <a:cubicBezTo>
                    <a:pt x="63" y="102"/>
                    <a:pt x="64" y="105"/>
                    <a:pt x="64" y="108"/>
                  </a:cubicBezTo>
                  <a:cubicBezTo>
                    <a:pt x="66" y="111"/>
                    <a:pt x="64" y="113"/>
                    <a:pt x="62" y="114"/>
                  </a:cubicBezTo>
                  <a:cubicBezTo>
                    <a:pt x="60" y="116"/>
                    <a:pt x="58" y="116"/>
                    <a:pt x="55" y="116"/>
                  </a:cubicBezTo>
                  <a:cubicBezTo>
                    <a:pt x="50" y="117"/>
                    <a:pt x="55" y="120"/>
                    <a:pt x="54" y="121"/>
                  </a:cubicBezTo>
                  <a:cubicBezTo>
                    <a:pt x="54" y="126"/>
                    <a:pt x="52" y="130"/>
                    <a:pt x="47" y="131"/>
                  </a:cubicBezTo>
                  <a:cubicBezTo>
                    <a:pt x="45" y="130"/>
                    <a:pt x="44" y="130"/>
                    <a:pt x="42" y="128"/>
                  </a:cubicBezTo>
                  <a:cubicBezTo>
                    <a:pt x="35" y="105"/>
                    <a:pt x="30" y="80"/>
                    <a:pt x="6" y="67"/>
                  </a:cubicBezTo>
                  <a:cubicBezTo>
                    <a:pt x="2" y="63"/>
                    <a:pt x="0" y="59"/>
                    <a:pt x="1" y="53"/>
                  </a:cubicBezTo>
                  <a:cubicBezTo>
                    <a:pt x="3" y="44"/>
                    <a:pt x="6" y="35"/>
                    <a:pt x="9" y="27"/>
                  </a:cubicBezTo>
                  <a:cubicBezTo>
                    <a:pt x="14" y="24"/>
                    <a:pt x="17" y="20"/>
                    <a:pt x="12" y="15"/>
                  </a:cubicBezTo>
                  <a:cubicBezTo>
                    <a:pt x="11" y="9"/>
                    <a:pt x="11" y="3"/>
                    <a:pt x="17" y="0"/>
                  </a:cubicBezTo>
                  <a:cubicBezTo>
                    <a:pt x="32" y="0"/>
                    <a:pt x="35" y="14"/>
                    <a:pt x="45" y="21"/>
                  </a:cubicBezTo>
                  <a:cubicBezTo>
                    <a:pt x="49" y="29"/>
                    <a:pt x="57" y="25"/>
                    <a:pt x="63" y="29"/>
                  </a:cubicBezTo>
                  <a:cubicBezTo>
                    <a:pt x="66" y="38"/>
                    <a:pt x="73" y="45"/>
                    <a:pt x="72" y="55"/>
                  </a:cubicBezTo>
                  <a:cubicBezTo>
                    <a:pt x="74" y="61"/>
                    <a:pt x="74" y="66"/>
                    <a:pt x="72" y="71"/>
                  </a:cubicBezTo>
                  <a:cubicBezTo>
                    <a:pt x="70" y="75"/>
                    <a:pt x="67" y="77"/>
                    <a:pt x="65" y="81"/>
                  </a:cubicBezTo>
                  <a:cubicBezTo>
                    <a:pt x="64" y="82"/>
                    <a:pt x="63" y="83"/>
                    <a:pt x="63" y="84"/>
                  </a:cubicBezTo>
                  <a:cubicBezTo>
                    <a:pt x="63" y="87"/>
                    <a:pt x="65" y="88"/>
                    <a:pt x="67" y="89"/>
                  </a:cubicBezTo>
                  <a:cubicBezTo>
                    <a:pt x="69" y="93"/>
                    <a:pt x="72" y="97"/>
                    <a:pt x="67" y="100"/>
                  </a:cubicBezTo>
                  <a:close/>
                </a:path>
              </a:pathLst>
            </a:custGeom>
            <a:solidFill>
              <a:srgbClr val="DEC1A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5"/>
            <p:cNvSpPr/>
            <p:nvPr/>
          </p:nvSpPr>
          <p:spPr>
            <a:xfrm>
              <a:off x="2229" y="1427"/>
              <a:ext cx="60" cy="120"/>
            </a:xfrm>
            <a:custGeom>
              <a:avLst/>
              <a:gdLst/>
              <a:ahLst/>
              <a:cxnLst/>
              <a:rect l="l" t="t" r="r" b="b"/>
              <a:pathLst>
                <a:path w="61" h="121" extrusionOk="0">
                  <a:moveTo>
                    <a:pt x="46" y="0"/>
                  </a:moveTo>
                  <a:cubicBezTo>
                    <a:pt x="47" y="0"/>
                    <a:pt x="48" y="0"/>
                    <a:pt x="49" y="0"/>
                  </a:cubicBezTo>
                  <a:cubicBezTo>
                    <a:pt x="57" y="3"/>
                    <a:pt x="55" y="9"/>
                    <a:pt x="53" y="15"/>
                  </a:cubicBezTo>
                  <a:cubicBezTo>
                    <a:pt x="60" y="24"/>
                    <a:pt x="48" y="35"/>
                    <a:pt x="57" y="44"/>
                  </a:cubicBezTo>
                  <a:cubicBezTo>
                    <a:pt x="60" y="46"/>
                    <a:pt x="61" y="48"/>
                    <a:pt x="60" y="51"/>
                  </a:cubicBezTo>
                  <a:cubicBezTo>
                    <a:pt x="60" y="56"/>
                    <a:pt x="57" y="59"/>
                    <a:pt x="53" y="62"/>
                  </a:cubicBezTo>
                  <a:cubicBezTo>
                    <a:pt x="50" y="64"/>
                    <a:pt x="46" y="66"/>
                    <a:pt x="45" y="70"/>
                  </a:cubicBezTo>
                  <a:cubicBezTo>
                    <a:pt x="44" y="71"/>
                    <a:pt x="43" y="73"/>
                    <a:pt x="42" y="74"/>
                  </a:cubicBezTo>
                  <a:cubicBezTo>
                    <a:pt x="39" y="78"/>
                    <a:pt x="38" y="84"/>
                    <a:pt x="36" y="88"/>
                  </a:cubicBezTo>
                  <a:cubicBezTo>
                    <a:pt x="34" y="95"/>
                    <a:pt x="33" y="102"/>
                    <a:pt x="29" y="109"/>
                  </a:cubicBezTo>
                  <a:cubicBezTo>
                    <a:pt x="26" y="113"/>
                    <a:pt x="25" y="118"/>
                    <a:pt x="20" y="121"/>
                  </a:cubicBezTo>
                  <a:cubicBezTo>
                    <a:pt x="15" y="121"/>
                    <a:pt x="14" y="115"/>
                    <a:pt x="10" y="115"/>
                  </a:cubicBezTo>
                  <a:cubicBezTo>
                    <a:pt x="6" y="114"/>
                    <a:pt x="1" y="115"/>
                    <a:pt x="0" y="109"/>
                  </a:cubicBezTo>
                  <a:cubicBezTo>
                    <a:pt x="6" y="83"/>
                    <a:pt x="24" y="63"/>
                    <a:pt x="32" y="38"/>
                  </a:cubicBezTo>
                  <a:cubicBezTo>
                    <a:pt x="35" y="25"/>
                    <a:pt x="35" y="10"/>
                    <a:pt x="46" y="0"/>
                  </a:cubicBezTo>
                  <a:close/>
                </a:path>
              </a:pathLst>
            </a:custGeom>
            <a:solidFill>
              <a:srgbClr val="DABD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5"/>
            <p:cNvSpPr/>
            <p:nvPr/>
          </p:nvSpPr>
          <p:spPr>
            <a:xfrm>
              <a:off x="2309" y="1415"/>
              <a:ext cx="36" cy="53"/>
            </a:xfrm>
            <a:custGeom>
              <a:avLst/>
              <a:gdLst/>
              <a:ahLst/>
              <a:cxnLst/>
              <a:rect l="l" t="t" r="r" b="b"/>
              <a:pathLst>
                <a:path w="36" h="53" extrusionOk="0">
                  <a:moveTo>
                    <a:pt x="22" y="0"/>
                  </a:moveTo>
                  <a:cubicBezTo>
                    <a:pt x="36" y="16"/>
                    <a:pt x="32" y="30"/>
                    <a:pt x="23" y="45"/>
                  </a:cubicBezTo>
                  <a:cubicBezTo>
                    <a:pt x="19" y="51"/>
                    <a:pt x="12" y="53"/>
                    <a:pt x="6" y="50"/>
                  </a:cubicBezTo>
                  <a:cubicBezTo>
                    <a:pt x="0" y="48"/>
                    <a:pt x="6" y="42"/>
                    <a:pt x="5" y="38"/>
                  </a:cubicBezTo>
                  <a:cubicBezTo>
                    <a:pt x="3" y="22"/>
                    <a:pt x="17" y="13"/>
                    <a:pt x="22" y="0"/>
                  </a:cubicBezTo>
                  <a:close/>
                </a:path>
              </a:pathLst>
            </a:custGeom>
            <a:solidFill>
              <a:srgbClr val="D7BC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5"/>
            <p:cNvSpPr/>
            <p:nvPr/>
          </p:nvSpPr>
          <p:spPr>
            <a:xfrm>
              <a:off x="2376" y="1446"/>
              <a:ext cx="52" cy="89"/>
            </a:xfrm>
            <a:custGeom>
              <a:avLst/>
              <a:gdLst/>
              <a:ahLst/>
              <a:cxnLst/>
              <a:rect l="l" t="t" r="r" b="b"/>
              <a:pathLst>
                <a:path w="52" h="90" extrusionOk="0">
                  <a:moveTo>
                    <a:pt x="40" y="85"/>
                  </a:moveTo>
                  <a:cubicBezTo>
                    <a:pt x="39" y="86"/>
                    <a:pt x="38" y="87"/>
                    <a:pt x="37" y="89"/>
                  </a:cubicBezTo>
                  <a:cubicBezTo>
                    <a:pt x="35" y="90"/>
                    <a:pt x="33" y="90"/>
                    <a:pt x="31" y="88"/>
                  </a:cubicBezTo>
                  <a:cubicBezTo>
                    <a:pt x="30" y="82"/>
                    <a:pt x="31" y="76"/>
                    <a:pt x="30" y="70"/>
                  </a:cubicBezTo>
                  <a:cubicBezTo>
                    <a:pt x="24" y="57"/>
                    <a:pt x="24" y="41"/>
                    <a:pt x="12" y="31"/>
                  </a:cubicBezTo>
                  <a:cubicBezTo>
                    <a:pt x="8" y="20"/>
                    <a:pt x="0" y="11"/>
                    <a:pt x="10" y="0"/>
                  </a:cubicBezTo>
                  <a:cubicBezTo>
                    <a:pt x="21" y="1"/>
                    <a:pt x="22" y="11"/>
                    <a:pt x="26" y="18"/>
                  </a:cubicBezTo>
                  <a:cubicBezTo>
                    <a:pt x="32" y="28"/>
                    <a:pt x="35" y="40"/>
                    <a:pt x="43" y="49"/>
                  </a:cubicBezTo>
                  <a:cubicBezTo>
                    <a:pt x="46" y="54"/>
                    <a:pt x="48" y="58"/>
                    <a:pt x="49" y="63"/>
                  </a:cubicBezTo>
                  <a:cubicBezTo>
                    <a:pt x="52" y="71"/>
                    <a:pt x="52" y="79"/>
                    <a:pt x="46" y="85"/>
                  </a:cubicBezTo>
                  <a:cubicBezTo>
                    <a:pt x="44" y="86"/>
                    <a:pt x="42" y="86"/>
                    <a:pt x="40" y="85"/>
                  </a:cubicBezTo>
                  <a:close/>
                </a:path>
              </a:pathLst>
            </a:custGeom>
            <a:solidFill>
              <a:srgbClr val="4B2D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5"/>
            <p:cNvSpPr/>
            <p:nvPr/>
          </p:nvSpPr>
          <p:spPr>
            <a:xfrm>
              <a:off x="2355" y="1400"/>
              <a:ext cx="40" cy="83"/>
            </a:xfrm>
            <a:custGeom>
              <a:avLst/>
              <a:gdLst/>
              <a:ahLst/>
              <a:cxnLst/>
              <a:rect l="l" t="t" r="r" b="b"/>
              <a:pathLst>
                <a:path w="41" h="83" extrusionOk="0">
                  <a:moveTo>
                    <a:pt x="34" y="47"/>
                  </a:moveTo>
                  <a:cubicBezTo>
                    <a:pt x="28" y="58"/>
                    <a:pt x="35" y="66"/>
                    <a:pt x="38" y="75"/>
                  </a:cubicBezTo>
                  <a:cubicBezTo>
                    <a:pt x="41" y="83"/>
                    <a:pt x="34" y="80"/>
                    <a:pt x="31" y="82"/>
                  </a:cubicBezTo>
                  <a:cubicBezTo>
                    <a:pt x="29" y="82"/>
                    <a:pt x="28" y="82"/>
                    <a:pt x="27" y="82"/>
                  </a:cubicBezTo>
                  <a:cubicBezTo>
                    <a:pt x="25" y="82"/>
                    <a:pt x="25" y="81"/>
                    <a:pt x="25" y="80"/>
                  </a:cubicBezTo>
                  <a:cubicBezTo>
                    <a:pt x="26" y="79"/>
                    <a:pt x="26" y="78"/>
                    <a:pt x="26" y="78"/>
                  </a:cubicBezTo>
                  <a:cubicBezTo>
                    <a:pt x="23" y="69"/>
                    <a:pt x="19" y="60"/>
                    <a:pt x="15" y="51"/>
                  </a:cubicBezTo>
                  <a:cubicBezTo>
                    <a:pt x="8" y="36"/>
                    <a:pt x="0" y="21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12" y="1"/>
                    <a:pt x="15" y="4"/>
                    <a:pt x="16" y="9"/>
                  </a:cubicBezTo>
                  <a:cubicBezTo>
                    <a:pt x="17" y="18"/>
                    <a:pt x="22" y="24"/>
                    <a:pt x="27" y="31"/>
                  </a:cubicBezTo>
                  <a:cubicBezTo>
                    <a:pt x="30" y="36"/>
                    <a:pt x="38" y="39"/>
                    <a:pt x="34" y="47"/>
                  </a:cubicBezTo>
                  <a:close/>
                </a:path>
              </a:pathLst>
            </a:custGeom>
            <a:solidFill>
              <a:srgbClr val="8E5C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5"/>
            <p:cNvSpPr/>
            <p:nvPr/>
          </p:nvSpPr>
          <p:spPr>
            <a:xfrm>
              <a:off x="2342" y="1365"/>
              <a:ext cx="40" cy="49"/>
            </a:xfrm>
            <a:custGeom>
              <a:avLst/>
              <a:gdLst/>
              <a:ahLst/>
              <a:cxnLst/>
              <a:rect l="l" t="t" r="r" b="b"/>
              <a:pathLst>
                <a:path w="41" h="50" extrusionOk="0">
                  <a:moveTo>
                    <a:pt x="28" y="47"/>
                  </a:moveTo>
                  <a:cubicBezTo>
                    <a:pt x="25" y="44"/>
                    <a:pt x="22" y="41"/>
                    <a:pt x="20" y="38"/>
                  </a:cubicBezTo>
                  <a:cubicBezTo>
                    <a:pt x="16" y="37"/>
                    <a:pt x="13" y="32"/>
                    <a:pt x="8" y="32"/>
                  </a:cubicBezTo>
                  <a:cubicBezTo>
                    <a:pt x="6" y="32"/>
                    <a:pt x="5" y="32"/>
                    <a:pt x="4" y="31"/>
                  </a:cubicBezTo>
                  <a:cubicBezTo>
                    <a:pt x="5" y="22"/>
                    <a:pt x="1" y="15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7" y="5"/>
                    <a:pt x="12" y="0"/>
                    <a:pt x="18" y="3"/>
                  </a:cubicBezTo>
                  <a:cubicBezTo>
                    <a:pt x="27" y="17"/>
                    <a:pt x="41" y="28"/>
                    <a:pt x="41" y="46"/>
                  </a:cubicBezTo>
                  <a:cubicBezTo>
                    <a:pt x="39" y="48"/>
                    <a:pt x="38" y="49"/>
                    <a:pt x="36" y="49"/>
                  </a:cubicBezTo>
                  <a:cubicBezTo>
                    <a:pt x="33" y="50"/>
                    <a:pt x="30" y="49"/>
                    <a:pt x="28" y="47"/>
                  </a:cubicBezTo>
                  <a:close/>
                </a:path>
              </a:pathLst>
            </a:custGeom>
            <a:solidFill>
              <a:srgbClr val="3522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5"/>
            <p:cNvSpPr/>
            <p:nvPr/>
          </p:nvSpPr>
          <p:spPr>
            <a:xfrm>
              <a:off x="2319" y="1481"/>
              <a:ext cx="40" cy="42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40" y="25"/>
                  </a:moveTo>
                  <a:cubicBezTo>
                    <a:pt x="27" y="28"/>
                    <a:pt x="18" y="43"/>
                    <a:pt x="3" y="34"/>
                  </a:cubicBezTo>
                  <a:cubicBezTo>
                    <a:pt x="0" y="28"/>
                    <a:pt x="3" y="25"/>
                    <a:pt x="7" y="22"/>
                  </a:cubicBezTo>
                  <a:cubicBezTo>
                    <a:pt x="20" y="0"/>
                    <a:pt x="29" y="17"/>
                    <a:pt x="40" y="25"/>
                  </a:cubicBezTo>
                  <a:close/>
                </a:path>
              </a:pathLst>
            </a:custGeom>
            <a:solidFill>
              <a:srgbClr val="F5EBD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5"/>
            <p:cNvSpPr/>
            <p:nvPr/>
          </p:nvSpPr>
          <p:spPr>
            <a:xfrm>
              <a:off x="2418" y="1492"/>
              <a:ext cx="20" cy="70"/>
            </a:xfrm>
            <a:custGeom>
              <a:avLst/>
              <a:gdLst/>
              <a:ahLst/>
              <a:cxnLst/>
              <a:rect l="l" t="t" r="r" b="b"/>
              <a:pathLst>
                <a:path w="20" h="70" extrusionOk="0">
                  <a:moveTo>
                    <a:pt x="2" y="38"/>
                  </a:moveTo>
                  <a:cubicBezTo>
                    <a:pt x="3" y="31"/>
                    <a:pt x="9" y="25"/>
                    <a:pt x="2" y="18"/>
                  </a:cubicBezTo>
                  <a:cubicBezTo>
                    <a:pt x="7" y="13"/>
                    <a:pt x="1" y="6"/>
                    <a:pt x="6" y="1"/>
                  </a:cubicBezTo>
                  <a:cubicBezTo>
                    <a:pt x="8" y="0"/>
                    <a:pt x="10" y="0"/>
                    <a:pt x="12" y="2"/>
                  </a:cubicBezTo>
                  <a:cubicBezTo>
                    <a:pt x="17" y="8"/>
                    <a:pt x="18" y="15"/>
                    <a:pt x="19" y="23"/>
                  </a:cubicBezTo>
                  <a:cubicBezTo>
                    <a:pt x="20" y="30"/>
                    <a:pt x="17" y="36"/>
                    <a:pt x="17" y="43"/>
                  </a:cubicBezTo>
                  <a:cubicBezTo>
                    <a:pt x="19" y="52"/>
                    <a:pt x="17" y="61"/>
                    <a:pt x="15" y="69"/>
                  </a:cubicBezTo>
                  <a:cubicBezTo>
                    <a:pt x="15" y="69"/>
                    <a:pt x="14" y="70"/>
                    <a:pt x="14" y="70"/>
                  </a:cubicBezTo>
                  <a:cubicBezTo>
                    <a:pt x="14" y="70"/>
                    <a:pt x="12" y="70"/>
                    <a:pt x="12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7" y="64"/>
                    <a:pt x="8" y="58"/>
                    <a:pt x="9" y="52"/>
                  </a:cubicBezTo>
                  <a:cubicBezTo>
                    <a:pt x="7" y="55"/>
                    <a:pt x="10" y="59"/>
                    <a:pt x="6" y="62"/>
                  </a:cubicBezTo>
                  <a:cubicBezTo>
                    <a:pt x="5" y="62"/>
                    <a:pt x="3" y="61"/>
                    <a:pt x="2" y="61"/>
                  </a:cubicBezTo>
                  <a:cubicBezTo>
                    <a:pt x="0" y="54"/>
                    <a:pt x="0" y="46"/>
                    <a:pt x="2" y="38"/>
                  </a:cubicBezTo>
                  <a:close/>
                </a:path>
              </a:pathLst>
            </a:custGeom>
            <a:solidFill>
              <a:srgbClr val="341E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5"/>
            <p:cNvSpPr/>
            <p:nvPr/>
          </p:nvSpPr>
          <p:spPr>
            <a:xfrm>
              <a:off x="2346" y="1393"/>
              <a:ext cx="23" cy="58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0" y="2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11" y="0"/>
                    <a:pt x="9" y="6"/>
                    <a:pt x="11" y="10"/>
                  </a:cubicBezTo>
                  <a:cubicBezTo>
                    <a:pt x="15" y="26"/>
                    <a:pt x="20" y="42"/>
                    <a:pt x="24" y="58"/>
                  </a:cubicBezTo>
                  <a:cubicBezTo>
                    <a:pt x="7" y="52"/>
                    <a:pt x="11" y="34"/>
                    <a:pt x="6" y="22"/>
                  </a:cubicBezTo>
                  <a:cubicBezTo>
                    <a:pt x="3" y="16"/>
                    <a:pt x="3" y="8"/>
                    <a:pt x="0" y="2"/>
                  </a:cubicBezTo>
                  <a:close/>
                </a:path>
              </a:pathLst>
            </a:custGeom>
            <a:solidFill>
              <a:srgbClr val="3A23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5"/>
            <p:cNvSpPr/>
            <p:nvPr/>
          </p:nvSpPr>
          <p:spPr>
            <a:xfrm>
              <a:off x="2296" y="1484"/>
              <a:ext cx="30" cy="38"/>
            </a:xfrm>
            <a:custGeom>
              <a:avLst/>
              <a:gdLst/>
              <a:ahLst/>
              <a:cxnLst/>
              <a:rect l="l" t="t" r="r" b="b"/>
              <a:pathLst>
                <a:path w="30" h="39" extrusionOk="0">
                  <a:moveTo>
                    <a:pt x="30" y="19"/>
                  </a:moveTo>
                  <a:cubicBezTo>
                    <a:pt x="28" y="23"/>
                    <a:pt x="27" y="27"/>
                    <a:pt x="26" y="31"/>
                  </a:cubicBezTo>
                  <a:cubicBezTo>
                    <a:pt x="23" y="33"/>
                    <a:pt x="20" y="36"/>
                    <a:pt x="18" y="39"/>
                  </a:cubicBezTo>
                  <a:cubicBezTo>
                    <a:pt x="12" y="38"/>
                    <a:pt x="6" y="35"/>
                    <a:pt x="1" y="32"/>
                  </a:cubicBezTo>
                  <a:cubicBezTo>
                    <a:pt x="0" y="30"/>
                    <a:pt x="0" y="28"/>
                    <a:pt x="0" y="27"/>
                  </a:cubicBezTo>
                  <a:cubicBezTo>
                    <a:pt x="2" y="22"/>
                    <a:pt x="5" y="19"/>
                    <a:pt x="10" y="18"/>
                  </a:cubicBezTo>
                  <a:cubicBezTo>
                    <a:pt x="22" y="17"/>
                    <a:pt x="14" y="4"/>
                    <a:pt x="21" y="0"/>
                  </a:cubicBezTo>
                  <a:cubicBezTo>
                    <a:pt x="30" y="3"/>
                    <a:pt x="21" y="15"/>
                    <a:pt x="30" y="19"/>
                  </a:cubicBezTo>
                  <a:close/>
                </a:path>
              </a:pathLst>
            </a:custGeom>
            <a:solidFill>
              <a:srgbClr val="5F57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5"/>
            <p:cNvSpPr/>
            <p:nvPr/>
          </p:nvSpPr>
          <p:spPr>
            <a:xfrm>
              <a:off x="2324" y="1295"/>
              <a:ext cx="21" cy="62"/>
            </a:xfrm>
            <a:custGeom>
              <a:avLst/>
              <a:gdLst/>
              <a:ahLst/>
              <a:cxnLst/>
              <a:rect l="l" t="t" r="r" b="b"/>
              <a:pathLst>
                <a:path w="21" h="62" extrusionOk="0">
                  <a:moveTo>
                    <a:pt x="10" y="60"/>
                  </a:moveTo>
                  <a:cubicBezTo>
                    <a:pt x="7" y="42"/>
                    <a:pt x="0" y="24"/>
                    <a:pt x="2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10" y="1"/>
                    <a:pt x="10" y="8"/>
                    <a:pt x="13" y="13"/>
                  </a:cubicBezTo>
                  <a:cubicBezTo>
                    <a:pt x="16" y="25"/>
                    <a:pt x="21" y="38"/>
                    <a:pt x="21" y="51"/>
                  </a:cubicBezTo>
                  <a:cubicBezTo>
                    <a:pt x="21" y="53"/>
                    <a:pt x="20" y="55"/>
                    <a:pt x="19" y="57"/>
                  </a:cubicBezTo>
                  <a:cubicBezTo>
                    <a:pt x="17" y="60"/>
                    <a:pt x="14" y="62"/>
                    <a:pt x="10" y="60"/>
                  </a:cubicBezTo>
                  <a:close/>
                </a:path>
              </a:pathLst>
            </a:custGeom>
            <a:solidFill>
              <a:srgbClr val="825C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5"/>
            <p:cNvSpPr/>
            <p:nvPr/>
          </p:nvSpPr>
          <p:spPr>
            <a:xfrm>
              <a:off x="2301" y="1265"/>
              <a:ext cx="39" cy="44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33" y="43"/>
                  </a:moveTo>
                  <a:cubicBezTo>
                    <a:pt x="30" y="39"/>
                    <a:pt x="27" y="35"/>
                    <a:pt x="24" y="32"/>
                  </a:cubicBezTo>
                  <a:cubicBezTo>
                    <a:pt x="22" y="27"/>
                    <a:pt x="18" y="22"/>
                    <a:pt x="14" y="19"/>
                  </a:cubicBezTo>
                  <a:cubicBezTo>
                    <a:pt x="12" y="18"/>
                    <a:pt x="10" y="18"/>
                    <a:pt x="9" y="19"/>
                  </a:cubicBezTo>
                  <a:cubicBezTo>
                    <a:pt x="0" y="19"/>
                    <a:pt x="0" y="13"/>
                    <a:pt x="0" y="7"/>
                  </a:cubicBezTo>
                  <a:cubicBezTo>
                    <a:pt x="2" y="5"/>
                    <a:pt x="3" y="5"/>
                    <a:pt x="5" y="7"/>
                  </a:cubicBezTo>
                  <a:cubicBezTo>
                    <a:pt x="9" y="0"/>
                    <a:pt x="15" y="1"/>
                    <a:pt x="21" y="3"/>
                  </a:cubicBezTo>
                  <a:cubicBezTo>
                    <a:pt x="24" y="1"/>
                    <a:pt x="26" y="3"/>
                    <a:pt x="27" y="6"/>
                  </a:cubicBezTo>
                  <a:cubicBezTo>
                    <a:pt x="30" y="12"/>
                    <a:pt x="32" y="19"/>
                    <a:pt x="35" y="26"/>
                  </a:cubicBezTo>
                  <a:cubicBezTo>
                    <a:pt x="37" y="31"/>
                    <a:pt x="39" y="36"/>
                    <a:pt x="37" y="42"/>
                  </a:cubicBezTo>
                  <a:cubicBezTo>
                    <a:pt x="36" y="44"/>
                    <a:pt x="35" y="44"/>
                    <a:pt x="33" y="43"/>
                  </a:cubicBezTo>
                  <a:close/>
                </a:path>
              </a:pathLst>
            </a:custGeom>
            <a:solidFill>
              <a:srgbClr val="4E2E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5"/>
            <p:cNvSpPr/>
            <p:nvPr/>
          </p:nvSpPr>
          <p:spPr>
            <a:xfrm>
              <a:off x="2286" y="1207"/>
              <a:ext cx="38" cy="49"/>
            </a:xfrm>
            <a:custGeom>
              <a:avLst/>
              <a:gdLst/>
              <a:ahLst/>
              <a:cxnLst/>
              <a:rect l="l" t="t" r="r" b="b"/>
              <a:pathLst>
                <a:path w="38" h="50" extrusionOk="0">
                  <a:moveTo>
                    <a:pt x="32" y="34"/>
                  </a:moveTo>
                  <a:cubicBezTo>
                    <a:pt x="35" y="36"/>
                    <a:pt x="36" y="39"/>
                    <a:pt x="36" y="42"/>
                  </a:cubicBezTo>
                  <a:cubicBezTo>
                    <a:pt x="38" y="45"/>
                    <a:pt x="38" y="47"/>
                    <a:pt x="35" y="50"/>
                  </a:cubicBezTo>
                  <a:cubicBezTo>
                    <a:pt x="31" y="47"/>
                    <a:pt x="27" y="44"/>
                    <a:pt x="23" y="42"/>
                  </a:cubicBezTo>
                  <a:cubicBezTo>
                    <a:pt x="13" y="35"/>
                    <a:pt x="2" y="28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ubicBezTo>
                    <a:pt x="3" y="0"/>
                    <a:pt x="5" y="2"/>
                    <a:pt x="7" y="4"/>
                  </a:cubicBezTo>
                  <a:cubicBezTo>
                    <a:pt x="16" y="13"/>
                    <a:pt x="24" y="23"/>
                    <a:pt x="32" y="34"/>
                  </a:cubicBezTo>
                  <a:close/>
                </a:path>
              </a:pathLst>
            </a:custGeom>
            <a:solidFill>
              <a:srgbClr val="3F26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5"/>
            <p:cNvSpPr/>
            <p:nvPr/>
          </p:nvSpPr>
          <p:spPr>
            <a:xfrm>
              <a:off x="2285" y="1471"/>
              <a:ext cx="21" cy="40"/>
            </a:xfrm>
            <a:custGeom>
              <a:avLst/>
              <a:gdLst/>
              <a:ahLst/>
              <a:cxnLst/>
              <a:rect l="l" t="t" r="r" b="b"/>
              <a:pathLst>
                <a:path w="21" h="41" extrusionOk="0">
                  <a:moveTo>
                    <a:pt x="21" y="31"/>
                  </a:moveTo>
                  <a:cubicBezTo>
                    <a:pt x="19" y="35"/>
                    <a:pt x="17" y="38"/>
                    <a:pt x="13" y="40"/>
                  </a:cubicBezTo>
                  <a:cubicBezTo>
                    <a:pt x="11" y="41"/>
                    <a:pt x="10" y="41"/>
                    <a:pt x="8" y="41"/>
                  </a:cubicBezTo>
                  <a:cubicBezTo>
                    <a:pt x="2" y="36"/>
                    <a:pt x="4" y="28"/>
                    <a:pt x="2" y="22"/>
                  </a:cubicBezTo>
                  <a:cubicBezTo>
                    <a:pt x="0" y="17"/>
                    <a:pt x="4" y="12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1" y="1"/>
                    <a:pt x="12" y="22"/>
                    <a:pt x="21" y="31"/>
                  </a:cubicBezTo>
                  <a:close/>
                </a:path>
              </a:pathLst>
            </a:custGeom>
            <a:solidFill>
              <a:srgbClr val="745C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5"/>
            <p:cNvSpPr/>
            <p:nvPr/>
          </p:nvSpPr>
          <p:spPr>
            <a:xfrm>
              <a:off x="2273" y="1411"/>
              <a:ext cx="25" cy="32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8" y="31"/>
                  </a:moveTo>
                  <a:cubicBezTo>
                    <a:pt x="0" y="28"/>
                    <a:pt x="10" y="20"/>
                    <a:pt x="4" y="16"/>
                  </a:cubicBezTo>
                  <a:cubicBezTo>
                    <a:pt x="10" y="13"/>
                    <a:pt x="8" y="8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7" y="0"/>
                  </a:cubicBezTo>
                  <a:cubicBezTo>
                    <a:pt x="21" y="3"/>
                    <a:pt x="25" y="5"/>
                    <a:pt x="20" y="11"/>
                  </a:cubicBezTo>
                  <a:cubicBezTo>
                    <a:pt x="19" y="19"/>
                    <a:pt x="25" y="32"/>
                    <a:pt x="8" y="31"/>
                  </a:cubicBezTo>
                  <a:close/>
                </a:path>
              </a:pathLst>
            </a:custGeom>
            <a:solidFill>
              <a:srgbClr val="BAA5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5"/>
            <p:cNvSpPr/>
            <p:nvPr/>
          </p:nvSpPr>
          <p:spPr>
            <a:xfrm>
              <a:off x="2277" y="1218"/>
              <a:ext cx="32" cy="31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9" y="3"/>
                  </a:moveTo>
                  <a:cubicBezTo>
                    <a:pt x="17" y="12"/>
                    <a:pt x="27" y="19"/>
                    <a:pt x="32" y="31"/>
                  </a:cubicBezTo>
                  <a:cubicBezTo>
                    <a:pt x="14" y="31"/>
                    <a:pt x="8" y="17"/>
                    <a:pt x="1" y="4"/>
                  </a:cubicBezTo>
                  <a:cubicBezTo>
                    <a:pt x="0" y="0"/>
                    <a:pt x="6" y="2"/>
                    <a:pt x="9" y="3"/>
                  </a:cubicBezTo>
                  <a:close/>
                </a:path>
              </a:pathLst>
            </a:custGeom>
            <a:solidFill>
              <a:srgbClr val="3B24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5"/>
            <p:cNvSpPr/>
            <p:nvPr/>
          </p:nvSpPr>
          <p:spPr>
            <a:xfrm>
              <a:off x="2385" y="1475"/>
              <a:ext cx="23" cy="41"/>
            </a:xfrm>
            <a:custGeom>
              <a:avLst/>
              <a:gdLst/>
              <a:ahLst/>
              <a:cxnLst/>
              <a:rect l="l" t="t" r="r" b="b"/>
              <a:pathLst>
                <a:path w="23" h="42" extrusionOk="0">
                  <a:moveTo>
                    <a:pt x="0" y="7"/>
                  </a:moveTo>
                  <a:cubicBezTo>
                    <a:pt x="2" y="5"/>
                    <a:pt x="5" y="2"/>
                    <a:pt x="7" y="0"/>
                  </a:cubicBezTo>
                  <a:cubicBezTo>
                    <a:pt x="19" y="11"/>
                    <a:pt x="17" y="26"/>
                    <a:pt x="23" y="40"/>
                  </a:cubicBezTo>
                  <a:cubicBezTo>
                    <a:pt x="22" y="41"/>
                    <a:pt x="20" y="42"/>
                    <a:pt x="19" y="40"/>
                  </a:cubicBezTo>
                  <a:cubicBezTo>
                    <a:pt x="11" y="30"/>
                    <a:pt x="13" y="14"/>
                    <a:pt x="0" y="7"/>
                  </a:cubicBezTo>
                  <a:close/>
                </a:path>
              </a:pathLst>
            </a:custGeom>
            <a:solidFill>
              <a:srgbClr val="815B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5"/>
            <p:cNvSpPr/>
            <p:nvPr/>
          </p:nvSpPr>
          <p:spPr>
            <a:xfrm>
              <a:off x="2295" y="1370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1" y="1"/>
                  </a:moveTo>
                  <a:cubicBezTo>
                    <a:pt x="14" y="11"/>
                    <a:pt x="29" y="23"/>
                    <a:pt x="7" y="29"/>
                  </a:cubicBezTo>
                  <a:cubicBezTo>
                    <a:pt x="4" y="26"/>
                    <a:pt x="5" y="22"/>
                    <a:pt x="3" y="19"/>
                  </a:cubicBezTo>
                  <a:cubicBezTo>
                    <a:pt x="3" y="16"/>
                    <a:pt x="1" y="12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4" y="2"/>
                    <a:pt x="7" y="0"/>
                    <a:pt x="11" y="1"/>
                  </a:cubicBezTo>
                  <a:close/>
                </a:path>
              </a:pathLst>
            </a:custGeom>
            <a:solidFill>
              <a:srgbClr val="4436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5"/>
            <p:cNvSpPr/>
            <p:nvPr/>
          </p:nvSpPr>
          <p:spPr>
            <a:xfrm>
              <a:off x="2273" y="1299"/>
              <a:ext cx="33" cy="36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20" y="29"/>
                  </a:moveTo>
                  <a:cubicBezTo>
                    <a:pt x="14" y="27"/>
                    <a:pt x="5" y="36"/>
                    <a:pt x="1" y="25"/>
                  </a:cubicBezTo>
                  <a:cubicBezTo>
                    <a:pt x="0" y="18"/>
                    <a:pt x="4" y="18"/>
                    <a:pt x="8" y="21"/>
                  </a:cubicBezTo>
                  <a:cubicBezTo>
                    <a:pt x="18" y="28"/>
                    <a:pt x="24" y="26"/>
                    <a:pt x="24" y="13"/>
                  </a:cubicBezTo>
                  <a:cubicBezTo>
                    <a:pt x="24" y="9"/>
                    <a:pt x="25" y="4"/>
                    <a:pt x="25" y="0"/>
                  </a:cubicBezTo>
                  <a:cubicBezTo>
                    <a:pt x="27" y="10"/>
                    <a:pt x="33" y="21"/>
                    <a:pt x="20" y="29"/>
                  </a:cubicBezTo>
                  <a:close/>
                </a:path>
              </a:pathLst>
            </a:custGeom>
            <a:solidFill>
              <a:srgbClr val="C7AE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5"/>
            <p:cNvSpPr/>
            <p:nvPr/>
          </p:nvSpPr>
          <p:spPr>
            <a:xfrm>
              <a:off x="2270" y="1193"/>
              <a:ext cx="28" cy="23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9" y="19"/>
                  </a:moveTo>
                  <a:cubicBezTo>
                    <a:pt x="18" y="18"/>
                    <a:pt x="17" y="17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1" y="11"/>
                    <a:pt x="0" y="15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8" y="0"/>
                    <a:pt x="14" y="10"/>
                    <a:pt x="23" y="8"/>
                  </a:cubicBezTo>
                  <a:cubicBezTo>
                    <a:pt x="25" y="10"/>
                    <a:pt x="26" y="13"/>
                    <a:pt x="28" y="16"/>
                  </a:cubicBezTo>
                  <a:cubicBezTo>
                    <a:pt x="27" y="22"/>
                    <a:pt x="24" y="23"/>
                    <a:pt x="19" y="19"/>
                  </a:cubicBezTo>
                  <a:close/>
                </a:path>
              </a:pathLst>
            </a:custGeom>
            <a:solidFill>
              <a:srgbClr val="462B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5"/>
            <p:cNvSpPr/>
            <p:nvPr/>
          </p:nvSpPr>
          <p:spPr>
            <a:xfrm>
              <a:off x="2256" y="1196"/>
              <a:ext cx="30" cy="15"/>
            </a:xfrm>
            <a:custGeom>
              <a:avLst/>
              <a:gdLst/>
              <a:ahLst/>
              <a:cxnLst/>
              <a:rect l="l" t="t" r="r" b="b"/>
              <a:pathLst>
                <a:path w="30" h="15" extrusionOk="0">
                  <a:moveTo>
                    <a:pt x="14" y="1"/>
                  </a:moveTo>
                  <a:cubicBezTo>
                    <a:pt x="19" y="5"/>
                    <a:pt x="24" y="9"/>
                    <a:pt x="30" y="13"/>
                  </a:cubicBezTo>
                  <a:cubicBezTo>
                    <a:pt x="19" y="15"/>
                    <a:pt x="10" y="10"/>
                    <a:pt x="2" y="4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6" y="1"/>
                    <a:pt x="10" y="1"/>
                    <a:pt x="14" y="1"/>
                  </a:cubicBezTo>
                  <a:close/>
                </a:path>
              </a:pathLst>
            </a:custGeom>
            <a:solidFill>
              <a:srgbClr val="7B5B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5"/>
            <p:cNvSpPr/>
            <p:nvPr/>
          </p:nvSpPr>
          <p:spPr>
            <a:xfrm>
              <a:off x="2366" y="1478"/>
              <a:ext cx="15" cy="23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5" y="0"/>
                  </a:moveTo>
                  <a:cubicBezTo>
                    <a:pt x="16" y="2"/>
                    <a:pt x="16" y="3"/>
                    <a:pt x="16" y="4"/>
                  </a:cubicBezTo>
                  <a:cubicBezTo>
                    <a:pt x="12" y="10"/>
                    <a:pt x="9" y="16"/>
                    <a:pt x="5" y="24"/>
                  </a:cubicBezTo>
                  <a:cubicBezTo>
                    <a:pt x="0" y="10"/>
                    <a:pt x="6" y="5"/>
                    <a:pt x="15" y="0"/>
                  </a:cubicBezTo>
                  <a:close/>
                </a:path>
              </a:pathLst>
            </a:custGeom>
            <a:solidFill>
              <a:srgbClr val="583E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5"/>
            <p:cNvSpPr/>
            <p:nvPr/>
          </p:nvSpPr>
          <p:spPr>
            <a:xfrm>
              <a:off x="2321" y="1249"/>
              <a:ext cx="14" cy="18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0" y="8"/>
                  </a:moveTo>
                  <a:cubicBezTo>
                    <a:pt x="0" y="5"/>
                    <a:pt x="1" y="3"/>
                    <a:pt x="1" y="0"/>
                  </a:cubicBezTo>
                  <a:cubicBezTo>
                    <a:pt x="6" y="2"/>
                    <a:pt x="10" y="6"/>
                    <a:pt x="13" y="11"/>
                  </a:cubicBezTo>
                  <a:cubicBezTo>
                    <a:pt x="14" y="13"/>
                    <a:pt x="14" y="15"/>
                    <a:pt x="12" y="17"/>
                  </a:cubicBezTo>
                  <a:cubicBezTo>
                    <a:pt x="8" y="19"/>
                    <a:pt x="4" y="19"/>
                    <a:pt x="1" y="15"/>
                  </a:cubicBezTo>
                  <a:cubicBezTo>
                    <a:pt x="1" y="13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6F52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5"/>
            <p:cNvSpPr/>
            <p:nvPr/>
          </p:nvSpPr>
          <p:spPr>
            <a:xfrm>
              <a:off x="2310" y="1276"/>
              <a:ext cx="16" cy="23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3" y="0"/>
                  </a:moveTo>
                  <a:cubicBezTo>
                    <a:pt x="12" y="4"/>
                    <a:pt x="14" y="12"/>
                    <a:pt x="15" y="21"/>
                  </a:cubicBezTo>
                  <a:cubicBezTo>
                    <a:pt x="15" y="22"/>
                    <a:pt x="16" y="22"/>
                    <a:pt x="16" y="23"/>
                  </a:cubicBezTo>
                  <a:cubicBezTo>
                    <a:pt x="13" y="21"/>
                    <a:pt x="10" y="18"/>
                    <a:pt x="7" y="16"/>
                  </a:cubicBezTo>
                  <a:cubicBezTo>
                    <a:pt x="0" y="12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7E5E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5"/>
            <p:cNvSpPr/>
            <p:nvPr/>
          </p:nvSpPr>
          <p:spPr>
            <a:xfrm>
              <a:off x="2408" y="1565"/>
              <a:ext cx="21" cy="20"/>
            </a:xfrm>
            <a:custGeom>
              <a:avLst/>
              <a:gdLst/>
              <a:ahLst/>
              <a:cxnLst/>
              <a:rect l="l" t="t" r="r" b="b"/>
              <a:pathLst>
                <a:path w="21" h="20" extrusionOk="0">
                  <a:moveTo>
                    <a:pt x="21" y="20"/>
                  </a:moveTo>
                  <a:cubicBezTo>
                    <a:pt x="12" y="20"/>
                    <a:pt x="6" y="14"/>
                    <a:pt x="0" y="9"/>
                  </a:cubicBezTo>
                  <a:cubicBezTo>
                    <a:pt x="14" y="0"/>
                    <a:pt x="15" y="15"/>
                    <a:pt x="21" y="20"/>
                  </a:cubicBezTo>
                  <a:close/>
                </a:path>
              </a:pathLst>
            </a:custGeom>
            <a:solidFill>
              <a:srgbClr val="F7F3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5"/>
            <p:cNvSpPr/>
            <p:nvPr/>
          </p:nvSpPr>
          <p:spPr>
            <a:xfrm>
              <a:off x="2195" y="1184"/>
              <a:ext cx="23" cy="4"/>
            </a:xfrm>
            <a:custGeom>
              <a:avLst/>
              <a:gdLst/>
              <a:ahLst/>
              <a:cxnLst/>
              <a:rect l="l" t="t" r="r" b="b"/>
              <a:pathLst>
                <a:path w="23" h="4" extrusionOk="0">
                  <a:moveTo>
                    <a:pt x="23" y="4"/>
                  </a:moveTo>
                  <a:cubicBezTo>
                    <a:pt x="15" y="4"/>
                    <a:pt x="7" y="4"/>
                    <a:pt x="0" y="4"/>
                  </a:cubicBezTo>
                  <a:cubicBezTo>
                    <a:pt x="8" y="0"/>
                    <a:pt x="15" y="0"/>
                    <a:pt x="23" y="4"/>
                  </a:cubicBezTo>
                  <a:close/>
                </a:path>
              </a:pathLst>
            </a:custGeom>
            <a:solidFill>
              <a:srgbClr val="5442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5"/>
            <p:cNvSpPr/>
            <p:nvPr/>
          </p:nvSpPr>
          <p:spPr>
            <a:xfrm>
              <a:off x="2304" y="1276"/>
              <a:ext cx="13" cy="19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9" y="0"/>
                  </a:moveTo>
                  <a:cubicBezTo>
                    <a:pt x="11" y="5"/>
                    <a:pt x="12" y="10"/>
                    <a:pt x="13" y="16"/>
                  </a:cubicBezTo>
                  <a:cubicBezTo>
                    <a:pt x="10" y="17"/>
                    <a:pt x="6" y="19"/>
                    <a:pt x="5" y="18"/>
                  </a:cubicBezTo>
                  <a:cubicBezTo>
                    <a:pt x="0" y="15"/>
                    <a:pt x="5" y="11"/>
                    <a:pt x="6" y="8"/>
                  </a:cubicBezTo>
                  <a:cubicBezTo>
                    <a:pt x="7" y="5"/>
                    <a:pt x="8" y="2"/>
                    <a:pt x="9" y="0"/>
                  </a:cubicBezTo>
                  <a:close/>
                </a:path>
              </a:pathLst>
            </a:custGeom>
            <a:solidFill>
              <a:srgbClr val="3D21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5"/>
            <p:cNvSpPr/>
            <p:nvPr/>
          </p:nvSpPr>
          <p:spPr>
            <a:xfrm>
              <a:off x="2322" y="1262"/>
              <a:ext cx="17" cy="1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0" y="1"/>
                  </a:moveTo>
                  <a:cubicBezTo>
                    <a:pt x="4" y="1"/>
                    <a:pt x="8" y="1"/>
                    <a:pt x="12" y="1"/>
                  </a:cubicBezTo>
                  <a:cubicBezTo>
                    <a:pt x="15" y="0"/>
                    <a:pt x="17" y="2"/>
                    <a:pt x="17" y="6"/>
                  </a:cubicBezTo>
                  <a:cubicBezTo>
                    <a:pt x="17" y="9"/>
                    <a:pt x="15" y="11"/>
                    <a:pt x="12" y="12"/>
                  </a:cubicBezTo>
                  <a:cubicBezTo>
                    <a:pt x="9" y="13"/>
                    <a:pt x="6" y="12"/>
                    <a:pt x="4" y="10"/>
                  </a:cubicBezTo>
                  <a:cubicBezTo>
                    <a:pt x="2" y="9"/>
                    <a:pt x="1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2818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5"/>
            <p:cNvSpPr/>
            <p:nvPr/>
          </p:nvSpPr>
          <p:spPr>
            <a:xfrm>
              <a:off x="2296" y="1354"/>
              <a:ext cx="10" cy="21"/>
            </a:xfrm>
            <a:custGeom>
              <a:avLst/>
              <a:gdLst/>
              <a:ahLst/>
              <a:cxnLst/>
              <a:rect l="l" t="t" r="r" b="b"/>
              <a:pathLst>
                <a:path w="10" h="22" extrusionOk="0">
                  <a:moveTo>
                    <a:pt x="10" y="18"/>
                  </a:moveTo>
                  <a:cubicBezTo>
                    <a:pt x="9" y="22"/>
                    <a:pt x="5" y="21"/>
                    <a:pt x="2" y="22"/>
                  </a:cubicBezTo>
                  <a:cubicBezTo>
                    <a:pt x="0" y="21"/>
                    <a:pt x="0" y="19"/>
                    <a:pt x="1" y="17"/>
                  </a:cubicBezTo>
                  <a:cubicBezTo>
                    <a:pt x="3" y="12"/>
                    <a:pt x="5" y="6"/>
                    <a:pt x="6" y="0"/>
                  </a:cubicBezTo>
                  <a:cubicBezTo>
                    <a:pt x="7" y="6"/>
                    <a:pt x="9" y="12"/>
                    <a:pt x="10" y="18"/>
                  </a:cubicBezTo>
                  <a:close/>
                </a:path>
              </a:pathLst>
            </a:custGeom>
            <a:solidFill>
              <a:srgbClr val="BDAA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5"/>
            <p:cNvSpPr/>
            <p:nvPr/>
          </p:nvSpPr>
          <p:spPr>
            <a:xfrm>
              <a:off x="2334" y="1352"/>
              <a:ext cx="15" cy="19"/>
            </a:xfrm>
            <a:custGeom>
              <a:avLst/>
              <a:gdLst/>
              <a:ahLst/>
              <a:cxnLst/>
              <a:rect l="l" t="t" r="r" b="b"/>
              <a:pathLst>
                <a:path w="15" h="20" extrusionOk="0">
                  <a:moveTo>
                    <a:pt x="0" y="3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15" y="7"/>
                    <a:pt x="14" y="13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2" y="16"/>
                    <a:pt x="3" y="9"/>
                    <a:pt x="0" y="3"/>
                  </a:cubicBezTo>
                  <a:close/>
                </a:path>
              </a:pathLst>
            </a:custGeom>
            <a:solidFill>
              <a:srgbClr val="5D40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5"/>
            <p:cNvSpPr/>
            <p:nvPr/>
          </p:nvSpPr>
          <p:spPr>
            <a:xfrm>
              <a:off x="2093" y="121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6" y="12"/>
                  </a:moveTo>
                  <a:cubicBezTo>
                    <a:pt x="4" y="11"/>
                    <a:pt x="0" y="11"/>
                    <a:pt x="1" y="9"/>
                  </a:cubicBezTo>
                  <a:cubicBezTo>
                    <a:pt x="3" y="3"/>
                    <a:pt x="8" y="0"/>
                    <a:pt x="14" y="0"/>
                  </a:cubicBezTo>
                  <a:cubicBezTo>
                    <a:pt x="12" y="4"/>
                    <a:pt x="9" y="8"/>
                    <a:pt x="6" y="12"/>
                  </a:cubicBezTo>
                  <a:close/>
                </a:path>
              </a:pathLst>
            </a:custGeom>
            <a:solidFill>
              <a:srgbClr val="6952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5"/>
            <p:cNvSpPr/>
            <p:nvPr/>
          </p:nvSpPr>
          <p:spPr>
            <a:xfrm>
              <a:off x="2423" y="1540"/>
              <a:ext cx="6" cy="22"/>
            </a:xfrm>
            <a:custGeom>
              <a:avLst/>
              <a:gdLst/>
              <a:ahLst/>
              <a:cxnLst/>
              <a:rect l="l" t="t" r="r" b="b"/>
              <a:pathLst>
                <a:path w="6" h="22" extrusionOk="0">
                  <a:moveTo>
                    <a:pt x="1" y="14"/>
                  </a:moveTo>
                  <a:cubicBezTo>
                    <a:pt x="2" y="10"/>
                    <a:pt x="0" y="5"/>
                    <a:pt x="6" y="0"/>
                  </a:cubicBezTo>
                  <a:cubicBezTo>
                    <a:pt x="6" y="8"/>
                    <a:pt x="6" y="15"/>
                    <a:pt x="6" y="22"/>
                  </a:cubicBezTo>
                  <a:cubicBezTo>
                    <a:pt x="2" y="20"/>
                    <a:pt x="2" y="17"/>
                    <a:pt x="1" y="14"/>
                  </a:cubicBezTo>
                  <a:close/>
                </a:path>
              </a:pathLst>
            </a:custGeom>
            <a:solidFill>
              <a:srgbClr val="765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5"/>
            <p:cNvSpPr/>
            <p:nvPr/>
          </p:nvSpPr>
          <p:spPr>
            <a:xfrm>
              <a:off x="2405" y="1533"/>
              <a:ext cx="10" cy="1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4" y="0"/>
                  </a:moveTo>
                  <a:cubicBezTo>
                    <a:pt x="5" y="0"/>
                    <a:pt x="6" y="0"/>
                    <a:pt x="8" y="1"/>
                  </a:cubicBezTo>
                  <a:cubicBezTo>
                    <a:pt x="6" y="5"/>
                    <a:pt x="10" y="12"/>
                    <a:pt x="4" y="13"/>
                  </a:cubicBezTo>
                  <a:cubicBezTo>
                    <a:pt x="0" y="14"/>
                    <a:pt x="0" y="8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6E4E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5"/>
            <p:cNvSpPr/>
            <p:nvPr/>
          </p:nvSpPr>
          <p:spPr>
            <a:xfrm>
              <a:off x="2413" y="1530"/>
              <a:ext cx="7" cy="23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7" y="0"/>
                  </a:moveTo>
                  <a:cubicBezTo>
                    <a:pt x="7" y="8"/>
                    <a:pt x="7" y="16"/>
                    <a:pt x="7" y="23"/>
                  </a:cubicBezTo>
                  <a:cubicBezTo>
                    <a:pt x="0" y="17"/>
                    <a:pt x="5" y="7"/>
                    <a:pt x="3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457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5"/>
            <p:cNvSpPr/>
            <p:nvPr/>
          </p:nvSpPr>
          <p:spPr>
            <a:xfrm>
              <a:off x="2404" y="1514"/>
              <a:ext cx="5" cy="23"/>
            </a:xfrm>
            <a:custGeom>
              <a:avLst/>
              <a:gdLst/>
              <a:ahLst/>
              <a:cxnLst/>
              <a:rect l="l" t="t" r="r" b="b"/>
              <a:pathLst>
                <a:path w="5" h="23" extrusionOk="0">
                  <a:moveTo>
                    <a:pt x="5" y="19"/>
                  </a:moveTo>
                  <a:cubicBezTo>
                    <a:pt x="3" y="21"/>
                    <a:pt x="2" y="22"/>
                    <a:pt x="1" y="23"/>
                  </a:cubicBezTo>
                  <a:cubicBezTo>
                    <a:pt x="1" y="15"/>
                    <a:pt x="0" y="8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6"/>
                    <a:pt x="4" y="13"/>
                    <a:pt x="5" y="19"/>
                  </a:cubicBezTo>
                  <a:close/>
                </a:path>
              </a:pathLst>
            </a:custGeom>
            <a:solidFill>
              <a:srgbClr val="7F61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5"/>
            <p:cNvSpPr/>
            <p:nvPr/>
          </p:nvSpPr>
          <p:spPr>
            <a:xfrm>
              <a:off x="2384" y="1496"/>
              <a:ext cx="8" cy="16"/>
            </a:xfrm>
            <a:custGeom>
              <a:avLst/>
              <a:gdLst/>
              <a:ahLst/>
              <a:cxnLst/>
              <a:rect l="l" t="t" r="r" b="b"/>
              <a:pathLst>
                <a:path w="8" h="16" extrusionOk="0">
                  <a:moveTo>
                    <a:pt x="8" y="16"/>
                  </a:moveTo>
                  <a:cubicBezTo>
                    <a:pt x="3" y="11"/>
                    <a:pt x="0" y="7"/>
                    <a:pt x="2" y="0"/>
                  </a:cubicBezTo>
                  <a:cubicBezTo>
                    <a:pt x="6" y="4"/>
                    <a:pt x="8" y="8"/>
                    <a:pt x="8" y="16"/>
                  </a:cubicBezTo>
                  <a:close/>
                </a:path>
              </a:pathLst>
            </a:custGeom>
            <a:solidFill>
              <a:srgbClr val="4737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5"/>
            <p:cNvSpPr/>
            <p:nvPr/>
          </p:nvSpPr>
          <p:spPr>
            <a:xfrm>
              <a:off x="2290" y="1406"/>
              <a:ext cx="12" cy="16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3" y="16"/>
                  </a:moveTo>
                  <a:cubicBezTo>
                    <a:pt x="2" y="12"/>
                    <a:pt x="1" y="8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12" y="13"/>
                    <a:pt x="12" y="13"/>
                    <a:pt x="3" y="16"/>
                  </a:cubicBezTo>
                  <a:close/>
                </a:path>
              </a:pathLst>
            </a:custGeom>
            <a:solidFill>
              <a:srgbClr val="C1AD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5"/>
            <p:cNvSpPr/>
            <p:nvPr/>
          </p:nvSpPr>
          <p:spPr>
            <a:xfrm>
              <a:off x="2249" y="1192"/>
              <a:ext cx="9" cy="8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10" y="4"/>
                  </a:moveTo>
                  <a:cubicBezTo>
                    <a:pt x="10" y="6"/>
                    <a:pt x="10" y="7"/>
                    <a:pt x="10" y="8"/>
                  </a:cubicBezTo>
                  <a:cubicBezTo>
                    <a:pt x="6" y="8"/>
                    <a:pt x="2" y="8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5" y="0"/>
                    <a:pt x="8" y="1"/>
                    <a:pt x="10" y="4"/>
                  </a:cubicBezTo>
                  <a:close/>
                </a:path>
              </a:pathLst>
            </a:custGeom>
            <a:solidFill>
              <a:srgbClr val="6347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35"/>
            <p:cNvSpPr/>
            <p:nvPr/>
          </p:nvSpPr>
          <p:spPr>
            <a:xfrm>
              <a:off x="2295" y="1261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cubicBezTo>
                    <a:pt x="9" y="11"/>
                    <a:pt x="8" y="11"/>
                    <a:pt x="6" y="11"/>
                  </a:cubicBezTo>
                  <a:cubicBezTo>
                    <a:pt x="4" y="8"/>
                    <a:pt x="0" y="3"/>
                    <a:pt x="4" y="2"/>
                  </a:cubicBezTo>
                  <a:cubicBezTo>
                    <a:pt x="10" y="0"/>
                    <a:pt x="10" y="7"/>
                    <a:pt x="11" y="11"/>
                  </a:cubicBezTo>
                  <a:close/>
                </a:path>
              </a:pathLst>
            </a:custGeom>
            <a:solidFill>
              <a:srgbClr val="5B44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35"/>
            <p:cNvSpPr/>
            <p:nvPr/>
          </p:nvSpPr>
          <p:spPr>
            <a:xfrm>
              <a:off x="2322" y="1349"/>
              <a:ext cx="7" cy="9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4" y="0"/>
                  </a:moveTo>
                  <a:cubicBezTo>
                    <a:pt x="5" y="1"/>
                    <a:pt x="7" y="3"/>
                    <a:pt x="7" y="4"/>
                  </a:cubicBezTo>
                  <a:cubicBezTo>
                    <a:pt x="7" y="6"/>
                    <a:pt x="7" y="9"/>
                    <a:pt x="5" y="8"/>
                  </a:cubicBezTo>
                  <a:cubicBezTo>
                    <a:pt x="3" y="8"/>
                    <a:pt x="1" y="5"/>
                    <a:pt x="1" y="4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6A52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35"/>
            <p:cNvSpPr/>
            <p:nvPr/>
          </p:nvSpPr>
          <p:spPr>
            <a:xfrm>
              <a:off x="2293" y="1384"/>
              <a:ext cx="9" cy="1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9" y="3"/>
                  </a:moveTo>
                  <a:cubicBezTo>
                    <a:pt x="9" y="7"/>
                    <a:pt x="9" y="11"/>
                    <a:pt x="9" y="15"/>
                  </a:cubicBezTo>
                  <a:cubicBezTo>
                    <a:pt x="7" y="14"/>
                    <a:pt x="6" y="14"/>
                    <a:pt x="4" y="14"/>
                  </a:cubicBezTo>
                  <a:cubicBezTo>
                    <a:pt x="3" y="10"/>
                    <a:pt x="2" y="7"/>
                    <a:pt x="0" y="3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6" y="1"/>
                    <a:pt x="7" y="1"/>
                    <a:pt x="9" y="3"/>
                  </a:cubicBezTo>
                  <a:close/>
                </a:path>
              </a:pathLst>
            </a:custGeom>
            <a:solidFill>
              <a:srgbClr val="402E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35"/>
            <p:cNvSpPr/>
            <p:nvPr/>
          </p:nvSpPr>
          <p:spPr>
            <a:xfrm>
              <a:off x="2076" y="1640"/>
              <a:ext cx="63" cy="48"/>
            </a:xfrm>
            <a:custGeom>
              <a:avLst/>
              <a:gdLst/>
              <a:ahLst/>
              <a:cxnLst/>
              <a:rect l="l" t="t" r="r" b="b"/>
              <a:pathLst>
                <a:path w="64" h="48" extrusionOk="0">
                  <a:moveTo>
                    <a:pt x="0" y="41"/>
                  </a:moveTo>
                  <a:cubicBezTo>
                    <a:pt x="0" y="36"/>
                    <a:pt x="0" y="30"/>
                    <a:pt x="1" y="25"/>
                  </a:cubicBezTo>
                  <a:cubicBezTo>
                    <a:pt x="1" y="24"/>
                    <a:pt x="3" y="21"/>
                    <a:pt x="5" y="22"/>
                  </a:cubicBezTo>
                  <a:cubicBezTo>
                    <a:pt x="12" y="22"/>
                    <a:pt x="5" y="25"/>
                    <a:pt x="5" y="27"/>
                  </a:cubicBezTo>
                  <a:cubicBezTo>
                    <a:pt x="6" y="31"/>
                    <a:pt x="8" y="32"/>
                    <a:pt x="10" y="31"/>
                  </a:cubicBezTo>
                  <a:cubicBezTo>
                    <a:pt x="24" y="21"/>
                    <a:pt x="43" y="17"/>
                    <a:pt x="52" y="0"/>
                  </a:cubicBezTo>
                  <a:cubicBezTo>
                    <a:pt x="63" y="2"/>
                    <a:pt x="59" y="12"/>
                    <a:pt x="62" y="19"/>
                  </a:cubicBezTo>
                  <a:cubicBezTo>
                    <a:pt x="63" y="22"/>
                    <a:pt x="64" y="24"/>
                    <a:pt x="64" y="27"/>
                  </a:cubicBezTo>
                  <a:cubicBezTo>
                    <a:pt x="64" y="32"/>
                    <a:pt x="64" y="37"/>
                    <a:pt x="63" y="42"/>
                  </a:cubicBezTo>
                  <a:cubicBezTo>
                    <a:pt x="62" y="43"/>
                    <a:pt x="61" y="45"/>
                    <a:pt x="59" y="46"/>
                  </a:cubicBezTo>
                  <a:cubicBezTo>
                    <a:pt x="57" y="47"/>
                    <a:pt x="54" y="47"/>
                    <a:pt x="51" y="47"/>
                  </a:cubicBezTo>
                  <a:cubicBezTo>
                    <a:pt x="45" y="46"/>
                    <a:pt x="39" y="45"/>
                    <a:pt x="33" y="46"/>
                  </a:cubicBezTo>
                  <a:cubicBezTo>
                    <a:pt x="28" y="47"/>
                    <a:pt x="24" y="48"/>
                    <a:pt x="20" y="46"/>
                  </a:cubicBezTo>
                  <a:cubicBezTo>
                    <a:pt x="14" y="42"/>
                    <a:pt x="5" y="46"/>
                    <a:pt x="0" y="41"/>
                  </a:cubicBezTo>
                  <a:close/>
                </a:path>
              </a:pathLst>
            </a:custGeom>
            <a:solidFill>
              <a:srgbClr val="F5EDE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35"/>
            <p:cNvSpPr/>
            <p:nvPr/>
          </p:nvSpPr>
          <p:spPr>
            <a:xfrm>
              <a:off x="2034" y="1680"/>
              <a:ext cx="47" cy="31"/>
            </a:xfrm>
            <a:custGeom>
              <a:avLst/>
              <a:gdLst/>
              <a:ahLst/>
              <a:cxnLst/>
              <a:rect l="l" t="t" r="r" b="b"/>
              <a:pathLst>
                <a:path w="47" h="31" extrusionOk="0">
                  <a:moveTo>
                    <a:pt x="29" y="13"/>
                  </a:moveTo>
                  <a:cubicBezTo>
                    <a:pt x="26" y="14"/>
                    <a:pt x="27" y="20"/>
                    <a:pt x="22" y="20"/>
                  </a:cubicBezTo>
                  <a:cubicBezTo>
                    <a:pt x="14" y="10"/>
                    <a:pt x="12" y="31"/>
                    <a:pt x="5" y="23"/>
                  </a:cubicBezTo>
                  <a:cubicBezTo>
                    <a:pt x="2" y="21"/>
                    <a:pt x="0" y="18"/>
                    <a:pt x="2" y="13"/>
                  </a:cubicBezTo>
                  <a:cubicBezTo>
                    <a:pt x="13" y="9"/>
                    <a:pt x="25" y="4"/>
                    <a:pt x="37" y="4"/>
                  </a:cubicBezTo>
                  <a:cubicBezTo>
                    <a:pt x="42" y="3"/>
                    <a:pt x="47" y="0"/>
                    <a:pt x="45" y="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5" y="11"/>
                    <a:pt x="45" y="11"/>
                  </a:cubicBezTo>
                  <a:cubicBezTo>
                    <a:pt x="38" y="10"/>
                    <a:pt x="38" y="15"/>
                    <a:pt x="37" y="20"/>
                  </a:cubicBezTo>
                  <a:cubicBezTo>
                    <a:pt x="30" y="22"/>
                    <a:pt x="33" y="14"/>
                    <a:pt x="29" y="13"/>
                  </a:cubicBezTo>
                  <a:close/>
                </a:path>
              </a:pathLst>
            </a:custGeom>
            <a:solidFill>
              <a:srgbClr val="3731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35"/>
            <p:cNvSpPr/>
            <p:nvPr/>
          </p:nvSpPr>
          <p:spPr>
            <a:xfrm>
              <a:off x="2016" y="1671"/>
              <a:ext cx="24" cy="38"/>
            </a:xfrm>
            <a:custGeom>
              <a:avLst/>
              <a:gdLst/>
              <a:ahLst/>
              <a:cxnLst/>
              <a:rect l="l" t="t" r="r" b="b"/>
              <a:pathLst>
                <a:path w="25" h="38" extrusionOk="0">
                  <a:moveTo>
                    <a:pt x="21" y="22"/>
                  </a:moveTo>
                  <a:cubicBezTo>
                    <a:pt x="22" y="26"/>
                    <a:pt x="23" y="29"/>
                    <a:pt x="24" y="32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5"/>
                    <a:pt x="21" y="36"/>
                    <a:pt x="20" y="37"/>
                  </a:cubicBezTo>
                  <a:cubicBezTo>
                    <a:pt x="13" y="38"/>
                    <a:pt x="8" y="35"/>
                    <a:pt x="4" y="30"/>
                  </a:cubicBezTo>
                  <a:cubicBezTo>
                    <a:pt x="3" y="28"/>
                    <a:pt x="1" y="27"/>
                    <a:pt x="0" y="25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6" y="15"/>
                    <a:pt x="5" y="5"/>
                    <a:pt x="13" y="0"/>
                  </a:cubicBezTo>
                  <a:cubicBezTo>
                    <a:pt x="15" y="0"/>
                    <a:pt x="17" y="0"/>
                    <a:pt x="18" y="2"/>
                  </a:cubicBezTo>
                  <a:cubicBezTo>
                    <a:pt x="18" y="9"/>
                    <a:pt x="13" y="16"/>
                    <a:pt x="21" y="22"/>
                  </a:cubicBezTo>
                  <a:close/>
                </a:path>
              </a:pathLst>
            </a:custGeom>
            <a:solidFill>
              <a:srgbClr val="3935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35"/>
            <p:cNvSpPr/>
            <p:nvPr/>
          </p:nvSpPr>
          <p:spPr>
            <a:xfrm>
              <a:off x="2071" y="1674"/>
              <a:ext cx="27" cy="23"/>
            </a:xfrm>
            <a:custGeom>
              <a:avLst/>
              <a:gdLst/>
              <a:ahLst/>
              <a:cxnLst/>
              <a:rect l="l" t="t" r="r" b="b"/>
              <a:pathLst>
                <a:path w="27" h="23" extrusionOk="0">
                  <a:moveTo>
                    <a:pt x="8" y="15"/>
                  </a:moveTo>
                  <a:cubicBezTo>
                    <a:pt x="7" y="11"/>
                    <a:pt x="3" y="11"/>
                    <a:pt x="0" y="10"/>
                  </a:cubicBezTo>
                  <a:cubicBezTo>
                    <a:pt x="2" y="9"/>
                    <a:pt x="3" y="8"/>
                    <a:pt x="5" y="7"/>
                  </a:cubicBezTo>
                  <a:cubicBezTo>
                    <a:pt x="9" y="8"/>
                    <a:pt x="13" y="6"/>
                    <a:pt x="17" y="4"/>
                  </a:cubicBezTo>
                  <a:cubicBezTo>
                    <a:pt x="24" y="0"/>
                    <a:pt x="27" y="3"/>
                    <a:pt x="25" y="11"/>
                  </a:cubicBezTo>
                  <a:cubicBezTo>
                    <a:pt x="26" y="15"/>
                    <a:pt x="24" y="19"/>
                    <a:pt x="21" y="23"/>
                  </a:cubicBezTo>
                  <a:cubicBezTo>
                    <a:pt x="21" y="23"/>
                    <a:pt x="20" y="22"/>
                    <a:pt x="20" y="22"/>
                  </a:cubicBezTo>
                  <a:cubicBezTo>
                    <a:pt x="16" y="19"/>
                    <a:pt x="12" y="17"/>
                    <a:pt x="8" y="15"/>
                  </a:cubicBezTo>
                  <a:close/>
                </a:path>
              </a:pathLst>
            </a:custGeom>
            <a:solidFill>
              <a:srgbClr val="5A56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35"/>
            <p:cNvSpPr/>
            <p:nvPr/>
          </p:nvSpPr>
          <p:spPr>
            <a:xfrm>
              <a:off x="2128" y="1628"/>
              <a:ext cx="21" cy="34"/>
            </a:xfrm>
            <a:custGeom>
              <a:avLst/>
              <a:gdLst/>
              <a:ahLst/>
              <a:cxnLst/>
              <a:rect l="l" t="t" r="r" b="b"/>
              <a:pathLst>
                <a:path w="22" h="34" extrusionOk="0">
                  <a:moveTo>
                    <a:pt x="7" y="34"/>
                  </a:moveTo>
                  <a:cubicBezTo>
                    <a:pt x="0" y="28"/>
                    <a:pt x="7" y="18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5" y="6"/>
                    <a:pt x="10" y="3"/>
                    <a:pt x="16" y="1"/>
                  </a:cubicBezTo>
                  <a:cubicBezTo>
                    <a:pt x="22" y="0"/>
                    <a:pt x="22" y="4"/>
                    <a:pt x="21" y="9"/>
                  </a:cubicBezTo>
                  <a:cubicBezTo>
                    <a:pt x="13" y="15"/>
                    <a:pt x="14" y="27"/>
                    <a:pt x="7" y="34"/>
                  </a:cubicBezTo>
                  <a:close/>
                </a:path>
              </a:pathLst>
            </a:custGeom>
            <a:solidFill>
              <a:srgbClr val="3C25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35"/>
            <p:cNvSpPr/>
            <p:nvPr/>
          </p:nvSpPr>
          <p:spPr>
            <a:xfrm>
              <a:off x="2023" y="1652"/>
              <a:ext cx="16" cy="23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0" y="5"/>
                  </a:moveTo>
                  <a:cubicBezTo>
                    <a:pt x="5" y="5"/>
                    <a:pt x="10" y="0"/>
                    <a:pt x="16" y="4"/>
                  </a:cubicBezTo>
                  <a:cubicBezTo>
                    <a:pt x="15" y="7"/>
                    <a:pt x="14" y="10"/>
                    <a:pt x="13" y="13"/>
                  </a:cubicBezTo>
                  <a:cubicBezTo>
                    <a:pt x="9" y="14"/>
                    <a:pt x="4" y="23"/>
                    <a:pt x="0" y="12"/>
                  </a:cubicBezTo>
                  <a:cubicBezTo>
                    <a:pt x="0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3731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35"/>
            <p:cNvSpPr/>
            <p:nvPr/>
          </p:nvSpPr>
          <p:spPr>
            <a:xfrm>
              <a:off x="2019" y="1662"/>
              <a:ext cx="18" cy="13"/>
            </a:xfrm>
            <a:custGeom>
              <a:avLst/>
              <a:gdLst/>
              <a:ahLst/>
              <a:cxnLst/>
              <a:rect l="l" t="t" r="r" b="b"/>
              <a:pathLst>
                <a:path w="18" h="13" extrusionOk="0">
                  <a:moveTo>
                    <a:pt x="4" y="2"/>
                  </a:moveTo>
                  <a:cubicBezTo>
                    <a:pt x="8" y="7"/>
                    <a:pt x="13" y="0"/>
                    <a:pt x="17" y="3"/>
                  </a:cubicBezTo>
                  <a:cubicBezTo>
                    <a:pt x="17" y="6"/>
                    <a:pt x="18" y="9"/>
                    <a:pt x="14" y="11"/>
                  </a:cubicBezTo>
                  <a:cubicBezTo>
                    <a:pt x="12" y="11"/>
                    <a:pt x="11" y="11"/>
                    <a:pt x="9" y="11"/>
                  </a:cubicBezTo>
                  <a:cubicBezTo>
                    <a:pt x="6" y="13"/>
                    <a:pt x="3" y="13"/>
                    <a:pt x="1" y="11"/>
                  </a:cubicBezTo>
                  <a:cubicBezTo>
                    <a:pt x="0" y="7"/>
                    <a:pt x="2" y="4"/>
                    <a:pt x="4" y="2"/>
                  </a:cubicBezTo>
                  <a:close/>
                </a:path>
              </a:pathLst>
            </a:custGeom>
            <a:solidFill>
              <a:srgbClr val="726C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35"/>
            <p:cNvSpPr/>
            <p:nvPr/>
          </p:nvSpPr>
          <p:spPr>
            <a:xfrm>
              <a:off x="2396" y="1624"/>
              <a:ext cx="36" cy="48"/>
            </a:xfrm>
            <a:custGeom>
              <a:avLst/>
              <a:gdLst/>
              <a:ahLst/>
              <a:cxnLst/>
              <a:rect l="l" t="t" r="r" b="b"/>
              <a:pathLst>
                <a:path w="36" h="48" extrusionOk="0">
                  <a:moveTo>
                    <a:pt x="24" y="48"/>
                  </a:moveTo>
                  <a:cubicBezTo>
                    <a:pt x="17" y="33"/>
                    <a:pt x="1" y="23"/>
                    <a:pt x="0" y="4"/>
                  </a:cubicBezTo>
                  <a:cubicBezTo>
                    <a:pt x="5" y="3"/>
                    <a:pt x="9" y="0"/>
                    <a:pt x="12" y="7"/>
                  </a:cubicBezTo>
                  <a:cubicBezTo>
                    <a:pt x="15" y="16"/>
                    <a:pt x="21" y="25"/>
                    <a:pt x="28" y="32"/>
                  </a:cubicBezTo>
                  <a:cubicBezTo>
                    <a:pt x="36" y="40"/>
                    <a:pt x="22" y="42"/>
                    <a:pt x="24" y="48"/>
                  </a:cubicBezTo>
                  <a:close/>
                </a:path>
              </a:pathLst>
            </a:custGeom>
            <a:solidFill>
              <a:srgbClr val="B0AAA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35"/>
            <p:cNvSpPr/>
            <p:nvPr/>
          </p:nvSpPr>
          <p:spPr>
            <a:xfrm>
              <a:off x="2385" y="1596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3"/>
                  </a:moveTo>
                  <a:cubicBezTo>
                    <a:pt x="1" y="6"/>
                    <a:pt x="2" y="0"/>
                    <a:pt x="12" y="0"/>
                  </a:cubicBezTo>
                  <a:cubicBezTo>
                    <a:pt x="9" y="6"/>
                    <a:pt x="8" y="13"/>
                    <a:pt x="0" y="13"/>
                  </a:cubicBezTo>
                  <a:close/>
                </a:path>
              </a:pathLst>
            </a:custGeom>
            <a:solidFill>
              <a:srgbClr val="635D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35"/>
            <p:cNvSpPr/>
            <p:nvPr/>
          </p:nvSpPr>
          <p:spPr>
            <a:xfrm>
              <a:off x="2079" y="1346"/>
              <a:ext cx="195" cy="254"/>
            </a:xfrm>
            <a:custGeom>
              <a:avLst/>
              <a:gdLst/>
              <a:ahLst/>
              <a:cxnLst/>
              <a:rect l="l" t="t" r="r" b="b"/>
              <a:pathLst>
                <a:path w="197" h="256" extrusionOk="0">
                  <a:moveTo>
                    <a:pt x="197" y="82"/>
                  </a:moveTo>
                  <a:cubicBezTo>
                    <a:pt x="193" y="123"/>
                    <a:pt x="170" y="157"/>
                    <a:pt x="153" y="194"/>
                  </a:cubicBezTo>
                  <a:cubicBezTo>
                    <a:pt x="154" y="195"/>
                    <a:pt x="155" y="197"/>
                    <a:pt x="156" y="199"/>
                  </a:cubicBezTo>
                  <a:cubicBezTo>
                    <a:pt x="158" y="205"/>
                    <a:pt x="157" y="210"/>
                    <a:pt x="155" y="216"/>
                  </a:cubicBezTo>
                  <a:cubicBezTo>
                    <a:pt x="152" y="220"/>
                    <a:pt x="145" y="218"/>
                    <a:pt x="142" y="222"/>
                  </a:cubicBezTo>
                  <a:cubicBezTo>
                    <a:pt x="139" y="224"/>
                    <a:pt x="136" y="223"/>
                    <a:pt x="133" y="224"/>
                  </a:cubicBezTo>
                  <a:cubicBezTo>
                    <a:pt x="127" y="229"/>
                    <a:pt x="130" y="236"/>
                    <a:pt x="126" y="241"/>
                  </a:cubicBezTo>
                  <a:cubicBezTo>
                    <a:pt x="124" y="242"/>
                    <a:pt x="123" y="243"/>
                    <a:pt x="121" y="242"/>
                  </a:cubicBezTo>
                  <a:cubicBezTo>
                    <a:pt x="117" y="241"/>
                    <a:pt x="117" y="235"/>
                    <a:pt x="112" y="235"/>
                  </a:cubicBezTo>
                  <a:cubicBezTo>
                    <a:pt x="108" y="238"/>
                    <a:pt x="109" y="242"/>
                    <a:pt x="107" y="246"/>
                  </a:cubicBezTo>
                  <a:cubicBezTo>
                    <a:pt x="105" y="249"/>
                    <a:pt x="102" y="251"/>
                    <a:pt x="98" y="252"/>
                  </a:cubicBezTo>
                  <a:cubicBezTo>
                    <a:pt x="96" y="252"/>
                    <a:pt x="95" y="252"/>
                    <a:pt x="93" y="251"/>
                  </a:cubicBezTo>
                  <a:cubicBezTo>
                    <a:pt x="92" y="252"/>
                    <a:pt x="92" y="244"/>
                    <a:pt x="89" y="250"/>
                  </a:cubicBezTo>
                  <a:cubicBezTo>
                    <a:pt x="87" y="251"/>
                    <a:pt x="86" y="251"/>
                    <a:pt x="85" y="251"/>
                  </a:cubicBezTo>
                  <a:cubicBezTo>
                    <a:pt x="82" y="251"/>
                    <a:pt x="81" y="251"/>
                    <a:pt x="79" y="253"/>
                  </a:cubicBezTo>
                  <a:cubicBezTo>
                    <a:pt x="78" y="254"/>
                    <a:pt x="77" y="255"/>
                    <a:pt x="75" y="256"/>
                  </a:cubicBezTo>
                  <a:cubicBezTo>
                    <a:pt x="73" y="256"/>
                    <a:pt x="70" y="256"/>
                    <a:pt x="69" y="254"/>
                  </a:cubicBezTo>
                  <a:cubicBezTo>
                    <a:pt x="65" y="254"/>
                    <a:pt x="66" y="245"/>
                    <a:pt x="60" y="249"/>
                  </a:cubicBezTo>
                  <a:cubicBezTo>
                    <a:pt x="52" y="251"/>
                    <a:pt x="55" y="241"/>
                    <a:pt x="49" y="240"/>
                  </a:cubicBezTo>
                  <a:cubicBezTo>
                    <a:pt x="39" y="233"/>
                    <a:pt x="38" y="218"/>
                    <a:pt x="27" y="211"/>
                  </a:cubicBezTo>
                  <a:cubicBezTo>
                    <a:pt x="23" y="210"/>
                    <a:pt x="22" y="207"/>
                    <a:pt x="21" y="203"/>
                  </a:cubicBezTo>
                  <a:cubicBezTo>
                    <a:pt x="19" y="197"/>
                    <a:pt x="17" y="190"/>
                    <a:pt x="16" y="183"/>
                  </a:cubicBezTo>
                  <a:cubicBezTo>
                    <a:pt x="14" y="180"/>
                    <a:pt x="15" y="176"/>
                    <a:pt x="13" y="174"/>
                  </a:cubicBezTo>
                  <a:cubicBezTo>
                    <a:pt x="10" y="171"/>
                    <a:pt x="0" y="174"/>
                    <a:pt x="5" y="165"/>
                  </a:cubicBezTo>
                  <a:cubicBezTo>
                    <a:pt x="10" y="159"/>
                    <a:pt x="16" y="157"/>
                    <a:pt x="23" y="159"/>
                  </a:cubicBezTo>
                  <a:cubicBezTo>
                    <a:pt x="34" y="165"/>
                    <a:pt x="36" y="177"/>
                    <a:pt x="44" y="185"/>
                  </a:cubicBezTo>
                  <a:cubicBezTo>
                    <a:pt x="45" y="186"/>
                    <a:pt x="46" y="188"/>
                    <a:pt x="47" y="189"/>
                  </a:cubicBezTo>
                  <a:cubicBezTo>
                    <a:pt x="59" y="205"/>
                    <a:pt x="59" y="205"/>
                    <a:pt x="75" y="186"/>
                  </a:cubicBezTo>
                  <a:cubicBezTo>
                    <a:pt x="82" y="183"/>
                    <a:pt x="79" y="172"/>
                    <a:pt x="87" y="170"/>
                  </a:cubicBezTo>
                  <a:cubicBezTo>
                    <a:pt x="98" y="167"/>
                    <a:pt x="109" y="169"/>
                    <a:pt x="121" y="169"/>
                  </a:cubicBezTo>
                  <a:cubicBezTo>
                    <a:pt x="123" y="171"/>
                    <a:pt x="120" y="169"/>
                    <a:pt x="122" y="169"/>
                  </a:cubicBezTo>
                  <a:cubicBezTo>
                    <a:pt x="125" y="169"/>
                    <a:pt x="125" y="168"/>
                    <a:pt x="123" y="168"/>
                  </a:cubicBezTo>
                  <a:cubicBezTo>
                    <a:pt x="110" y="169"/>
                    <a:pt x="100" y="162"/>
                    <a:pt x="92" y="153"/>
                  </a:cubicBezTo>
                  <a:cubicBezTo>
                    <a:pt x="87" y="149"/>
                    <a:pt x="83" y="144"/>
                    <a:pt x="78" y="141"/>
                  </a:cubicBezTo>
                  <a:cubicBezTo>
                    <a:pt x="74" y="139"/>
                    <a:pt x="70" y="137"/>
                    <a:pt x="68" y="133"/>
                  </a:cubicBezTo>
                  <a:cubicBezTo>
                    <a:pt x="68" y="130"/>
                    <a:pt x="70" y="128"/>
                    <a:pt x="72" y="127"/>
                  </a:cubicBezTo>
                  <a:cubicBezTo>
                    <a:pt x="76" y="125"/>
                    <a:pt x="79" y="125"/>
                    <a:pt x="83" y="124"/>
                  </a:cubicBezTo>
                  <a:cubicBezTo>
                    <a:pt x="92" y="120"/>
                    <a:pt x="91" y="113"/>
                    <a:pt x="88" y="106"/>
                  </a:cubicBezTo>
                  <a:cubicBezTo>
                    <a:pt x="87" y="100"/>
                    <a:pt x="83" y="97"/>
                    <a:pt x="79" y="95"/>
                  </a:cubicBezTo>
                  <a:cubicBezTo>
                    <a:pt x="63" y="88"/>
                    <a:pt x="58" y="74"/>
                    <a:pt x="60" y="58"/>
                  </a:cubicBezTo>
                  <a:cubicBezTo>
                    <a:pt x="60" y="54"/>
                    <a:pt x="60" y="50"/>
                    <a:pt x="62" y="47"/>
                  </a:cubicBezTo>
                  <a:cubicBezTo>
                    <a:pt x="66" y="41"/>
                    <a:pt x="67" y="35"/>
                    <a:pt x="65" y="28"/>
                  </a:cubicBezTo>
                  <a:cubicBezTo>
                    <a:pt x="64" y="21"/>
                    <a:pt x="66" y="15"/>
                    <a:pt x="69" y="9"/>
                  </a:cubicBezTo>
                  <a:cubicBezTo>
                    <a:pt x="71" y="4"/>
                    <a:pt x="74" y="1"/>
                    <a:pt x="79" y="0"/>
                  </a:cubicBezTo>
                  <a:cubicBezTo>
                    <a:pt x="83" y="0"/>
                    <a:pt x="85" y="1"/>
                    <a:pt x="86" y="4"/>
                  </a:cubicBezTo>
                  <a:cubicBezTo>
                    <a:pt x="87" y="7"/>
                    <a:pt x="86" y="9"/>
                    <a:pt x="85" y="12"/>
                  </a:cubicBezTo>
                  <a:cubicBezTo>
                    <a:pt x="82" y="16"/>
                    <a:pt x="84" y="19"/>
                    <a:pt x="87" y="22"/>
                  </a:cubicBezTo>
                  <a:cubicBezTo>
                    <a:pt x="91" y="27"/>
                    <a:pt x="93" y="35"/>
                    <a:pt x="101" y="32"/>
                  </a:cubicBezTo>
                  <a:cubicBezTo>
                    <a:pt x="110" y="30"/>
                    <a:pt x="117" y="29"/>
                    <a:pt x="121" y="39"/>
                  </a:cubicBezTo>
                  <a:cubicBezTo>
                    <a:pt x="123" y="42"/>
                    <a:pt x="121" y="45"/>
                    <a:pt x="122" y="48"/>
                  </a:cubicBezTo>
                  <a:cubicBezTo>
                    <a:pt x="126" y="49"/>
                    <a:pt x="128" y="48"/>
                    <a:pt x="131" y="46"/>
                  </a:cubicBezTo>
                  <a:cubicBezTo>
                    <a:pt x="132" y="44"/>
                    <a:pt x="133" y="42"/>
                    <a:pt x="134" y="39"/>
                  </a:cubicBezTo>
                  <a:cubicBezTo>
                    <a:pt x="136" y="35"/>
                    <a:pt x="139" y="32"/>
                    <a:pt x="144" y="31"/>
                  </a:cubicBezTo>
                  <a:cubicBezTo>
                    <a:pt x="149" y="30"/>
                    <a:pt x="152" y="27"/>
                    <a:pt x="154" y="22"/>
                  </a:cubicBezTo>
                  <a:cubicBezTo>
                    <a:pt x="156" y="19"/>
                    <a:pt x="158" y="18"/>
                    <a:pt x="161" y="18"/>
                  </a:cubicBezTo>
                  <a:cubicBezTo>
                    <a:pt x="190" y="29"/>
                    <a:pt x="195" y="55"/>
                    <a:pt x="197" y="82"/>
                  </a:cubicBezTo>
                  <a:close/>
                </a:path>
              </a:pathLst>
            </a:custGeom>
            <a:solidFill>
              <a:srgbClr val="FCDD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35"/>
            <p:cNvSpPr/>
            <p:nvPr/>
          </p:nvSpPr>
          <p:spPr>
            <a:xfrm>
              <a:off x="2052" y="1372"/>
              <a:ext cx="81" cy="133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27" y="134"/>
                  </a:moveTo>
                  <a:cubicBezTo>
                    <a:pt x="12" y="128"/>
                    <a:pt x="15" y="114"/>
                    <a:pt x="11" y="103"/>
                  </a:cubicBezTo>
                  <a:cubicBezTo>
                    <a:pt x="1" y="80"/>
                    <a:pt x="0" y="56"/>
                    <a:pt x="7" y="32"/>
                  </a:cubicBezTo>
                  <a:cubicBezTo>
                    <a:pt x="11" y="24"/>
                    <a:pt x="9" y="15"/>
                    <a:pt x="14" y="7"/>
                  </a:cubicBezTo>
                  <a:cubicBezTo>
                    <a:pt x="22" y="0"/>
                    <a:pt x="30" y="2"/>
                    <a:pt x="37" y="9"/>
                  </a:cubicBezTo>
                  <a:cubicBezTo>
                    <a:pt x="39" y="11"/>
                    <a:pt x="40" y="14"/>
                    <a:pt x="42" y="16"/>
                  </a:cubicBezTo>
                  <a:cubicBezTo>
                    <a:pt x="45" y="18"/>
                    <a:pt x="47" y="23"/>
                    <a:pt x="50" y="16"/>
                  </a:cubicBezTo>
                  <a:cubicBezTo>
                    <a:pt x="50" y="13"/>
                    <a:pt x="49" y="11"/>
                    <a:pt x="50" y="8"/>
                  </a:cubicBezTo>
                  <a:cubicBezTo>
                    <a:pt x="50" y="7"/>
                    <a:pt x="52" y="5"/>
                    <a:pt x="53" y="5"/>
                  </a:cubicBezTo>
                  <a:cubicBezTo>
                    <a:pt x="59" y="3"/>
                    <a:pt x="63" y="5"/>
                    <a:pt x="67" y="9"/>
                  </a:cubicBezTo>
                  <a:cubicBezTo>
                    <a:pt x="71" y="12"/>
                    <a:pt x="72" y="17"/>
                    <a:pt x="72" y="23"/>
                  </a:cubicBezTo>
                  <a:cubicBezTo>
                    <a:pt x="73" y="28"/>
                    <a:pt x="72" y="33"/>
                    <a:pt x="71" y="38"/>
                  </a:cubicBezTo>
                  <a:cubicBezTo>
                    <a:pt x="69" y="46"/>
                    <a:pt x="67" y="54"/>
                    <a:pt x="65" y="63"/>
                  </a:cubicBezTo>
                  <a:cubicBezTo>
                    <a:pt x="64" y="67"/>
                    <a:pt x="62" y="71"/>
                    <a:pt x="61" y="76"/>
                  </a:cubicBezTo>
                  <a:cubicBezTo>
                    <a:pt x="61" y="82"/>
                    <a:pt x="59" y="88"/>
                    <a:pt x="63" y="94"/>
                  </a:cubicBezTo>
                  <a:cubicBezTo>
                    <a:pt x="65" y="95"/>
                    <a:pt x="66" y="95"/>
                    <a:pt x="68" y="96"/>
                  </a:cubicBezTo>
                  <a:cubicBezTo>
                    <a:pt x="72" y="99"/>
                    <a:pt x="81" y="98"/>
                    <a:pt x="80" y="107"/>
                  </a:cubicBezTo>
                  <a:cubicBezTo>
                    <a:pt x="74" y="113"/>
                    <a:pt x="64" y="110"/>
                    <a:pt x="59" y="118"/>
                  </a:cubicBezTo>
                  <a:cubicBezTo>
                    <a:pt x="51" y="128"/>
                    <a:pt x="39" y="133"/>
                    <a:pt x="27" y="134"/>
                  </a:cubicBezTo>
                  <a:close/>
                </a:path>
              </a:pathLst>
            </a:custGeom>
            <a:solidFill>
              <a:srgbClr val="FADD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35"/>
            <p:cNvSpPr/>
            <p:nvPr/>
          </p:nvSpPr>
          <p:spPr>
            <a:xfrm>
              <a:off x="2043" y="1340"/>
              <a:ext cx="57" cy="143"/>
            </a:xfrm>
            <a:custGeom>
              <a:avLst/>
              <a:gdLst/>
              <a:ahLst/>
              <a:cxnLst/>
              <a:rect l="l" t="t" r="r" b="b"/>
              <a:pathLst>
                <a:path w="57" h="144" extrusionOk="0">
                  <a:moveTo>
                    <a:pt x="21" y="64"/>
                  </a:moveTo>
                  <a:cubicBezTo>
                    <a:pt x="15" y="88"/>
                    <a:pt x="21" y="112"/>
                    <a:pt x="20" y="136"/>
                  </a:cubicBezTo>
                  <a:cubicBezTo>
                    <a:pt x="18" y="138"/>
                    <a:pt x="15" y="141"/>
                    <a:pt x="13" y="144"/>
                  </a:cubicBezTo>
                  <a:cubicBezTo>
                    <a:pt x="9" y="141"/>
                    <a:pt x="8" y="136"/>
                    <a:pt x="7" y="131"/>
                  </a:cubicBezTo>
                  <a:cubicBezTo>
                    <a:pt x="7" y="127"/>
                    <a:pt x="6" y="124"/>
                    <a:pt x="5" y="120"/>
                  </a:cubicBezTo>
                  <a:cubicBezTo>
                    <a:pt x="5" y="116"/>
                    <a:pt x="5" y="112"/>
                    <a:pt x="7" y="109"/>
                  </a:cubicBezTo>
                  <a:cubicBezTo>
                    <a:pt x="12" y="102"/>
                    <a:pt x="4" y="105"/>
                    <a:pt x="3" y="103"/>
                  </a:cubicBezTo>
                  <a:cubicBezTo>
                    <a:pt x="0" y="97"/>
                    <a:pt x="4" y="91"/>
                    <a:pt x="5" y="85"/>
                  </a:cubicBezTo>
                  <a:cubicBezTo>
                    <a:pt x="6" y="79"/>
                    <a:pt x="7" y="74"/>
                    <a:pt x="5" y="68"/>
                  </a:cubicBezTo>
                  <a:cubicBezTo>
                    <a:pt x="7" y="62"/>
                    <a:pt x="9" y="57"/>
                    <a:pt x="4" y="52"/>
                  </a:cubicBezTo>
                  <a:cubicBezTo>
                    <a:pt x="2" y="45"/>
                    <a:pt x="8" y="38"/>
                    <a:pt x="4" y="31"/>
                  </a:cubicBezTo>
                  <a:cubicBezTo>
                    <a:pt x="4" y="30"/>
                    <a:pt x="5" y="29"/>
                    <a:pt x="5" y="28"/>
                  </a:cubicBezTo>
                  <a:cubicBezTo>
                    <a:pt x="10" y="21"/>
                    <a:pt x="3" y="13"/>
                    <a:pt x="9" y="7"/>
                  </a:cubicBezTo>
                  <a:cubicBezTo>
                    <a:pt x="14" y="5"/>
                    <a:pt x="19" y="6"/>
                    <a:pt x="23" y="4"/>
                  </a:cubicBezTo>
                  <a:cubicBezTo>
                    <a:pt x="26" y="3"/>
                    <a:pt x="29" y="3"/>
                    <a:pt x="32" y="3"/>
                  </a:cubicBezTo>
                  <a:cubicBezTo>
                    <a:pt x="41" y="3"/>
                    <a:pt x="51" y="0"/>
                    <a:pt x="57" y="9"/>
                  </a:cubicBezTo>
                  <a:cubicBezTo>
                    <a:pt x="56" y="18"/>
                    <a:pt x="48" y="18"/>
                    <a:pt x="42" y="20"/>
                  </a:cubicBezTo>
                  <a:cubicBezTo>
                    <a:pt x="38" y="21"/>
                    <a:pt x="35" y="24"/>
                    <a:pt x="32" y="25"/>
                  </a:cubicBezTo>
                  <a:cubicBezTo>
                    <a:pt x="16" y="35"/>
                    <a:pt x="26" y="51"/>
                    <a:pt x="21" y="64"/>
                  </a:cubicBezTo>
                  <a:close/>
                </a:path>
              </a:pathLst>
            </a:custGeom>
            <a:solidFill>
              <a:srgbClr val="3225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35"/>
            <p:cNvSpPr/>
            <p:nvPr/>
          </p:nvSpPr>
          <p:spPr>
            <a:xfrm>
              <a:off x="2143" y="1587"/>
              <a:ext cx="36" cy="55"/>
            </a:xfrm>
            <a:custGeom>
              <a:avLst/>
              <a:gdLst/>
              <a:ahLst/>
              <a:cxnLst/>
              <a:rect l="l" t="t" r="r" b="b"/>
              <a:pathLst>
                <a:path w="36" h="56" extrusionOk="0">
                  <a:moveTo>
                    <a:pt x="23" y="6"/>
                  </a:moveTo>
                  <a:cubicBezTo>
                    <a:pt x="24" y="4"/>
                    <a:pt x="25" y="2"/>
                    <a:pt x="25" y="0"/>
                  </a:cubicBezTo>
                  <a:cubicBezTo>
                    <a:pt x="26" y="2"/>
                    <a:pt x="27" y="3"/>
                    <a:pt x="29" y="5"/>
                  </a:cubicBezTo>
                  <a:cubicBezTo>
                    <a:pt x="36" y="17"/>
                    <a:pt x="32" y="30"/>
                    <a:pt x="31" y="43"/>
                  </a:cubicBezTo>
                  <a:cubicBezTo>
                    <a:pt x="30" y="47"/>
                    <a:pt x="29" y="51"/>
                    <a:pt x="24" y="53"/>
                  </a:cubicBezTo>
                  <a:cubicBezTo>
                    <a:pt x="19" y="55"/>
                    <a:pt x="14" y="56"/>
                    <a:pt x="8" y="54"/>
                  </a:cubicBezTo>
                  <a:cubicBezTo>
                    <a:pt x="6" y="53"/>
                    <a:pt x="5" y="52"/>
                    <a:pt x="3" y="50"/>
                  </a:cubicBezTo>
                  <a:cubicBezTo>
                    <a:pt x="3" y="47"/>
                    <a:pt x="3" y="44"/>
                    <a:pt x="0" y="43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2" y="36"/>
                    <a:pt x="0" y="33"/>
                    <a:pt x="2" y="30"/>
                  </a:cubicBezTo>
                  <a:cubicBezTo>
                    <a:pt x="4" y="27"/>
                    <a:pt x="6" y="26"/>
                    <a:pt x="9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7" y="24"/>
                    <a:pt x="18" y="22"/>
                    <a:pt x="18" y="20"/>
                  </a:cubicBezTo>
                  <a:cubicBezTo>
                    <a:pt x="19" y="15"/>
                    <a:pt x="20" y="10"/>
                    <a:pt x="23" y="6"/>
                  </a:cubicBezTo>
                  <a:close/>
                </a:path>
              </a:pathLst>
            </a:custGeom>
            <a:solidFill>
              <a:srgbClr val="4436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35"/>
            <p:cNvSpPr/>
            <p:nvPr/>
          </p:nvSpPr>
          <p:spPr>
            <a:xfrm>
              <a:off x="2079" y="1482"/>
              <a:ext cx="44" cy="27"/>
            </a:xfrm>
            <a:custGeom>
              <a:avLst/>
              <a:gdLst/>
              <a:ahLst/>
              <a:cxnLst/>
              <a:rect l="l" t="t" r="r" b="b"/>
              <a:pathLst>
                <a:path w="44" h="28" extrusionOk="0">
                  <a:moveTo>
                    <a:pt x="0" y="24"/>
                  </a:moveTo>
                  <a:cubicBezTo>
                    <a:pt x="8" y="15"/>
                    <a:pt x="22" y="15"/>
                    <a:pt x="29" y="5"/>
                  </a:cubicBezTo>
                  <a:cubicBezTo>
                    <a:pt x="38" y="0"/>
                    <a:pt x="40" y="7"/>
                    <a:pt x="43" y="12"/>
                  </a:cubicBezTo>
                  <a:cubicBezTo>
                    <a:pt x="44" y="15"/>
                    <a:pt x="43" y="18"/>
                    <a:pt x="42" y="21"/>
                  </a:cubicBezTo>
                  <a:cubicBezTo>
                    <a:pt x="41" y="22"/>
                    <a:pt x="39" y="24"/>
                    <a:pt x="38" y="25"/>
                  </a:cubicBezTo>
                  <a:cubicBezTo>
                    <a:pt x="33" y="27"/>
                    <a:pt x="28" y="28"/>
                    <a:pt x="23" y="25"/>
                  </a:cubicBezTo>
                  <a:cubicBezTo>
                    <a:pt x="17" y="26"/>
                    <a:pt x="11" y="27"/>
                    <a:pt x="5" y="28"/>
                  </a:cubicBezTo>
                  <a:cubicBezTo>
                    <a:pt x="3" y="27"/>
                    <a:pt x="1" y="25"/>
                    <a:pt x="0" y="24"/>
                  </a:cubicBezTo>
                  <a:close/>
                </a:path>
              </a:pathLst>
            </a:custGeom>
            <a:solidFill>
              <a:srgbClr val="382B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35"/>
            <p:cNvSpPr/>
            <p:nvPr/>
          </p:nvSpPr>
          <p:spPr>
            <a:xfrm>
              <a:off x="2106" y="1554"/>
              <a:ext cx="27" cy="41"/>
            </a:xfrm>
            <a:custGeom>
              <a:avLst/>
              <a:gdLst/>
              <a:ahLst/>
              <a:cxnLst/>
              <a:rect l="l" t="t" r="r" b="b"/>
              <a:pathLst>
                <a:path w="27" h="41" extrusionOk="0">
                  <a:moveTo>
                    <a:pt x="2" y="0"/>
                  </a:moveTo>
                  <a:cubicBezTo>
                    <a:pt x="11" y="7"/>
                    <a:pt x="15" y="20"/>
                    <a:pt x="26" y="27"/>
                  </a:cubicBezTo>
                  <a:cubicBezTo>
                    <a:pt x="27" y="35"/>
                    <a:pt x="22" y="34"/>
                    <a:pt x="17" y="32"/>
                  </a:cubicBezTo>
                  <a:cubicBezTo>
                    <a:pt x="15" y="35"/>
                    <a:pt x="13" y="38"/>
                    <a:pt x="11" y="41"/>
                  </a:cubicBezTo>
                  <a:cubicBezTo>
                    <a:pt x="7" y="31"/>
                    <a:pt x="13" y="20"/>
                    <a:pt x="6" y="12"/>
                  </a:cubicBezTo>
                  <a:cubicBezTo>
                    <a:pt x="4" y="14"/>
                    <a:pt x="3" y="13"/>
                    <a:pt x="2" y="11"/>
                  </a:cubicBezTo>
                  <a:cubicBezTo>
                    <a:pt x="2" y="9"/>
                    <a:pt x="1" y="6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68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5"/>
            <p:cNvSpPr/>
            <p:nvPr/>
          </p:nvSpPr>
          <p:spPr>
            <a:xfrm>
              <a:off x="2040" y="1458"/>
              <a:ext cx="19" cy="64"/>
            </a:xfrm>
            <a:custGeom>
              <a:avLst/>
              <a:gdLst/>
              <a:ahLst/>
              <a:cxnLst/>
              <a:rect l="l" t="t" r="r" b="b"/>
              <a:pathLst>
                <a:path w="19" h="65" extrusionOk="0">
                  <a:moveTo>
                    <a:pt x="12" y="0"/>
                  </a:moveTo>
                  <a:cubicBezTo>
                    <a:pt x="13" y="3"/>
                    <a:pt x="14" y="6"/>
                    <a:pt x="16" y="9"/>
                  </a:cubicBezTo>
                  <a:cubicBezTo>
                    <a:pt x="12" y="25"/>
                    <a:pt x="12" y="41"/>
                    <a:pt x="16" y="57"/>
                  </a:cubicBezTo>
                  <a:cubicBezTo>
                    <a:pt x="17" y="58"/>
                    <a:pt x="18" y="60"/>
                    <a:pt x="19" y="61"/>
                  </a:cubicBezTo>
                  <a:cubicBezTo>
                    <a:pt x="2" y="65"/>
                    <a:pt x="10" y="51"/>
                    <a:pt x="7" y="45"/>
                  </a:cubicBezTo>
                  <a:cubicBezTo>
                    <a:pt x="1" y="38"/>
                    <a:pt x="2" y="29"/>
                    <a:pt x="2" y="21"/>
                  </a:cubicBezTo>
                  <a:cubicBezTo>
                    <a:pt x="4" y="13"/>
                    <a:pt x="0" y="3"/>
                    <a:pt x="12" y="0"/>
                  </a:cubicBezTo>
                  <a:close/>
                </a:path>
              </a:pathLst>
            </a:custGeom>
            <a:solidFill>
              <a:srgbClr val="4626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5"/>
            <p:cNvSpPr/>
            <p:nvPr/>
          </p:nvSpPr>
          <p:spPr>
            <a:xfrm>
              <a:off x="2086" y="1527"/>
              <a:ext cx="18" cy="23"/>
            </a:xfrm>
            <a:custGeom>
              <a:avLst/>
              <a:gdLst/>
              <a:ahLst/>
              <a:cxnLst/>
              <a:rect l="l" t="t" r="r" b="b"/>
              <a:pathLst>
                <a:path w="18" h="23" extrusionOk="0">
                  <a:moveTo>
                    <a:pt x="10" y="0"/>
                  </a:moveTo>
                  <a:cubicBezTo>
                    <a:pt x="15" y="5"/>
                    <a:pt x="18" y="11"/>
                    <a:pt x="17" y="19"/>
                  </a:cubicBezTo>
                  <a:cubicBezTo>
                    <a:pt x="15" y="21"/>
                    <a:pt x="13" y="23"/>
                    <a:pt x="10" y="23"/>
                  </a:cubicBezTo>
                  <a:cubicBezTo>
                    <a:pt x="0" y="18"/>
                    <a:pt x="1" y="11"/>
                    <a:pt x="5" y="3"/>
                  </a:cubicBezTo>
                  <a:cubicBezTo>
                    <a:pt x="8" y="4"/>
                    <a:pt x="8" y="5"/>
                    <a:pt x="6" y="8"/>
                  </a:cubicBezTo>
                  <a:cubicBezTo>
                    <a:pt x="9" y="6"/>
                    <a:pt x="6" y="1"/>
                    <a:pt x="10" y="0"/>
                  </a:cubicBezTo>
                  <a:close/>
                </a:path>
              </a:pathLst>
            </a:custGeom>
            <a:solidFill>
              <a:srgbClr val="3929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35"/>
            <p:cNvSpPr/>
            <p:nvPr/>
          </p:nvSpPr>
          <p:spPr>
            <a:xfrm>
              <a:off x="2123" y="1581"/>
              <a:ext cx="16" cy="26"/>
            </a:xfrm>
            <a:custGeom>
              <a:avLst/>
              <a:gdLst/>
              <a:ahLst/>
              <a:cxnLst/>
              <a:rect l="l" t="t" r="r" b="b"/>
              <a:pathLst>
                <a:path w="17" h="27" extrusionOk="0">
                  <a:moveTo>
                    <a:pt x="0" y="5"/>
                  </a:moveTo>
                  <a:cubicBezTo>
                    <a:pt x="4" y="4"/>
                    <a:pt x="7" y="4"/>
                    <a:pt x="9" y="0"/>
                  </a:cubicBezTo>
                  <a:cubicBezTo>
                    <a:pt x="15" y="2"/>
                    <a:pt x="10" y="10"/>
                    <a:pt x="16" y="12"/>
                  </a:cubicBezTo>
                  <a:cubicBezTo>
                    <a:pt x="16" y="17"/>
                    <a:pt x="17" y="23"/>
                    <a:pt x="9" y="27"/>
                  </a:cubicBezTo>
                  <a:cubicBezTo>
                    <a:pt x="14" y="15"/>
                    <a:pt x="0" y="14"/>
                    <a:pt x="0" y="5"/>
                  </a:cubicBezTo>
                  <a:close/>
                </a:path>
              </a:pathLst>
            </a:custGeom>
            <a:solidFill>
              <a:srgbClr val="684E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35"/>
            <p:cNvSpPr/>
            <p:nvPr/>
          </p:nvSpPr>
          <p:spPr>
            <a:xfrm>
              <a:off x="2049" y="1467"/>
              <a:ext cx="7" cy="47"/>
            </a:xfrm>
            <a:custGeom>
              <a:avLst/>
              <a:gdLst/>
              <a:ahLst/>
              <a:cxnLst/>
              <a:rect l="l" t="t" r="r" b="b"/>
              <a:pathLst>
                <a:path w="7" h="48" extrusionOk="0">
                  <a:moveTo>
                    <a:pt x="7" y="48"/>
                  </a:moveTo>
                  <a:cubicBezTo>
                    <a:pt x="0" y="32"/>
                    <a:pt x="0" y="16"/>
                    <a:pt x="7" y="0"/>
                  </a:cubicBezTo>
                  <a:cubicBezTo>
                    <a:pt x="7" y="5"/>
                    <a:pt x="7" y="10"/>
                    <a:pt x="7" y="16"/>
                  </a:cubicBezTo>
                  <a:cubicBezTo>
                    <a:pt x="7" y="26"/>
                    <a:pt x="7" y="37"/>
                    <a:pt x="7" y="48"/>
                  </a:cubicBezTo>
                  <a:close/>
                </a:path>
              </a:pathLst>
            </a:custGeom>
            <a:solidFill>
              <a:srgbClr val="7C5F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35"/>
            <p:cNvSpPr/>
            <p:nvPr/>
          </p:nvSpPr>
          <p:spPr>
            <a:xfrm>
              <a:off x="2095" y="1546"/>
              <a:ext cx="13" cy="24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4"/>
                  </a:moveTo>
                  <a:cubicBezTo>
                    <a:pt x="2" y="1"/>
                    <a:pt x="5" y="0"/>
                    <a:pt x="8" y="0"/>
                  </a:cubicBezTo>
                  <a:cubicBezTo>
                    <a:pt x="10" y="2"/>
                    <a:pt x="11" y="5"/>
                    <a:pt x="13" y="8"/>
                  </a:cubicBezTo>
                  <a:cubicBezTo>
                    <a:pt x="12" y="9"/>
                    <a:pt x="12" y="11"/>
                    <a:pt x="12" y="12"/>
                  </a:cubicBezTo>
                  <a:cubicBezTo>
                    <a:pt x="7" y="14"/>
                    <a:pt x="10" y="20"/>
                    <a:pt x="7" y="24"/>
                  </a:cubicBezTo>
                  <a:cubicBezTo>
                    <a:pt x="3" y="18"/>
                    <a:pt x="0" y="11"/>
                    <a:pt x="1" y="4"/>
                  </a:cubicBezTo>
                  <a:close/>
                </a:path>
              </a:pathLst>
            </a:custGeom>
            <a:solidFill>
              <a:srgbClr val="5038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35"/>
            <p:cNvSpPr/>
            <p:nvPr/>
          </p:nvSpPr>
          <p:spPr>
            <a:xfrm>
              <a:off x="2101" y="1565"/>
              <a:ext cx="13" cy="24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7" y="0"/>
                  </a:moveTo>
                  <a:cubicBezTo>
                    <a:pt x="8" y="0"/>
                    <a:pt x="10" y="1"/>
                    <a:pt x="11" y="1"/>
                  </a:cubicBezTo>
                  <a:cubicBezTo>
                    <a:pt x="10" y="8"/>
                    <a:pt x="13" y="16"/>
                    <a:pt x="7" y="24"/>
                  </a:cubicBezTo>
                  <a:cubicBezTo>
                    <a:pt x="0" y="15"/>
                    <a:pt x="9" y="8"/>
                    <a:pt x="7" y="0"/>
                  </a:cubicBezTo>
                  <a:close/>
                </a:path>
              </a:pathLst>
            </a:custGeom>
            <a:solidFill>
              <a:srgbClr val="5038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62" name="Google Shape;1562;p35"/>
          <p:cNvGrpSpPr/>
          <p:nvPr/>
        </p:nvGrpSpPr>
        <p:grpSpPr>
          <a:xfrm>
            <a:off x="3149600" y="1917700"/>
            <a:ext cx="800100" cy="849313"/>
            <a:chOff x="1984" y="1208"/>
            <a:chExt cx="504" cy="535"/>
          </a:xfrm>
        </p:grpSpPr>
        <p:sp>
          <p:nvSpPr>
            <p:cNvPr id="1563" name="Google Shape;1563;p35"/>
            <p:cNvSpPr/>
            <p:nvPr/>
          </p:nvSpPr>
          <p:spPr>
            <a:xfrm>
              <a:off x="2144" y="1597"/>
              <a:ext cx="15" cy="19"/>
            </a:xfrm>
            <a:custGeom>
              <a:avLst/>
              <a:gdLst/>
              <a:ahLst/>
              <a:cxnLst/>
              <a:rect l="l" t="t" r="r" b="b"/>
              <a:pathLst>
                <a:path w="15" h="20" extrusionOk="0">
                  <a:moveTo>
                    <a:pt x="10" y="16"/>
                  </a:moveTo>
                  <a:cubicBezTo>
                    <a:pt x="8" y="18"/>
                    <a:pt x="5" y="19"/>
                    <a:pt x="3" y="20"/>
                  </a:cubicBezTo>
                  <a:cubicBezTo>
                    <a:pt x="0" y="18"/>
                    <a:pt x="0" y="16"/>
                    <a:pt x="2" y="13"/>
                  </a:cubicBezTo>
                  <a:cubicBezTo>
                    <a:pt x="3" y="9"/>
                    <a:pt x="3" y="5"/>
                    <a:pt x="3" y="1"/>
                  </a:cubicBezTo>
                  <a:cubicBezTo>
                    <a:pt x="5" y="0"/>
                    <a:pt x="8" y="0"/>
                    <a:pt x="10" y="0"/>
                  </a:cubicBezTo>
                  <a:cubicBezTo>
                    <a:pt x="15" y="5"/>
                    <a:pt x="15" y="11"/>
                    <a:pt x="10" y="16"/>
                  </a:cubicBezTo>
                  <a:close/>
                </a:path>
              </a:pathLst>
            </a:custGeom>
            <a:solidFill>
              <a:srgbClr val="2F1A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35"/>
            <p:cNvSpPr/>
            <p:nvPr/>
          </p:nvSpPr>
          <p:spPr>
            <a:xfrm>
              <a:off x="2139" y="1609"/>
              <a:ext cx="8" cy="16"/>
            </a:xfrm>
            <a:custGeom>
              <a:avLst/>
              <a:gdLst/>
              <a:ahLst/>
              <a:cxnLst/>
              <a:rect l="l" t="t" r="r" b="b"/>
              <a:pathLst>
                <a:path w="8" h="16" extrusionOk="0">
                  <a:moveTo>
                    <a:pt x="7" y="0"/>
                  </a:moveTo>
                  <a:cubicBezTo>
                    <a:pt x="8" y="2"/>
                    <a:pt x="8" y="5"/>
                    <a:pt x="8" y="7"/>
                  </a:cubicBezTo>
                  <a:cubicBezTo>
                    <a:pt x="7" y="11"/>
                    <a:pt x="8" y="14"/>
                    <a:pt x="4" y="16"/>
                  </a:cubicBezTo>
                  <a:cubicBezTo>
                    <a:pt x="1" y="9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7F64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35"/>
            <p:cNvSpPr/>
            <p:nvPr/>
          </p:nvSpPr>
          <p:spPr>
            <a:xfrm>
              <a:off x="2091" y="1518"/>
              <a:ext cx="6" cy="18"/>
            </a:xfrm>
            <a:custGeom>
              <a:avLst/>
              <a:gdLst/>
              <a:ahLst/>
              <a:cxnLst/>
              <a:rect l="l" t="t" r="r" b="b"/>
              <a:pathLst>
                <a:path w="6" h="18" extrusionOk="0">
                  <a:moveTo>
                    <a:pt x="5" y="9"/>
                  </a:moveTo>
                  <a:cubicBezTo>
                    <a:pt x="4" y="12"/>
                    <a:pt x="6" y="16"/>
                    <a:pt x="2" y="18"/>
                  </a:cubicBezTo>
                  <a:cubicBezTo>
                    <a:pt x="1" y="16"/>
                    <a:pt x="1" y="14"/>
                    <a:pt x="0" y="12"/>
                  </a:cubicBezTo>
                  <a:cubicBezTo>
                    <a:pt x="0" y="8"/>
                    <a:pt x="0" y="4"/>
                    <a:pt x="1" y="0"/>
                  </a:cubicBezTo>
                  <a:cubicBezTo>
                    <a:pt x="5" y="1"/>
                    <a:pt x="5" y="5"/>
                    <a:pt x="5" y="9"/>
                  </a:cubicBezTo>
                  <a:close/>
                </a:path>
              </a:pathLst>
            </a:custGeom>
            <a:solidFill>
              <a:srgbClr val="DFC8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5"/>
            <p:cNvSpPr/>
            <p:nvPr/>
          </p:nvSpPr>
          <p:spPr>
            <a:xfrm>
              <a:off x="2157" y="1669"/>
              <a:ext cx="49" cy="31"/>
            </a:xfrm>
            <a:custGeom>
              <a:avLst/>
              <a:gdLst/>
              <a:ahLst/>
              <a:cxnLst/>
              <a:rect l="l" t="t" r="r" b="b"/>
              <a:pathLst>
                <a:path w="49" h="31" extrusionOk="0">
                  <a:moveTo>
                    <a:pt x="34" y="11"/>
                  </a:moveTo>
                  <a:cubicBezTo>
                    <a:pt x="38" y="17"/>
                    <a:pt x="48" y="15"/>
                    <a:pt x="49" y="23"/>
                  </a:cubicBezTo>
                  <a:cubicBezTo>
                    <a:pt x="47" y="28"/>
                    <a:pt x="41" y="25"/>
                    <a:pt x="38" y="27"/>
                  </a:cubicBezTo>
                  <a:cubicBezTo>
                    <a:pt x="37" y="28"/>
                    <a:pt x="36" y="30"/>
                    <a:pt x="37" y="31"/>
                  </a:cubicBezTo>
                  <a:cubicBezTo>
                    <a:pt x="27" y="20"/>
                    <a:pt x="16" y="12"/>
                    <a:pt x="0" y="16"/>
                  </a:cubicBezTo>
                  <a:cubicBezTo>
                    <a:pt x="10" y="1"/>
                    <a:pt x="15" y="0"/>
                    <a:pt x="34" y="11"/>
                  </a:cubicBezTo>
                  <a:close/>
                </a:path>
              </a:pathLst>
            </a:custGeom>
            <a:solidFill>
              <a:srgbClr val="534E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35"/>
            <p:cNvSpPr/>
            <p:nvPr/>
          </p:nvSpPr>
          <p:spPr>
            <a:xfrm>
              <a:off x="2313" y="1688"/>
              <a:ext cx="21" cy="36"/>
            </a:xfrm>
            <a:custGeom>
              <a:avLst/>
              <a:gdLst/>
              <a:ahLst/>
              <a:cxnLst/>
              <a:rect l="l" t="t" r="r" b="b"/>
              <a:pathLst>
                <a:path w="21" h="37" extrusionOk="0">
                  <a:moveTo>
                    <a:pt x="4" y="9"/>
                  </a:moveTo>
                  <a:cubicBezTo>
                    <a:pt x="6" y="5"/>
                    <a:pt x="8" y="2"/>
                    <a:pt x="12" y="0"/>
                  </a:cubicBezTo>
                  <a:cubicBezTo>
                    <a:pt x="13" y="4"/>
                    <a:pt x="12" y="7"/>
                    <a:pt x="14" y="10"/>
                  </a:cubicBezTo>
                  <a:cubicBezTo>
                    <a:pt x="21" y="20"/>
                    <a:pt x="21" y="29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7"/>
                    <a:pt x="9" y="37"/>
                    <a:pt x="9" y="37"/>
                  </a:cubicBezTo>
                  <a:cubicBezTo>
                    <a:pt x="9" y="36"/>
                    <a:pt x="9" y="34"/>
                    <a:pt x="9" y="33"/>
                  </a:cubicBezTo>
                  <a:cubicBezTo>
                    <a:pt x="5" y="30"/>
                    <a:pt x="2" y="28"/>
                    <a:pt x="1" y="24"/>
                  </a:cubicBezTo>
                  <a:cubicBezTo>
                    <a:pt x="0" y="18"/>
                    <a:pt x="0" y="13"/>
                    <a:pt x="4" y="9"/>
                  </a:cubicBezTo>
                  <a:close/>
                </a:path>
              </a:pathLst>
            </a:custGeom>
            <a:solidFill>
              <a:srgbClr val="B4B1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35"/>
            <p:cNvSpPr/>
            <p:nvPr/>
          </p:nvSpPr>
          <p:spPr>
            <a:xfrm>
              <a:off x="2300" y="1697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17" y="0"/>
                  </a:moveTo>
                  <a:cubicBezTo>
                    <a:pt x="17" y="5"/>
                    <a:pt x="17" y="10"/>
                    <a:pt x="17" y="14"/>
                  </a:cubicBezTo>
                  <a:cubicBezTo>
                    <a:pt x="14" y="20"/>
                    <a:pt x="10" y="19"/>
                    <a:pt x="5" y="18"/>
                  </a:cubicBezTo>
                  <a:cubicBezTo>
                    <a:pt x="4" y="18"/>
                    <a:pt x="3" y="19"/>
                    <a:pt x="2" y="20"/>
                  </a:cubicBezTo>
                  <a:cubicBezTo>
                    <a:pt x="1" y="19"/>
                    <a:pt x="0" y="18"/>
                    <a:pt x="1" y="17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6"/>
                    <a:pt x="8" y="1"/>
                    <a:pt x="17" y="0"/>
                  </a:cubicBezTo>
                  <a:close/>
                </a:path>
              </a:pathLst>
            </a:custGeom>
            <a:solidFill>
              <a:srgbClr val="5A53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35"/>
            <p:cNvSpPr/>
            <p:nvPr/>
          </p:nvSpPr>
          <p:spPr>
            <a:xfrm>
              <a:off x="2246" y="1712"/>
              <a:ext cx="32" cy="31"/>
            </a:xfrm>
            <a:custGeom>
              <a:avLst/>
              <a:gdLst/>
              <a:ahLst/>
              <a:cxnLst/>
              <a:rect l="l" t="t" r="r" b="b"/>
              <a:pathLst>
                <a:path w="33" h="32" extrusionOk="0">
                  <a:moveTo>
                    <a:pt x="0" y="0"/>
                  </a:moveTo>
                  <a:cubicBezTo>
                    <a:pt x="13" y="6"/>
                    <a:pt x="18" y="22"/>
                    <a:pt x="33" y="24"/>
                  </a:cubicBezTo>
                  <a:cubicBezTo>
                    <a:pt x="30" y="32"/>
                    <a:pt x="24" y="30"/>
                    <a:pt x="20" y="26"/>
                  </a:cubicBezTo>
                  <a:cubicBezTo>
                    <a:pt x="13" y="18"/>
                    <a:pt x="1" y="14"/>
                    <a:pt x="0" y="0"/>
                  </a:cubicBezTo>
                  <a:close/>
                </a:path>
              </a:pathLst>
            </a:custGeom>
            <a:solidFill>
              <a:srgbClr val="3F38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35"/>
            <p:cNvSpPr/>
            <p:nvPr/>
          </p:nvSpPr>
          <p:spPr>
            <a:xfrm>
              <a:off x="2277" y="1713"/>
              <a:ext cx="25" cy="23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25" y="0"/>
                  </a:moveTo>
                  <a:cubicBezTo>
                    <a:pt x="25" y="1"/>
                    <a:pt x="25" y="3"/>
                    <a:pt x="25" y="4"/>
                  </a:cubicBezTo>
                  <a:cubicBezTo>
                    <a:pt x="17" y="11"/>
                    <a:pt x="8" y="17"/>
                    <a:pt x="0" y="24"/>
                  </a:cubicBezTo>
                  <a:cubicBezTo>
                    <a:pt x="4" y="11"/>
                    <a:pt x="11" y="2"/>
                    <a:pt x="25" y="0"/>
                  </a:cubicBezTo>
                  <a:close/>
                </a:path>
              </a:pathLst>
            </a:custGeom>
            <a:solidFill>
              <a:srgbClr val="4A44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35"/>
            <p:cNvSpPr/>
            <p:nvPr/>
          </p:nvSpPr>
          <p:spPr>
            <a:xfrm>
              <a:off x="2305" y="1712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0" y="3"/>
                  </a:moveTo>
                  <a:cubicBezTo>
                    <a:pt x="4" y="2"/>
                    <a:pt x="8" y="1"/>
                    <a:pt x="12" y="0"/>
                  </a:cubicBezTo>
                  <a:cubicBezTo>
                    <a:pt x="13" y="3"/>
                    <a:pt x="15" y="6"/>
                    <a:pt x="17" y="9"/>
                  </a:cubicBezTo>
                  <a:cubicBezTo>
                    <a:pt x="8" y="14"/>
                    <a:pt x="0" y="19"/>
                    <a:pt x="0" y="3"/>
                  </a:cubicBezTo>
                  <a:close/>
                </a:path>
              </a:pathLst>
            </a:custGeom>
            <a:solidFill>
              <a:srgbClr val="ABA9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35"/>
            <p:cNvSpPr/>
            <p:nvPr/>
          </p:nvSpPr>
          <p:spPr>
            <a:xfrm>
              <a:off x="2219" y="1695"/>
              <a:ext cx="19" cy="17"/>
            </a:xfrm>
            <a:custGeom>
              <a:avLst/>
              <a:gdLst/>
              <a:ahLst/>
              <a:cxnLst/>
              <a:rect l="l" t="t" r="r" b="b"/>
              <a:pathLst>
                <a:path w="19" h="17" extrusionOk="0">
                  <a:moveTo>
                    <a:pt x="0" y="7"/>
                  </a:moveTo>
                  <a:cubicBezTo>
                    <a:pt x="10" y="0"/>
                    <a:pt x="14" y="8"/>
                    <a:pt x="19" y="13"/>
                  </a:cubicBezTo>
                  <a:cubicBezTo>
                    <a:pt x="11" y="17"/>
                    <a:pt x="6" y="10"/>
                    <a:pt x="0" y="7"/>
                  </a:cubicBezTo>
                  <a:close/>
                </a:path>
              </a:pathLst>
            </a:custGeom>
            <a:solidFill>
              <a:srgbClr val="534D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35"/>
            <p:cNvSpPr/>
            <p:nvPr/>
          </p:nvSpPr>
          <p:spPr>
            <a:xfrm>
              <a:off x="2195" y="1688"/>
              <a:ext cx="15" cy="17"/>
            </a:xfrm>
            <a:custGeom>
              <a:avLst/>
              <a:gdLst/>
              <a:ahLst/>
              <a:cxnLst/>
              <a:rect l="l" t="t" r="r" b="b"/>
              <a:pathLst>
                <a:path w="15" h="17" extrusionOk="0">
                  <a:moveTo>
                    <a:pt x="0" y="8"/>
                  </a:moveTo>
                  <a:cubicBezTo>
                    <a:pt x="1" y="0"/>
                    <a:pt x="8" y="7"/>
                    <a:pt x="11" y="4"/>
                  </a:cubicBezTo>
                  <a:cubicBezTo>
                    <a:pt x="13" y="6"/>
                    <a:pt x="14" y="7"/>
                    <a:pt x="15" y="8"/>
                  </a:cubicBezTo>
                  <a:cubicBezTo>
                    <a:pt x="10" y="17"/>
                    <a:pt x="5" y="10"/>
                    <a:pt x="0" y="8"/>
                  </a:cubicBezTo>
                  <a:close/>
                </a:path>
              </a:pathLst>
            </a:custGeom>
            <a:solidFill>
              <a:srgbClr val="FFFDF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35"/>
            <p:cNvSpPr/>
            <p:nvPr/>
          </p:nvSpPr>
          <p:spPr>
            <a:xfrm>
              <a:off x="1984" y="1367"/>
              <a:ext cx="28" cy="48"/>
            </a:xfrm>
            <a:custGeom>
              <a:avLst/>
              <a:gdLst/>
              <a:ahLst/>
              <a:cxnLst/>
              <a:rect l="l" t="t" r="r" b="b"/>
              <a:pathLst>
                <a:path w="28" h="49" extrusionOk="0">
                  <a:moveTo>
                    <a:pt x="9" y="13"/>
                  </a:moveTo>
                  <a:cubicBezTo>
                    <a:pt x="13" y="9"/>
                    <a:pt x="17" y="5"/>
                    <a:pt x="21" y="0"/>
                  </a:cubicBezTo>
                  <a:cubicBezTo>
                    <a:pt x="25" y="2"/>
                    <a:pt x="27" y="5"/>
                    <a:pt x="28" y="9"/>
                  </a:cubicBezTo>
                  <a:cubicBezTo>
                    <a:pt x="28" y="16"/>
                    <a:pt x="26" y="22"/>
                    <a:pt x="25" y="28"/>
                  </a:cubicBezTo>
                  <a:cubicBezTo>
                    <a:pt x="24" y="30"/>
                    <a:pt x="23" y="32"/>
                    <a:pt x="23" y="33"/>
                  </a:cubicBezTo>
                  <a:cubicBezTo>
                    <a:pt x="18" y="38"/>
                    <a:pt x="17" y="44"/>
                    <a:pt x="13" y="49"/>
                  </a:cubicBezTo>
                  <a:cubicBezTo>
                    <a:pt x="5" y="48"/>
                    <a:pt x="1" y="43"/>
                    <a:pt x="0" y="36"/>
                  </a:cubicBezTo>
                  <a:cubicBezTo>
                    <a:pt x="0" y="27"/>
                    <a:pt x="5" y="20"/>
                    <a:pt x="9" y="13"/>
                  </a:cubicBezTo>
                  <a:close/>
                </a:path>
              </a:pathLst>
            </a:custGeom>
            <a:solidFill>
              <a:srgbClr val="8F64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35"/>
            <p:cNvSpPr/>
            <p:nvPr/>
          </p:nvSpPr>
          <p:spPr>
            <a:xfrm>
              <a:off x="2007" y="1340"/>
              <a:ext cx="50" cy="60"/>
            </a:xfrm>
            <a:custGeom>
              <a:avLst/>
              <a:gdLst/>
              <a:ahLst/>
              <a:cxnLst/>
              <a:rect l="l" t="t" r="r" b="b"/>
              <a:pathLst>
                <a:path w="51" h="61" extrusionOk="0">
                  <a:moveTo>
                    <a:pt x="49" y="8"/>
                  </a:moveTo>
                  <a:cubicBezTo>
                    <a:pt x="42" y="13"/>
                    <a:pt x="49" y="23"/>
                    <a:pt x="42" y="28"/>
                  </a:cubicBezTo>
                  <a:cubicBezTo>
                    <a:pt x="42" y="22"/>
                    <a:pt x="42" y="17"/>
                    <a:pt x="42" y="12"/>
                  </a:cubicBezTo>
                  <a:cubicBezTo>
                    <a:pt x="33" y="30"/>
                    <a:pt x="14" y="40"/>
                    <a:pt x="9" y="59"/>
                  </a:cubicBezTo>
                  <a:cubicBezTo>
                    <a:pt x="6" y="61"/>
                    <a:pt x="4" y="60"/>
                    <a:pt x="2" y="58"/>
                  </a:cubicBezTo>
                  <a:cubicBezTo>
                    <a:pt x="1" y="56"/>
                    <a:pt x="0" y="55"/>
                    <a:pt x="1" y="53"/>
                  </a:cubicBezTo>
                  <a:cubicBezTo>
                    <a:pt x="3" y="45"/>
                    <a:pt x="5" y="37"/>
                    <a:pt x="12" y="32"/>
                  </a:cubicBezTo>
                  <a:cubicBezTo>
                    <a:pt x="24" y="24"/>
                    <a:pt x="24" y="7"/>
                    <a:pt x="37" y="1"/>
                  </a:cubicBezTo>
                  <a:cubicBezTo>
                    <a:pt x="40" y="0"/>
                    <a:pt x="43" y="0"/>
                    <a:pt x="46" y="1"/>
                  </a:cubicBezTo>
                  <a:cubicBezTo>
                    <a:pt x="49" y="2"/>
                    <a:pt x="51" y="4"/>
                    <a:pt x="49" y="8"/>
                  </a:cubicBezTo>
                  <a:close/>
                </a:path>
              </a:pathLst>
            </a:custGeom>
            <a:solidFill>
              <a:srgbClr val="472B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35"/>
            <p:cNvSpPr/>
            <p:nvPr/>
          </p:nvSpPr>
          <p:spPr>
            <a:xfrm>
              <a:off x="2022" y="1370"/>
              <a:ext cx="42" cy="65"/>
            </a:xfrm>
            <a:custGeom>
              <a:avLst/>
              <a:gdLst/>
              <a:ahLst/>
              <a:cxnLst/>
              <a:rect l="l" t="t" r="r" b="b"/>
              <a:pathLst>
                <a:path w="42" h="65" extrusionOk="0">
                  <a:moveTo>
                    <a:pt x="25" y="0"/>
                  </a:moveTo>
                  <a:cubicBezTo>
                    <a:pt x="42" y="7"/>
                    <a:pt x="27" y="14"/>
                    <a:pt x="25" y="21"/>
                  </a:cubicBezTo>
                  <a:cubicBezTo>
                    <a:pt x="9" y="30"/>
                    <a:pt x="9" y="47"/>
                    <a:pt x="2" y="65"/>
                  </a:cubicBezTo>
                  <a:cubicBezTo>
                    <a:pt x="0" y="37"/>
                    <a:pt x="15" y="19"/>
                    <a:pt x="25" y="0"/>
                  </a:cubicBezTo>
                  <a:close/>
                </a:path>
              </a:pathLst>
            </a:custGeom>
            <a:solidFill>
              <a:srgbClr val="4B2A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35"/>
            <p:cNvSpPr/>
            <p:nvPr/>
          </p:nvSpPr>
          <p:spPr>
            <a:xfrm>
              <a:off x="2020" y="1458"/>
              <a:ext cx="27" cy="56"/>
            </a:xfrm>
            <a:custGeom>
              <a:avLst/>
              <a:gdLst/>
              <a:ahLst/>
              <a:cxnLst/>
              <a:rect l="l" t="t" r="r" b="b"/>
              <a:pathLst>
                <a:path w="27" h="57" extrusionOk="0">
                  <a:moveTo>
                    <a:pt x="19" y="57"/>
                  </a:moveTo>
                  <a:cubicBezTo>
                    <a:pt x="18" y="57"/>
                    <a:pt x="17" y="57"/>
                    <a:pt x="16" y="57"/>
                  </a:cubicBezTo>
                  <a:cubicBezTo>
                    <a:pt x="13" y="57"/>
                    <a:pt x="11" y="57"/>
                    <a:pt x="8" y="57"/>
                  </a:cubicBezTo>
                  <a:cubicBezTo>
                    <a:pt x="3" y="41"/>
                    <a:pt x="0" y="25"/>
                    <a:pt x="8" y="9"/>
                  </a:cubicBezTo>
                  <a:cubicBezTo>
                    <a:pt x="12" y="6"/>
                    <a:pt x="16" y="3"/>
                    <a:pt x="20" y="1"/>
                  </a:cubicBezTo>
                  <a:cubicBezTo>
                    <a:pt x="21" y="0"/>
                    <a:pt x="22" y="0"/>
                    <a:pt x="23" y="0"/>
                  </a:cubicBezTo>
                  <a:cubicBezTo>
                    <a:pt x="27" y="3"/>
                    <a:pt x="25" y="7"/>
                    <a:pt x="24" y="10"/>
                  </a:cubicBezTo>
                  <a:cubicBezTo>
                    <a:pt x="22" y="18"/>
                    <a:pt x="26" y="26"/>
                    <a:pt x="21" y="32"/>
                  </a:cubicBezTo>
                  <a:cubicBezTo>
                    <a:pt x="20" y="33"/>
                    <a:pt x="18" y="33"/>
                    <a:pt x="17" y="33"/>
                  </a:cubicBezTo>
                  <a:cubicBezTo>
                    <a:pt x="13" y="32"/>
                    <a:pt x="14" y="28"/>
                    <a:pt x="14" y="25"/>
                  </a:cubicBezTo>
                  <a:cubicBezTo>
                    <a:pt x="13" y="29"/>
                    <a:pt x="14" y="33"/>
                    <a:pt x="16" y="36"/>
                  </a:cubicBezTo>
                  <a:cubicBezTo>
                    <a:pt x="18" y="40"/>
                    <a:pt x="17" y="45"/>
                    <a:pt x="19" y="49"/>
                  </a:cubicBezTo>
                  <a:cubicBezTo>
                    <a:pt x="19" y="51"/>
                    <a:pt x="19" y="54"/>
                    <a:pt x="19" y="57"/>
                  </a:cubicBezTo>
                  <a:close/>
                </a:path>
              </a:pathLst>
            </a:custGeom>
            <a:solidFill>
              <a:srgbClr val="4D2B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35"/>
            <p:cNvSpPr/>
            <p:nvPr/>
          </p:nvSpPr>
          <p:spPr>
            <a:xfrm>
              <a:off x="2013" y="1459"/>
              <a:ext cx="15" cy="55"/>
            </a:xfrm>
            <a:custGeom>
              <a:avLst/>
              <a:gdLst/>
              <a:ahLst/>
              <a:cxnLst/>
              <a:rect l="l" t="t" r="r" b="b"/>
              <a:pathLst>
                <a:path w="16" h="56" extrusionOk="0">
                  <a:moveTo>
                    <a:pt x="16" y="8"/>
                  </a:moveTo>
                  <a:cubicBezTo>
                    <a:pt x="16" y="24"/>
                    <a:pt x="16" y="40"/>
                    <a:pt x="16" y="56"/>
                  </a:cubicBezTo>
                  <a:cubicBezTo>
                    <a:pt x="0" y="39"/>
                    <a:pt x="11" y="18"/>
                    <a:pt x="8" y="0"/>
                  </a:cubicBezTo>
                  <a:cubicBezTo>
                    <a:pt x="11" y="2"/>
                    <a:pt x="13" y="5"/>
                    <a:pt x="16" y="8"/>
                  </a:cubicBezTo>
                  <a:close/>
                </a:path>
              </a:pathLst>
            </a:custGeom>
            <a:solidFill>
              <a:srgbClr val="825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35"/>
            <p:cNvSpPr/>
            <p:nvPr/>
          </p:nvSpPr>
          <p:spPr>
            <a:xfrm>
              <a:off x="2040" y="1407"/>
              <a:ext cx="15" cy="32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8" y="0"/>
                  </a:moveTo>
                  <a:cubicBezTo>
                    <a:pt x="13" y="4"/>
                    <a:pt x="15" y="9"/>
                    <a:pt x="12" y="16"/>
                  </a:cubicBezTo>
                  <a:cubicBezTo>
                    <a:pt x="8" y="21"/>
                    <a:pt x="9" y="29"/>
                    <a:pt x="2" y="32"/>
                  </a:cubicBezTo>
                  <a:cubicBezTo>
                    <a:pt x="1" y="32"/>
                    <a:pt x="0" y="32"/>
                    <a:pt x="0" y="31"/>
                  </a:cubicBezTo>
                  <a:cubicBezTo>
                    <a:pt x="1" y="21"/>
                    <a:pt x="3" y="10"/>
                    <a:pt x="8" y="0"/>
                  </a:cubicBezTo>
                  <a:close/>
                </a:path>
              </a:pathLst>
            </a:custGeom>
            <a:solidFill>
              <a:srgbClr val="4428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35"/>
            <p:cNvSpPr/>
            <p:nvPr/>
          </p:nvSpPr>
          <p:spPr>
            <a:xfrm>
              <a:off x="1993" y="1399"/>
              <a:ext cx="18" cy="24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4" y="16"/>
                  </a:moveTo>
                  <a:cubicBezTo>
                    <a:pt x="5" y="9"/>
                    <a:pt x="0" y="1"/>
                    <a:pt x="12" y="0"/>
                  </a:cubicBezTo>
                  <a:cubicBezTo>
                    <a:pt x="18" y="6"/>
                    <a:pt x="15" y="13"/>
                    <a:pt x="12" y="19"/>
                  </a:cubicBezTo>
                  <a:cubicBezTo>
                    <a:pt x="6" y="24"/>
                    <a:pt x="7" y="15"/>
                    <a:pt x="4" y="16"/>
                  </a:cubicBezTo>
                  <a:close/>
                </a:path>
              </a:pathLst>
            </a:custGeom>
            <a:solidFill>
              <a:srgbClr val="6C43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35"/>
            <p:cNvSpPr/>
            <p:nvPr/>
          </p:nvSpPr>
          <p:spPr>
            <a:xfrm>
              <a:off x="2029" y="1438"/>
              <a:ext cx="22" cy="21"/>
            </a:xfrm>
            <a:custGeom>
              <a:avLst/>
              <a:gdLst/>
              <a:ahLst/>
              <a:cxnLst/>
              <a:rect l="l" t="t" r="r" b="b"/>
              <a:pathLst>
                <a:path w="22" h="21" extrusionOk="0">
                  <a:moveTo>
                    <a:pt x="11" y="21"/>
                  </a:moveTo>
                  <a:cubicBezTo>
                    <a:pt x="0" y="14"/>
                    <a:pt x="6" y="7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4" y="3"/>
                    <a:pt x="14" y="10"/>
                    <a:pt x="20" y="10"/>
                  </a:cubicBezTo>
                  <a:cubicBezTo>
                    <a:pt x="22" y="18"/>
                    <a:pt x="15" y="18"/>
                    <a:pt x="11" y="21"/>
                  </a:cubicBezTo>
                  <a:close/>
                </a:path>
              </a:pathLst>
            </a:custGeom>
            <a:solidFill>
              <a:srgbClr val="4429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35"/>
            <p:cNvSpPr/>
            <p:nvPr/>
          </p:nvSpPr>
          <p:spPr>
            <a:xfrm>
              <a:off x="2005" y="1395"/>
              <a:ext cx="11" cy="19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3" y="0"/>
                  </a:moveTo>
                  <a:cubicBezTo>
                    <a:pt x="6" y="1"/>
                    <a:pt x="9" y="2"/>
                    <a:pt x="11" y="3"/>
                  </a:cubicBezTo>
                  <a:cubicBezTo>
                    <a:pt x="9" y="9"/>
                    <a:pt x="6" y="14"/>
                    <a:pt x="4" y="19"/>
                  </a:cubicBezTo>
                  <a:cubicBezTo>
                    <a:pt x="0" y="13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5C3A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35"/>
            <p:cNvSpPr/>
            <p:nvPr/>
          </p:nvSpPr>
          <p:spPr>
            <a:xfrm>
              <a:off x="2005" y="1393"/>
              <a:ext cx="4" cy="25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3" y="2"/>
                  </a:moveTo>
                  <a:cubicBezTo>
                    <a:pt x="4" y="8"/>
                    <a:pt x="4" y="15"/>
                    <a:pt x="4" y="21"/>
                  </a:cubicBezTo>
                  <a:cubicBezTo>
                    <a:pt x="3" y="23"/>
                    <a:pt x="1" y="24"/>
                    <a:pt x="0" y="25"/>
                  </a:cubicBezTo>
                  <a:cubicBezTo>
                    <a:pt x="0" y="19"/>
                    <a:pt x="0" y="12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8C67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35"/>
            <p:cNvSpPr/>
            <p:nvPr/>
          </p:nvSpPr>
          <p:spPr>
            <a:xfrm>
              <a:off x="1989" y="1701"/>
              <a:ext cx="12" cy="16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12" y="0"/>
                  </a:moveTo>
                  <a:cubicBezTo>
                    <a:pt x="8" y="5"/>
                    <a:pt x="9" y="12"/>
                    <a:pt x="4" y="16"/>
                  </a:cubicBezTo>
                  <a:cubicBezTo>
                    <a:pt x="2" y="9"/>
                    <a:pt x="0" y="1"/>
                    <a:pt x="12" y="0"/>
                  </a:cubicBezTo>
                  <a:close/>
                </a:path>
              </a:pathLst>
            </a:custGeom>
            <a:solidFill>
              <a:srgbClr val="5F5E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35"/>
            <p:cNvSpPr/>
            <p:nvPr/>
          </p:nvSpPr>
          <p:spPr>
            <a:xfrm>
              <a:off x="2353" y="1667"/>
              <a:ext cx="19" cy="21"/>
            </a:xfrm>
            <a:custGeom>
              <a:avLst/>
              <a:gdLst/>
              <a:ahLst/>
              <a:cxnLst/>
              <a:rect l="l" t="t" r="r" b="b"/>
              <a:pathLst>
                <a:path w="20" h="21" extrusionOk="0">
                  <a:moveTo>
                    <a:pt x="20" y="17"/>
                  </a:moveTo>
                  <a:cubicBezTo>
                    <a:pt x="17" y="17"/>
                    <a:pt x="14" y="18"/>
                    <a:pt x="13" y="21"/>
                  </a:cubicBezTo>
                  <a:cubicBezTo>
                    <a:pt x="4" y="20"/>
                    <a:pt x="0" y="16"/>
                    <a:pt x="4" y="7"/>
                  </a:cubicBezTo>
                  <a:cubicBezTo>
                    <a:pt x="4" y="3"/>
                    <a:pt x="7" y="1"/>
                    <a:pt x="11" y="0"/>
                  </a:cubicBezTo>
                  <a:cubicBezTo>
                    <a:pt x="14" y="6"/>
                    <a:pt x="17" y="12"/>
                    <a:pt x="20" y="17"/>
                  </a:cubicBezTo>
                  <a:close/>
                </a:path>
              </a:pathLst>
            </a:custGeom>
            <a:solidFill>
              <a:srgbClr val="9A979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35"/>
            <p:cNvSpPr/>
            <p:nvPr/>
          </p:nvSpPr>
          <p:spPr>
            <a:xfrm>
              <a:off x="2344" y="1649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" y="17"/>
                  </a:moveTo>
                  <a:cubicBezTo>
                    <a:pt x="0" y="7"/>
                    <a:pt x="6" y="3"/>
                    <a:pt x="13" y="0"/>
                  </a:cubicBezTo>
                  <a:cubicBezTo>
                    <a:pt x="16" y="7"/>
                    <a:pt x="18" y="15"/>
                    <a:pt x="9" y="20"/>
                  </a:cubicBezTo>
                  <a:cubicBezTo>
                    <a:pt x="6" y="20"/>
                    <a:pt x="5" y="15"/>
                    <a:pt x="1" y="17"/>
                  </a:cubicBezTo>
                  <a:close/>
                </a:path>
              </a:pathLst>
            </a:custGeom>
            <a:solidFill>
              <a:srgbClr val="3A32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35"/>
            <p:cNvSpPr/>
            <p:nvPr/>
          </p:nvSpPr>
          <p:spPr>
            <a:xfrm>
              <a:off x="2353" y="1648"/>
              <a:ext cx="13" cy="26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0" y="21"/>
                  </a:moveTo>
                  <a:cubicBezTo>
                    <a:pt x="4" y="15"/>
                    <a:pt x="5" y="8"/>
                    <a:pt x="4" y="1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9" y="6"/>
                    <a:pt x="6" y="13"/>
                    <a:pt x="11" y="19"/>
                  </a:cubicBezTo>
                  <a:cubicBezTo>
                    <a:pt x="9" y="22"/>
                    <a:pt x="7" y="24"/>
                    <a:pt x="4" y="26"/>
                  </a:cubicBezTo>
                  <a:cubicBezTo>
                    <a:pt x="3" y="25"/>
                    <a:pt x="2" y="23"/>
                    <a:pt x="0" y="21"/>
                  </a:cubicBezTo>
                  <a:close/>
                </a:path>
              </a:pathLst>
            </a:custGeom>
            <a:solidFill>
              <a:srgbClr val="4E47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35"/>
            <p:cNvSpPr/>
            <p:nvPr/>
          </p:nvSpPr>
          <p:spPr>
            <a:xfrm>
              <a:off x="2326" y="1672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15" h="16" extrusionOk="0">
                  <a:moveTo>
                    <a:pt x="0" y="16"/>
                  </a:moveTo>
                  <a:cubicBezTo>
                    <a:pt x="1" y="7"/>
                    <a:pt x="5" y="0"/>
                    <a:pt x="15" y="0"/>
                  </a:cubicBezTo>
                  <a:cubicBezTo>
                    <a:pt x="12" y="8"/>
                    <a:pt x="7" y="13"/>
                    <a:pt x="0" y="16"/>
                  </a:cubicBezTo>
                  <a:close/>
                </a:path>
              </a:pathLst>
            </a:custGeom>
            <a:solidFill>
              <a:srgbClr val="4B45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35"/>
            <p:cNvSpPr/>
            <p:nvPr/>
          </p:nvSpPr>
          <p:spPr>
            <a:xfrm>
              <a:off x="2393" y="1373"/>
              <a:ext cx="81" cy="126"/>
            </a:xfrm>
            <a:custGeom>
              <a:avLst/>
              <a:gdLst/>
              <a:ahLst/>
              <a:cxnLst/>
              <a:rect l="l" t="t" r="r" b="b"/>
              <a:pathLst>
                <a:path w="81" h="127" extrusionOk="0">
                  <a:moveTo>
                    <a:pt x="60" y="54"/>
                  </a:moveTo>
                  <a:cubicBezTo>
                    <a:pt x="60" y="55"/>
                    <a:pt x="60" y="56"/>
                    <a:pt x="60" y="58"/>
                  </a:cubicBezTo>
                  <a:cubicBezTo>
                    <a:pt x="58" y="64"/>
                    <a:pt x="60" y="69"/>
                    <a:pt x="63" y="74"/>
                  </a:cubicBezTo>
                  <a:cubicBezTo>
                    <a:pt x="67" y="91"/>
                    <a:pt x="71" y="108"/>
                    <a:pt x="68" y="126"/>
                  </a:cubicBezTo>
                  <a:cubicBezTo>
                    <a:pt x="66" y="127"/>
                    <a:pt x="65" y="127"/>
                    <a:pt x="63" y="127"/>
                  </a:cubicBezTo>
                  <a:cubicBezTo>
                    <a:pt x="55" y="122"/>
                    <a:pt x="54" y="113"/>
                    <a:pt x="49" y="107"/>
                  </a:cubicBezTo>
                  <a:cubicBezTo>
                    <a:pt x="44" y="102"/>
                    <a:pt x="51" y="92"/>
                    <a:pt x="42" y="89"/>
                  </a:cubicBezTo>
                  <a:cubicBezTo>
                    <a:pt x="39" y="85"/>
                    <a:pt x="39" y="79"/>
                    <a:pt x="36" y="75"/>
                  </a:cubicBezTo>
                  <a:cubicBezTo>
                    <a:pt x="34" y="64"/>
                    <a:pt x="25" y="58"/>
                    <a:pt x="17" y="51"/>
                  </a:cubicBezTo>
                  <a:cubicBezTo>
                    <a:pt x="12" y="44"/>
                    <a:pt x="10" y="35"/>
                    <a:pt x="6" y="28"/>
                  </a:cubicBezTo>
                  <a:cubicBezTo>
                    <a:pt x="7" y="20"/>
                    <a:pt x="0" y="13"/>
                    <a:pt x="3" y="5"/>
                  </a:cubicBezTo>
                  <a:cubicBezTo>
                    <a:pt x="12" y="0"/>
                    <a:pt x="15" y="9"/>
                    <a:pt x="21" y="12"/>
                  </a:cubicBezTo>
                  <a:cubicBezTo>
                    <a:pt x="24" y="12"/>
                    <a:pt x="26" y="9"/>
                    <a:pt x="29" y="8"/>
                  </a:cubicBezTo>
                  <a:cubicBezTo>
                    <a:pt x="33" y="8"/>
                    <a:pt x="37" y="10"/>
                    <a:pt x="41" y="12"/>
                  </a:cubicBezTo>
                  <a:cubicBezTo>
                    <a:pt x="45" y="16"/>
                    <a:pt x="47" y="19"/>
                    <a:pt x="45" y="24"/>
                  </a:cubicBezTo>
                  <a:cubicBezTo>
                    <a:pt x="38" y="30"/>
                    <a:pt x="43" y="36"/>
                    <a:pt x="45" y="42"/>
                  </a:cubicBezTo>
                  <a:cubicBezTo>
                    <a:pt x="52" y="48"/>
                    <a:pt x="55" y="41"/>
                    <a:pt x="59" y="37"/>
                  </a:cubicBezTo>
                  <a:cubicBezTo>
                    <a:pt x="62" y="25"/>
                    <a:pt x="65" y="39"/>
                    <a:pt x="67" y="38"/>
                  </a:cubicBezTo>
                  <a:cubicBezTo>
                    <a:pt x="81" y="51"/>
                    <a:pt x="63" y="49"/>
                    <a:pt x="60" y="54"/>
                  </a:cubicBezTo>
                  <a:close/>
                </a:path>
              </a:pathLst>
            </a:custGeom>
            <a:solidFill>
              <a:srgbClr val="8D5D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35"/>
            <p:cNvSpPr/>
            <p:nvPr/>
          </p:nvSpPr>
          <p:spPr>
            <a:xfrm>
              <a:off x="2419" y="1369"/>
              <a:ext cx="34" cy="48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8" y="30"/>
                  </a:moveTo>
                  <a:cubicBezTo>
                    <a:pt x="16" y="26"/>
                    <a:pt x="15" y="22"/>
                    <a:pt x="13" y="18"/>
                  </a:cubicBezTo>
                  <a:cubicBezTo>
                    <a:pt x="0" y="7"/>
                    <a:pt x="0" y="6"/>
                    <a:pt x="12" y="0"/>
                  </a:cubicBezTo>
                  <a:cubicBezTo>
                    <a:pt x="18" y="2"/>
                    <a:pt x="17" y="10"/>
                    <a:pt x="22" y="14"/>
                  </a:cubicBezTo>
                  <a:cubicBezTo>
                    <a:pt x="34" y="20"/>
                    <a:pt x="26" y="33"/>
                    <a:pt x="30" y="41"/>
                  </a:cubicBezTo>
                  <a:cubicBezTo>
                    <a:pt x="28" y="45"/>
                    <a:pt x="25" y="48"/>
                    <a:pt x="21" y="46"/>
                  </a:cubicBezTo>
                  <a:cubicBezTo>
                    <a:pt x="17" y="41"/>
                    <a:pt x="17" y="36"/>
                    <a:pt x="18" y="30"/>
                  </a:cubicBezTo>
                  <a:close/>
                </a:path>
              </a:pathLst>
            </a:custGeom>
            <a:solidFill>
              <a:srgbClr val="4529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35"/>
            <p:cNvSpPr/>
            <p:nvPr/>
          </p:nvSpPr>
          <p:spPr>
            <a:xfrm>
              <a:off x="2453" y="141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0" y="16"/>
                  </a:moveTo>
                  <a:cubicBezTo>
                    <a:pt x="2" y="10"/>
                    <a:pt x="14" y="9"/>
                    <a:pt x="7" y="0"/>
                  </a:cubicBezTo>
                  <a:cubicBezTo>
                    <a:pt x="23" y="7"/>
                    <a:pt x="36" y="15"/>
                    <a:pt x="28" y="35"/>
                  </a:cubicBezTo>
                  <a:cubicBezTo>
                    <a:pt x="20" y="33"/>
                    <a:pt x="23" y="22"/>
                    <a:pt x="15" y="20"/>
                  </a:cubicBezTo>
                  <a:cubicBezTo>
                    <a:pt x="10" y="18"/>
                    <a:pt x="5" y="17"/>
                    <a:pt x="0" y="16"/>
                  </a:cubicBezTo>
                  <a:close/>
                </a:path>
              </a:pathLst>
            </a:custGeom>
            <a:solidFill>
              <a:srgbClr val="7251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35"/>
            <p:cNvSpPr/>
            <p:nvPr/>
          </p:nvSpPr>
          <p:spPr>
            <a:xfrm>
              <a:off x="2433" y="1410"/>
              <a:ext cx="19" cy="17"/>
            </a:xfrm>
            <a:custGeom>
              <a:avLst/>
              <a:gdLst/>
              <a:ahLst/>
              <a:cxnLst/>
              <a:rect l="l" t="t" r="r" b="b"/>
              <a:pathLst>
                <a:path w="19" h="17" extrusionOk="0">
                  <a:moveTo>
                    <a:pt x="7" y="5"/>
                  </a:moveTo>
                  <a:cubicBezTo>
                    <a:pt x="10" y="3"/>
                    <a:pt x="13" y="2"/>
                    <a:pt x="16" y="0"/>
                  </a:cubicBezTo>
                  <a:cubicBezTo>
                    <a:pt x="17" y="1"/>
                    <a:pt x="18" y="1"/>
                    <a:pt x="19" y="0"/>
                  </a:cubicBezTo>
                  <a:cubicBezTo>
                    <a:pt x="13" y="15"/>
                    <a:pt x="10" y="17"/>
                    <a:pt x="0" y="8"/>
                  </a:cubicBezTo>
                  <a:cubicBezTo>
                    <a:pt x="2" y="6"/>
                    <a:pt x="3" y="2"/>
                    <a:pt x="7" y="5"/>
                  </a:cubicBezTo>
                  <a:close/>
                </a:path>
              </a:pathLst>
            </a:custGeom>
            <a:solidFill>
              <a:srgbClr val="5F3B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35"/>
            <p:cNvSpPr/>
            <p:nvPr/>
          </p:nvSpPr>
          <p:spPr>
            <a:xfrm>
              <a:off x="2467" y="1423"/>
              <a:ext cx="14" cy="28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1" y="8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0"/>
                    <a:pt x="3" y="0"/>
                    <a:pt x="4" y="2"/>
                  </a:cubicBezTo>
                  <a:cubicBezTo>
                    <a:pt x="8" y="9"/>
                    <a:pt x="10" y="16"/>
                    <a:pt x="14" y="23"/>
                  </a:cubicBezTo>
                  <a:cubicBezTo>
                    <a:pt x="14" y="25"/>
                    <a:pt x="13" y="26"/>
                    <a:pt x="13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3" y="24"/>
                    <a:pt x="5" y="16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3C22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35"/>
            <p:cNvSpPr/>
            <p:nvPr/>
          </p:nvSpPr>
          <p:spPr>
            <a:xfrm>
              <a:off x="2431" y="1367"/>
              <a:ext cx="10" cy="16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10" y="17"/>
                  </a:moveTo>
                  <a:cubicBezTo>
                    <a:pt x="5" y="15"/>
                    <a:pt x="2" y="11"/>
                    <a:pt x="1" y="5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4" y="2"/>
                    <a:pt x="7" y="4"/>
                    <a:pt x="9" y="5"/>
                  </a:cubicBezTo>
                  <a:cubicBezTo>
                    <a:pt x="9" y="9"/>
                    <a:pt x="10" y="13"/>
                    <a:pt x="10" y="17"/>
                  </a:cubicBezTo>
                  <a:close/>
                </a:path>
              </a:pathLst>
            </a:custGeom>
            <a:solidFill>
              <a:srgbClr val="7053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35"/>
            <p:cNvSpPr/>
            <p:nvPr/>
          </p:nvSpPr>
          <p:spPr>
            <a:xfrm>
              <a:off x="2436" y="1431"/>
              <a:ext cx="27" cy="16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20" y="16"/>
                  </a:moveTo>
                  <a:cubicBezTo>
                    <a:pt x="19" y="11"/>
                    <a:pt x="0" y="9"/>
                    <a:pt x="17" y="0"/>
                  </a:cubicBezTo>
                  <a:cubicBezTo>
                    <a:pt x="27" y="3"/>
                    <a:pt x="20" y="10"/>
                    <a:pt x="20" y="16"/>
                  </a:cubicBezTo>
                  <a:close/>
                </a:path>
              </a:pathLst>
            </a:custGeom>
            <a:solidFill>
              <a:srgbClr val="482C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35"/>
            <p:cNvSpPr/>
            <p:nvPr/>
          </p:nvSpPr>
          <p:spPr>
            <a:xfrm>
              <a:off x="2468" y="1434"/>
              <a:ext cx="10" cy="30"/>
            </a:xfrm>
            <a:custGeom>
              <a:avLst/>
              <a:gdLst/>
              <a:ahLst/>
              <a:cxnLst/>
              <a:rect l="l" t="t" r="r" b="b"/>
              <a:pathLst>
                <a:path w="10" h="30" extrusionOk="0">
                  <a:moveTo>
                    <a:pt x="0" y="0"/>
                  </a:moveTo>
                  <a:cubicBezTo>
                    <a:pt x="6" y="4"/>
                    <a:pt x="8" y="10"/>
                    <a:pt x="9" y="17"/>
                  </a:cubicBezTo>
                  <a:cubicBezTo>
                    <a:pt x="8" y="21"/>
                    <a:pt x="10" y="26"/>
                    <a:pt x="6" y="30"/>
                  </a:cubicBezTo>
                  <a:cubicBezTo>
                    <a:pt x="3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7A59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35"/>
            <p:cNvSpPr/>
            <p:nvPr/>
          </p:nvSpPr>
          <p:spPr>
            <a:xfrm>
              <a:off x="2454" y="1498"/>
              <a:ext cx="7" cy="22"/>
            </a:xfrm>
            <a:custGeom>
              <a:avLst/>
              <a:gdLst/>
              <a:ahLst/>
              <a:cxnLst/>
              <a:rect l="l" t="t" r="r" b="b"/>
              <a:pathLst>
                <a:path w="7" h="22" extrusionOk="0">
                  <a:moveTo>
                    <a:pt x="3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6" y="7"/>
                    <a:pt x="6" y="15"/>
                    <a:pt x="6" y="22"/>
                  </a:cubicBezTo>
                  <a:cubicBezTo>
                    <a:pt x="0" y="17"/>
                    <a:pt x="4" y="10"/>
                    <a:pt x="2" y="4"/>
                  </a:cubicBezTo>
                  <a:cubicBezTo>
                    <a:pt x="1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F60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35"/>
            <p:cNvSpPr/>
            <p:nvPr/>
          </p:nvSpPr>
          <p:spPr>
            <a:xfrm>
              <a:off x="2039" y="1253"/>
              <a:ext cx="32" cy="41"/>
            </a:xfrm>
            <a:custGeom>
              <a:avLst/>
              <a:gdLst/>
              <a:ahLst/>
              <a:cxnLst/>
              <a:rect l="l" t="t" r="r" b="b"/>
              <a:pathLst>
                <a:path w="32" h="41" extrusionOk="0">
                  <a:moveTo>
                    <a:pt x="0" y="39"/>
                  </a:moveTo>
                  <a:cubicBezTo>
                    <a:pt x="2" y="26"/>
                    <a:pt x="12" y="18"/>
                    <a:pt x="17" y="7"/>
                  </a:cubicBezTo>
                  <a:cubicBezTo>
                    <a:pt x="18" y="3"/>
                    <a:pt x="21" y="1"/>
                    <a:pt x="25" y="0"/>
                  </a:cubicBezTo>
                  <a:cubicBezTo>
                    <a:pt x="27" y="0"/>
                    <a:pt x="30" y="0"/>
                    <a:pt x="32" y="2"/>
                  </a:cubicBezTo>
                  <a:cubicBezTo>
                    <a:pt x="27" y="9"/>
                    <a:pt x="22" y="16"/>
                    <a:pt x="17" y="23"/>
                  </a:cubicBezTo>
                  <a:cubicBezTo>
                    <a:pt x="14" y="31"/>
                    <a:pt x="13" y="41"/>
                    <a:pt x="0" y="39"/>
                  </a:cubicBezTo>
                  <a:close/>
                </a:path>
              </a:pathLst>
            </a:custGeom>
            <a:solidFill>
              <a:srgbClr val="7D5A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35"/>
            <p:cNvSpPr/>
            <p:nvPr/>
          </p:nvSpPr>
          <p:spPr>
            <a:xfrm>
              <a:off x="2036" y="1276"/>
              <a:ext cx="31" cy="22"/>
            </a:xfrm>
            <a:custGeom>
              <a:avLst/>
              <a:gdLst/>
              <a:ahLst/>
              <a:cxnLst/>
              <a:rect l="l" t="t" r="r" b="b"/>
              <a:pathLst>
                <a:path w="31" h="22" extrusionOk="0">
                  <a:moveTo>
                    <a:pt x="3" y="16"/>
                  </a:moveTo>
                  <a:cubicBezTo>
                    <a:pt x="12" y="13"/>
                    <a:pt x="14" y="4"/>
                    <a:pt x="20" y="0"/>
                  </a:cubicBezTo>
                  <a:cubicBezTo>
                    <a:pt x="24" y="2"/>
                    <a:pt x="27" y="5"/>
                    <a:pt x="31" y="7"/>
                  </a:cubicBezTo>
                  <a:cubicBezTo>
                    <a:pt x="31" y="10"/>
                    <a:pt x="31" y="12"/>
                    <a:pt x="31" y="14"/>
                  </a:cubicBezTo>
                  <a:cubicBezTo>
                    <a:pt x="31" y="15"/>
                    <a:pt x="30" y="16"/>
                    <a:pt x="28" y="17"/>
                  </a:cubicBezTo>
                  <a:cubicBezTo>
                    <a:pt x="26" y="17"/>
                    <a:pt x="24" y="16"/>
                    <a:pt x="22" y="16"/>
                  </a:cubicBezTo>
                  <a:cubicBezTo>
                    <a:pt x="17" y="17"/>
                    <a:pt x="14" y="22"/>
                    <a:pt x="8" y="20"/>
                  </a:cubicBezTo>
                  <a:cubicBezTo>
                    <a:pt x="5" y="20"/>
                    <a:pt x="2" y="19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lose/>
                </a:path>
              </a:pathLst>
            </a:custGeom>
            <a:solidFill>
              <a:srgbClr val="5138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35"/>
            <p:cNvSpPr/>
            <p:nvPr/>
          </p:nvSpPr>
          <p:spPr>
            <a:xfrm>
              <a:off x="2051" y="1245"/>
              <a:ext cx="23" cy="15"/>
            </a:xfrm>
            <a:custGeom>
              <a:avLst/>
              <a:gdLst/>
              <a:ahLst/>
              <a:cxnLst/>
              <a:rect l="l" t="t" r="r" b="b"/>
              <a:pathLst>
                <a:path w="23" h="16" extrusionOk="0">
                  <a:moveTo>
                    <a:pt x="12" y="12"/>
                  </a:moveTo>
                  <a:cubicBezTo>
                    <a:pt x="10" y="13"/>
                    <a:pt x="7" y="14"/>
                    <a:pt x="5" y="16"/>
                  </a:cubicBezTo>
                  <a:cubicBezTo>
                    <a:pt x="0" y="13"/>
                    <a:pt x="4" y="10"/>
                    <a:pt x="5" y="8"/>
                  </a:cubicBezTo>
                  <a:cubicBezTo>
                    <a:pt x="9" y="5"/>
                    <a:pt x="12" y="2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3" y="7"/>
                    <a:pt x="16" y="8"/>
                    <a:pt x="12" y="12"/>
                  </a:cubicBezTo>
                  <a:close/>
                </a:path>
              </a:pathLst>
            </a:custGeom>
            <a:solidFill>
              <a:srgbClr val="4A2B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35"/>
            <p:cNvSpPr/>
            <p:nvPr/>
          </p:nvSpPr>
          <p:spPr>
            <a:xfrm>
              <a:off x="2063" y="1245"/>
              <a:ext cx="23" cy="11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12"/>
                  </a:moveTo>
                  <a:cubicBezTo>
                    <a:pt x="3" y="8"/>
                    <a:pt x="6" y="4"/>
                    <a:pt x="9" y="0"/>
                  </a:cubicBezTo>
                  <a:cubicBezTo>
                    <a:pt x="23" y="5"/>
                    <a:pt x="6" y="7"/>
                    <a:pt x="8" y="11"/>
                  </a:cubicBezTo>
                  <a:cubicBezTo>
                    <a:pt x="5" y="12"/>
                    <a:pt x="3" y="12"/>
                    <a:pt x="0" y="12"/>
                  </a:cubicBezTo>
                  <a:close/>
                </a:path>
              </a:pathLst>
            </a:custGeom>
            <a:solidFill>
              <a:srgbClr val="8466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35"/>
            <p:cNvSpPr/>
            <p:nvPr/>
          </p:nvSpPr>
          <p:spPr>
            <a:xfrm>
              <a:off x="2362" y="1625"/>
              <a:ext cx="12" cy="18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2" y="17"/>
                  </a:moveTo>
                  <a:cubicBezTo>
                    <a:pt x="0" y="9"/>
                    <a:pt x="7" y="6"/>
                    <a:pt x="11" y="0"/>
                  </a:cubicBezTo>
                  <a:cubicBezTo>
                    <a:pt x="13" y="5"/>
                    <a:pt x="13" y="11"/>
                    <a:pt x="11" y="16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7" y="18"/>
                    <a:pt x="5" y="18"/>
                    <a:pt x="2" y="17"/>
                  </a:cubicBezTo>
                  <a:close/>
                </a:path>
              </a:pathLst>
            </a:custGeom>
            <a:solidFill>
              <a:srgbClr val="5852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35"/>
            <p:cNvSpPr/>
            <p:nvPr/>
          </p:nvSpPr>
          <p:spPr>
            <a:xfrm>
              <a:off x="2375" y="164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14" y="9"/>
                  </a:moveTo>
                  <a:cubicBezTo>
                    <a:pt x="13" y="9"/>
                    <a:pt x="11" y="9"/>
                    <a:pt x="10" y="9"/>
                  </a:cubicBezTo>
                  <a:cubicBezTo>
                    <a:pt x="9" y="11"/>
                    <a:pt x="8" y="12"/>
                    <a:pt x="6" y="11"/>
                  </a:cubicBezTo>
                  <a:cubicBezTo>
                    <a:pt x="3" y="10"/>
                    <a:pt x="2" y="8"/>
                    <a:pt x="1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9" y="3"/>
                    <a:pt x="13" y="5"/>
                    <a:pt x="14" y="9"/>
                  </a:cubicBez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35"/>
            <p:cNvSpPr/>
            <p:nvPr/>
          </p:nvSpPr>
          <p:spPr>
            <a:xfrm>
              <a:off x="2370" y="1640"/>
              <a:ext cx="8" cy="10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4"/>
                  </a:moveTo>
                  <a:cubicBezTo>
                    <a:pt x="7" y="6"/>
                    <a:pt x="7" y="7"/>
                    <a:pt x="6" y="9"/>
                  </a:cubicBezTo>
                  <a:cubicBezTo>
                    <a:pt x="6" y="9"/>
                    <a:pt x="5" y="10"/>
                    <a:pt x="4" y="10"/>
                  </a:cubicBezTo>
                  <a:cubicBezTo>
                    <a:pt x="3" y="10"/>
                    <a:pt x="3" y="9"/>
                    <a:pt x="2" y="9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322E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35"/>
            <p:cNvSpPr/>
            <p:nvPr/>
          </p:nvSpPr>
          <p:spPr>
            <a:xfrm>
              <a:off x="2376" y="1641"/>
              <a:ext cx="4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C1BD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35"/>
            <p:cNvSpPr/>
            <p:nvPr/>
          </p:nvSpPr>
          <p:spPr>
            <a:xfrm>
              <a:off x="2387" y="1328"/>
              <a:ext cx="39" cy="47"/>
            </a:xfrm>
            <a:custGeom>
              <a:avLst/>
              <a:gdLst/>
              <a:ahLst/>
              <a:cxnLst/>
              <a:rect l="l" t="t" r="r" b="b"/>
              <a:pathLst>
                <a:path w="39" h="48" extrusionOk="0">
                  <a:moveTo>
                    <a:pt x="33" y="17"/>
                  </a:moveTo>
                  <a:cubicBezTo>
                    <a:pt x="34" y="23"/>
                    <a:pt x="31" y="30"/>
                    <a:pt x="38" y="36"/>
                  </a:cubicBezTo>
                  <a:cubicBezTo>
                    <a:pt x="39" y="42"/>
                    <a:pt x="34" y="45"/>
                    <a:pt x="29" y="47"/>
                  </a:cubicBezTo>
                  <a:cubicBezTo>
                    <a:pt x="22" y="48"/>
                    <a:pt x="17" y="46"/>
                    <a:pt x="12" y="41"/>
                  </a:cubicBezTo>
                  <a:cubicBezTo>
                    <a:pt x="8" y="30"/>
                    <a:pt x="0" y="20"/>
                    <a:pt x="2" y="7"/>
                  </a:cubicBezTo>
                  <a:cubicBezTo>
                    <a:pt x="9" y="2"/>
                    <a:pt x="14" y="7"/>
                    <a:pt x="18" y="11"/>
                  </a:cubicBezTo>
                  <a:cubicBezTo>
                    <a:pt x="27" y="0"/>
                    <a:pt x="28" y="17"/>
                    <a:pt x="33" y="17"/>
                  </a:cubicBezTo>
                  <a:close/>
                </a:path>
              </a:pathLst>
            </a:custGeom>
            <a:solidFill>
              <a:srgbClr val="905C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35"/>
            <p:cNvSpPr/>
            <p:nvPr/>
          </p:nvSpPr>
          <p:spPr>
            <a:xfrm>
              <a:off x="2331" y="1268"/>
              <a:ext cx="72" cy="61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2" y="4"/>
                  </a:moveTo>
                  <a:cubicBezTo>
                    <a:pt x="4" y="2"/>
                    <a:pt x="5" y="1"/>
                    <a:pt x="6" y="0"/>
                  </a:cubicBezTo>
                  <a:cubicBezTo>
                    <a:pt x="30" y="8"/>
                    <a:pt x="51" y="20"/>
                    <a:pt x="67" y="40"/>
                  </a:cubicBezTo>
                  <a:cubicBezTo>
                    <a:pt x="73" y="46"/>
                    <a:pt x="70" y="53"/>
                    <a:pt x="70" y="60"/>
                  </a:cubicBezTo>
                  <a:cubicBezTo>
                    <a:pt x="61" y="61"/>
                    <a:pt x="60" y="52"/>
                    <a:pt x="55" y="47"/>
                  </a:cubicBezTo>
                  <a:cubicBezTo>
                    <a:pt x="52" y="41"/>
                    <a:pt x="47" y="37"/>
                    <a:pt x="41" y="33"/>
                  </a:cubicBezTo>
                  <a:cubicBezTo>
                    <a:pt x="36" y="30"/>
                    <a:pt x="30" y="26"/>
                    <a:pt x="24" y="24"/>
                  </a:cubicBezTo>
                  <a:cubicBezTo>
                    <a:pt x="17" y="22"/>
                    <a:pt x="11" y="18"/>
                    <a:pt x="5" y="13"/>
                  </a:cubicBezTo>
                  <a:cubicBezTo>
                    <a:pt x="3" y="11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4125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35"/>
            <p:cNvSpPr/>
            <p:nvPr/>
          </p:nvSpPr>
          <p:spPr>
            <a:xfrm>
              <a:off x="2334" y="1259"/>
              <a:ext cx="63" cy="49"/>
            </a:xfrm>
            <a:custGeom>
              <a:avLst/>
              <a:gdLst/>
              <a:ahLst/>
              <a:cxnLst/>
              <a:rect l="l" t="t" r="r" b="b"/>
              <a:pathLst>
                <a:path w="64" h="49" extrusionOk="0">
                  <a:moveTo>
                    <a:pt x="64" y="49"/>
                  </a:moveTo>
                  <a:cubicBezTo>
                    <a:pt x="44" y="35"/>
                    <a:pt x="24" y="22"/>
                    <a:pt x="3" y="9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3" y="7"/>
                    <a:pt x="26" y="13"/>
                    <a:pt x="40" y="20"/>
                  </a:cubicBezTo>
                  <a:cubicBezTo>
                    <a:pt x="49" y="28"/>
                    <a:pt x="61" y="35"/>
                    <a:pt x="64" y="49"/>
                  </a:cubicBezTo>
                  <a:close/>
                </a:path>
              </a:pathLst>
            </a:custGeom>
            <a:solidFill>
              <a:srgbClr val="7C57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35"/>
            <p:cNvSpPr/>
            <p:nvPr/>
          </p:nvSpPr>
          <p:spPr>
            <a:xfrm>
              <a:off x="2380" y="1310"/>
              <a:ext cx="25" cy="29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8" y="2"/>
                  </a:moveTo>
                  <a:cubicBezTo>
                    <a:pt x="12" y="7"/>
                    <a:pt x="16" y="12"/>
                    <a:pt x="20" y="18"/>
                  </a:cubicBezTo>
                  <a:cubicBezTo>
                    <a:pt x="22" y="22"/>
                    <a:pt x="24" y="26"/>
                    <a:pt x="25" y="29"/>
                  </a:cubicBezTo>
                  <a:cubicBezTo>
                    <a:pt x="20" y="27"/>
                    <a:pt x="15" y="25"/>
                    <a:pt x="8" y="26"/>
                  </a:cubicBezTo>
                  <a:cubicBezTo>
                    <a:pt x="8" y="25"/>
                    <a:pt x="7" y="25"/>
                    <a:pt x="6" y="24"/>
                  </a:cubicBezTo>
                  <a:cubicBezTo>
                    <a:pt x="4" y="17"/>
                    <a:pt x="0" y="10"/>
                    <a:pt x="3" y="2"/>
                  </a:cubicBezTo>
                  <a:cubicBezTo>
                    <a:pt x="5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875C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35"/>
            <p:cNvSpPr/>
            <p:nvPr/>
          </p:nvSpPr>
          <p:spPr>
            <a:xfrm>
              <a:off x="2138" y="1647"/>
              <a:ext cx="53" cy="48"/>
            </a:xfrm>
            <a:custGeom>
              <a:avLst/>
              <a:gdLst/>
              <a:ahLst/>
              <a:cxnLst/>
              <a:rect l="l" t="t" r="r" b="b"/>
              <a:pathLst>
                <a:path w="53" h="48" extrusionOk="0">
                  <a:moveTo>
                    <a:pt x="53" y="33"/>
                  </a:moveTo>
                  <a:cubicBezTo>
                    <a:pt x="41" y="32"/>
                    <a:pt x="28" y="26"/>
                    <a:pt x="19" y="38"/>
                  </a:cubicBezTo>
                  <a:cubicBezTo>
                    <a:pt x="17" y="40"/>
                    <a:pt x="15" y="43"/>
                    <a:pt x="13" y="45"/>
                  </a:cubicBezTo>
                  <a:cubicBezTo>
                    <a:pt x="6" y="48"/>
                    <a:pt x="4" y="43"/>
                    <a:pt x="2" y="39"/>
                  </a:cubicBezTo>
                  <a:cubicBezTo>
                    <a:pt x="0" y="25"/>
                    <a:pt x="11" y="16"/>
                    <a:pt x="16" y="5"/>
                  </a:cubicBezTo>
                  <a:cubicBezTo>
                    <a:pt x="18" y="3"/>
                    <a:pt x="20" y="1"/>
                    <a:pt x="23" y="0"/>
                  </a:cubicBezTo>
                  <a:cubicBezTo>
                    <a:pt x="25" y="0"/>
                    <a:pt x="26" y="0"/>
                    <a:pt x="28" y="1"/>
                  </a:cubicBezTo>
                  <a:cubicBezTo>
                    <a:pt x="30" y="17"/>
                    <a:pt x="50" y="18"/>
                    <a:pt x="53" y="33"/>
                  </a:cubicBezTo>
                  <a:close/>
                </a:path>
              </a:pathLst>
            </a:custGeom>
            <a:solidFill>
              <a:srgbClr val="F6EDE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35"/>
            <p:cNvSpPr/>
            <p:nvPr/>
          </p:nvSpPr>
          <p:spPr>
            <a:xfrm>
              <a:off x="2131" y="1682"/>
              <a:ext cx="20" cy="19"/>
            </a:xfrm>
            <a:custGeom>
              <a:avLst/>
              <a:gdLst/>
              <a:ahLst/>
              <a:cxnLst/>
              <a:rect l="l" t="t" r="r" b="b"/>
              <a:pathLst>
                <a:path w="21" h="19" extrusionOk="0">
                  <a:moveTo>
                    <a:pt x="12" y="2"/>
                  </a:moveTo>
                  <a:cubicBezTo>
                    <a:pt x="13" y="7"/>
                    <a:pt x="16" y="10"/>
                    <a:pt x="21" y="10"/>
                  </a:cubicBezTo>
                  <a:cubicBezTo>
                    <a:pt x="17" y="16"/>
                    <a:pt x="12" y="19"/>
                    <a:pt x="5" y="18"/>
                  </a:cubicBezTo>
                  <a:cubicBezTo>
                    <a:pt x="0" y="13"/>
                    <a:pt x="0" y="8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0"/>
                    <a:pt x="10" y="0"/>
                    <a:pt x="12" y="2"/>
                  </a:cubicBezTo>
                  <a:close/>
                </a:path>
              </a:pathLst>
            </a:custGeom>
            <a:solidFill>
              <a:srgbClr val="635E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35"/>
            <p:cNvSpPr/>
            <p:nvPr/>
          </p:nvSpPr>
          <p:spPr>
            <a:xfrm>
              <a:off x="2121" y="1684"/>
              <a:ext cx="14" cy="17"/>
            </a:xfrm>
            <a:custGeom>
              <a:avLst/>
              <a:gdLst/>
              <a:ahLst/>
              <a:cxnLst/>
              <a:rect l="l" t="t" r="r" b="b"/>
              <a:pathLst>
                <a:path w="15" h="17" extrusionOk="0">
                  <a:moveTo>
                    <a:pt x="14" y="0"/>
                  </a:moveTo>
                  <a:cubicBezTo>
                    <a:pt x="15" y="6"/>
                    <a:pt x="15" y="11"/>
                    <a:pt x="15" y="16"/>
                  </a:cubicBezTo>
                  <a:cubicBezTo>
                    <a:pt x="11" y="16"/>
                    <a:pt x="7" y="17"/>
                    <a:pt x="2" y="17"/>
                  </a:cubicBezTo>
                  <a:cubicBezTo>
                    <a:pt x="2" y="17"/>
                    <a:pt x="3" y="16"/>
                    <a:pt x="3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2" y="5"/>
                    <a:pt x="3" y="2"/>
                    <a:pt x="7" y="0"/>
                  </a:cubicBezTo>
                  <a:cubicBezTo>
                    <a:pt x="9" y="0"/>
                    <a:pt x="12" y="0"/>
                    <a:pt x="14" y="0"/>
                  </a:cubicBezTo>
                  <a:close/>
                </a:path>
              </a:pathLst>
            </a:custGeom>
            <a:solidFill>
              <a:srgbClr val="BBB9B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5"/>
            <p:cNvSpPr/>
            <p:nvPr/>
          </p:nvSpPr>
          <p:spPr>
            <a:xfrm>
              <a:off x="2433" y="1500"/>
              <a:ext cx="25" cy="35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0" y="33"/>
                  </a:moveTo>
                  <a:cubicBezTo>
                    <a:pt x="0" y="27"/>
                    <a:pt x="0" y="20"/>
                    <a:pt x="0" y="13"/>
                  </a:cubicBezTo>
                  <a:cubicBezTo>
                    <a:pt x="5" y="9"/>
                    <a:pt x="7" y="2"/>
                    <a:pt x="14" y="0"/>
                  </a:cubicBezTo>
                  <a:cubicBezTo>
                    <a:pt x="17" y="1"/>
                    <a:pt x="18" y="3"/>
                    <a:pt x="19" y="6"/>
                  </a:cubicBezTo>
                  <a:cubicBezTo>
                    <a:pt x="25" y="21"/>
                    <a:pt x="6" y="23"/>
                    <a:pt x="4" y="34"/>
                  </a:cubicBezTo>
                  <a:cubicBezTo>
                    <a:pt x="2" y="35"/>
                    <a:pt x="1" y="35"/>
                    <a:pt x="0" y="33"/>
                  </a:cubicBezTo>
                  <a:close/>
                </a:path>
              </a:pathLst>
            </a:custGeom>
            <a:solidFill>
              <a:srgbClr val="7353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5"/>
            <p:cNvSpPr/>
            <p:nvPr/>
          </p:nvSpPr>
          <p:spPr>
            <a:xfrm>
              <a:off x="2438" y="1478"/>
              <a:ext cx="19" cy="28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4" y="29"/>
                  </a:moveTo>
                  <a:cubicBezTo>
                    <a:pt x="13" y="27"/>
                    <a:pt x="12" y="26"/>
                    <a:pt x="10" y="24"/>
                  </a:cubicBezTo>
                  <a:cubicBezTo>
                    <a:pt x="2" y="17"/>
                    <a:pt x="0" y="10"/>
                    <a:pt x="6" y="0"/>
                  </a:cubicBezTo>
                  <a:cubicBezTo>
                    <a:pt x="16" y="4"/>
                    <a:pt x="14" y="14"/>
                    <a:pt x="19" y="21"/>
                  </a:cubicBezTo>
                  <a:cubicBezTo>
                    <a:pt x="19" y="22"/>
                    <a:pt x="18" y="23"/>
                    <a:pt x="18" y="25"/>
                  </a:cubicBezTo>
                  <a:cubicBezTo>
                    <a:pt x="17" y="26"/>
                    <a:pt x="16" y="28"/>
                    <a:pt x="14" y="29"/>
                  </a:cubicBezTo>
                  <a:close/>
                </a:path>
              </a:pathLst>
            </a:custGeom>
            <a:solidFill>
              <a:srgbClr val="4F30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5"/>
            <p:cNvSpPr/>
            <p:nvPr/>
          </p:nvSpPr>
          <p:spPr>
            <a:xfrm>
              <a:off x="2433" y="1533"/>
              <a:ext cx="10" cy="28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10" y="11"/>
                    <a:pt x="6" y="20"/>
                    <a:pt x="0" y="28"/>
                  </a:cubicBezTo>
                  <a:cubicBezTo>
                    <a:pt x="0" y="19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674D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5"/>
            <p:cNvSpPr/>
            <p:nvPr/>
          </p:nvSpPr>
          <p:spPr>
            <a:xfrm>
              <a:off x="2106" y="1681"/>
              <a:ext cx="18" cy="22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1"/>
                  </a:moveTo>
                  <a:cubicBezTo>
                    <a:pt x="18" y="14"/>
                    <a:pt x="18" y="16"/>
                    <a:pt x="18" y="19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1" y="22"/>
                    <a:pt x="9" y="22"/>
                    <a:pt x="6" y="21"/>
                  </a:cubicBezTo>
                  <a:cubicBezTo>
                    <a:pt x="1" y="17"/>
                    <a:pt x="0" y="12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10" y="2"/>
                    <a:pt x="18" y="0"/>
                    <a:pt x="18" y="11"/>
                  </a:cubicBezTo>
                  <a:close/>
                </a:path>
              </a:pathLst>
            </a:custGeom>
            <a:solidFill>
              <a:srgbClr val="C0BD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5"/>
            <p:cNvSpPr/>
            <p:nvPr/>
          </p:nvSpPr>
          <p:spPr>
            <a:xfrm>
              <a:off x="2102" y="1700"/>
              <a:ext cx="18" cy="21"/>
            </a:xfrm>
            <a:custGeom>
              <a:avLst/>
              <a:gdLst/>
              <a:ahLst/>
              <a:cxnLst/>
              <a:rect l="l" t="t" r="r" b="b"/>
              <a:pathLst>
                <a:path w="18" h="21" extrusionOk="0">
                  <a:moveTo>
                    <a:pt x="10" y="1"/>
                  </a:moveTo>
                  <a:cubicBezTo>
                    <a:pt x="13" y="1"/>
                    <a:pt x="15" y="1"/>
                    <a:pt x="18" y="1"/>
                  </a:cubicBezTo>
                  <a:cubicBezTo>
                    <a:pt x="17" y="8"/>
                    <a:pt x="15" y="14"/>
                    <a:pt x="14" y="21"/>
                  </a:cubicBezTo>
                  <a:cubicBezTo>
                    <a:pt x="8" y="18"/>
                    <a:pt x="10" y="7"/>
                    <a:pt x="0" y="8"/>
                  </a:cubicBezTo>
                  <a:cubicBezTo>
                    <a:pt x="1" y="7"/>
                    <a:pt x="1" y="5"/>
                    <a:pt x="2" y="4"/>
                  </a:cubicBezTo>
                  <a:cubicBezTo>
                    <a:pt x="4" y="2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D6D6D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5"/>
            <p:cNvSpPr/>
            <p:nvPr/>
          </p:nvSpPr>
          <p:spPr>
            <a:xfrm>
              <a:off x="2014" y="1673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15" h="20" extrusionOk="0">
                  <a:moveTo>
                    <a:pt x="7" y="0"/>
                  </a:moveTo>
                  <a:cubicBezTo>
                    <a:pt x="10" y="0"/>
                    <a:pt x="12" y="0"/>
                    <a:pt x="15" y="0"/>
                  </a:cubicBezTo>
                  <a:cubicBezTo>
                    <a:pt x="14" y="8"/>
                    <a:pt x="9" y="14"/>
                    <a:pt x="3" y="20"/>
                  </a:cubicBezTo>
                  <a:cubicBezTo>
                    <a:pt x="0" y="12"/>
                    <a:pt x="4" y="6"/>
                    <a:pt x="7" y="0"/>
                  </a:cubicBezTo>
                  <a:close/>
                </a:path>
              </a:pathLst>
            </a:custGeom>
            <a:solidFill>
              <a:srgbClr val="5E5A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5"/>
            <p:cNvSpPr/>
            <p:nvPr/>
          </p:nvSpPr>
          <p:spPr>
            <a:xfrm>
              <a:off x="2289" y="1209"/>
              <a:ext cx="29" cy="32"/>
            </a:xfrm>
            <a:custGeom>
              <a:avLst/>
              <a:gdLst/>
              <a:ahLst/>
              <a:cxnLst/>
              <a:rect l="l" t="t" r="r" b="b"/>
              <a:pathLst>
                <a:path w="29" h="32" extrusionOk="0">
                  <a:moveTo>
                    <a:pt x="0" y="3"/>
                  </a:moveTo>
                  <a:cubicBezTo>
                    <a:pt x="4" y="3"/>
                    <a:pt x="7" y="3"/>
                    <a:pt x="9" y="0"/>
                  </a:cubicBezTo>
                  <a:cubicBezTo>
                    <a:pt x="13" y="1"/>
                    <a:pt x="17" y="3"/>
                    <a:pt x="20" y="4"/>
                  </a:cubicBezTo>
                  <a:cubicBezTo>
                    <a:pt x="19" y="14"/>
                    <a:pt x="28" y="22"/>
                    <a:pt x="29" y="32"/>
                  </a:cubicBezTo>
                  <a:cubicBezTo>
                    <a:pt x="18" y="24"/>
                    <a:pt x="8" y="14"/>
                    <a:pt x="0" y="3"/>
                  </a:cubicBezTo>
                  <a:close/>
                </a:path>
              </a:pathLst>
            </a:custGeom>
            <a:solidFill>
              <a:srgbClr val="7A57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5"/>
            <p:cNvSpPr/>
            <p:nvPr/>
          </p:nvSpPr>
          <p:spPr>
            <a:xfrm>
              <a:off x="2414" y="1364"/>
              <a:ext cx="19" cy="23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2" y="8"/>
                  </a:moveTo>
                  <a:cubicBezTo>
                    <a:pt x="6" y="7"/>
                    <a:pt x="9" y="4"/>
                    <a:pt x="11" y="0"/>
                  </a:cubicBezTo>
                  <a:cubicBezTo>
                    <a:pt x="13" y="1"/>
                    <a:pt x="16" y="2"/>
                    <a:pt x="19" y="3"/>
                  </a:cubicBezTo>
                  <a:cubicBezTo>
                    <a:pt x="19" y="5"/>
                    <a:pt x="18" y="7"/>
                    <a:pt x="18" y="8"/>
                  </a:cubicBezTo>
                  <a:cubicBezTo>
                    <a:pt x="4" y="14"/>
                    <a:pt x="19" y="19"/>
                    <a:pt x="18" y="24"/>
                  </a:cubicBezTo>
                  <a:cubicBezTo>
                    <a:pt x="14" y="22"/>
                    <a:pt x="11" y="21"/>
                    <a:pt x="7" y="20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0" y="13"/>
                    <a:pt x="0" y="10"/>
                    <a:pt x="2" y="8"/>
                  </a:cubicBezTo>
                  <a:close/>
                </a:path>
              </a:pathLst>
            </a:custGeom>
            <a:solidFill>
              <a:srgbClr val="845B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5"/>
            <p:cNvSpPr/>
            <p:nvPr/>
          </p:nvSpPr>
          <p:spPr>
            <a:xfrm>
              <a:off x="2372" y="1654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16" h="15" extrusionOk="0">
                  <a:moveTo>
                    <a:pt x="16" y="11"/>
                  </a:moveTo>
                  <a:cubicBezTo>
                    <a:pt x="13" y="11"/>
                    <a:pt x="10" y="11"/>
                    <a:pt x="8" y="15"/>
                  </a:cubicBezTo>
                  <a:cubicBezTo>
                    <a:pt x="3" y="12"/>
                    <a:pt x="0" y="8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11" y="0"/>
                    <a:pt x="12" y="3"/>
                  </a:cubicBezTo>
                  <a:cubicBezTo>
                    <a:pt x="14" y="5"/>
                    <a:pt x="15" y="8"/>
                    <a:pt x="16" y="11"/>
                  </a:cubicBezTo>
                  <a:close/>
                </a:path>
              </a:pathLst>
            </a:custGeom>
            <a:solidFill>
              <a:srgbClr val="A9A5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5"/>
            <p:cNvSpPr/>
            <p:nvPr/>
          </p:nvSpPr>
          <p:spPr>
            <a:xfrm>
              <a:off x="2372" y="1651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5" y="5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4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C8C4B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5"/>
            <p:cNvSpPr/>
            <p:nvPr/>
          </p:nvSpPr>
          <p:spPr>
            <a:xfrm>
              <a:off x="2369" y="1647"/>
              <a:ext cx="5" cy="6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3" y="6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4" y="5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CAC5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5"/>
            <p:cNvSpPr/>
            <p:nvPr/>
          </p:nvSpPr>
          <p:spPr>
            <a:xfrm>
              <a:off x="2365" y="1642"/>
              <a:ext cx="5" cy="7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0"/>
                    <a:pt x="4" y="2"/>
                  </a:cubicBezTo>
                  <a:cubicBezTo>
                    <a:pt x="6" y="4"/>
                    <a:pt x="4" y="5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CAC5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5"/>
            <p:cNvSpPr/>
            <p:nvPr/>
          </p:nvSpPr>
          <p:spPr>
            <a:xfrm>
              <a:off x="2377" y="1651"/>
              <a:ext cx="8" cy="6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0" y="5"/>
                  </a:move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8" y="3"/>
                    <a:pt x="8" y="4"/>
                    <a:pt x="7" y="6"/>
                  </a:cubicBezTo>
                  <a:cubicBezTo>
                    <a:pt x="5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625E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5"/>
            <p:cNvSpPr/>
            <p:nvPr/>
          </p:nvSpPr>
          <p:spPr>
            <a:xfrm>
              <a:off x="2005" y="1313"/>
              <a:ext cx="47" cy="65"/>
            </a:xfrm>
            <a:custGeom>
              <a:avLst/>
              <a:gdLst/>
              <a:ahLst/>
              <a:cxnLst/>
              <a:rect l="l" t="t" r="r" b="b"/>
              <a:pathLst>
                <a:path w="48" h="66" extrusionOk="0">
                  <a:moveTo>
                    <a:pt x="39" y="31"/>
                  </a:moveTo>
                  <a:cubicBezTo>
                    <a:pt x="30" y="40"/>
                    <a:pt x="29" y="56"/>
                    <a:pt x="16" y="63"/>
                  </a:cubicBezTo>
                  <a:cubicBezTo>
                    <a:pt x="12" y="59"/>
                    <a:pt x="8" y="66"/>
                    <a:pt x="4" y="63"/>
                  </a:cubicBezTo>
                  <a:cubicBezTo>
                    <a:pt x="2" y="60"/>
                    <a:pt x="1" y="57"/>
                    <a:pt x="0" y="54"/>
                  </a:cubicBezTo>
                  <a:cubicBezTo>
                    <a:pt x="6" y="44"/>
                    <a:pt x="18" y="37"/>
                    <a:pt x="20" y="23"/>
                  </a:cubicBezTo>
                  <a:cubicBezTo>
                    <a:pt x="25" y="22"/>
                    <a:pt x="28" y="18"/>
                    <a:pt x="29" y="13"/>
                  </a:cubicBezTo>
                  <a:cubicBezTo>
                    <a:pt x="31" y="10"/>
                    <a:pt x="32" y="7"/>
                    <a:pt x="35" y="4"/>
                  </a:cubicBezTo>
                  <a:cubicBezTo>
                    <a:pt x="38" y="2"/>
                    <a:pt x="42" y="0"/>
                    <a:pt x="45" y="3"/>
                  </a:cubicBezTo>
                  <a:cubicBezTo>
                    <a:pt x="48" y="7"/>
                    <a:pt x="48" y="11"/>
                    <a:pt x="48" y="15"/>
                  </a:cubicBezTo>
                  <a:cubicBezTo>
                    <a:pt x="48" y="22"/>
                    <a:pt x="44" y="26"/>
                    <a:pt x="39" y="31"/>
                  </a:cubicBezTo>
                  <a:close/>
                </a:path>
              </a:pathLst>
            </a:custGeom>
            <a:solidFill>
              <a:srgbClr val="8A5D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5"/>
            <p:cNvSpPr/>
            <p:nvPr/>
          </p:nvSpPr>
          <p:spPr>
            <a:xfrm>
              <a:off x="2024" y="1325"/>
              <a:ext cx="12" cy="1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2" y="2"/>
                  </a:moveTo>
                  <a:cubicBezTo>
                    <a:pt x="11" y="10"/>
                    <a:pt x="9" y="15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1" y="7"/>
                    <a:pt x="2" y="7"/>
                    <a:pt x="4" y="7"/>
                  </a:cubicBezTo>
                  <a:cubicBezTo>
                    <a:pt x="6" y="4"/>
                    <a:pt x="7" y="0"/>
                    <a:pt x="12" y="2"/>
                  </a:cubicBezTo>
                  <a:close/>
                </a:path>
              </a:pathLst>
            </a:custGeom>
            <a:solidFill>
              <a:srgbClr val="633D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5"/>
            <p:cNvSpPr/>
            <p:nvPr/>
          </p:nvSpPr>
          <p:spPr>
            <a:xfrm>
              <a:off x="2028" y="1303"/>
              <a:ext cx="19" cy="29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8" y="24"/>
                  </a:moveTo>
                  <a:cubicBezTo>
                    <a:pt x="5" y="26"/>
                    <a:pt x="2" y="27"/>
                    <a:pt x="0" y="29"/>
                  </a:cubicBezTo>
                  <a:cubicBezTo>
                    <a:pt x="2" y="18"/>
                    <a:pt x="6" y="8"/>
                    <a:pt x="15" y="0"/>
                  </a:cubicBezTo>
                  <a:cubicBezTo>
                    <a:pt x="16" y="1"/>
                    <a:pt x="17" y="2"/>
                    <a:pt x="17" y="2"/>
                  </a:cubicBezTo>
                  <a:cubicBezTo>
                    <a:pt x="19" y="9"/>
                    <a:pt x="14" y="12"/>
                    <a:pt x="12" y="17"/>
                  </a:cubicBezTo>
                  <a:cubicBezTo>
                    <a:pt x="10" y="20"/>
                    <a:pt x="9" y="22"/>
                    <a:pt x="8" y="24"/>
                  </a:cubicBezTo>
                  <a:close/>
                </a:path>
              </a:pathLst>
            </a:custGeom>
            <a:solidFill>
              <a:srgbClr val="7C5B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5"/>
            <p:cNvSpPr/>
            <p:nvPr/>
          </p:nvSpPr>
          <p:spPr>
            <a:xfrm>
              <a:off x="2043" y="1284"/>
              <a:ext cx="19" cy="21"/>
            </a:xfrm>
            <a:custGeom>
              <a:avLst/>
              <a:gdLst/>
              <a:ahLst/>
              <a:cxnLst/>
              <a:rect l="l" t="t" r="r" b="b"/>
              <a:pathLst>
                <a:path w="19" h="21" extrusionOk="0">
                  <a:moveTo>
                    <a:pt x="1" y="12"/>
                  </a:moveTo>
                  <a:cubicBezTo>
                    <a:pt x="7" y="11"/>
                    <a:pt x="8" y="0"/>
                    <a:pt x="17" y="4"/>
                  </a:cubicBezTo>
                  <a:cubicBezTo>
                    <a:pt x="19" y="13"/>
                    <a:pt x="12" y="16"/>
                    <a:pt x="6" y="21"/>
                  </a:cubicBezTo>
                  <a:cubicBezTo>
                    <a:pt x="4" y="21"/>
                    <a:pt x="2" y="21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1" y="17"/>
                    <a:pt x="1" y="14"/>
                    <a:pt x="1" y="12"/>
                  </a:cubicBezTo>
                  <a:close/>
                </a:path>
              </a:pathLst>
            </a:custGeom>
            <a:solidFill>
              <a:srgbClr val="7558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5"/>
            <p:cNvSpPr/>
            <p:nvPr/>
          </p:nvSpPr>
          <p:spPr>
            <a:xfrm>
              <a:off x="2032" y="1466"/>
              <a:ext cx="16" cy="40"/>
            </a:xfrm>
            <a:custGeom>
              <a:avLst/>
              <a:gdLst/>
              <a:ahLst/>
              <a:cxnLst/>
              <a:rect l="l" t="t" r="r" b="b"/>
              <a:pathLst>
                <a:path w="16" h="41" extrusionOk="0">
                  <a:moveTo>
                    <a:pt x="7" y="41"/>
                  </a:moveTo>
                  <a:cubicBezTo>
                    <a:pt x="5" y="38"/>
                    <a:pt x="2" y="35"/>
                    <a:pt x="0" y="32"/>
                  </a:cubicBezTo>
                  <a:cubicBezTo>
                    <a:pt x="1" y="29"/>
                    <a:pt x="11" y="33"/>
                    <a:pt x="8" y="25"/>
                  </a:cubicBezTo>
                  <a:cubicBezTo>
                    <a:pt x="9" y="17"/>
                    <a:pt x="5" y="8"/>
                    <a:pt x="11" y="0"/>
                  </a:cubicBezTo>
                  <a:cubicBezTo>
                    <a:pt x="16" y="3"/>
                    <a:pt x="12" y="9"/>
                    <a:pt x="15" y="12"/>
                  </a:cubicBezTo>
                  <a:cubicBezTo>
                    <a:pt x="15" y="20"/>
                    <a:pt x="15" y="29"/>
                    <a:pt x="15" y="37"/>
                  </a:cubicBezTo>
                  <a:cubicBezTo>
                    <a:pt x="12" y="37"/>
                    <a:pt x="9" y="38"/>
                    <a:pt x="7" y="41"/>
                  </a:cubicBezTo>
                  <a:close/>
                </a:path>
              </a:pathLst>
            </a:custGeom>
            <a:solidFill>
              <a:srgbClr val="794F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5"/>
            <p:cNvSpPr/>
            <p:nvPr/>
          </p:nvSpPr>
          <p:spPr>
            <a:xfrm>
              <a:off x="2019" y="1701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0" y="0"/>
                  </a:moveTo>
                  <a:cubicBezTo>
                    <a:pt x="5" y="2"/>
                    <a:pt x="10" y="4"/>
                    <a:pt x="16" y="3"/>
                  </a:cubicBezTo>
                  <a:cubicBezTo>
                    <a:pt x="18" y="4"/>
                    <a:pt x="18" y="6"/>
                    <a:pt x="18" y="8"/>
                  </a:cubicBezTo>
                  <a:cubicBezTo>
                    <a:pt x="15" y="11"/>
                    <a:pt x="12" y="11"/>
                    <a:pt x="9" y="11"/>
                  </a:cubicBezTo>
                  <a:cubicBezTo>
                    <a:pt x="6" y="14"/>
                    <a:pt x="3" y="17"/>
                    <a:pt x="1" y="20"/>
                  </a:cubicBezTo>
                  <a:cubicBezTo>
                    <a:pt x="1" y="13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403E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5"/>
            <p:cNvSpPr/>
            <p:nvPr/>
          </p:nvSpPr>
          <p:spPr>
            <a:xfrm>
              <a:off x="2028" y="1708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20" h="16" extrusionOk="0">
                  <a:moveTo>
                    <a:pt x="0" y="4"/>
                  </a:moveTo>
                  <a:cubicBezTo>
                    <a:pt x="1" y="0"/>
                    <a:pt x="4" y="0"/>
                    <a:pt x="7" y="0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20" y="6"/>
                    <a:pt x="10" y="11"/>
                    <a:pt x="12" y="16"/>
                  </a:cubicBezTo>
                  <a:cubicBezTo>
                    <a:pt x="8" y="11"/>
                    <a:pt x="0" y="12"/>
                    <a:pt x="0" y="4"/>
                  </a:cubicBezTo>
                  <a:close/>
                </a:path>
              </a:pathLst>
            </a:custGeom>
            <a:solidFill>
              <a:srgbClr val="7A78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5"/>
            <p:cNvSpPr/>
            <p:nvPr/>
          </p:nvSpPr>
          <p:spPr>
            <a:xfrm>
              <a:off x="2035" y="1704"/>
              <a:ext cx="5" cy="9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5"/>
                  </a:moveTo>
                  <a:cubicBezTo>
                    <a:pt x="2" y="9"/>
                    <a:pt x="1" y="6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5" y="3"/>
                    <a:pt x="5" y="5"/>
                  </a:cubicBezTo>
                  <a:close/>
                </a:path>
              </a:pathLst>
            </a:custGeom>
            <a:solidFill>
              <a:srgbClr val="BF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5"/>
            <p:cNvSpPr/>
            <p:nvPr/>
          </p:nvSpPr>
          <p:spPr>
            <a:xfrm>
              <a:off x="2063" y="1693"/>
              <a:ext cx="8" cy="23"/>
            </a:xfrm>
            <a:custGeom>
              <a:avLst/>
              <a:gdLst/>
              <a:ahLst/>
              <a:cxnLst/>
              <a:rect l="l" t="t" r="r" b="b"/>
              <a:pathLst>
                <a:path w="8" h="23" extrusionOk="0">
                  <a:moveTo>
                    <a:pt x="0" y="0"/>
                  </a:moveTo>
                  <a:cubicBezTo>
                    <a:pt x="3" y="2"/>
                    <a:pt x="5" y="5"/>
                    <a:pt x="8" y="7"/>
                  </a:cubicBezTo>
                  <a:cubicBezTo>
                    <a:pt x="6" y="13"/>
                    <a:pt x="5" y="18"/>
                    <a:pt x="3" y="23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1" y="15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4D4B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5"/>
            <p:cNvSpPr/>
            <p:nvPr/>
          </p:nvSpPr>
          <p:spPr>
            <a:xfrm>
              <a:off x="2089" y="1681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20" h="16" extrusionOk="0">
                  <a:moveTo>
                    <a:pt x="19" y="3"/>
                  </a:moveTo>
                  <a:cubicBezTo>
                    <a:pt x="19" y="5"/>
                    <a:pt x="19" y="6"/>
                    <a:pt x="19" y="8"/>
                  </a:cubicBezTo>
                  <a:cubicBezTo>
                    <a:pt x="20" y="15"/>
                    <a:pt x="15" y="15"/>
                    <a:pt x="10" y="15"/>
                  </a:cubicBezTo>
                  <a:cubicBezTo>
                    <a:pt x="7" y="15"/>
                    <a:pt x="5" y="15"/>
                    <a:pt x="3" y="16"/>
                  </a:cubicBezTo>
                  <a:cubicBezTo>
                    <a:pt x="4" y="11"/>
                    <a:pt x="0" y="6"/>
                    <a:pt x="7" y="4"/>
                  </a:cubicBezTo>
                  <a:cubicBezTo>
                    <a:pt x="11" y="2"/>
                    <a:pt x="15" y="1"/>
                    <a:pt x="19" y="0"/>
                  </a:cubicBezTo>
                  <a:cubicBezTo>
                    <a:pt x="20" y="0"/>
                    <a:pt x="20" y="1"/>
                    <a:pt x="20" y="2"/>
                  </a:cubicBezTo>
                  <a:cubicBezTo>
                    <a:pt x="20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E8E5D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5"/>
            <p:cNvSpPr/>
            <p:nvPr/>
          </p:nvSpPr>
          <p:spPr>
            <a:xfrm>
              <a:off x="2099" y="1689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7"/>
                  </a:moveTo>
                  <a:cubicBezTo>
                    <a:pt x="2" y="3"/>
                    <a:pt x="8" y="5"/>
                    <a:pt x="9" y="0"/>
                  </a:cubicBezTo>
                  <a:cubicBezTo>
                    <a:pt x="15" y="2"/>
                    <a:pt x="12" y="8"/>
                    <a:pt x="13" y="12"/>
                  </a:cubicBezTo>
                  <a:cubicBezTo>
                    <a:pt x="10" y="13"/>
                    <a:pt x="7" y="14"/>
                    <a:pt x="5" y="15"/>
                  </a:cubicBezTo>
                  <a:cubicBezTo>
                    <a:pt x="3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615F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5"/>
            <p:cNvSpPr/>
            <p:nvPr/>
          </p:nvSpPr>
          <p:spPr>
            <a:xfrm>
              <a:off x="2244" y="1533"/>
              <a:ext cx="43" cy="40"/>
            </a:xfrm>
            <a:custGeom>
              <a:avLst/>
              <a:gdLst/>
              <a:ahLst/>
              <a:cxnLst/>
              <a:rect l="l" t="t" r="r" b="b"/>
              <a:pathLst>
                <a:path w="44" h="40" extrusionOk="0">
                  <a:moveTo>
                    <a:pt x="3" y="12"/>
                  </a:moveTo>
                  <a:cubicBezTo>
                    <a:pt x="9" y="11"/>
                    <a:pt x="5" y="2"/>
                    <a:pt x="10" y="0"/>
                  </a:cubicBezTo>
                  <a:cubicBezTo>
                    <a:pt x="13" y="3"/>
                    <a:pt x="16" y="3"/>
                    <a:pt x="20" y="3"/>
                  </a:cubicBezTo>
                  <a:cubicBezTo>
                    <a:pt x="22" y="3"/>
                    <a:pt x="24" y="5"/>
                    <a:pt x="26" y="7"/>
                  </a:cubicBezTo>
                  <a:cubicBezTo>
                    <a:pt x="30" y="14"/>
                    <a:pt x="35" y="18"/>
                    <a:pt x="42" y="19"/>
                  </a:cubicBezTo>
                  <a:cubicBezTo>
                    <a:pt x="43" y="20"/>
                    <a:pt x="44" y="21"/>
                    <a:pt x="43" y="22"/>
                  </a:cubicBezTo>
                  <a:cubicBezTo>
                    <a:pt x="43" y="23"/>
                    <a:pt x="43" y="24"/>
                    <a:pt x="42" y="24"/>
                  </a:cubicBezTo>
                  <a:cubicBezTo>
                    <a:pt x="41" y="30"/>
                    <a:pt x="35" y="33"/>
                    <a:pt x="31" y="37"/>
                  </a:cubicBezTo>
                  <a:cubicBezTo>
                    <a:pt x="29" y="39"/>
                    <a:pt x="26" y="40"/>
                    <a:pt x="23" y="39"/>
                  </a:cubicBezTo>
                  <a:cubicBezTo>
                    <a:pt x="20" y="39"/>
                    <a:pt x="18" y="37"/>
                    <a:pt x="17" y="34"/>
                  </a:cubicBezTo>
                  <a:cubicBezTo>
                    <a:pt x="16" y="27"/>
                    <a:pt x="13" y="23"/>
                    <a:pt x="5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0" y="17"/>
                    <a:pt x="0" y="14"/>
                    <a:pt x="3" y="12"/>
                  </a:cubicBezTo>
                  <a:close/>
                </a:path>
              </a:pathLst>
            </a:custGeom>
            <a:solidFill>
              <a:srgbClr val="6A5C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5"/>
            <p:cNvSpPr/>
            <p:nvPr/>
          </p:nvSpPr>
          <p:spPr>
            <a:xfrm>
              <a:off x="2182" y="1583"/>
              <a:ext cx="27" cy="46"/>
            </a:xfrm>
            <a:custGeom>
              <a:avLst/>
              <a:gdLst/>
              <a:ahLst/>
              <a:cxnLst/>
              <a:rect l="l" t="t" r="r" b="b"/>
              <a:pathLst>
                <a:path w="27" h="47" extrusionOk="0">
                  <a:moveTo>
                    <a:pt x="17" y="2"/>
                  </a:moveTo>
                  <a:cubicBezTo>
                    <a:pt x="18" y="2"/>
                    <a:pt x="19" y="2"/>
                    <a:pt x="20" y="2"/>
                  </a:cubicBezTo>
                  <a:cubicBezTo>
                    <a:pt x="21" y="2"/>
                    <a:pt x="22" y="3"/>
                    <a:pt x="23" y="3"/>
                  </a:cubicBezTo>
                  <a:cubicBezTo>
                    <a:pt x="25" y="5"/>
                    <a:pt x="26" y="7"/>
                    <a:pt x="27" y="10"/>
                  </a:cubicBezTo>
                  <a:cubicBezTo>
                    <a:pt x="20" y="20"/>
                    <a:pt x="27" y="32"/>
                    <a:pt x="25" y="42"/>
                  </a:cubicBezTo>
                  <a:cubicBezTo>
                    <a:pt x="20" y="47"/>
                    <a:pt x="14" y="47"/>
                    <a:pt x="9" y="47"/>
                  </a:cubicBezTo>
                  <a:cubicBezTo>
                    <a:pt x="6" y="45"/>
                    <a:pt x="6" y="43"/>
                    <a:pt x="5" y="40"/>
                  </a:cubicBezTo>
                  <a:cubicBezTo>
                    <a:pt x="7" y="32"/>
                    <a:pt x="4" y="26"/>
                    <a:pt x="1" y="19"/>
                  </a:cubicBezTo>
                  <a:cubicBezTo>
                    <a:pt x="0" y="12"/>
                    <a:pt x="2" y="6"/>
                    <a:pt x="8" y="1"/>
                  </a:cubicBezTo>
                  <a:cubicBezTo>
                    <a:pt x="12" y="0"/>
                    <a:pt x="14" y="0"/>
                    <a:pt x="17" y="2"/>
                  </a:cubicBezTo>
                  <a:close/>
                </a:path>
              </a:pathLst>
            </a:custGeom>
            <a:solidFill>
              <a:srgbClr val="513F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5"/>
            <p:cNvSpPr/>
            <p:nvPr/>
          </p:nvSpPr>
          <p:spPr>
            <a:xfrm>
              <a:off x="2236" y="1553"/>
              <a:ext cx="30" cy="46"/>
            </a:xfrm>
            <a:custGeom>
              <a:avLst/>
              <a:gdLst/>
              <a:ahLst/>
              <a:cxnLst/>
              <a:rect l="l" t="t" r="r" b="b"/>
              <a:pathLst>
                <a:path w="31" h="46" extrusionOk="0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20" y="3"/>
                    <a:pt x="25" y="6"/>
                    <a:pt x="27" y="13"/>
                  </a:cubicBezTo>
                  <a:cubicBezTo>
                    <a:pt x="28" y="14"/>
                    <a:pt x="29" y="15"/>
                    <a:pt x="31" y="17"/>
                  </a:cubicBezTo>
                  <a:cubicBezTo>
                    <a:pt x="30" y="27"/>
                    <a:pt x="13" y="25"/>
                    <a:pt x="16" y="37"/>
                  </a:cubicBezTo>
                  <a:cubicBezTo>
                    <a:pt x="13" y="40"/>
                    <a:pt x="10" y="43"/>
                    <a:pt x="7" y="46"/>
                  </a:cubicBezTo>
                  <a:cubicBezTo>
                    <a:pt x="5" y="45"/>
                    <a:pt x="4" y="43"/>
                    <a:pt x="3" y="41"/>
                  </a:cubicBezTo>
                  <a:cubicBezTo>
                    <a:pt x="0" y="33"/>
                    <a:pt x="4" y="25"/>
                    <a:pt x="3" y="16"/>
                  </a:cubicBezTo>
                  <a:cubicBezTo>
                    <a:pt x="3" y="12"/>
                    <a:pt x="3" y="9"/>
                    <a:pt x="4" y="5"/>
                  </a:cubicBezTo>
                  <a:cubicBezTo>
                    <a:pt x="6" y="3"/>
                    <a:pt x="8" y="1"/>
                    <a:pt x="11" y="0"/>
                  </a:cubicBezTo>
                  <a:close/>
                </a:path>
              </a:pathLst>
            </a:custGeom>
            <a:solidFill>
              <a:srgbClr val="5B4F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5"/>
            <p:cNvSpPr/>
            <p:nvPr/>
          </p:nvSpPr>
          <p:spPr>
            <a:xfrm>
              <a:off x="2192" y="1592"/>
              <a:ext cx="29" cy="32"/>
            </a:xfrm>
            <a:custGeom>
              <a:avLst/>
              <a:gdLst/>
              <a:ahLst/>
              <a:cxnLst/>
              <a:rect l="l" t="t" r="r" b="b"/>
              <a:pathLst>
                <a:path w="29" h="33" extrusionOk="0">
                  <a:moveTo>
                    <a:pt x="15" y="33"/>
                  </a:moveTo>
                  <a:cubicBezTo>
                    <a:pt x="9" y="23"/>
                    <a:pt x="0" y="12"/>
                    <a:pt x="15" y="2"/>
                  </a:cubicBezTo>
                  <a:cubicBezTo>
                    <a:pt x="25" y="0"/>
                    <a:pt x="26" y="9"/>
                    <a:pt x="28" y="15"/>
                  </a:cubicBezTo>
                  <a:cubicBezTo>
                    <a:pt x="29" y="19"/>
                    <a:pt x="27" y="22"/>
                    <a:pt x="27" y="26"/>
                  </a:cubicBezTo>
                  <a:cubicBezTo>
                    <a:pt x="23" y="28"/>
                    <a:pt x="19" y="31"/>
                    <a:pt x="15" y="33"/>
                  </a:cubicBezTo>
                  <a:close/>
                </a:path>
              </a:pathLst>
            </a:custGeom>
            <a:solidFill>
              <a:srgbClr val="5D4D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5"/>
            <p:cNvSpPr/>
            <p:nvPr/>
          </p:nvSpPr>
          <p:spPr>
            <a:xfrm>
              <a:off x="2279" y="1523"/>
              <a:ext cx="27" cy="34"/>
            </a:xfrm>
            <a:custGeom>
              <a:avLst/>
              <a:gdLst/>
              <a:ahLst/>
              <a:cxnLst/>
              <a:rect l="l" t="t" r="r" b="b"/>
              <a:pathLst>
                <a:path w="27" h="34" extrusionOk="0">
                  <a:moveTo>
                    <a:pt x="6" y="34"/>
                  </a:moveTo>
                  <a:cubicBezTo>
                    <a:pt x="6" y="32"/>
                    <a:pt x="6" y="31"/>
                    <a:pt x="6" y="30"/>
                  </a:cubicBezTo>
                  <a:cubicBezTo>
                    <a:pt x="2" y="26"/>
                    <a:pt x="1" y="20"/>
                    <a:pt x="0" y="15"/>
                  </a:cubicBezTo>
                  <a:cubicBezTo>
                    <a:pt x="0" y="12"/>
                    <a:pt x="0" y="10"/>
                    <a:pt x="1" y="7"/>
                  </a:cubicBezTo>
                  <a:cubicBezTo>
                    <a:pt x="4" y="3"/>
                    <a:pt x="10" y="4"/>
                    <a:pt x="14" y="2"/>
                  </a:cubicBezTo>
                  <a:cubicBezTo>
                    <a:pt x="18" y="0"/>
                    <a:pt x="22" y="2"/>
                    <a:pt x="25" y="5"/>
                  </a:cubicBezTo>
                  <a:cubicBezTo>
                    <a:pt x="26" y="5"/>
                    <a:pt x="26" y="6"/>
                    <a:pt x="27" y="7"/>
                  </a:cubicBezTo>
                  <a:cubicBezTo>
                    <a:pt x="23" y="18"/>
                    <a:pt x="16" y="27"/>
                    <a:pt x="6" y="34"/>
                  </a:cubicBezTo>
                  <a:close/>
                </a:path>
              </a:pathLst>
            </a:custGeom>
            <a:solidFill>
              <a:srgbClr val="5240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5"/>
            <p:cNvSpPr/>
            <p:nvPr/>
          </p:nvSpPr>
          <p:spPr>
            <a:xfrm>
              <a:off x="2158" y="1618"/>
              <a:ext cx="33" cy="30"/>
            </a:xfrm>
            <a:custGeom>
              <a:avLst/>
              <a:gdLst/>
              <a:ahLst/>
              <a:cxnLst/>
              <a:rect l="l" t="t" r="r" b="b"/>
              <a:pathLst>
                <a:path w="33" h="30" extrusionOk="0">
                  <a:moveTo>
                    <a:pt x="32" y="2"/>
                  </a:moveTo>
                  <a:cubicBezTo>
                    <a:pt x="33" y="5"/>
                    <a:pt x="33" y="8"/>
                    <a:pt x="33" y="11"/>
                  </a:cubicBezTo>
                  <a:cubicBezTo>
                    <a:pt x="29" y="14"/>
                    <a:pt x="25" y="16"/>
                    <a:pt x="21" y="19"/>
                  </a:cubicBezTo>
                  <a:cubicBezTo>
                    <a:pt x="17" y="23"/>
                    <a:pt x="14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30"/>
                    <a:pt x="5" y="29"/>
                  </a:cubicBezTo>
                  <a:cubicBezTo>
                    <a:pt x="0" y="24"/>
                    <a:pt x="5" y="21"/>
                    <a:pt x="9" y="19"/>
                  </a:cubicBezTo>
                  <a:cubicBezTo>
                    <a:pt x="12" y="17"/>
                    <a:pt x="12" y="14"/>
                    <a:pt x="12" y="11"/>
                  </a:cubicBezTo>
                  <a:cubicBezTo>
                    <a:pt x="13" y="8"/>
                    <a:pt x="15" y="6"/>
                    <a:pt x="16" y="5"/>
                  </a:cubicBezTo>
                  <a:cubicBezTo>
                    <a:pt x="20" y="2"/>
                    <a:pt x="24" y="0"/>
                    <a:pt x="28" y="0"/>
                  </a:cubicBezTo>
                  <a:cubicBezTo>
                    <a:pt x="30" y="0"/>
                    <a:pt x="31" y="1"/>
                    <a:pt x="32" y="2"/>
                  </a:cubicBezTo>
                  <a:close/>
                </a:path>
              </a:pathLst>
            </a:custGeom>
            <a:solidFill>
              <a:srgbClr val="5345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5"/>
            <p:cNvSpPr/>
            <p:nvPr/>
          </p:nvSpPr>
          <p:spPr>
            <a:xfrm>
              <a:off x="2241" y="1570"/>
              <a:ext cx="33" cy="20"/>
            </a:xfrm>
            <a:custGeom>
              <a:avLst/>
              <a:gdLst/>
              <a:ahLst/>
              <a:cxnLst/>
              <a:rect l="l" t="t" r="r" b="b"/>
              <a:pathLst>
                <a:path w="34" h="20" extrusionOk="0">
                  <a:moveTo>
                    <a:pt x="11" y="20"/>
                  </a:moveTo>
                  <a:cubicBezTo>
                    <a:pt x="0" y="2"/>
                    <a:pt x="22" y="7"/>
                    <a:pt x="26" y="0"/>
                  </a:cubicBezTo>
                  <a:cubicBezTo>
                    <a:pt x="28" y="0"/>
                    <a:pt x="31" y="0"/>
                    <a:pt x="34" y="0"/>
                  </a:cubicBezTo>
                  <a:cubicBezTo>
                    <a:pt x="30" y="10"/>
                    <a:pt x="17" y="12"/>
                    <a:pt x="11" y="20"/>
                  </a:cubicBezTo>
                  <a:close/>
                </a:path>
              </a:pathLst>
            </a:custGeom>
            <a:solidFill>
              <a:srgbClr val="3C2F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5"/>
            <p:cNvSpPr/>
            <p:nvPr/>
          </p:nvSpPr>
          <p:spPr>
            <a:xfrm>
              <a:off x="2294" y="1513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4" y="0"/>
                  </a:moveTo>
                  <a:cubicBezTo>
                    <a:pt x="11" y="0"/>
                    <a:pt x="17" y="2"/>
                    <a:pt x="20" y="9"/>
                  </a:cubicBezTo>
                  <a:cubicBezTo>
                    <a:pt x="18" y="13"/>
                    <a:pt x="15" y="15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6" y="12"/>
                    <a:pt x="0" y="9"/>
                    <a:pt x="4" y="0"/>
                  </a:cubicBezTo>
                  <a:close/>
                </a:path>
              </a:pathLst>
            </a:custGeom>
            <a:solidFill>
              <a:srgbClr val="3D32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5"/>
            <p:cNvSpPr/>
            <p:nvPr/>
          </p:nvSpPr>
          <p:spPr>
            <a:xfrm>
              <a:off x="2214" y="1599"/>
              <a:ext cx="21" cy="18"/>
            </a:xfrm>
            <a:custGeom>
              <a:avLst/>
              <a:gdLst/>
              <a:ahLst/>
              <a:cxnLst/>
              <a:rect l="l" t="t" r="r" b="b"/>
              <a:pathLst>
                <a:path w="21" h="19" extrusionOk="0">
                  <a:moveTo>
                    <a:pt x="5" y="19"/>
                  </a:moveTo>
                  <a:cubicBezTo>
                    <a:pt x="0" y="16"/>
                    <a:pt x="4" y="13"/>
                    <a:pt x="5" y="11"/>
                  </a:cubicBezTo>
                  <a:cubicBezTo>
                    <a:pt x="5" y="4"/>
                    <a:pt x="8" y="0"/>
                    <a:pt x="15" y="1"/>
                  </a:cubicBezTo>
                  <a:cubicBezTo>
                    <a:pt x="18" y="2"/>
                    <a:pt x="20" y="4"/>
                    <a:pt x="21" y="7"/>
                  </a:cubicBezTo>
                  <a:cubicBezTo>
                    <a:pt x="17" y="12"/>
                    <a:pt x="12" y="17"/>
                    <a:pt x="5" y="19"/>
                  </a:cubicBezTo>
                  <a:close/>
                </a:path>
              </a:pathLst>
            </a:custGeom>
            <a:solidFill>
              <a:srgbClr val="4A40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5"/>
            <p:cNvSpPr/>
            <p:nvPr/>
          </p:nvSpPr>
          <p:spPr>
            <a:xfrm>
              <a:off x="2166" y="1637"/>
              <a:ext cx="16" cy="21"/>
            </a:xfrm>
            <a:custGeom>
              <a:avLst/>
              <a:gdLst/>
              <a:ahLst/>
              <a:cxnLst/>
              <a:rect l="l" t="t" r="r" b="b"/>
              <a:pathLst>
                <a:path w="16" h="21" extrusionOk="0">
                  <a:moveTo>
                    <a:pt x="0" y="11"/>
                  </a:moveTo>
                  <a:cubicBezTo>
                    <a:pt x="3" y="6"/>
                    <a:pt x="7" y="2"/>
                    <a:pt x="13" y="0"/>
                  </a:cubicBezTo>
                  <a:cubicBezTo>
                    <a:pt x="9" y="5"/>
                    <a:pt x="16" y="21"/>
                    <a:pt x="0" y="11"/>
                  </a:cubicBezTo>
                  <a:close/>
                </a:path>
              </a:pathLst>
            </a:custGeom>
            <a:solidFill>
              <a:srgbClr val="F6EDE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5"/>
            <p:cNvSpPr/>
            <p:nvPr/>
          </p:nvSpPr>
          <p:spPr>
            <a:xfrm>
              <a:off x="2230" y="1591"/>
              <a:ext cx="13" cy="14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5" y="15"/>
                  </a:moveTo>
                  <a:cubicBezTo>
                    <a:pt x="3" y="13"/>
                    <a:pt x="2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5"/>
                    <a:pt x="3" y="2"/>
                    <a:pt x="6" y="0"/>
                  </a:cubicBezTo>
                  <a:cubicBezTo>
                    <a:pt x="9" y="0"/>
                    <a:pt x="11" y="1"/>
                    <a:pt x="12" y="3"/>
                  </a:cubicBezTo>
                  <a:cubicBezTo>
                    <a:pt x="13" y="4"/>
                    <a:pt x="13" y="6"/>
                    <a:pt x="13" y="8"/>
                  </a:cubicBezTo>
                  <a:cubicBezTo>
                    <a:pt x="11" y="11"/>
                    <a:pt x="9" y="14"/>
                    <a:pt x="5" y="15"/>
                  </a:cubicBezTo>
                  <a:close/>
                </a:path>
              </a:pathLst>
            </a:custGeom>
            <a:solidFill>
              <a:srgbClr val="3B2F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5"/>
            <p:cNvSpPr/>
            <p:nvPr/>
          </p:nvSpPr>
          <p:spPr>
            <a:xfrm>
              <a:off x="2364" y="1640"/>
              <a:ext cx="9" cy="9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5" y="9"/>
                  </a:moveTo>
                  <a:cubicBezTo>
                    <a:pt x="5" y="6"/>
                    <a:pt x="3" y="5"/>
                    <a:pt x="1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2"/>
                    <a:pt x="7" y="1"/>
                    <a:pt x="10" y="0"/>
                  </a:cubicBezTo>
                  <a:cubicBezTo>
                    <a:pt x="10" y="3"/>
                    <a:pt x="10" y="6"/>
                    <a:pt x="10" y="8"/>
                  </a:cubicBezTo>
                  <a:cubicBezTo>
                    <a:pt x="8" y="8"/>
                    <a:pt x="7" y="8"/>
                    <a:pt x="5" y="9"/>
                  </a:cubicBezTo>
                  <a:close/>
                </a:path>
              </a:pathLst>
            </a:custGeom>
            <a:solidFill>
              <a:srgbClr val="9A97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5"/>
            <p:cNvSpPr/>
            <p:nvPr/>
          </p:nvSpPr>
          <p:spPr>
            <a:xfrm>
              <a:off x="2060" y="1208"/>
              <a:ext cx="194" cy="170"/>
            </a:xfrm>
            <a:custGeom>
              <a:avLst/>
              <a:gdLst/>
              <a:ahLst/>
              <a:cxnLst/>
              <a:rect l="l" t="t" r="r" b="b"/>
              <a:pathLst>
                <a:path w="196" h="172" extrusionOk="0">
                  <a:moveTo>
                    <a:pt x="12" y="140"/>
                  </a:moveTo>
                  <a:cubicBezTo>
                    <a:pt x="9" y="141"/>
                    <a:pt x="6" y="141"/>
                    <a:pt x="4" y="142"/>
                  </a:cubicBezTo>
                  <a:cubicBezTo>
                    <a:pt x="3" y="141"/>
                    <a:pt x="3" y="140"/>
                    <a:pt x="2" y="140"/>
                  </a:cubicBezTo>
                  <a:cubicBezTo>
                    <a:pt x="0" y="133"/>
                    <a:pt x="4" y="128"/>
                    <a:pt x="10" y="126"/>
                  </a:cubicBezTo>
                  <a:cubicBezTo>
                    <a:pt x="27" y="120"/>
                    <a:pt x="16" y="117"/>
                    <a:pt x="9" y="113"/>
                  </a:cubicBezTo>
                  <a:cubicBezTo>
                    <a:pt x="5" y="111"/>
                    <a:pt x="4" y="107"/>
                    <a:pt x="4" y="103"/>
                  </a:cubicBezTo>
                  <a:cubicBezTo>
                    <a:pt x="4" y="99"/>
                    <a:pt x="4" y="95"/>
                    <a:pt x="8" y="93"/>
                  </a:cubicBezTo>
                  <a:cubicBezTo>
                    <a:pt x="20" y="57"/>
                    <a:pt x="41" y="29"/>
                    <a:pt x="78" y="14"/>
                  </a:cubicBezTo>
                  <a:cubicBezTo>
                    <a:pt x="100" y="4"/>
                    <a:pt x="124" y="0"/>
                    <a:pt x="148" y="7"/>
                  </a:cubicBezTo>
                  <a:cubicBezTo>
                    <a:pt x="182" y="18"/>
                    <a:pt x="191" y="34"/>
                    <a:pt x="192" y="77"/>
                  </a:cubicBezTo>
                  <a:cubicBezTo>
                    <a:pt x="194" y="82"/>
                    <a:pt x="196" y="88"/>
                    <a:pt x="190" y="92"/>
                  </a:cubicBezTo>
                  <a:cubicBezTo>
                    <a:pt x="186" y="97"/>
                    <a:pt x="188" y="103"/>
                    <a:pt x="188" y="109"/>
                  </a:cubicBezTo>
                  <a:cubicBezTo>
                    <a:pt x="190" y="113"/>
                    <a:pt x="186" y="115"/>
                    <a:pt x="183" y="117"/>
                  </a:cubicBezTo>
                  <a:cubicBezTo>
                    <a:pt x="183" y="127"/>
                    <a:pt x="183" y="137"/>
                    <a:pt x="175" y="145"/>
                  </a:cubicBezTo>
                  <a:cubicBezTo>
                    <a:pt x="151" y="145"/>
                    <a:pt x="128" y="142"/>
                    <a:pt x="104" y="146"/>
                  </a:cubicBezTo>
                  <a:cubicBezTo>
                    <a:pt x="103" y="144"/>
                    <a:pt x="101" y="143"/>
                    <a:pt x="100" y="141"/>
                  </a:cubicBezTo>
                  <a:cubicBezTo>
                    <a:pt x="95" y="138"/>
                    <a:pt x="90" y="138"/>
                    <a:pt x="84" y="138"/>
                  </a:cubicBezTo>
                  <a:cubicBezTo>
                    <a:pt x="89" y="141"/>
                    <a:pt x="90" y="145"/>
                    <a:pt x="92" y="149"/>
                  </a:cubicBezTo>
                  <a:cubicBezTo>
                    <a:pt x="90" y="155"/>
                    <a:pt x="89" y="162"/>
                    <a:pt x="88" y="169"/>
                  </a:cubicBezTo>
                  <a:cubicBezTo>
                    <a:pt x="82" y="172"/>
                    <a:pt x="76" y="172"/>
                    <a:pt x="70" y="169"/>
                  </a:cubicBezTo>
                  <a:cubicBezTo>
                    <a:pt x="66" y="166"/>
                    <a:pt x="64" y="162"/>
                    <a:pt x="63" y="158"/>
                  </a:cubicBezTo>
                  <a:cubicBezTo>
                    <a:pt x="52" y="133"/>
                    <a:pt x="31" y="139"/>
                    <a:pt x="12" y="140"/>
                  </a:cubicBezTo>
                  <a:close/>
                </a:path>
              </a:pathLst>
            </a:custGeom>
            <a:solidFill>
              <a:srgbClr val="FDDEC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5"/>
            <p:cNvSpPr/>
            <p:nvPr/>
          </p:nvSpPr>
          <p:spPr>
            <a:xfrm>
              <a:off x="2249" y="1284"/>
              <a:ext cx="32" cy="40"/>
            </a:xfrm>
            <a:custGeom>
              <a:avLst/>
              <a:gdLst/>
              <a:ahLst/>
              <a:cxnLst/>
              <a:rect l="l" t="t" r="r" b="b"/>
              <a:pathLst>
                <a:path w="33" h="40" extrusionOk="0">
                  <a:moveTo>
                    <a:pt x="0" y="15"/>
                  </a:moveTo>
                  <a:cubicBezTo>
                    <a:pt x="0" y="10"/>
                    <a:pt x="1" y="5"/>
                    <a:pt x="2" y="0"/>
                  </a:cubicBezTo>
                  <a:cubicBezTo>
                    <a:pt x="12" y="12"/>
                    <a:pt x="25" y="22"/>
                    <a:pt x="33" y="36"/>
                  </a:cubicBezTo>
                  <a:cubicBezTo>
                    <a:pt x="30" y="36"/>
                    <a:pt x="27" y="36"/>
                    <a:pt x="26" y="40"/>
                  </a:cubicBezTo>
                  <a:cubicBezTo>
                    <a:pt x="14" y="34"/>
                    <a:pt x="10" y="22"/>
                    <a:pt x="0" y="15"/>
                  </a:cubicBezTo>
                  <a:close/>
                </a:path>
              </a:pathLst>
            </a:custGeom>
            <a:solidFill>
              <a:srgbClr val="CEB4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5"/>
            <p:cNvSpPr/>
            <p:nvPr/>
          </p:nvSpPr>
          <p:spPr>
            <a:xfrm>
              <a:off x="2047" y="1290"/>
              <a:ext cx="22" cy="63"/>
            </a:xfrm>
            <a:custGeom>
              <a:avLst/>
              <a:gdLst/>
              <a:ahLst/>
              <a:cxnLst/>
              <a:rect l="l" t="t" r="r" b="b"/>
              <a:pathLst>
                <a:path w="22" h="63" extrusionOk="0">
                  <a:moveTo>
                    <a:pt x="21" y="10"/>
                  </a:moveTo>
                  <a:cubicBezTo>
                    <a:pt x="21" y="14"/>
                    <a:pt x="21" y="18"/>
                    <a:pt x="21" y="21"/>
                  </a:cubicBezTo>
                  <a:cubicBezTo>
                    <a:pt x="22" y="33"/>
                    <a:pt x="17" y="45"/>
                    <a:pt x="17" y="56"/>
                  </a:cubicBezTo>
                  <a:cubicBezTo>
                    <a:pt x="17" y="57"/>
                    <a:pt x="17" y="58"/>
                    <a:pt x="17" y="59"/>
                  </a:cubicBezTo>
                  <a:cubicBezTo>
                    <a:pt x="13" y="63"/>
                    <a:pt x="10" y="62"/>
                    <a:pt x="8" y="58"/>
                  </a:cubicBezTo>
                  <a:cubicBezTo>
                    <a:pt x="9" y="55"/>
                    <a:pt x="7" y="54"/>
                    <a:pt x="5" y="54"/>
                  </a:cubicBezTo>
                  <a:cubicBezTo>
                    <a:pt x="0" y="49"/>
                    <a:pt x="3" y="44"/>
                    <a:pt x="3" y="39"/>
                  </a:cubicBezTo>
                  <a:cubicBezTo>
                    <a:pt x="6" y="26"/>
                    <a:pt x="5" y="11"/>
                    <a:pt x="17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0" y="3"/>
                    <a:pt x="20" y="6"/>
                    <a:pt x="21" y="10"/>
                  </a:cubicBezTo>
                  <a:close/>
                </a:path>
              </a:pathLst>
            </a:custGeom>
            <a:solidFill>
              <a:srgbClr val="D5BB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5"/>
            <p:cNvSpPr/>
            <p:nvPr/>
          </p:nvSpPr>
          <p:spPr>
            <a:xfrm>
              <a:off x="2153" y="1341"/>
              <a:ext cx="86" cy="27"/>
            </a:xfrm>
            <a:custGeom>
              <a:avLst/>
              <a:gdLst/>
              <a:ahLst/>
              <a:cxnLst/>
              <a:rect l="l" t="t" r="r" b="b"/>
              <a:pathLst>
                <a:path w="86" h="27" extrusionOk="0">
                  <a:moveTo>
                    <a:pt x="10" y="12"/>
                  </a:moveTo>
                  <a:cubicBezTo>
                    <a:pt x="34" y="3"/>
                    <a:pt x="57" y="0"/>
                    <a:pt x="81" y="11"/>
                  </a:cubicBezTo>
                  <a:cubicBezTo>
                    <a:pt x="82" y="15"/>
                    <a:pt x="84" y="19"/>
                    <a:pt x="86" y="23"/>
                  </a:cubicBezTo>
                  <a:cubicBezTo>
                    <a:pt x="85" y="24"/>
                    <a:pt x="83" y="24"/>
                    <a:pt x="82" y="25"/>
                  </a:cubicBezTo>
                  <a:cubicBezTo>
                    <a:pt x="60" y="20"/>
                    <a:pt x="39" y="16"/>
                    <a:pt x="18" y="26"/>
                  </a:cubicBezTo>
                  <a:cubicBezTo>
                    <a:pt x="15" y="27"/>
                    <a:pt x="11" y="26"/>
                    <a:pt x="8" y="24"/>
                  </a:cubicBezTo>
                  <a:cubicBezTo>
                    <a:pt x="5" y="22"/>
                    <a:pt x="0" y="19"/>
                    <a:pt x="8" y="15"/>
                  </a:cubicBezTo>
                  <a:cubicBezTo>
                    <a:pt x="10" y="15"/>
                    <a:pt x="11" y="14"/>
                    <a:pt x="10" y="12"/>
                  </a:cubicBezTo>
                  <a:close/>
                </a:path>
              </a:pathLst>
            </a:custGeom>
            <a:solidFill>
              <a:srgbClr val="3F30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35"/>
            <p:cNvSpPr/>
            <p:nvPr/>
          </p:nvSpPr>
          <p:spPr>
            <a:xfrm>
              <a:off x="2242" y="1316"/>
              <a:ext cx="12" cy="16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0" y="8"/>
                  </a:moveTo>
                  <a:cubicBezTo>
                    <a:pt x="2" y="5"/>
                    <a:pt x="3" y="2"/>
                    <a:pt x="5" y="0"/>
                  </a:cubicBezTo>
                  <a:cubicBezTo>
                    <a:pt x="11" y="2"/>
                    <a:pt x="13" y="5"/>
                    <a:pt x="9" y="11"/>
                  </a:cubicBezTo>
                  <a:cubicBezTo>
                    <a:pt x="4" y="16"/>
                    <a:pt x="4" y="8"/>
                    <a:pt x="0" y="8"/>
                  </a:cubicBezTo>
                  <a:close/>
                </a:path>
              </a:pathLst>
            </a:custGeom>
            <a:solidFill>
              <a:srgbClr val="C1A89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35"/>
            <p:cNvSpPr/>
            <p:nvPr/>
          </p:nvSpPr>
          <p:spPr>
            <a:xfrm>
              <a:off x="2290" y="1370"/>
              <a:ext cx="9" cy="14"/>
            </a:xfrm>
            <a:custGeom>
              <a:avLst/>
              <a:gdLst/>
              <a:ahLst/>
              <a:cxnLst/>
              <a:rect l="l" t="t" r="r" b="b"/>
              <a:pathLst>
                <a:path w="9" h="14" extrusionOk="0">
                  <a:moveTo>
                    <a:pt x="7" y="0"/>
                  </a:moveTo>
                  <a:cubicBezTo>
                    <a:pt x="7" y="2"/>
                    <a:pt x="8" y="4"/>
                    <a:pt x="8" y="5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9" y="9"/>
                    <a:pt x="9" y="11"/>
                    <a:pt x="9" y="12"/>
                  </a:cubicBezTo>
                  <a:cubicBezTo>
                    <a:pt x="8" y="14"/>
                    <a:pt x="6" y="14"/>
                    <a:pt x="5" y="14"/>
                  </a:cubicBezTo>
                  <a:cubicBezTo>
                    <a:pt x="2" y="13"/>
                    <a:pt x="1" y="11"/>
                    <a:pt x="0" y="9"/>
                  </a:cubicBezTo>
                  <a:cubicBezTo>
                    <a:pt x="1" y="5"/>
                    <a:pt x="3" y="2"/>
                    <a:pt x="7" y="0"/>
                  </a:cubicBezTo>
                  <a:close/>
                </a:path>
              </a:pathLst>
            </a:custGeom>
            <a:solidFill>
              <a:srgbClr val="C5AD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5"/>
            <p:cNvSpPr/>
            <p:nvPr/>
          </p:nvSpPr>
          <p:spPr>
            <a:xfrm>
              <a:off x="2287" y="1381"/>
              <a:ext cx="12" cy="7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6" y="2"/>
                  </a:moveTo>
                  <a:cubicBezTo>
                    <a:pt x="8" y="2"/>
                    <a:pt x="9" y="2"/>
                    <a:pt x="10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9" y="5"/>
                    <a:pt x="8" y="6"/>
                    <a:pt x="6" y="6"/>
                  </a:cubicBezTo>
                  <a:cubicBezTo>
                    <a:pt x="4" y="6"/>
                    <a:pt x="1" y="7"/>
                    <a:pt x="0" y="4"/>
                  </a:cubicBezTo>
                  <a:cubicBezTo>
                    <a:pt x="0" y="4"/>
                    <a:pt x="2" y="2"/>
                    <a:pt x="2" y="2"/>
                  </a:cubicBezTo>
                  <a:cubicBezTo>
                    <a:pt x="4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35"/>
            <p:cNvSpPr/>
            <p:nvPr/>
          </p:nvSpPr>
          <p:spPr>
            <a:xfrm>
              <a:off x="2278" y="1411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674F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35"/>
            <p:cNvSpPr/>
            <p:nvPr/>
          </p:nvSpPr>
          <p:spPr>
            <a:xfrm>
              <a:off x="2289" y="1379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4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674F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5"/>
            <p:cNvSpPr/>
            <p:nvPr/>
          </p:nvSpPr>
          <p:spPr>
            <a:xfrm>
              <a:off x="2257" y="1497"/>
              <a:ext cx="21" cy="36"/>
            </a:xfrm>
            <a:custGeom>
              <a:avLst/>
              <a:gdLst/>
              <a:ahLst/>
              <a:cxnLst/>
              <a:rect l="l" t="t" r="r" b="b"/>
              <a:pathLst>
                <a:path w="21" h="36" extrusionOk="0">
                  <a:moveTo>
                    <a:pt x="5" y="17"/>
                  </a:moveTo>
                  <a:cubicBezTo>
                    <a:pt x="8" y="11"/>
                    <a:pt x="0" y="1"/>
                    <a:pt x="12" y="0"/>
                  </a:cubicBezTo>
                  <a:cubicBezTo>
                    <a:pt x="17" y="3"/>
                    <a:pt x="19" y="7"/>
                    <a:pt x="20" y="12"/>
                  </a:cubicBezTo>
                  <a:cubicBezTo>
                    <a:pt x="21" y="14"/>
                    <a:pt x="21" y="16"/>
                    <a:pt x="21" y="18"/>
                  </a:cubicBezTo>
                  <a:cubicBezTo>
                    <a:pt x="21" y="24"/>
                    <a:pt x="21" y="29"/>
                    <a:pt x="18" y="33"/>
                  </a:cubicBezTo>
                  <a:cubicBezTo>
                    <a:pt x="13" y="36"/>
                    <a:pt x="10" y="35"/>
                    <a:pt x="7" y="31"/>
                  </a:cubicBezTo>
                  <a:cubicBezTo>
                    <a:pt x="4" y="27"/>
                    <a:pt x="5" y="21"/>
                    <a:pt x="5" y="17"/>
                  </a:cubicBezTo>
                  <a:close/>
                </a:path>
              </a:pathLst>
            </a:custGeom>
            <a:solidFill>
              <a:srgbClr val="3C2B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5"/>
            <p:cNvSpPr/>
            <p:nvPr/>
          </p:nvSpPr>
          <p:spPr>
            <a:xfrm>
              <a:off x="2252" y="1514"/>
              <a:ext cx="14" cy="26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0" y="0"/>
                  </a:moveTo>
                  <a:cubicBezTo>
                    <a:pt x="14" y="3"/>
                    <a:pt x="13" y="7"/>
                    <a:pt x="13" y="12"/>
                  </a:cubicBezTo>
                  <a:cubicBezTo>
                    <a:pt x="11" y="16"/>
                    <a:pt x="14" y="21"/>
                    <a:pt x="10" y="24"/>
                  </a:cubicBezTo>
                  <a:cubicBezTo>
                    <a:pt x="5" y="26"/>
                    <a:pt x="1" y="26"/>
                    <a:pt x="1" y="19"/>
                  </a:cubicBezTo>
                  <a:cubicBezTo>
                    <a:pt x="10" y="15"/>
                    <a:pt x="0" y="4"/>
                    <a:pt x="10" y="0"/>
                  </a:cubicBezTo>
                  <a:close/>
                </a:path>
              </a:pathLst>
            </a:custGeom>
            <a:solidFill>
              <a:srgbClr val="3C29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5"/>
            <p:cNvSpPr/>
            <p:nvPr/>
          </p:nvSpPr>
          <p:spPr>
            <a:xfrm>
              <a:off x="2269" y="1488"/>
              <a:ext cx="19" cy="22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5" y="21"/>
                  </a:moveTo>
                  <a:cubicBezTo>
                    <a:pt x="2" y="17"/>
                    <a:pt x="0" y="14"/>
                    <a:pt x="0" y="9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5" y="4"/>
                    <a:pt x="10" y="1"/>
                    <a:pt x="15" y="0"/>
                  </a:cubicBezTo>
                  <a:cubicBezTo>
                    <a:pt x="17" y="2"/>
                    <a:pt x="19" y="4"/>
                    <a:pt x="19" y="7"/>
                  </a:cubicBezTo>
                  <a:cubicBezTo>
                    <a:pt x="18" y="16"/>
                    <a:pt x="16" y="22"/>
                    <a:pt x="5" y="21"/>
                  </a:cubicBezTo>
                  <a:close/>
                </a:path>
              </a:pathLst>
            </a:custGeom>
            <a:solidFill>
              <a:srgbClr val="6959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5"/>
            <p:cNvSpPr/>
            <p:nvPr/>
          </p:nvSpPr>
          <p:spPr>
            <a:xfrm>
              <a:off x="2229" y="1534"/>
              <a:ext cx="17" cy="25"/>
            </a:xfrm>
            <a:custGeom>
              <a:avLst/>
              <a:gdLst/>
              <a:ahLst/>
              <a:cxnLst/>
              <a:rect l="l" t="t" r="r" b="b"/>
              <a:pathLst>
                <a:path w="17" h="25" extrusionOk="0">
                  <a:moveTo>
                    <a:pt x="2" y="8"/>
                  </a:moveTo>
                  <a:cubicBezTo>
                    <a:pt x="1" y="6"/>
                    <a:pt x="1" y="5"/>
                    <a:pt x="2" y="4"/>
                  </a:cubicBezTo>
                  <a:cubicBezTo>
                    <a:pt x="6" y="3"/>
                    <a:pt x="10" y="1"/>
                    <a:pt x="14" y="0"/>
                  </a:cubicBezTo>
                  <a:cubicBezTo>
                    <a:pt x="17" y="6"/>
                    <a:pt x="15" y="12"/>
                    <a:pt x="15" y="18"/>
                  </a:cubicBezTo>
                  <a:cubicBezTo>
                    <a:pt x="13" y="21"/>
                    <a:pt x="11" y="24"/>
                    <a:pt x="7" y="25"/>
                  </a:cubicBezTo>
                  <a:cubicBezTo>
                    <a:pt x="0" y="21"/>
                    <a:pt x="7" y="12"/>
                    <a:pt x="2" y="8"/>
                  </a:cubicBezTo>
                  <a:close/>
                </a:path>
              </a:pathLst>
            </a:custGeom>
            <a:solidFill>
              <a:srgbClr val="97827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5"/>
            <p:cNvSpPr/>
            <p:nvPr/>
          </p:nvSpPr>
          <p:spPr>
            <a:xfrm>
              <a:off x="2276" y="1479"/>
              <a:ext cx="17" cy="16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0" y="16"/>
                  </a:moveTo>
                  <a:cubicBezTo>
                    <a:pt x="8" y="15"/>
                    <a:pt x="6" y="14"/>
                    <a:pt x="5" y="12"/>
                  </a:cubicBezTo>
                  <a:cubicBezTo>
                    <a:pt x="2" y="12"/>
                    <a:pt x="0" y="11"/>
                    <a:pt x="1" y="8"/>
                  </a:cubicBezTo>
                  <a:cubicBezTo>
                    <a:pt x="5" y="7"/>
                    <a:pt x="8" y="3"/>
                    <a:pt x="9" y="0"/>
                  </a:cubicBezTo>
                  <a:cubicBezTo>
                    <a:pt x="15" y="3"/>
                    <a:pt x="17" y="8"/>
                    <a:pt x="13" y="15"/>
                  </a:cubicBezTo>
                  <a:cubicBezTo>
                    <a:pt x="13" y="17"/>
                    <a:pt x="11" y="17"/>
                    <a:pt x="10" y="16"/>
                  </a:cubicBezTo>
                  <a:close/>
                </a:path>
              </a:pathLst>
            </a:custGeom>
            <a:solidFill>
              <a:srgbClr val="806C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5"/>
            <p:cNvSpPr/>
            <p:nvPr/>
          </p:nvSpPr>
          <p:spPr>
            <a:xfrm>
              <a:off x="2269" y="1485"/>
              <a:ext cx="12" cy="17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8" y="2"/>
                  </a:moveTo>
                  <a:cubicBezTo>
                    <a:pt x="10" y="3"/>
                    <a:pt x="11" y="5"/>
                    <a:pt x="12" y="6"/>
                  </a:cubicBezTo>
                  <a:cubicBezTo>
                    <a:pt x="11" y="18"/>
                    <a:pt x="5" y="11"/>
                    <a:pt x="1" y="9"/>
                  </a:cubicBezTo>
                  <a:cubicBezTo>
                    <a:pt x="0" y="3"/>
                    <a:pt x="2" y="0"/>
                    <a:pt x="8" y="2"/>
                  </a:cubicBezTo>
                  <a:close/>
                </a:path>
              </a:pathLst>
            </a:custGeom>
            <a:solidFill>
              <a:srgbClr val="3626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5"/>
            <p:cNvSpPr/>
            <p:nvPr/>
          </p:nvSpPr>
          <p:spPr>
            <a:xfrm>
              <a:off x="2241" y="1534"/>
              <a:ext cx="8" cy="23"/>
            </a:xfrm>
            <a:custGeom>
              <a:avLst/>
              <a:gdLst/>
              <a:ahLst/>
              <a:cxnLst/>
              <a:rect l="l" t="t" r="r" b="b"/>
              <a:pathLst>
                <a:path w="8" h="23" extrusionOk="0">
                  <a:moveTo>
                    <a:pt x="1" y="19"/>
                  </a:moveTo>
                  <a:cubicBezTo>
                    <a:pt x="2" y="13"/>
                    <a:pt x="2" y="7"/>
                    <a:pt x="2" y="0"/>
                  </a:cubicBezTo>
                  <a:cubicBezTo>
                    <a:pt x="8" y="2"/>
                    <a:pt x="4" y="8"/>
                    <a:pt x="6" y="11"/>
                  </a:cubicBezTo>
                  <a:cubicBezTo>
                    <a:pt x="6" y="14"/>
                    <a:pt x="6" y="17"/>
                    <a:pt x="6" y="19"/>
                  </a:cubicBezTo>
                  <a:cubicBezTo>
                    <a:pt x="5" y="21"/>
                    <a:pt x="3" y="22"/>
                    <a:pt x="2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3621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5"/>
            <p:cNvSpPr/>
            <p:nvPr/>
          </p:nvSpPr>
          <p:spPr>
            <a:xfrm>
              <a:off x="2364" y="1411"/>
              <a:ext cx="62" cy="87"/>
            </a:xfrm>
            <a:custGeom>
              <a:avLst/>
              <a:gdLst/>
              <a:ahLst/>
              <a:cxnLst/>
              <a:rect l="l" t="t" r="r" b="b"/>
              <a:pathLst>
                <a:path w="63" h="88" extrusionOk="0">
                  <a:moveTo>
                    <a:pt x="6" y="0"/>
                  </a:moveTo>
                  <a:cubicBezTo>
                    <a:pt x="8" y="0"/>
                    <a:pt x="11" y="0"/>
                    <a:pt x="13" y="1"/>
                  </a:cubicBezTo>
                  <a:cubicBezTo>
                    <a:pt x="15" y="2"/>
                    <a:pt x="16" y="3"/>
                    <a:pt x="17" y="5"/>
                  </a:cubicBezTo>
                  <a:cubicBezTo>
                    <a:pt x="22" y="12"/>
                    <a:pt x="29" y="18"/>
                    <a:pt x="33" y="25"/>
                  </a:cubicBezTo>
                  <a:cubicBezTo>
                    <a:pt x="39" y="33"/>
                    <a:pt x="45" y="40"/>
                    <a:pt x="50" y="47"/>
                  </a:cubicBezTo>
                  <a:cubicBezTo>
                    <a:pt x="56" y="58"/>
                    <a:pt x="63" y="69"/>
                    <a:pt x="60" y="83"/>
                  </a:cubicBezTo>
                  <a:cubicBezTo>
                    <a:pt x="59" y="85"/>
                    <a:pt x="58" y="88"/>
                    <a:pt x="54" y="87"/>
                  </a:cubicBezTo>
                  <a:cubicBezTo>
                    <a:pt x="38" y="74"/>
                    <a:pt x="38" y="52"/>
                    <a:pt x="25" y="36"/>
                  </a:cubicBezTo>
                  <a:cubicBezTo>
                    <a:pt x="20" y="23"/>
                    <a:pt x="0" y="18"/>
                    <a:pt x="6" y="0"/>
                  </a:cubicBezTo>
                  <a:close/>
                </a:path>
              </a:pathLst>
            </a:custGeom>
            <a:solidFill>
              <a:srgbClr val="A66B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5"/>
            <p:cNvSpPr/>
            <p:nvPr/>
          </p:nvSpPr>
          <p:spPr>
            <a:xfrm>
              <a:off x="2417" y="1492"/>
              <a:ext cx="10" cy="18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5"/>
                  </a:moveTo>
                  <a:cubicBezTo>
                    <a:pt x="1" y="4"/>
                    <a:pt x="3" y="2"/>
                    <a:pt x="4" y="1"/>
                  </a:cubicBezTo>
                  <a:cubicBezTo>
                    <a:pt x="5" y="0"/>
                    <a:pt x="7" y="0"/>
                    <a:pt x="7" y="2"/>
                  </a:cubicBezTo>
                  <a:cubicBezTo>
                    <a:pt x="7" y="7"/>
                    <a:pt x="10" y="14"/>
                    <a:pt x="3" y="18"/>
                  </a:cubicBezTo>
                  <a:cubicBezTo>
                    <a:pt x="2" y="14"/>
                    <a:pt x="1" y="9"/>
                    <a:pt x="0" y="5"/>
                  </a:cubicBezTo>
                  <a:close/>
                </a:path>
              </a:pathLst>
            </a:custGeom>
            <a:solidFill>
              <a:srgbClr val="8E6B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35"/>
            <p:cNvSpPr/>
            <p:nvPr/>
          </p:nvSpPr>
          <p:spPr>
            <a:xfrm>
              <a:off x="2350" y="1386"/>
              <a:ext cx="12" cy="17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7" y="17"/>
                  </a:moveTo>
                  <a:cubicBezTo>
                    <a:pt x="5" y="14"/>
                    <a:pt x="2" y="11"/>
                    <a:pt x="0" y="9"/>
                  </a:cubicBezTo>
                  <a:cubicBezTo>
                    <a:pt x="0" y="5"/>
                    <a:pt x="0" y="0"/>
                    <a:pt x="5" y="5"/>
                  </a:cubicBezTo>
                  <a:cubicBezTo>
                    <a:pt x="8" y="8"/>
                    <a:pt x="10" y="13"/>
                    <a:pt x="12" y="16"/>
                  </a:cubicBezTo>
                  <a:cubicBezTo>
                    <a:pt x="10" y="16"/>
                    <a:pt x="9" y="17"/>
                    <a:pt x="7" y="17"/>
                  </a:cubicBezTo>
                  <a:close/>
                </a:path>
              </a:pathLst>
            </a:custGeom>
            <a:solidFill>
              <a:srgbClr val="7156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35"/>
            <p:cNvSpPr/>
            <p:nvPr/>
          </p:nvSpPr>
          <p:spPr>
            <a:xfrm>
              <a:off x="2340" y="1326"/>
              <a:ext cx="51" cy="86"/>
            </a:xfrm>
            <a:custGeom>
              <a:avLst/>
              <a:gdLst/>
              <a:ahLst/>
              <a:cxnLst/>
              <a:rect l="l" t="t" r="r" b="b"/>
              <a:pathLst>
                <a:path w="52" h="87" extrusionOk="0">
                  <a:moveTo>
                    <a:pt x="42" y="86"/>
                  </a:moveTo>
                  <a:cubicBezTo>
                    <a:pt x="34" y="71"/>
                    <a:pt x="25" y="56"/>
                    <a:pt x="17" y="42"/>
                  </a:cubicBezTo>
                  <a:cubicBezTo>
                    <a:pt x="8" y="37"/>
                    <a:pt x="7" y="28"/>
                    <a:pt x="5" y="19"/>
                  </a:cubicBezTo>
                  <a:cubicBezTo>
                    <a:pt x="5" y="13"/>
                    <a:pt x="0" y="8"/>
                    <a:pt x="4" y="2"/>
                  </a:cubicBezTo>
                  <a:cubicBezTo>
                    <a:pt x="20" y="0"/>
                    <a:pt x="19" y="15"/>
                    <a:pt x="25" y="22"/>
                  </a:cubicBezTo>
                  <a:cubicBezTo>
                    <a:pt x="31" y="35"/>
                    <a:pt x="37" y="47"/>
                    <a:pt x="44" y="59"/>
                  </a:cubicBezTo>
                  <a:cubicBezTo>
                    <a:pt x="47" y="64"/>
                    <a:pt x="51" y="70"/>
                    <a:pt x="52" y="76"/>
                  </a:cubicBezTo>
                  <a:cubicBezTo>
                    <a:pt x="52" y="80"/>
                    <a:pt x="50" y="83"/>
                    <a:pt x="47" y="86"/>
                  </a:cubicBezTo>
                  <a:cubicBezTo>
                    <a:pt x="46" y="87"/>
                    <a:pt x="44" y="87"/>
                    <a:pt x="42" y="86"/>
                  </a:cubicBezTo>
                  <a:close/>
                </a:path>
              </a:pathLst>
            </a:custGeom>
            <a:solidFill>
              <a:srgbClr val="A66C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5"/>
            <p:cNvSpPr/>
            <p:nvPr/>
          </p:nvSpPr>
          <p:spPr>
            <a:xfrm>
              <a:off x="2341" y="1342"/>
              <a:ext cx="16" cy="31"/>
            </a:xfrm>
            <a:custGeom>
              <a:avLst/>
              <a:gdLst/>
              <a:ahLst/>
              <a:cxnLst/>
              <a:rect l="l" t="t" r="r" b="b"/>
              <a:pathLst>
                <a:path w="16" h="32" extrusionOk="0">
                  <a:moveTo>
                    <a:pt x="8" y="2"/>
                  </a:moveTo>
                  <a:cubicBezTo>
                    <a:pt x="11" y="10"/>
                    <a:pt x="13" y="18"/>
                    <a:pt x="16" y="26"/>
                  </a:cubicBezTo>
                  <a:cubicBezTo>
                    <a:pt x="12" y="32"/>
                    <a:pt x="6" y="31"/>
                    <a:pt x="0" y="30"/>
                  </a:cubicBezTo>
                  <a:cubicBezTo>
                    <a:pt x="3" y="23"/>
                    <a:pt x="2" y="1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7"/>
                    <a:pt x="0" y="0"/>
                    <a:pt x="8" y="2"/>
                  </a:cubicBezTo>
                  <a:close/>
                </a:path>
              </a:pathLst>
            </a:custGeom>
            <a:solidFill>
              <a:srgbClr val="3A22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35"/>
            <p:cNvSpPr/>
            <p:nvPr/>
          </p:nvSpPr>
          <p:spPr>
            <a:xfrm>
              <a:off x="2376" y="1409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18" h="16" extrusionOk="0">
                  <a:moveTo>
                    <a:pt x="5" y="2"/>
                  </a:moveTo>
                  <a:cubicBezTo>
                    <a:pt x="6" y="1"/>
                    <a:pt x="7" y="1"/>
                    <a:pt x="8" y="1"/>
                  </a:cubicBezTo>
                  <a:cubicBezTo>
                    <a:pt x="13" y="0"/>
                    <a:pt x="15" y="2"/>
                    <a:pt x="18" y="5"/>
                  </a:cubicBezTo>
                  <a:cubicBezTo>
                    <a:pt x="18" y="9"/>
                    <a:pt x="16" y="12"/>
                    <a:pt x="13" y="15"/>
                  </a:cubicBezTo>
                  <a:cubicBezTo>
                    <a:pt x="6" y="16"/>
                    <a:pt x="4" y="10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3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9362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35"/>
            <p:cNvSpPr/>
            <p:nvPr/>
          </p:nvSpPr>
          <p:spPr>
            <a:xfrm>
              <a:off x="2386" y="1398"/>
              <a:ext cx="62" cy="116"/>
            </a:xfrm>
            <a:custGeom>
              <a:avLst/>
              <a:gdLst/>
              <a:ahLst/>
              <a:cxnLst/>
              <a:rect l="l" t="t" r="r" b="b"/>
              <a:pathLst>
                <a:path w="62" h="117" extrusionOk="0">
                  <a:moveTo>
                    <a:pt x="2" y="25"/>
                  </a:moveTo>
                  <a:cubicBezTo>
                    <a:pt x="4" y="22"/>
                    <a:pt x="5" y="19"/>
                    <a:pt x="6" y="17"/>
                  </a:cubicBezTo>
                  <a:cubicBezTo>
                    <a:pt x="2" y="10"/>
                    <a:pt x="6" y="6"/>
                    <a:pt x="9" y="1"/>
                  </a:cubicBezTo>
                  <a:cubicBezTo>
                    <a:pt x="11" y="0"/>
                    <a:pt x="13" y="0"/>
                    <a:pt x="15" y="1"/>
                  </a:cubicBezTo>
                  <a:cubicBezTo>
                    <a:pt x="24" y="6"/>
                    <a:pt x="22" y="16"/>
                    <a:pt x="26" y="24"/>
                  </a:cubicBezTo>
                  <a:cubicBezTo>
                    <a:pt x="31" y="34"/>
                    <a:pt x="44" y="39"/>
                    <a:pt x="46" y="52"/>
                  </a:cubicBezTo>
                  <a:cubicBezTo>
                    <a:pt x="48" y="56"/>
                    <a:pt x="45" y="62"/>
                    <a:pt x="51" y="65"/>
                  </a:cubicBezTo>
                  <a:cubicBezTo>
                    <a:pt x="60" y="67"/>
                    <a:pt x="56" y="75"/>
                    <a:pt x="58" y="80"/>
                  </a:cubicBezTo>
                  <a:cubicBezTo>
                    <a:pt x="56" y="89"/>
                    <a:pt x="61" y="96"/>
                    <a:pt x="62" y="104"/>
                  </a:cubicBezTo>
                  <a:cubicBezTo>
                    <a:pt x="57" y="108"/>
                    <a:pt x="56" y="117"/>
                    <a:pt x="47" y="116"/>
                  </a:cubicBezTo>
                  <a:cubicBezTo>
                    <a:pt x="45" y="110"/>
                    <a:pt x="43" y="103"/>
                    <a:pt x="42" y="97"/>
                  </a:cubicBezTo>
                  <a:cubicBezTo>
                    <a:pt x="34" y="85"/>
                    <a:pt x="33" y="71"/>
                    <a:pt x="25" y="60"/>
                  </a:cubicBezTo>
                  <a:cubicBezTo>
                    <a:pt x="20" y="52"/>
                    <a:pt x="14" y="45"/>
                    <a:pt x="9" y="38"/>
                  </a:cubicBezTo>
                  <a:cubicBezTo>
                    <a:pt x="7" y="33"/>
                    <a:pt x="0" y="32"/>
                    <a:pt x="2" y="25"/>
                  </a:cubicBezTo>
                  <a:close/>
                </a:path>
              </a:pathLst>
            </a:custGeom>
            <a:solidFill>
              <a:srgbClr val="B06C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35"/>
            <p:cNvSpPr/>
            <p:nvPr/>
          </p:nvSpPr>
          <p:spPr>
            <a:xfrm>
              <a:off x="2406" y="1454"/>
              <a:ext cx="22" cy="40"/>
            </a:xfrm>
            <a:custGeom>
              <a:avLst/>
              <a:gdLst/>
              <a:ahLst/>
              <a:cxnLst/>
              <a:rect l="l" t="t" r="r" b="b"/>
              <a:pathLst>
                <a:path w="22" h="41" extrusionOk="0">
                  <a:moveTo>
                    <a:pt x="6" y="1"/>
                  </a:moveTo>
                  <a:cubicBezTo>
                    <a:pt x="13" y="13"/>
                    <a:pt x="21" y="26"/>
                    <a:pt x="22" y="41"/>
                  </a:cubicBezTo>
                  <a:cubicBezTo>
                    <a:pt x="21" y="41"/>
                    <a:pt x="20" y="41"/>
                    <a:pt x="18" y="41"/>
                  </a:cubicBezTo>
                  <a:cubicBezTo>
                    <a:pt x="17" y="40"/>
                    <a:pt x="16" y="40"/>
                    <a:pt x="15" y="40"/>
                  </a:cubicBezTo>
                  <a:cubicBezTo>
                    <a:pt x="14" y="27"/>
                    <a:pt x="8" y="16"/>
                    <a:pt x="2" y="5"/>
                  </a:cubicBezTo>
                  <a:cubicBezTo>
                    <a:pt x="0" y="1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4F26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35"/>
            <p:cNvSpPr/>
            <p:nvPr/>
          </p:nvSpPr>
          <p:spPr>
            <a:xfrm>
              <a:off x="2280" y="1503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8" y="10"/>
                  </a:moveTo>
                  <a:cubicBezTo>
                    <a:pt x="20" y="16"/>
                    <a:pt x="23" y="21"/>
                    <a:pt x="26" y="26"/>
                  </a:cubicBezTo>
                  <a:cubicBezTo>
                    <a:pt x="22" y="25"/>
                    <a:pt x="18" y="23"/>
                    <a:pt x="14" y="22"/>
                  </a:cubicBezTo>
                  <a:cubicBezTo>
                    <a:pt x="3" y="21"/>
                    <a:pt x="0" y="15"/>
                    <a:pt x="3" y="6"/>
                  </a:cubicBezTo>
                  <a:cubicBezTo>
                    <a:pt x="6" y="0"/>
                    <a:pt x="10" y="2"/>
                    <a:pt x="13" y="6"/>
                  </a:cubicBezTo>
                  <a:cubicBezTo>
                    <a:pt x="15" y="6"/>
                    <a:pt x="16" y="7"/>
                    <a:pt x="18" y="7"/>
                  </a:cubicBezTo>
                  <a:cubicBezTo>
                    <a:pt x="18" y="8"/>
                    <a:pt x="17" y="9"/>
                    <a:pt x="18" y="10"/>
                  </a:cubicBezTo>
                  <a:close/>
                </a:path>
              </a:pathLst>
            </a:custGeom>
            <a:solidFill>
              <a:srgbClr val="806E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5"/>
            <p:cNvSpPr/>
            <p:nvPr/>
          </p:nvSpPr>
          <p:spPr>
            <a:xfrm>
              <a:off x="2334" y="1308"/>
              <a:ext cx="15" cy="44"/>
            </a:xfrm>
            <a:custGeom>
              <a:avLst/>
              <a:gdLst/>
              <a:ahLst/>
              <a:cxnLst/>
              <a:rect l="l" t="t" r="r" b="b"/>
              <a:pathLst>
                <a:path w="15" h="44" extrusionOk="0">
                  <a:moveTo>
                    <a:pt x="15" y="36"/>
                  </a:moveTo>
                  <a:cubicBezTo>
                    <a:pt x="13" y="38"/>
                    <a:pt x="10" y="41"/>
                    <a:pt x="8" y="44"/>
                  </a:cubicBezTo>
                  <a:cubicBezTo>
                    <a:pt x="5" y="29"/>
                    <a:pt x="3" y="14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1" y="4"/>
                    <a:pt x="12" y="11"/>
                    <a:pt x="12" y="20"/>
                  </a:cubicBezTo>
                  <a:cubicBezTo>
                    <a:pt x="13" y="25"/>
                    <a:pt x="14" y="30"/>
                    <a:pt x="15" y="36"/>
                  </a:cubicBezTo>
                  <a:close/>
                </a:path>
              </a:pathLst>
            </a:custGeom>
            <a:solidFill>
              <a:srgbClr val="4B2A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35"/>
            <p:cNvSpPr/>
            <p:nvPr/>
          </p:nvSpPr>
          <p:spPr>
            <a:xfrm>
              <a:off x="2331" y="1282"/>
              <a:ext cx="70" cy="94"/>
            </a:xfrm>
            <a:custGeom>
              <a:avLst/>
              <a:gdLst/>
              <a:ahLst/>
              <a:cxnLst/>
              <a:rect l="l" t="t" r="r" b="b"/>
              <a:pathLst>
                <a:path w="71" h="95" extrusionOk="0">
                  <a:moveTo>
                    <a:pt x="15" y="46"/>
                  </a:moveTo>
                  <a:cubicBezTo>
                    <a:pt x="9" y="40"/>
                    <a:pt x="9" y="32"/>
                    <a:pt x="5" y="26"/>
                  </a:cubicBezTo>
                  <a:cubicBezTo>
                    <a:pt x="4" y="21"/>
                    <a:pt x="3" y="15"/>
                    <a:pt x="2" y="10"/>
                  </a:cubicBezTo>
                  <a:cubicBezTo>
                    <a:pt x="0" y="6"/>
                    <a:pt x="0" y="3"/>
                    <a:pt x="5" y="0"/>
                  </a:cubicBezTo>
                  <a:cubicBezTo>
                    <a:pt x="18" y="6"/>
                    <a:pt x="21" y="21"/>
                    <a:pt x="29" y="31"/>
                  </a:cubicBezTo>
                  <a:cubicBezTo>
                    <a:pt x="32" y="38"/>
                    <a:pt x="37" y="44"/>
                    <a:pt x="42" y="51"/>
                  </a:cubicBezTo>
                  <a:cubicBezTo>
                    <a:pt x="43" y="53"/>
                    <a:pt x="43" y="56"/>
                    <a:pt x="47" y="56"/>
                  </a:cubicBezTo>
                  <a:cubicBezTo>
                    <a:pt x="49" y="54"/>
                    <a:pt x="51" y="52"/>
                    <a:pt x="54" y="52"/>
                  </a:cubicBezTo>
                  <a:cubicBezTo>
                    <a:pt x="56" y="52"/>
                    <a:pt x="57" y="52"/>
                    <a:pt x="59" y="54"/>
                  </a:cubicBezTo>
                  <a:cubicBezTo>
                    <a:pt x="59" y="54"/>
                    <a:pt x="58" y="54"/>
                    <a:pt x="58" y="54"/>
                  </a:cubicBezTo>
                  <a:cubicBezTo>
                    <a:pt x="66" y="63"/>
                    <a:pt x="70" y="74"/>
                    <a:pt x="71" y="86"/>
                  </a:cubicBezTo>
                  <a:cubicBezTo>
                    <a:pt x="70" y="89"/>
                    <a:pt x="70" y="93"/>
                    <a:pt x="66" y="95"/>
                  </a:cubicBezTo>
                  <a:cubicBezTo>
                    <a:pt x="63" y="95"/>
                    <a:pt x="61" y="94"/>
                    <a:pt x="59" y="92"/>
                  </a:cubicBezTo>
                  <a:cubicBezTo>
                    <a:pt x="56" y="89"/>
                    <a:pt x="54" y="85"/>
                    <a:pt x="49" y="88"/>
                  </a:cubicBezTo>
                  <a:cubicBezTo>
                    <a:pt x="47" y="88"/>
                    <a:pt x="46" y="88"/>
                    <a:pt x="44" y="87"/>
                  </a:cubicBezTo>
                  <a:cubicBezTo>
                    <a:pt x="38" y="82"/>
                    <a:pt x="38" y="73"/>
                    <a:pt x="30" y="69"/>
                  </a:cubicBezTo>
                  <a:cubicBezTo>
                    <a:pt x="25" y="61"/>
                    <a:pt x="24" y="51"/>
                    <a:pt x="15" y="46"/>
                  </a:cubicBezTo>
                  <a:close/>
                </a:path>
              </a:pathLst>
            </a:custGeom>
            <a:solidFill>
              <a:srgbClr val="AA6B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35"/>
            <p:cNvSpPr/>
            <p:nvPr/>
          </p:nvSpPr>
          <p:spPr>
            <a:xfrm>
              <a:off x="2325" y="1272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13" y="12"/>
                  </a:moveTo>
                  <a:cubicBezTo>
                    <a:pt x="9" y="13"/>
                    <a:pt x="9" y="17"/>
                    <a:pt x="8" y="20"/>
                  </a:cubicBezTo>
                  <a:cubicBezTo>
                    <a:pt x="3" y="15"/>
                    <a:pt x="0" y="8"/>
                    <a:pt x="1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10" y="2"/>
                    <a:pt x="11" y="5"/>
                    <a:pt x="13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3" y="11"/>
                    <a:pt x="13" y="12"/>
                    <a:pt x="13" y="12"/>
                  </a:cubicBezTo>
                  <a:close/>
                </a:path>
              </a:pathLst>
            </a:custGeom>
            <a:solidFill>
              <a:srgbClr val="A66C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35"/>
            <p:cNvSpPr/>
            <p:nvPr/>
          </p:nvSpPr>
          <p:spPr>
            <a:xfrm>
              <a:off x="2273" y="1493"/>
              <a:ext cx="21" cy="42"/>
            </a:xfrm>
            <a:custGeom>
              <a:avLst/>
              <a:gdLst/>
              <a:ahLst/>
              <a:cxnLst/>
              <a:rect l="l" t="t" r="r" b="b"/>
              <a:pathLst>
                <a:path w="21" h="42" extrusionOk="0">
                  <a:moveTo>
                    <a:pt x="20" y="16"/>
                  </a:moveTo>
                  <a:cubicBezTo>
                    <a:pt x="18" y="16"/>
                    <a:pt x="14" y="13"/>
                    <a:pt x="13" y="18"/>
                  </a:cubicBezTo>
                  <a:cubicBezTo>
                    <a:pt x="11" y="26"/>
                    <a:pt x="17" y="28"/>
                    <a:pt x="21" y="32"/>
                  </a:cubicBezTo>
                  <a:cubicBezTo>
                    <a:pt x="21" y="42"/>
                    <a:pt x="14" y="36"/>
                    <a:pt x="10" y="36"/>
                  </a:cubicBezTo>
                  <a:cubicBezTo>
                    <a:pt x="0" y="35"/>
                    <a:pt x="4" y="27"/>
                    <a:pt x="1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7" y="13"/>
                    <a:pt x="12" y="9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8" y="5"/>
                    <a:pt x="19" y="11"/>
                    <a:pt x="20" y="16"/>
                  </a:cubicBezTo>
                  <a:close/>
                </a:path>
              </a:pathLst>
            </a:custGeom>
            <a:solidFill>
              <a:srgbClr val="523A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35"/>
            <p:cNvSpPr/>
            <p:nvPr/>
          </p:nvSpPr>
          <p:spPr>
            <a:xfrm>
              <a:off x="2297" y="1378"/>
              <a:ext cx="5" cy="9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8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5" y="2"/>
                    <a:pt x="5" y="5"/>
                    <a:pt x="5" y="9"/>
                  </a:cubicBezTo>
                  <a:cubicBezTo>
                    <a:pt x="3" y="9"/>
                    <a:pt x="2" y="9"/>
                    <a:pt x="1" y="8"/>
                  </a:cubicBezTo>
                  <a:close/>
                </a:path>
              </a:pathLst>
            </a:custGeom>
            <a:solidFill>
              <a:srgbClr val="C1AE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35"/>
            <p:cNvSpPr/>
            <p:nvPr/>
          </p:nvSpPr>
          <p:spPr>
            <a:xfrm>
              <a:off x="2127" y="1636"/>
              <a:ext cx="28" cy="36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0" y="0"/>
                  </a:moveTo>
                  <a:cubicBezTo>
                    <a:pt x="22" y="0"/>
                    <a:pt x="23" y="0"/>
                    <a:pt x="25" y="1"/>
                  </a:cubicBezTo>
                  <a:cubicBezTo>
                    <a:pt x="29" y="5"/>
                    <a:pt x="29" y="10"/>
                    <a:pt x="28" y="16"/>
                  </a:cubicBezTo>
                  <a:cubicBezTo>
                    <a:pt x="23" y="23"/>
                    <a:pt x="24" y="36"/>
                    <a:pt x="9" y="32"/>
                  </a:cubicBezTo>
                  <a:cubicBezTo>
                    <a:pt x="9" y="30"/>
                    <a:pt x="9" y="28"/>
                    <a:pt x="8" y="26"/>
                  </a:cubicBezTo>
                  <a:cubicBezTo>
                    <a:pt x="12" y="17"/>
                    <a:pt x="0" y="1"/>
                    <a:pt x="20" y="0"/>
                  </a:cubicBezTo>
                  <a:close/>
                </a:path>
              </a:pathLst>
            </a:custGeom>
            <a:solidFill>
              <a:srgbClr val="875E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35"/>
            <p:cNvSpPr/>
            <p:nvPr/>
          </p:nvSpPr>
          <p:spPr>
            <a:xfrm>
              <a:off x="2135" y="1650"/>
              <a:ext cx="23" cy="35"/>
            </a:xfrm>
            <a:custGeom>
              <a:avLst/>
              <a:gdLst/>
              <a:ahLst/>
              <a:cxnLst/>
              <a:rect l="l" t="t" r="r" b="b"/>
              <a:pathLst>
                <a:path w="23" h="35" extrusionOk="0">
                  <a:moveTo>
                    <a:pt x="0" y="18"/>
                  </a:moveTo>
                  <a:cubicBezTo>
                    <a:pt x="10" y="18"/>
                    <a:pt x="12" y="9"/>
                    <a:pt x="16" y="3"/>
                  </a:cubicBezTo>
                  <a:cubicBezTo>
                    <a:pt x="18" y="0"/>
                    <a:pt x="21" y="0"/>
                    <a:pt x="23" y="3"/>
                  </a:cubicBezTo>
                  <a:cubicBezTo>
                    <a:pt x="18" y="13"/>
                    <a:pt x="12" y="24"/>
                    <a:pt x="7" y="34"/>
                  </a:cubicBezTo>
                  <a:cubicBezTo>
                    <a:pt x="5" y="34"/>
                    <a:pt x="3" y="35"/>
                    <a:pt x="0" y="35"/>
                  </a:cubicBezTo>
                  <a:cubicBezTo>
                    <a:pt x="0" y="29"/>
                    <a:pt x="0" y="24"/>
                    <a:pt x="0" y="18"/>
                  </a:cubicBezTo>
                  <a:close/>
                </a:path>
              </a:pathLst>
            </a:custGeom>
            <a:solidFill>
              <a:srgbClr val="513C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35"/>
            <p:cNvSpPr/>
            <p:nvPr/>
          </p:nvSpPr>
          <p:spPr>
            <a:xfrm>
              <a:off x="2108" y="167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7" y="4"/>
                    <a:pt x="14" y="0"/>
                    <a:pt x="20" y="7"/>
                  </a:cubicBezTo>
                  <a:cubicBezTo>
                    <a:pt x="19" y="10"/>
                    <a:pt x="20" y="14"/>
                    <a:pt x="16" y="15"/>
                  </a:cubicBezTo>
                  <a:cubicBezTo>
                    <a:pt x="14" y="5"/>
                    <a:pt x="5" y="10"/>
                    <a:pt x="0" y="7"/>
                  </a:cubicBezTo>
                  <a:close/>
                </a:path>
              </a:pathLst>
            </a:custGeom>
            <a:solidFill>
              <a:srgbClr val="4D47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35"/>
            <p:cNvSpPr/>
            <p:nvPr/>
          </p:nvSpPr>
          <p:spPr>
            <a:xfrm>
              <a:off x="2109" y="1371"/>
              <a:ext cx="64" cy="103"/>
            </a:xfrm>
            <a:custGeom>
              <a:avLst/>
              <a:gdLst/>
              <a:ahLst/>
              <a:cxnLst/>
              <a:rect l="l" t="t" r="r" b="b"/>
              <a:pathLst>
                <a:path w="65" h="103" extrusionOk="0">
                  <a:moveTo>
                    <a:pt x="22" y="3"/>
                  </a:moveTo>
                  <a:cubicBezTo>
                    <a:pt x="27" y="4"/>
                    <a:pt x="33" y="0"/>
                    <a:pt x="39" y="4"/>
                  </a:cubicBezTo>
                  <a:cubicBezTo>
                    <a:pt x="41" y="10"/>
                    <a:pt x="47" y="18"/>
                    <a:pt x="34" y="20"/>
                  </a:cubicBezTo>
                  <a:cubicBezTo>
                    <a:pt x="31" y="23"/>
                    <a:pt x="30" y="27"/>
                    <a:pt x="34" y="30"/>
                  </a:cubicBezTo>
                  <a:cubicBezTo>
                    <a:pt x="31" y="49"/>
                    <a:pt x="40" y="62"/>
                    <a:pt x="57" y="69"/>
                  </a:cubicBezTo>
                  <a:cubicBezTo>
                    <a:pt x="65" y="72"/>
                    <a:pt x="64" y="75"/>
                    <a:pt x="59" y="79"/>
                  </a:cubicBezTo>
                  <a:cubicBezTo>
                    <a:pt x="59" y="80"/>
                    <a:pt x="59" y="81"/>
                    <a:pt x="58" y="82"/>
                  </a:cubicBezTo>
                  <a:cubicBezTo>
                    <a:pt x="56" y="88"/>
                    <a:pt x="56" y="97"/>
                    <a:pt x="47" y="98"/>
                  </a:cubicBezTo>
                  <a:cubicBezTo>
                    <a:pt x="34" y="95"/>
                    <a:pt x="20" y="103"/>
                    <a:pt x="7" y="97"/>
                  </a:cubicBezTo>
                  <a:cubicBezTo>
                    <a:pt x="0" y="93"/>
                    <a:pt x="0" y="87"/>
                    <a:pt x="1" y="81"/>
                  </a:cubicBezTo>
                  <a:cubicBezTo>
                    <a:pt x="2" y="76"/>
                    <a:pt x="5" y="70"/>
                    <a:pt x="5" y="64"/>
                  </a:cubicBezTo>
                  <a:cubicBezTo>
                    <a:pt x="8" y="57"/>
                    <a:pt x="10" y="50"/>
                    <a:pt x="12" y="42"/>
                  </a:cubicBezTo>
                  <a:cubicBezTo>
                    <a:pt x="13" y="34"/>
                    <a:pt x="15" y="26"/>
                    <a:pt x="15" y="18"/>
                  </a:cubicBezTo>
                  <a:cubicBezTo>
                    <a:pt x="15" y="13"/>
                    <a:pt x="13" y="5"/>
                    <a:pt x="22" y="3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35"/>
            <p:cNvSpPr/>
            <p:nvPr/>
          </p:nvSpPr>
          <p:spPr>
            <a:xfrm>
              <a:off x="2161" y="1353"/>
              <a:ext cx="81" cy="33"/>
            </a:xfrm>
            <a:custGeom>
              <a:avLst/>
              <a:gdLst/>
              <a:ahLst/>
              <a:cxnLst/>
              <a:rect l="l" t="t" r="r" b="b"/>
              <a:pathLst>
                <a:path w="81" h="34" extrusionOk="0">
                  <a:moveTo>
                    <a:pt x="1" y="12"/>
                  </a:moveTo>
                  <a:cubicBezTo>
                    <a:pt x="17" y="7"/>
                    <a:pt x="33" y="0"/>
                    <a:pt x="50" y="2"/>
                  </a:cubicBezTo>
                  <a:cubicBezTo>
                    <a:pt x="59" y="4"/>
                    <a:pt x="68" y="5"/>
                    <a:pt x="74" y="13"/>
                  </a:cubicBezTo>
                  <a:cubicBezTo>
                    <a:pt x="70" y="18"/>
                    <a:pt x="81" y="33"/>
                    <a:pt x="63" y="27"/>
                  </a:cubicBezTo>
                  <a:cubicBezTo>
                    <a:pt x="54" y="21"/>
                    <a:pt x="46" y="12"/>
                    <a:pt x="33" y="17"/>
                  </a:cubicBezTo>
                  <a:cubicBezTo>
                    <a:pt x="25" y="19"/>
                    <a:pt x="17" y="21"/>
                    <a:pt x="18" y="32"/>
                  </a:cubicBezTo>
                  <a:cubicBezTo>
                    <a:pt x="4" y="34"/>
                    <a:pt x="3" y="24"/>
                    <a:pt x="1" y="15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D1B9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35"/>
            <p:cNvSpPr/>
            <p:nvPr/>
          </p:nvSpPr>
          <p:spPr>
            <a:xfrm>
              <a:off x="2172" y="1363"/>
              <a:ext cx="52" cy="28"/>
            </a:xfrm>
            <a:custGeom>
              <a:avLst/>
              <a:gdLst/>
              <a:ahLst/>
              <a:cxnLst/>
              <a:rect l="l" t="t" r="r" b="b"/>
              <a:pathLst>
                <a:path w="52" h="29" extrusionOk="0">
                  <a:moveTo>
                    <a:pt x="7" y="22"/>
                  </a:moveTo>
                  <a:cubicBezTo>
                    <a:pt x="0" y="20"/>
                    <a:pt x="2" y="14"/>
                    <a:pt x="4" y="11"/>
                  </a:cubicBezTo>
                  <a:cubicBezTo>
                    <a:pt x="13" y="1"/>
                    <a:pt x="25" y="0"/>
                    <a:pt x="37" y="0"/>
                  </a:cubicBezTo>
                  <a:cubicBezTo>
                    <a:pt x="49" y="0"/>
                    <a:pt x="50" y="9"/>
                    <a:pt x="52" y="17"/>
                  </a:cubicBezTo>
                  <a:cubicBezTo>
                    <a:pt x="48" y="18"/>
                    <a:pt x="43" y="18"/>
                    <a:pt x="42" y="24"/>
                  </a:cubicBezTo>
                  <a:cubicBezTo>
                    <a:pt x="37" y="29"/>
                    <a:pt x="32" y="29"/>
                    <a:pt x="26" y="25"/>
                  </a:cubicBezTo>
                  <a:cubicBezTo>
                    <a:pt x="21" y="16"/>
                    <a:pt x="15" y="13"/>
                    <a:pt x="7" y="22"/>
                  </a:cubicBezTo>
                  <a:close/>
                </a:path>
              </a:pathLst>
            </a:custGeom>
            <a:solidFill>
              <a:srgbClr val="4C3E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35"/>
            <p:cNvSpPr/>
            <p:nvPr/>
          </p:nvSpPr>
          <p:spPr>
            <a:xfrm>
              <a:off x="2108" y="1473"/>
              <a:ext cx="54" cy="24"/>
            </a:xfrm>
            <a:custGeom>
              <a:avLst/>
              <a:gdLst/>
              <a:ahLst/>
              <a:cxnLst/>
              <a:rect l="l" t="t" r="r" b="b"/>
              <a:pathLst>
                <a:path w="55" h="25" extrusionOk="0">
                  <a:moveTo>
                    <a:pt x="11" y="22"/>
                  </a:moveTo>
                  <a:cubicBezTo>
                    <a:pt x="7" y="19"/>
                    <a:pt x="7" y="13"/>
                    <a:pt x="0" y="14"/>
                  </a:cubicBezTo>
                  <a:cubicBezTo>
                    <a:pt x="4" y="0"/>
                    <a:pt x="16" y="8"/>
                    <a:pt x="23" y="5"/>
                  </a:cubicBezTo>
                  <a:cubicBezTo>
                    <a:pt x="29" y="1"/>
                    <a:pt x="34" y="1"/>
                    <a:pt x="40" y="5"/>
                  </a:cubicBezTo>
                  <a:cubicBezTo>
                    <a:pt x="44" y="7"/>
                    <a:pt x="48" y="8"/>
                    <a:pt x="52" y="10"/>
                  </a:cubicBezTo>
                  <a:cubicBezTo>
                    <a:pt x="54" y="14"/>
                    <a:pt x="55" y="17"/>
                    <a:pt x="53" y="21"/>
                  </a:cubicBezTo>
                  <a:cubicBezTo>
                    <a:pt x="51" y="24"/>
                    <a:pt x="48" y="25"/>
                    <a:pt x="45" y="25"/>
                  </a:cubicBezTo>
                  <a:cubicBezTo>
                    <a:pt x="41" y="25"/>
                    <a:pt x="36" y="23"/>
                    <a:pt x="32" y="23"/>
                  </a:cubicBezTo>
                  <a:cubicBezTo>
                    <a:pt x="29" y="23"/>
                    <a:pt x="26" y="22"/>
                    <a:pt x="24" y="23"/>
                  </a:cubicBezTo>
                  <a:cubicBezTo>
                    <a:pt x="20" y="23"/>
                    <a:pt x="15" y="25"/>
                    <a:pt x="11" y="22"/>
                  </a:cubicBezTo>
                  <a:close/>
                </a:path>
              </a:pathLst>
            </a:custGeom>
            <a:solidFill>
              <a:srgbClr val="473A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35"/>
            <p:cNvSpPr/>
            <p:nvPr/>
          </p:nvSpPr>
          <p:spPr>
            <a:xfrm>
              <a:off x="2148" y="1493"/>
              <a:ext cx="61" cy="24"/>
            </a:xfrm>
            <a:custGeom>
              <a:avLst/>
              <a:gdLst/>
              <a:ahLst/>
              <a:cxnLst/>
              <a:rect l="l" t="t" r="r" b="b"/>
              <a:pathLst>
                <a:path w="61" h="24" extrusionOk="0">
                  <a:moveTo>
                    <a:pt x="2" y="1"/>
                  </a:move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9" y="0"/>
                    <a:pt x="22" y="1"/>
                  </a:cubicBezTo>
                  <a:cubicBezTo>
                    <a:pt x="32" y="9"/>
                    <a:pt x="43" y="17"/>
                    <a:pt x="57" y="16"/>
                  </a:cubicBezTo>
                  <a:cubicBezTo>
                    <a:pt x="58" y="16"/>
                    <a:pt x="60" y="18"/>
                    <a:pt x="61" y="19"/>
                  </a:cubicBezTo>
                  <a:cubicBezTo>
                    <a:pt x="59" y="20"/>
                    <a:pt x="57" y="20"/>
                    <a:pt x="56" y="21"/>
                  </a:cubicBezTo>
                  <a:cubicBezTo>
                    <a:pt x="41" y="24"/>
                    <a:pt x="27" y="23"/>
                    <a:pt x="13" y="20"/>
                  </a:cubicBezTo>
                  <a:cubicBezTo>
                    <a:pt x="8" y="18"/>
                    <a:pt x="4" y="15"/>
                    <a:pt x="1" y="10"/>
                  </a:cubicBezTo>
                  <a:cubicBezTo>
                    <a:pt x="0" y="6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4437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35"/>
            <p:cNvSpPr/>
            <p:nvPr/>
          </p:nvSpPr>
          <p:spPr>
            <a:xfrm>
              <a:off x="2114" y="1513"/>
              <a:ext cx="57" cy="29"/>
            </a:xfrm>
            <a:custGeom>
              <a:avLst/>
              <a:gdLst/>
              <a:ahLst/>
              <a:cxnLst/>
              <a:rect l="l" t="t" r="r" b="b"/>
              <a:pathLst>
                <a:path w="58" h="29" extrusionOk="0">
                  <a:moveTo>
                    <a:pt x="50" y="5"/>
                  </a:moveTo>
                  <a:cubicBezTo>
                    <a:pt x="41" y="5"/>
                    <a:pt x="58" y="24"/>
                    <a:pt x="41" y="17"/>
                  </a:cubicBezTo>
                  <a:cubicBezTo>
                    <a:pt x="31" y="29"/>
                    <a:pt x="20" y="28"/>
                    <a:pt x="8" y="20"/>
                  </a:cubicBezTo>
                  <a:cubicBezTo>
                    <a:pt x="7" y="20"/>
                    <a:pt x="6" y="20"/>
                    <a:pt x="4" y="20"/>
                  </a:cubicBezTo>
                  <a:cubicBezTo>
                    <a:pt x="3" y="12"/>
                    <a:pt x="0" y="4"/>
                    <a:pt x="11" y="2"/>
                  </a:cubicBezTo>
                  <a:cubicBezTo>
                    <a:pt x="19" y="3"/>
                    <a:pt x="28" y="4"/>
                    <a:pt x="36" y="1"/>
                  </a:cubicBezTo>
                  <a:cubicBezTo>
                    <a:pt x="41" y="0"/>
                    <a:pt x="46" y="0"/>
                    <a:pt x="50" y="5"/>
                  </a:cubicBezTo>
                  <a:close/>
                </a:path>
              </a:pathLst>
            </a:custGeom>
            <a:solidFill>
              <a:srgbClr val="E0C0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35"/>
            <p:cNvSpPr/>
            <p:nvPr/>
          </p:nvSpPr>
          <p:spPr>
            <a:xfrm>
              <a:off x="2205" y="1560"/>
              <a:ext cx="30" cy="34"/>
            </a:xfrm>
            <a:custGeom>
              <a:avLst/>
              <a:gdLst/>
              <a:ahLst/>
              <a:cxnLst/>
              <a:rect l="l" t="t" r="r" b="b"/>
              <a:pathLst>
                <a:path w="30" h="34" extrusionOk="0">
                  <a:moveTo>
                    <a:pt x="6" y="2"/>
                  </a:moveTo>
                  <a:cubicBezTo>
                    <a:pt x="9" y="0"/>
                    <a:pt x="10" y="4"/>
                    <a:pt x="13" y="5"/>
                  </a:cubicBezTo>
                  <a:cubicBezTo>
                    <a:pt x="20" y="2"/>
                    <a:pt x="23" y="7"/>
                    <a:pt x="27" y="12"/>
                  </a:cubicBezTo>
                  <a:cubicBezTo>
                    <a:pt x="28" y="19"/>
                    <a:pt x="30" y="25"/>
                    <a:pt x="25" y="31"/>
                  </a:cubicBezTo>
                  <a:cubicBezTo>
                    <a:pt x="22" y="33"/>
                    <a:pt x="19" y="34"/>
                    <a:pt x="16" y="34"/>
                  </a:cubicBezTo>
                  <a:cubicBezTo>
                    <a:pt x="10" y="34"/>
                    <a:pt x="4" y="31"/>
                    <a:pt x="0" y="26"/>
                  </a:cubicBezTo>
                  <a:cubicBezTo>
                    <a:pt x="0" y="17"/>
                    <a:pt x="0" y="9"/>
                    <a:pt x="6" y="2"/>
                  </a:cubicBezTo>
                  <a:close/>
                </a:path>
              </a:pathLst>
            </a:custGeom>
            <a:solidFill>
              <a:srgbClr val="4C35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35"/>
            <p:cNvSpPr/>
            <p:nvPr/>
          </p:nvSpPr>
          <p:spPr>
            <a:xfrm>
              <a:off x="2122" y="1530"/>
              <a:ext cx="32" cy="22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0" y="3"/>
                  </a:moveTo>
                  <a:cubicBezTo>
                    <a:pt x="11" y="2"/>
                    <a:pt x="23" y="7"/>
                    <a:pt x="33" y="0"/>
                  </a:cubicBezTo>
                  <a:cubicBezTo>
                    <a:pt x="31" y="11"/>
                    <a:pt x="26" y="21"/>
                    <a:pt x="15" y="22"/>
                  </a:cubicBezTo>
                  <a:cubicBezTo>
                    <a:pt x="4" y="22"/>
                    <a:pt x="4" y="10"/>
                    <a:pt x="0" y="3"/>
                  </a:cubicBezTo>
                  <a:close/>
                </a:path>
              </a:pathLst>
            </a:custGeom>
            <a:solidFill>
              <a:srgbClr val="3E30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35"/>
            <p:cNvSpPr/>
            <p:nvPr/>
          </p:nvSpPr>
          <p:spPr>
            <a:xfrm>
              <a:off x="2102" y="150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25" y="16"/>
                  </a:moveTo>
                  <a:cubicBezTo>
                    <a:pt x="13" y="16"/>
                    <a:pt x="21" y="27"/>
                    <a:pt x="16" y="31"/>
                  </a:cubicBezTo>
                  <a:cubicBezTo>
                    <a:pt x="11" y="22"/>
                    <a:pt x="6" y="13"/>
                    <a:pt x="0" y="4"/>
                  </a:cubicBezTo>
                  <a:cubicBezTo>
                    <a:pt x="5" y="3"/>
                    <a:pt x="10" y="1"/>
                    <a:pt x="14" y="0"/>
                  </a:cubicBezTo>
                  <a:cubicBezTo>
                    <a:pt x="20" y="5"/>
                    <a:pt x="29" y="4"/>
                    <a:pt x="31" y="13"/>
                  </a:cubicBezTo>
                  <a:cubicBezTo>
                    <a:pt x="30" y="16"/>
                    <a:pt x="28" y="18"/>
                    <a:pt x="25" y="16"/>
                  </a:cubicBezTo>
                  <a:close/>
                </a:path>
              </a:pathLst>
            </a:custGeom>
            <a:solidFill>
              <a:srgbClr val="5748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35"/>
            <p:cNvSpPr/>
            <p:nvPr/>
          </p:nvSpPr>
          <p:spPr>
            <a:xfrm>
              <a:off x="2141" y="1506"/>
              <a:ext cx="63" cy="16"/>
            </a:xfrm>
            <a:custGeom>
              <a:avLst/>
              <a:gdLst/>
              <a:ahLst/>
              <a:cxnLst/>
              <a:rect l="l" t="t" r="r" b="b"/>
              <a:pathLst>
                <a:path w="63" h="16" extrusionOk="0">
                  <a:moveTo>
                    <a:pt x="22" y="12"/>
                  </a:moveTo>
                  <a:cubicBezTo>
                    <a:pt x="17" y="12"/>
                    <a:pt x="11" y="12"/>
                    <a:pt x="6" y="12"/>
                  </a:cubicBezTo>
                  <a:cubicBezTo>
                    <a:pt x="2" y="14"/>
                    <a:pt x="1" y="11"/>
                    <a:pt x="0" y="8"/>
                  </a:cubicBezTo>
                  <a:cubicBezTo>
                    <a:pt x="1" y="5"/>
                    <a:pt x="3" y="3"/>
                    <a:pt x="7" y="1"/>
                  </a:cubicBezTo>
                  <a:cubicBezTo>
                    <a:pt x="11" y="0"/>
                    <a:pt x="15" y="1"/>
                    <a:pt x="18" y="4"/>
                  </a:cubicBezTo>
                  <a:cubicBezTo>
                    <a:pt x="33" y="9"/>
                    <a:pt x="48" y="7"/>
                    <a:pt x="63" y="8"/>
                  </a:cubicBezTo>
                  <a:cubicBezTo>
                    <a:pt x="50" y="16"/>
                    <a:pt x="35" y="7"/>
                    <a:pt x="22" y="12"/>
                  </a:cubicBezTo>
                  <a:close/>
                </a:path>
              </a:pathLst>
            </a:custGeom>
            <a:solidFill>
              <a:srgbClr val="5343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35"/>
            <p:cNvSpPr/>
            <p:nvPr/>
          </p:nvSpPr>
          <p:spPr>
            <a:xfrm>
              <a:off x="2112" y="1456"/>
              <a:ext cx="52" cy="18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4" y="10"/>
                  </a:moveTo>
                  <a:cubicBezTo>
                    <a:pt x="19" y="14"/>
                    <a:pt x="34" y="0"/>
                    <a:pt x="48" y="11"/>
                  </a:cubicBezTo>
                  <a:cubicBezTo>
                    <a:pt x="52" y="10"/>
                    <a:pt x="53" y="12"/>
                    <a:pt x="53" y="15"/>
                  </a:cubicBezTo>
                  <a:cubicBezTo>
                    <a:pt x="53" y="17"/>
                    <a:pt x="52" y="18"/>
                    <a:pt x="50" y="18"/>
                  </a:cubicBezTo>
                  <a:cubicBezTo>
                    <a:pt x="47" y="18"/>
                    <a:pt x="44" y="18"/>
                    <a:pt x="41" y="18"/>
                  </a:cubicBezTo>
                  <a:cubicBezTo>
                    <a:pt x="28" y="18"/>
                    <a:pt x="16" y="17"/>
                    <a:pt x="4" y="15"/>
                  </a:cubicBezTo>
                  <a:cubicBezTo>
                    <a:pt x="2" y="15"/>
                    <a:pt x="1" y="14"/>
                    <a:pt x="0" y="13"/>
                  </a:cubicBezTo>
                  <a:cubicBezTo>
                    <a:pt x="0" y="10"/>
                    <a:pt x="1" y="8"/>
                    <a:pt x="4" y="10"/>
                  </a:cubicBezTo>
                  <a:close/>
                </a:path>
              </a:pathLst>
            </a:custGeom>
            <a:solidFill>
              <a:srgbClr val="3625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35"/>
            <p:cNvSpPr/>
            <p:nvPr/>
          </p:nvSpPr>
          <p:spPr>
            <a:xfrm>
              <a:off x="2218" y="1548"/>
              <a:ext cx="25" cy="29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12" y="26"/>
                  </a:moveTo>
                  <a:cubicBezTo>
                    <a:pt x="8" y="23"/>
                    <a:pt x="4" y="20"/>
                    <a:pt x="0" y="17"/>
                  </a:cubicBezTo>
                  <a:cubicBezTo>
                    <a:pt x="0" y="0"/>
                    <a:pt x="7" y="10"/>
                    <a:pt x="12" y="13"/>
                  </a:cubicBezTo>
                  <a:cubicBezTo>
                    <a:pt x="15" y="13"/>
                    <a:pt x="15" y="10"/>
                    <a:pt x="17" y="9"/>
                  </a:cubicBezTo>
                  <a:cubicBezTo>
                    <a:pt x="20" y="8"/>
                    <a:pt x="22" y="7"/>
                    <a:pt x="24" y="5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5" y="13"/>
                    <a:pt x="25" y="17"/>
                    <a:pt x="24" y="21"/>
                  </a:cubicBezTo>
                  <a:cubicBezTo>
                    <a:pt x="21" y="25"/>
                    <a:pt x="18" y="29"/>
                    <a:pt x="12" y="26"/>
                  </a:cubicBezTo>
                  <a:close/>
                </a:path>
              </a:pathLst>
            </a:custGeom>
            <a:solidFill>
              <a:srgbClr val="7A60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5"/>
            <p:cNvSpPr/>
            <p:nvPr/>
          </p:nvSpPr>
          <p:spPr>
            <a:xfrm>
              <a:off x="2131" y="1336"/>
              <a:ext cx="28" cy="20"/>
            </a:xfrm>
            <a:custGeom>
              <a:avLst/>
              <a:gdLst/>
              <a:ahLst/>
              <a:cxnLst/>
              <a:rect l="l" t="t" r="r" b="b"/>
              <a:pathLst>
                <a:path w="29" h="20" extrusionOk="0">
                  <a:moveTo>
                    <a:pt x="21" y="20"/>
                  </a:moveTo>
                  <a:cubicBezTo>
                    <a:pt x="20" y="19"/>
                    <a:pt x="19" y="19"/>
                    <a:pt x="19" y="19"/>
                  </a:cubicBezTo>
                  <a:cubicBezTo>
                    <a:pt x="17" y="11"/>
                    <a:pt x="0" y="17"/>
                    <a:pt x="4" y="3"/>
                  </a:cubicBezTo>
                  <a:cubicBezTo>
                    <a:pt x="12" y="6"/>
                    <a:pt x="23" y="0"/>
                    <a:pt x="29" y="12"/>
                  </a:cubicBezTo>
                  <a:cubicBezTo>
                    <a:pt x="25" y="13"/>
                    <a:pt x="22" y="16"/>
                    <a:pt x="21" y="20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35"/>
            <p:cNvSpPr/>
            <p:nvPr/>
          </p:nvSpPr>
          <p:spPr>
            <a:xfrm>
              <a:off x="2174" y="1574"/>
              <a:ext cx="20" cy="39"/>
            </a:xfrm>
            <a:custGeom>
              <a:avLst/>
              <a:gdLst/>
              <a:ahLst/>
              <a:cxnLst/>
              <a:rect l="l" t="t" r="r" b="b"/>
              <a:pathLst>
                <a:path w="20" h="40" extrusionOk="0">
                  <a:moveTo>
                    <a:pt x="17" y="11"/>
                  </a:moveTo>
                  <a:cubicBezTo>
                    <a:pt x="12" y="18"/>
                    <a:pt x="12" y="25"/>
                    <a:pt x="13" y="32"/>
                  </a:cubicBezTo>
                  <a:cubicBezTo>
                    <a:pt x="14" y="36"/>
                    <a:pt x="15" y="39"/>
                    <a:pt x="10" y="40"/>
                  </a:cubicBezTo>
                  <a:cubicBezTo>
                    <a:pt x="0" y="32"/>
                    <a:pt x="5" y="23"/>
                    <a:pt x="8" y="15"/>
                  </a:cubicBezTo>
                  <a:cubicBezTo>
                    <a:pt x="7" y="8"/>
                    <a:pt x="6" y="0"/>
                    <a:pt x="17" y="0"/>
                  </a:cubicBezTo>
                  <a:cubicBezTo>
                    <a:pt x="20" y="4"/>
                    <a:pt x="20" y="8"/>
                    <a:pt x="17" y="11"/>
                  </a:cubicBezTo>
                  <a:close/>
                </a:path>
              </a:pathLst>
            </a:custGeom>
            <a:solidFill>
              <a:srgbClr val="3824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35"/>
            <p:cNvSpPr/>
            <p:nvPr/>
          </p:nvSpPr>
          <p:spPr>
            <a:xfrm>
              <a:off x="2116" y="1466"/>
              <a:ext cx="36" cy="12"/>
            </a:xfrm>
            <a:custGeom>
              <a:avLst/>
              <a:gdLst/>
              <a:ahLst/>
              <a:cxnLst/>
              <a:rect l="l" t="t" r="r" b="b"/>
              <a:pathLst>
                <a:path w="37" h="12" extrusionOk="0">
                  <a:moveTo>
                    <a:pt x="0" y="5"/>
                  </a:moveTo>
                  <a:cubicBezTo>
                    <a:pt x="12" y="9"/>
                    <a:pt x="25" y="0"/>
                    <a:pt x="37" y="8"/>
                  </a:cubicBezTo>
                  <a:cubicBezTo>
                    <a:pt x="35" y="9"/>
                    <a:pt x="33" y="11"/>
                    <a:pt x="32" y="12"/>
                  </a:cubicBezTo>
                  <a:cubicBezTo>
                    <a:pt x="26" y="12"/>
                    <a:pt x="21" y="12"/>
                    <a:pt x="15" y="12"/>
                  </a:cubicBezTo>
                  <a:cubicBezTo>
                    <a:pt x="10" y="10"/>
                    <a:pt x="5" y="8"/>
                    <a:pt x="0" y="5"/>
                  </a:cubicBezTo>
                  <a:close/>
                </a:path>
              </a:pathLst>
            </a:custGeom>
            <a:solidFill>
              <a:srgbClr val="E9D2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35"/>
            <p:cNvSpPr/>
            <p:nvPr/>
          </p:nvSpPr>
          <p:spPr>
            <a:xfrm>
              <a:off x="2172" y="1589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7" h="37" extrusionOk="0">
                  <a:moveTo>
                    <a:pt x="10" y="0"/>
                  </a:moveTo>
                  <a:cubicBezTo>
                    <a:pt x="12" y="8"/>
                    <a:pt x="7" y="17"/>
                    <a:pt x="14" y="24"/>
                  </a:cubicBezTo>
                  <a:cubicBezTo>
                    <a:pt x="17" y="27"/>
                    <a:pt x="17" y="30"/>
                    <a:pt x="14" y="33"/>
                  </a:cubicBezTo>
                  <a:cubicBezTo>
                    <a:pt x="10" y="34"/>
                    <a:pt x="6" y="35"/>
                    <a:pt x="3" y="37"/>
                  </a:cubicBezTo>
                  <a:cubicBezTo>
                    <a:pt x="0" y="33"/>
                    <a:pt x="3" y="30"/>
                    <a:pt x="3" y="27"/>
                  </a:cubicBezTo>
                  <a:cubicBezTo>
                    <a:pt x="3" y="21"/>
                    <a:pt x="3" y="15"/>
                    <a:pt x="1" y="9"/>
                  </a:cubicBezTo>
                  <a:cubicBezTo>
                    <a:pt x="1" y="7"/>
                    <a:pt x="1" y="6"/>
                    <a:pt x="3" y="4"/>
                  </a:cubicBezTo>
                  <a:cubicBezTo>
                    <a:pt x="5" y="3"/>
                    <a:pt x="8" y="1"/>
                    <a:pt x="10" y="0"/>
                  </a:cubicBezTo>
                  <a:close/>
                </a:path>
              </a:pathLst>
            </a:custGeom>
            <a:solidFill>
              <a:srgbClr val="6346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35"/>
            <p:cNvSpPr/>
            <p:nvPr/>
          </p:nvSpPr>
          <p:spPr>
            <a:xfrm>
              <a:off x="2170" y="1592"/>
              <a:ext cx="9" cy="37"/>
            </a:xfrm>
            <a:custGeom>
              <a:avLst/>
              <a:gdLst/>
              <a:ahLst/>
              <a:cxnLst/>
              <a:rect l="l" t="t" r="r" b="b"/>
              <a:pathLst>
                <a:path w="9" h="38" extrusionOk="0">
                  <a:moveTo>
                    <a:pt x="9" y="25"/>
                  </a:moveTo>
                  <a:cubicBezTo>
                    <a:pt x="7" y="28"/>
                    <a:pt x="6" y="31"/>
                    <a:pt x="5" y="34"/>
                  </a:cubicBezTo>
                  <a:cubicBezTo>
                    <a:pt x="3" y="35"/>
                    <a:pt x="2" y="36"/>
                    <a:pt x="0" y="38"/>
                  </a:cubicBezTo>
                  <a:cubicBezTo>
                    <a:pt x="1" y="25"/>
                    <a:pt x="1" y="13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9" y="11"/>
                    <a:pt x="4" y="19"/>
                    <a:pt x="9" y="25"/>
                  </a:cubicBezTo>
                  <a:close/>
                </a:path>
              </a:pathLst>
            </a:custGeom>
            <a:solidFill>
              <a:srgbClr val="7D60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5"/>
            <p:cNvSpPr/>
            <p:nvPr/>
          </p:nvSpPr>
          <p:spPr>
            <a:xfrm>
              <a:off x="2191" y="1386"/>
              <a:ext cx="24" cy="12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7" y="1"/>
                  </a:moveTo>
                  <a:cubicBezTo>
                    <a:pt x="13" y="2"/>
                    <a:pt x="18" y="2"/>
                    <a:pt x="23" y="0"/>
                  </a:cubicBezTo>
                  <a:cubicBezTo>
                    <a:pt x="23" y="3"/>
                    <a:pt x="23" y="6"/>
                    <a:pt x="24" y="9"/>
                  </a:cubicBezTo>
                  <a:cubicBezTo>
                    <a:pt x="16" y="12"/>
                    <a:pt x="8" y="11"/>
                    <a:pt x="0" y="9"/>
                  </a:cubicBezTo>
                  <a:cubicBezTo>
                    <a:pt x="2" y="6"/>
                    <a:pt x="5" y="4"/>
                    <a:pt x="7" y="1"/>
                  </a:cubicBezTo>
                  <a:close/>
                </a:path>
              </a:pathLst>
            </a:custGeom>
            <a:solidFill>
              <a:srgbClr val="C9B3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5"/>
            <p:cNvSpPr/>
            <p:nvPr/>
          </p:nvSpPr>
          <p:spPr>
            <a:xfrm>
              <a:off x="2161" y="1450"/>
              <a:ext cx="18" cy="24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0" y="24"/>
                  </a:moveTo>
                  <a:cubicBezTo>
                    <a:pt x="1" y="23"/>
                    <a:pt x="1" y="22"/>
                    <a:pt x="1" y="20"/>
                  </a:cubicBezTo>
                  <a:cubicBezTo>
                    <a:pt x="5" y="14"/>
                    <a:pt x="0" y="7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18" y="12"/>
                    <a:pt x="13" y="19"/>
                    <a:pt x="0" y="24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35"/>
            <p:cNvSpPr/>
            <p:nvPr/>
          </p:nvSpPr>
          <p:spPr>
            <a:xfrm>
              <a:off x="2153" y="1586"/>
              <a:ext cx="13" cy="30"/>
            </a:xfrm>
            <a:custGeom>
              <a:avLst/>
              <a:gdLst/>
              <a:ahLst/>
              <a:cxnLst/>
              <a:rect l="l" t="t" r="r" b="b"/>
              <a:pathLst>
                <a:path w="13" h="31" extrusionOk="0">
                  <a:moveTo>
                    <a:pt x="10" y="27"/>
                  </a:moveTo>
                  <a:cubicBezTo>
                    <a:pt x="8" y="29"/>
                    <a:pt x="7" y="30"/>
                    <a:pt x="6" y="31"/>
                  </a:cubicBezTo>
                  <a:cubicBezTo>
                    <a:pt x="1" y="24"/>
                    <a:pt x="7" y="15"/>
                    <a:pt x="2" y="8"/>
                  </a:cubicBezTo>
                  <a:cubicBezTo>
                    <a:pt x="1" y="4"/>
                    <a:pt x="0" y="1"/>
                    <a:pt x="5" y="0"/>
                  </a:cubicBezTo>
                  <a:cubicBezTo>
                    <a:pt x="10" y="0"/>
                    <a:pt x="10" y="4"/>
                    <a:pt x="10" y="7"/>
                  </a:cubicBezTo>
                  <a:cubicBezTo>
                    <a:pt x="12" y="14"/>
                    <a:pt x="13" y="21"/>
                    <a:pt x="10" y="27"/>
                  </a:cubicBezTo>
                  <a:close/>
                </a:path>
              </a:pathLst>
            </a:custGeom>
            <a:solidFill>
              <a:srgbClr val="3A27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35"/>
            <p:cNvSpPr/>
            <p:nvPr/>
          </p:nvSpPr>
          <p:spPr>
            <a:xfrm>
              <a:off x="2193" y="1562"/>
              <a:ext cx="18" cy="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18" y="0"/>
                  </a:moveTo>
                  <a:cubicBezTo>
                    <a:pt x="16" y="8"/>
                    <a:pt x="15" y="16"/>
                    <a:pt x="13" y="24"/>
                  </a:cubicBezTo>
                  <a:cubicBezTo>
                    <a:pt x="12" y="25"/>
                    <a:pt x="11" y="25"/>
                    <a:pt x="10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4" y="16"/>
                    <a:pt x="0" y="2"/>
                    <a:pt x="18" y="0"/>
                  </a:cubicBezTo>
                  <a:close/>
                </a:path>
              </a:pathLst>
            </a:custGeom>
            <a:solidFill>
              <a:srgbClr val="6550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35"/>
            <p:cNvSpPr/>
            <p:nvPr/>
          </p:nvSpPr>
          <p:spPr>
            <a:xfrm>
              <a:off x="2191" y="1569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0" y="16"/>
                  </a:moveTo>
                  <a:cubicBezTo>
                    <a:pt x="0" y="13"/>
                    <a:pt x="0" y="9"/>
                    <a:pt x="0" y="5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11" y="5"/>
                    <a:pt x="6" y="11"/>
                    <a:pt x="8" y="16"/>
                  </a:cubicBezTo>
                  <a:cubicBezTo>
                    <a:pt x="5" y="16"/>
                    <a:pt x="3" y="16"/>
                    <a:pt x="0" y="16"/>
                  </a:cubicBezTo>
                  <a:close/>
                </a:path>
              </a:pathLst>
            </a:custGeom>
            <a:solidFill>
              <a:srgbClr val="826A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35"/>
            <p:cNvSpPr/>
            <p:nvPr/>
          </p:nvSpPr>
          <p:spPr>
            <a:xfrm>
              <a:off x="2230" y="1542"/>
              <a:ext cx="11" cy="23"/>
            </a:xfrm>
            <a:custGeom>
              <a:avLst/>
              <a:gdLst/>
              <a:ahLst/>
              <a:cxnLst/>
              <a:rect l="l" t="t" r="r" b="b"/>
              <a:pathLst>
                <a:path w="11" h="23" extrusionOk="0">
                  <a:moveTo>
                    <a:pt x="5" y="15"/>
                  </a:moveTo>
                  <a:cubicBezTo>
                    <a:pt x="4" y="16"/>
                    <a:pt x="7" y="23"/>
                    <a:pt x="0" y="19"/>
                  </a:cubicBezTo>
                  <a:cubicBezTo>
                    <a:pt x="1" y="13"/>
                    <a:pt x="1" y="6"/>
                    <a:pt x="1" y="0"/>
                  </a:cubicBezTo>
                  <a:cubicBezTo>
                    <a:pt x="11" y="2"/>
                    <a:pt x="1" y="11"/>
                    <a:pt x="5" y="15"/>
                  </a:cubicBezTo>
                  <a:close/>
                </a:path>
              </a:pathLst>
            </a:custGeom>
            <a:solidFill>
              <a:srgbClr val="523D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35"/>
            <p:cNvSpPr/>
            <p:nvPr/>
          </p:nvSpPr>
          <p:spPr>
            <a:xfrm>
              <a:off x="2159" y="1483"/>
              <a:ext cx="11" cy="13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11" y="12"/>
                  </a:moveTo>
                  <a:cubicBezTo>
                    <a:pt x="7" y="14"/>
                    <a:pt x="4" y="14"/>
                    <a:pt x="0" y="11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5" y="3"/>
                    <a:pt x="10" y="6"/>
                    <a:pt x="11" y="12"/>
                  </a:cubicBezTo>
                  <a:close/>
                </a:path>
              </a:pathLst>
            </a:custGeom>
            <a:solidFill>
              <a:srgbClr val="5945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35"/>
            <p:cNvSpPr/>
            <p:nvPr/>
          </p:nvSpPr>
          <p:spPr>
            <a:xfrm>
              <a:off x="2133" y="1390"/>
              <a:ext cx="9" cy="1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1"/>
                  </a:moveTo>
                  <a:cubicBezTo>
                    <a:pt x="8" y="12"/>
                    <a:pt x="6" y="19"/>
                    <a:pt x="4" y="13"/>
                  </a:cubicBezTo>
                  <a:cubicBezTo>
                    <a:pt x="2" y="9"/>
                    <a:pt x="0" y="0"/>
                    <a:pt x="10" y="1"/>
                  </a:cubicBezTo>
                  <a:cubicBezTo>
                    <a:pt x="10" y="4"/>
                    <a:pt x="10" y="8"/>
                    <a:pt x="10" y="11"/>
                  </a:cubicBezTo>
                  <a:close/>
                </a:path>
              </a:pathLst>
            </a:custGeom>
            <a:solidFill>
              <a:srgbClr val="5A44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35"/>
            <p:cNvSpPr/>
            <p:nvPr/>
          </p:nvSpPr>
          <p:spPr>
            <a:xfrm>
              <a:off x="2191" y="1395"/>
              <a:ext cx="24" cy="7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0" y="0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16" y="7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3A26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35"/>
            <p:cNvSpPr/>
            <p:nvPr/>
          </p:nvSpPr>
          <p:spPr>
            <a:xfrm>
              <a:off x="2154" y="1594"/>
              <a:ext cx="8" cy="22"/>
            </a:xfrm>
            <a:custGeom>
              <a:avLst/>
              <a:gdLst/>
              <a:ahLst/>
              <a:cxnLst/>
              <a:rect l="l" t="t" r="r" b="b"/>
              <a:pathLst>
                <a:path w="8" h="23" extrusionOk="0">
                  <a:moveTo>
                    <a:pt x="1" y="0"/>
                  </a:moveTo>
                  <a:cubicBezTo>
                    <a:pt x="8" y="7"/>
                    <a:pt x="3" y="16"/>
                    <a:pt x="5" y="23"/>
                  </a:cubicBezTo>
                  <a:cubicBezTo>
                    <a:pt x="3" y="22"/>
                    <a:pt x="2" y="21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760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35"/>
            <p:cNvSpPr/>
            <p:nvPr/>
          </p:nvSpPr>
          <p:spPr>
            <a:xfrm>
              <a:off x="2163" y="1593"/>
              <a:ext cx="6" cy="19"/>
            </a:xfrm>
            <a:custGeom>
              <a:avLst/>
              <a:gdLst/>
              <a:ahLst/>
              <a:cxnLst/>
              <a:rect l="l" t="t" r="r" b="b"/>
              <a:pathLst>
                <a:path w="6" h="20" extrusionOk="0">
                  <a:moveTo>
                    <a:pt x="0" y="20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7"/>
                    <a:pt x="6" y="14"/>
                    <a:pt x="0" y="20"/>
                  </a:cubicBezTo>
                  <a:close/>
                </a:path>
              </a:pathLst>
            </a:custGeom>
            <a:solidFill>
              <a:srgbClr val="7B60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35"/>
            <p:cNvSpPr/>
            <p:nvPr/>
          </p:nvSpPr>
          <p:spPr>
            <a:xfrm>
              <a:off x="2154" y="1356"/>
              <a:ext cx="8" cy="1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9"/>
                  </a:moveTo>
                  <a:cubicBezTo>
                    <a:pt x="8" y="10"/>
                    <a:pt x="8" y="11"/>
                    <a:pt x="8" y="12"/>
                  </a:cubicBezTo>
                  <a:cubicBezTo>
                    <a:pt x="5" y="12"/>
                    <a:pt x="2" y="15"/>
                    <a:pt x="1" y="10"/>
                  </a:cubicBezTo>
                  <a:cubicBezTo>
                    <a:pt x="0" y="6"/>
                    <a:pt x="1" y="1"/>
                    <a:pt x="7" y="0"/>
                  </a:cubicBezTo>
                  <a:cubicBezTo>
                    <a:pt x="5" y="3"/>
                    <a:pt x="4" y="7"/>
                    <a:pt x="8" y="9"/>
                  </a:cubicBezTo>
                  <a:close/>
                </a:path>
              </a:pathLst>
            </a:custGeom>
            <a:solidFill>
              <a:srgbClr val="FDDEC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5"/>
            <p:cNvSpPr/>
            <p:nvPr/>
          </p:nvSpPr>
          <p:spPr>
            <a:xfrm>
              <a:off x="2065" y="1362"/>
              <a:ext cx="48" cy="29"/>
            </a:xfrm>
            <a:custGeom>
              <a:avLst/>
              <a:gdLst/>
              <a:ahLst/>
              <a:cxnLst/>
              <a:rect l="l" t="t" r="r" b="b"/>
              <a:pathLst>
                <a:path w="48" h="30" extrusionOk="0">
                  <a:moveTo>
                    <a:pt x="39" y="18"/>
                  </a:moveTo>
                  <a:cubicBezTo>
                    <a:pt x="39" y="20"/>
                    <a:pt x="39" y="21"/>
                    <a:pt x="39" y="22"/>
                  </a:cubicBezTo>
                  <a:cubicBezTo>
                    <a:pt x="35" y="29"/>
                    <a:pt x="29" y="30"/>
                    <a:pt x="23" y="26"/>
                  </a:cubicBezTo>
                  <a:cubicBezTo>
                    <a:pt x="19" y="15"/>
                    <a:pt x="10" y="18"/>
                    <a:pt x="3" y="17"/>
                  </a:cubicBezTo>
                  <a:cubicBezTo>
                    <a:pt x="0" y="7"/>
                    <a:pt x="4" y="3"/>
                    <a:pt x="14" y="2"/>
                  </a:cubicBezTo>
                  <a:cubicBezTo>
                    <a:pt x="22" y="0"/>
                    <a:pt x="31" y="0"/>
                    <a:pt x="39" y="3"/>
                  </a:cubicBezTo>
                  <a:cubicBezTo>
                    <a:pt x="48" y="8"/>
                    <a:pt x="44" y="13"/>
                    <a:pt x="39" y="18"/>
                  </a:cubicBezTo>
                  <a:close/>
                </a:path>
              </a:pathLst>
            </a:custGeom>
            <a:solidFill>
              <a:srgbClr val="4031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35"/>
            <p:cNvSpPr/>
            <p:nvPr/>
          </p:nvSpPr>
          <p:spPr>
            <a:xfrm>
              <a:off x="2060" y="1359"/>
              <a:ext cx="17" cy="44"/>
            </a:xfrm>
            <a:custGeom>
              <a:avLst/>
              <a:gdLst/>
              <a:ahLst/>
              <a:cxnLst/>
              <a:rect l="l" t="t" r="r" b="b"/>
              <a:pathLst>
                <a:path w="17" h="45" extrusionOk="0">
                  <a:moveTo>
                    <a:pt x="16" y="9"/>
                  </a:moveTo>
                  <a:cubicBezTo>
                    <a:pt x="6" y="8"/>
                    <a:pt x="11" y="17"/>
                    <a:pt x="8" y="20"/>
                  </a:cubicBezTo>
                  <a:cubicBezTo>
                    <a:pt x="7" y="28"/>
                    <a:pt x="11" y="37"/>
                    <a:pt x="4" y="45"/>
                  </a:cubicBezTo>
                  <a:cubicBezTo>
                    <a:pt x="4" y="34"/>
                    <a:pt x="5" y="24"/>
                    <a:pt x="3" y="14"/>
                  </a:cubicBezTo>
                  <a:cubicBezTo>
                    <a:pt x="0" y="0"/>
                    <a:pt x="7" y="2"/>
                    <a:pt x="16" y="4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6" y="8"/>
                    <a:pt x="16" y="9"/>
                    <a:pt x="16" y="9"/>
                  </a:cubicBezTo>
                  <a:close/>
                </a:path>
              </a:pathLst>
            </a:custGeom>
            <a:solidFill>
              <a:srgbClr val="C4B0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35"/>
            <p:cNvSpPr/>
            <p:nvPr/>
          </p:nvSpPr>
          <p:spPr>
            <a:xfrm>
              <a:off x="2113" y="1360"/>
              <a:ext cx="14" cy="35"/>
            </a:xfrm>
            <a:custGeom>
              <a:avLst/>
              <a:gdLst/>
              <a:ahLst/>
              <a:cxnLst/>
              <a:rect l="l" t="t" r="r" b="b"/>
              <a:pathLst>
                <a:path w="14" h="36" extrusionOk="0">
                  <a:moveTo>
                    <a:pt x="7" y="36"/>
                  </a:moveTo>
                  <a:cubicBezTo>
                    <a:pt x="5" y="32"/>
                    <a:pt x="8" y="26"/>
                    <a:pt x="2" y="23"/>
                  </a:cubicBezTo>
                  <a:cubicBezTo>
                    <a:pt x="0" y="20"/>
                    <a:pt x="0" y="17"/>
                    <a:pt x="0" y="14"/>
                  </a:cubicBezTo>
                  <a:cubicBezTo>
                    <a:pt x="3" y="9"/>
                    <a:pt x="2" y="0"/>
                    <a:pt x="12" y="5"/>
                  </a:cubicBezTo>
                  <a:cubicBezTo>
                    <a:pt x="14" y="13"/>
                    <a:pt x="12" y="22"/>
                    <a:pt x="13" y="30"/>
                  </a:cubicBezTo>
                  <a:cubicBezTo>
                    <a:pt x="12" y="33"/>
                    <a:pt x="11" y="36"/>
                    <a:pt x="7" y="36"/>
                  </a:cubicBezTo>
                  <a:close/>
                </a:path>
              </a:pathLst>
            </a:custGeom>
            <a:solidFill>
              <a:srgbClr val="C3AB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35"/>
            <p:cNvSpPr/>
            <p:nvPr/>
          </p:nvSpPr>
          <p:spPr>
            <a:xfrm>
              <a:off x="2112" y="1410"/>
              <a:ext cx="11" cy="27"/>
            </a:xfrm>
            <a:custGeom>
              <a:avLst/>
              <a:gdLst/>
              <a:ahLst/>
              <a:cxnLst/>
              <a:rect l="l" t="t" r="r" b="b"/>
              <a:pathLst>
                <a:path w="11" h="27" extrusionOk="0">
                  <a:moveTo>
                    <a:pt x="11" y="4"/>
                  </a:moveTo>
                  <a:cubicBezTo>
                    <a:pt x="9" y="11"/>
                    <a:pt x="7" y="18"/>
                    <a:pt x="5" y="25"/>
                  </a:cubicBezTo>
                  <a:cubicBezTo>
                    <a:pt x="3" y="27"/>
                    <a:pt x="1" y="27"/>
                    <a:pt x="0" y="25"/>
                  </a:cubicBezTo>
                  <a:cubicBezTo>
                    <a:pt x="2" y="16"/>
                    <a:pt x="2" y="7"/>
                    <a:pt x="7" y="0"/>
                  </a:cubicBezTo>
                  <a:cubicBezTo>
                    <a:pt x="10" y="0"/>
                    <a:pt x="10" y="3"/>
                    <a:pt x="11" y="4"/>
                  </a:cubicBezTo>
                  <a:close/>
                </a:path>
              </a:pathLst>
            </a:custGeom>
            <a:solidFill>
              <a:srgbClr val="6551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35"/>
            <p:cNvSpPr/>
            <p:nvPr/>
          </p:nvSpPr>
          <p:spPr>
            <a:xfrm>
              <a:off x="2092" y="1386"/>
              <a:ext cx="22" cy="15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7" y="1"/>
                  </a:moveTo>
                  <a:cubicBezTo>
                    <a:pt x="22" y="8"/>
                    <a:pt x="17" y="9"/>
                    <a:pt x="13" y="10"/>
                  </a:cubicBezTo>
                  <a:cubicBezTo>
                    <a:pt x="8" y="11"/>
                    <a:pt x="1" y="15"/>
                    <a:pt x="0" y="5"/>
                  </a:cubicBezTo>
                  <a:cubicBezTo>
                    <a:pt x="5" y="0"/>
                    <a:pt x="11" y="3"/>
                    <a:pt x="17" y="1"/>
                  </a:cubicBezTo>
                  <a:close/>
                </a:path>
              </a:pathLst>
            </a:custGeom>
            <a:solidFill>
              <a:srgbClr val="634F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5"/>
            <p:cNvSpPr/>
            <p:nvPr/>
          </p:nvSpPr>
          <p:spPr>
            <a:xfrm>
              <a:off x="2104" y="1362"/>
              <a:ext cx="12" cy="20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1" y="14"/>
                  </a:moveTo>
                  <a:cubicBezTo>
                    <a:pt x="11" y="16"/>
                    <a:pt x="11" y="19"/>
                    <a:pt x="11" y="21"/>
                  </a:cubicBezTo>
                  <a:cubicBezTo>
                    <a:pt x="7" y="20"/>
                    <a:pt x="4" y="17"/>
                    <a:pt x="0" y="18"/>
                  </a:cubicBezTo>
                  <a:cubicBezTo>
                    <a:pt x="1" y="14"/>
                    <a:pt x="6" y="9"/>
                    <a:pt x="0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2" y="2"/>
                    <a:pt x="11" y="8"/>
                    <a:pt x="11" y="14"/>
                  </a:cubicBezTo>
                  <a:close/>
                </a:path>
              </a:pathLst>
            </a:custGeom>
            <a:solidFill>
              <a:srgbClr val="614B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5"/>
            <p:cNvSpPr/>
            <p:nvPr/>
          </p:nvSpPr>
          <p:spPr>
            <a:xfrm>
              <a:off x="2119" y="1389"/>
              <a:ext cx="8" cy="25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4" y="25"/>
                  </a:moveTo>
                  <a:cubicBezTo>
                    <a:pt x="3" y="24"/>
                    <a:pt x="1" y="22"/>
                    <a:pt x="0" y="21"/>
                  </a:cubicBezTo>
                  <a:cubicBezTo>
                    <a:pt x="0" y="16"/>
                    <a:pt x="1" y="11"/>
                    <a:pt x="1" y="6"/>
                  </a:cubicBezTo>
                  <a:cubicBezTo>
                    <a:pt x="2" y="5"/>
                    <a:pt x="4" y="3"/>
                    <a:pt x="5" y="2"/>
                  </a:cubicBezTo>
                  <a:cubicBezTo>
                    <a:pt x="6" y="0"/>
                    <a:pt x="7" y="0"/>
                    <a:pt x="8" y="2"/>
                  </a:cubicBezTo>
                  <a:cubicBezTo>
                    <a:pt x="6" y="10"/>
                    <a:pt x="5" y="17"/>
                    <a:pt x="4" y="25"/>
                  </a:cubicBezTo>
                  <a:close/>
                </a:path>
              </a:pathLst>
            </a:custGeom>
            <a:solidFill>
              <a:srgbClr val="3727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35"/>
            <p:cNvSpPr/>
            <p:nvPr/>
          </p:nvSpPr>
          <p:spPr>
            <a:xfrm>
              <a:off x="2103" y="1446"/>
              <a:ext cx="13" cy="23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13" y="20"/>
                  </a:moveTo>
                  <a:cubicBezTo>
                    <a:pt x="12" y="21"/>
                    <a:pt x="10" y="22"/>
                    <a:pt x="9" y="23"/>
                  </a:cubicBezTo>
                  <a:cubicBezTo>
                    <a:pt x="0" y="17"/>
                    <a:pt x="4" y="9"/>
                    <a:pt x="6" y="1"/>
                  </a:cubicBezTo>
                  <a:cubicBezTo>
                    <a:pt x="9" y="0"/>
                    <a:pt x="11" y="2"/>
                    <a:pt x="9" y="6"/>
                  </a:cubicBezTo>
                  <a:cubicBezTo>
                    <a:pt x="8" y="11"/>
                    <a:pt x="9" y="16"/>
                    <a:pt x="13" y="20"/>
                  </a:cubicBezTo>
                  <a:close/>
                </a:path>
              </a:pathLst>
            </a:custGeom>
            <a:solidFill>
              <a:srgbClr val="4E3C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35"/>
            <p:cNvSpPr/>
            <p:nvPr/>
          </p:nvSpPr>
          <p:spPr>
            <a:xfrm>
              <a:off x="2088" y="1383"/>
              <a:ext cx="21" cy="9"/>
            </a:xfrm>
            <a:custGeom>
              <a:avLst/>
              <a:gdLst/>
              <a:ahLst/>
              <a:cxnLst/>
              <a:rect l="l" t="t" r="r" b="b"/>
              <a:pathLst>
                <a:path w="21" h="9" extrusionOk="0">
                  <a:moveTo>
                    <a:pt x="21" y="4"/>
                  </a:moveTo>
                  <a:cubicBezTo>
                    <a:pt x="16" y="9"/>
                    <a:pt x="10" y="8"/>
                    <a:pt x="4" y="8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5" y="4"/>
                    <a:pt x="11" y="4"/>
                    <a:pt x="16" y="0"/>
                  </a:cubicBezTo>
                  <a:cubicBezTo>
                    <a:pt x="17" y="1"/>
                    <a:pt x="19" y="3"/>
                    <a:pt x="21" y="4"/>
                  </a:cubicBezTo>
                  <a:close/>
                </a:path>
              </a:pathLst>
            </a:custGeom>
            <a:solidFill>
              <a:srgbClr val="E1CD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35"/>
            <p:cNvSpPr/>
            <p:nvPr/>
          </p:nvSpPr>
          <p:spPr>
            <a:xfrm>
              <a:off x="2109" y="1435"/>
              <a:ext cx="8" cy="17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3" y="17"/>
                  </a:moveTo>
                  <a:cubicBezTo>
                    <a:pt x="2" y="15"/>
                    <a:pt x="1" y="13"/>
                    <a:pt x="0" y="12"/>
                  </a:cubicBezTo>
                  <a:cubicBezTo>
                    <a:pt x="1" y="8"/>
                    <a:pt x="2" y="4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7" y="6"/>
                    <a:pt x="8" y="12"/>
                    <a:pt x="3" y="17"/>
                  </a:cubicBezTo>
                  <a:close/>
                </a:path>
              </a:pathLst>
            </a:custGeom>
            <a:solidFill>
              <a:srgbClr val="6351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35"/>
            <p:cNvSpPr/>
            <p:nvPr/>
          </p:nvSpPr>
          <p:spPr>
            <a:xfrm>
              <a:off x="2072" y="1337"/>
              <a:ext cx="55" cy="38"/>
            </a:xfrm>
            <a:custGeom>
              <a:avLst/>
              <a:gdLst/>
              <a:ahLst/>
              <a:cxnLst/>
              <a:rect l="l" t="t" r="r" b="b"/>
              <a:pathLst>
                <a:path w="55" h="39" extrusionOk="0">
                  <a:moveTo>
                    <a:pt x="43" y="39"/>
                  </a:moveTo>
                  <a:cubicBezTo>
                    <a:pt x="37" y="37"/>
                    <a:pt x="43" y="28"/>
                    <a:pt x="36" y="27"/>
                  </a:cubicBezTo>
                  <a:cubicBezTo>
                    <a:pt x="34" y="25"/>
                    <a:pt x="32" y="24"/>
                    <a:pt x="31" y="22"/>
                  </a:cubicBezTo>
                  <a:cubicBezTo>
                    <a:pt x="29" y="19"/>
                    <a:pt x="28" y="17"/>
                    <a:pt x="28" y="15"/>
                  </a:cubicBezTo>
                  <a:cubicBezTo>
                    <a:pt x="20" y="4"/>
                    <a:pt x="9" y="11"/>
                    <a:pt x="0" y="10"/>
                  </a:cubicBezTo>
                  <a:cubicBezTo>
                    <a:pt x="33" y="0"/>
                    <a:pt x="48" y="5"/>
                    <a:pt x="55" y="28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44" y="27"/>
                    <a:pt x="49" y="37"/>
                    <a:pt x="43" y="39"/>
                  </a:cubicBezTo>
                  <a:close/>
                </a:path>
              </a:pathLst>
            </a:custGeom>
            <a:solidFill>
              <a:srgbClr val="F9DE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35"/>
            <p:cNvSpPr/>
            <p:nvPr/>
          </p:nvSpPr>
          <p:spPr>
            <a:xfrm>
              <a:off x="2076" y="1353"/>
              <a:ext cx="32" cy="15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27" y="0"/>
                  </a:moveTo>
                  <a:cubicBezTo>
                    <a:pt x="29" y="3"/>
                    <a:pt x="30" y="7"/>
                    <a:pt x="32" y="11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18" y="14"/>
                    <a:pt x="9" y="14"/>
                    <a:pt x="0" y="15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6"/>
                    <a:pt x="1" y="4"/>
                    <a:pt x="5" y="3"/>
                  </a:cubicBezTo>
                  <a:cubicBezTo>
                    <a:pt x="13" y="6"/>
                    <a:pt x="20" y="3"/>
                    <a:pt x="27" y="0"/>
                  </a:cubicBezTo>
                  <a:close/>
                </a:path>
              </a:pathLst>
            </a:custGeom>
            <a:solidFill>
              <a:srgbClr val="6856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35"/>
            <p:cNvSpPr/>
            <p:nvPr/>
          </p:nvSpPr>
          <p:spPr>
            <a:xfrm>
              <a:off x="2040" y="1442"/>
              <a:ext cx="16" cy="36"/>
            </a:xfrm>
            <a:custGeom>
              <a:avLst/>
              <a:gdLst/>
              <a:ahLst/>
              <a:cxnLst/>
              <a:rect l="l" t="t" r="r" b="b"/>
              <a:pathLst>
                <a:path w="16" h="36" extrusionOk="0">
                  <a:moveTo>
                    <a:pt x="7" y="36"/>
                  </a:moveTo>
                  <a:cubicBezTo>
                    <a:pt x="3" y="33"/>
                    <a:pt x="4" y="29"/>
                    <a:pt x="3" y="24"/>
                  </a:cubicBezTo>
                  <a:cubicBezTo>
                    <a:pt x="3" y="21"/>
                    <a:pt x="3" y="18"/>
                    <a:pt x="0" y="17"/>
                  </a:cubicBezTo>
                  <a:cubicBezTo>
                    <a:pt x="2" y="12"/>
                    <a:pt x="8" y="11"/>
                    <a:pt x="8" y="4"/>
                  </a:cubicBezTo>
                  <a:cubicBezTo>
                    <a:pt x="7" y="4"/>
                    <a:pt x="6" y="3"/>
                    <a:pt x="7" y="2"/>
                  </a:cubicBezTo>
                  <a:cubicBezTo>
                    <a:pt x="7" y="2"/>
                    <a:pt x="7" y="1"/>
                    <a:pt x="8" y="1"/>
                  </a:cubicBezTo>
                  <a:cubicBezTo>
                    <a:pt x="16" y="0"/>
                    <a:pt x="16" y="0"/>
                    <a:pt x="12" y="16"/>
                  </a:cubicBezTo>
                  <a:cubicBezTo>
                    <a:pt x="5" y="22"/>
                    <a:pt x="9" y="30"/>
                    <a:pt x="7" y="36"/>
                  </a:cubicBezTo>
                  <a:close/>
                </a:path>
              </a:pathLst>
            </a:custGeom>
            <a:solidFill>
              <a:srgbClr val="7D5B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35"/>
            <p:cNvSpPr/>
            <p:nvPr/>
          </p:nvSpPr>
          <p:spPr>
            <a:xfrm>
              <a:off x="2038" y="1423"/>
              <a:ext cx="14" cy="28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10" y="20"/>
                  </a:moveTo>
                  <a:cubicBezTo>
                    <a:pt x="10" y="21"/>
                    <a:pt x="10" y="22"/>
                    <a:pt x="10" y="23"/>
                  </a:cubicBezTo>
                  <a:cubicBezTo>
                    <a:pt x="0" y="28"/>
                    <a:pt x="2" y="21"/>
                    <a:pt x="2" y="16"/>
                  </a:cubicBezTo>
                  <a:cubicBezTo>
                    <a:pt x="6" y="10"/>
                    <a:pt x="10" y="5"/>
                    <a:pt x="14" y="0"/>
                  </a:cubicBezTo>
                  <a:cubicBezTo>
                    <a:pt x="12" y="7"/>
                    <a:pt x="11" y="14"/>
                    <a:pt x="10" y="20"/>
                  </a:cubicBezTo>
                  <a:close/>
                </a:path>
              </a:pathLst>
            </a:custGeom>
            <a:solidFill>
              <a:srgbClr val="694C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35"/>
            <p:cNvSpPr/>
            <p:nvPr/>
          </p:nvSpPr>
          <p:spPr>
            <a:xfrm>
              <a:off x="2081" y="1351"/>
              <a:ext cx="22" cy="13"/>
            </a:xfrm>
            <a:custGeom>
              <a:avLst/>
              <a:gdLst/>
              <a:ahLst/>
              <a:cxnLst/>
              <a:rect l="l" t="t" r="r" b="b"/>
              <a:pathLst>
                <a:path w="22" h="13" extrusionOk="0">
                  <a:moveTo>
                    <a:pt x="22" y="2"/>
                  </a:moveTo>
                  <a:cubicBezTo>
                    <a:pt x="16" y="13"/>
                    <a:pt x="8" y="9"/>
                    <a:pt x="0" y="5"/>
                  </a:cubicBezTo>
                  <a:cubicBezTo>
                    <a:pt x="6" y="4"/>
                    <a:pt x="13" y="2"/>
                    <a:pt x="19" y="1"/>
                  </a:cubicBezTo>
                  <a:cubicBezTo>
                    <a:pt x="21" y="0"/>
                    <a:pt x="21" y="1"/>
                    <a:pt x="22" y="2"/>
                  </a:cubicBezTo>
                  <a:close/>
                </a:path>
              </a:pathLst>
            </a:custGeom>
            <a:solidFill>
              <a:srgbClr val="CAB7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35"/>
            <p:cNvSpPr/>
            <p:nvPr/>
          </p:nvSpPr>
          <p:spPr>
            <a:xfrm>
              <a:off x="2151" y="163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7" y="16"/>
                  </a:moveTo>
                  <a:cubicBezTo>
                    <a:pt x="5" y="16"/>
                    <a:pt x="2" y="16"/>
                    <a:pt x="0" y="16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4" y="3"/>
                    <a:pt x="13" y="7"/>
                    <a:pt x="12" y="10"/>
                  </a:cubicBezTo>
                  <a:cubicBezTo>
                    <a:pt x="11" y="12"/>
                    <a:pt x="9" y="14"/>
                    <a:pt x="7" y="16"/>
                  </a:cubicBezTo>
                  <a:close/>
                </a:path>
              </a:pathLst>
            </a:custGeom>
            <a:solidFill>
              <a:srgbClr val="9B7E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35"/>
            <p:cNvSpPr/>
            <p:nvPr/>
          </p:nvSpPr>
          <p:spPr>
            <a:xfrm>
              <a:off x="2116" y="1490"/>
              <a:ext cx="33" cy="27"/>
            </a:xfrm>
            <a:custGeom>
              <a:avLst/>
              <a:gdLst/>
              <a:ahLst/>
              <a:cxnLst/>
              <a:rect l="l" t="t" r="r" b="b"/>
              <a:pathLst>
                <a:path w="34" h="27" extrusionOk="0">
                  <a:moveTo>
                    <a:pt x="32" y="20"/>
                  </a:moveTo>
                  <a:cubicBezTo>
                    <a:pt x="30" y="22"/>
                    <a:pt x="29" y="23"/>
                    <a:pt x="28" y="24"/>
                  </a:cubicBezTo>
                  <a:cubicBezTo>
                    <a:pt x="24" y="27"/>
                    <a:pt x="20" y="27"/>
                    <a:pt x="15" y="24"/>
                  </a:cubicBezTo>
                  <a:cubicBezTo>
                    <a:pt x="11" y="19"/>
                    <a:pt x="1" y="22"/>
                    <a:pt x="0" y="12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7" y="7"/>
                    <a:pt x="11" y="2"/>
                    <a:pt x="16" y="0"/>
                  </a:cubicBezTo>
                  <a:cubicBezTo>
                    <a:pt x="19" y="0"/>
                    <a:pt x="21" y="0"/>
                    <a:pt x="24" y="0"/>
                  </a:cubicBezTo>
                  <a:cubicBezTo>
                    <a:pt x="28" y="2"/>
                    <a:pt x="19" y="11"/>
                    <a:pt x="29" y="11"/>
                  </a:cubicBezTo>
                  <a:cubicBezTo>
                    <a:pt x="32" y="13"/>
                    <a:pt x="34" y="16"/>
                    <a:pt x="32" y="20"/>
                  </a:cubicBezTo>
                  <a:close/>
                </a:path>
              </a:pathLst>
            </a:custGeom>
            <a:solidFill>
              <a:srgbClr val="DFC2A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35"/>
            <p:cNvSpPr/>
            <p:nvPr/>
          </p:nvSpPr>
          <p:spPr>
            <a:xfrm>
              <a:off x="2119" y="1490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3" y="0"/>
                  </a:moveTo>
                  <a:cubicBezTo>
                    <a:pt x="10" y="5"/>
                    <a:pt x="6" y="9"/>
                    <a:pt x="1" y="11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4" y="3"/>
                    <a:pt x="9" y="1"/>
                    <a:pt x="13" y="0"/>
                  </a:cubicBezTo>
                  <a:close/>
                </a:path>
              </a:pathLst>
            </a:custGeom>
            <a:solidFill>
              <a:srgbClr val="4F39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35"/>
            <p:cNvSpPr/>
            <p:nvPr/>
          </p:nvSpPr>
          <p:spPr>
            <a:xfrm>
              <a:off x="2003" y="1360"/>
              <a:ext cx="17" cy="35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6" y="16"/>
                  </a:moveTo>
                  <a:cubicBezTo>
                    <a:pt x="10" y="18"/>
                    <a:pt x="13" y="0"/>
                    <a:pt x="18" y="16"/>
                  </a:cubicBezTo>
                  <a:cubicBezTo>
                    <a:pt x="14" y="22"/>
                    <a:pt x="9" y="29"/>
                    <a:pt x="5" y="36"/>
                  </a:cubicBezTo>
                  <a:cubicBezTo>
                    <a:pt x="4" y="36"/>
                    <a:pt x="3" y="36"/>
                    <a:pt x="2" y="36"/>
                  </a:cubicBezTo>
                  <a:cubicBezTo>
                    <a:pt x="0" y="28"/>
                    <a:pt x="5" y="23"/>
                    <a:pt x="6" y="16"/>
                  </a:cubicBezTo>
                  <a:close/>
                </a:path>
              </a:pathLst>
            </a:custGeom>
            <a:solidFill>
              <a:srgbClr val="492C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35"/>
            <p:cNvSpPr/>
            <p:nvPr/>
          </p:nvSpPr>
          <p:spPr>
            <a:xfrm>
              <a:off x="2043" y="1326"/>
              <a:ext cx="9" cy="18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9" y="2"/>
                  </a:moveTo>
                  <a:cubicBezTo>
                    <a:pt x="9" y="7"/>
                    <a:pt x="9" y="12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ubicBezTo>
                    <a:pt x="2" y="12"/>
                    <a:pt x="4" y="7"/>
                    <a:pt x="5" y="2"/>
                  </a:cubicBezTo>
                  <a:cubicBezTo>
                    <a:pt x="7" y="0"/>
                    <a:pt x="8" y="0"/>
                    <a:pt x="9" y="2"/>
                  </a:cubicBezTo>
                  <a:close/>
                </a:path>
              </a:pathLst>
            </a:custGeom>
            <a:solidFill>
              <a:srgbClr val="311D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35"/>
            <p:cNvSpPr/>
            <p:nvPr/>
          </p:nvSpPr>
          <p:spPr>
            <a:xfrm>
              <a:off x="2032" y="1474"/>
              <a:ext cx="12" cy="25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8" y="17"/>
                  </a:moveTo>
                  <a:cubicBezTo>
                    <a:pt x="12" y="26"/>
                    <a:pt x="5" y="24"/>
                    <a:pt x="0" y="24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7" y="5"/>
                    <a:pt x="1" y="14"/>
                    <a:pt x="8" y="17"/>
                  </a:cubicBezTo>
                  <a:close/>
                </a:path>
              </a:pathLst>
            </a:custGeom>
            <a:solidFill>
              <a:srgbClr val="835C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35"/>
            <p:cNvSpPr/>
            <p:nvPr/>
          </p:nvSpPr>
          <p:spPr>
            <a:xfrm>
              <a:off x="2396" y="1368"/>
              <a:ext cx="23" cy="23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" y="10"/>
                  </a:moveTo>
                  <a:cubicBezTo>
                    <a:pt x="1" y="6"/>
                    <a:pt x="0" y="2"/>
                    <a:pt x="5" y="0"/>
                  </a:cubicBezTo>
                  <a:cubicBezTo>
                    <a:pt x="9" y="3"/>
                    <a:pt x="14" y="4"/>
                    <a:pt x="20" y="4"/>
                  </a:cubicBezTo>
                  <a:cubicBezTo>
                    <a:pt x="20" y="7"/>
                    <a:pt x="20" y="9"/>
                    <a:pt x="21" y="11"/>
                  </a:cubicBezTo>
                  <a:cubicBezTo>
                    <a:pt x="23" y="17"/>
                    <a:pt x="19" y="20"/>
                    <a:pt x="17" y="24"/>
                  </a:cubicBezTo>
                  <a:cubicBezTo>
                    <a:pt x="9" y="22"/>
                    <a:pt x="10" y="9"/>
                    <a:pt x="1" y="10"/>
                  </a:cubicBezTo>
                  <a:close/>
                </a:path>
              </a:pathLst>
            </a:custGeom>
            <a:solidFill>
              <a:srgbClr val="3B21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35"/>
            <p:cNvSpPr/>
            <p:nvPr/>
          </p:nvSpPr>
          <p:spPr>
            <a:xfrm>
              <a:off x="2410" y="1422"/>
              <a:ext cx="25" cy="29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19" y="28"/>
                  </a:moveTo>
                  <a:cubicBezTo>
                    <a:pt x="19" y="16"/>
                    <a:pt x="0" y="14"/>
                    <a:pt x="2" y="0"/>
                  </a:cubicBezTo>
                  <a:cubicBezTo>
                    <a:pt x="13" y="5"/>
                    <a:pt x="21" y="12"/>
                    <a:pt x="23" y="24"/>
                  </a:cubicBezTo>
                  <a:cubicBezTo>
                    <a:pt x="25" y="28"/>
                    <a:pt x="23" y="29"/>
                    <a:pt x="19" y="28"/>
                  </a:cubicBezTo>
                  <a:close/>
                </a:path>
              </a:pathLst>
            </a:custGeom>
            <a:solidFill>
              <a:srgbClr val="4928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35"/>
            <p:cNvSpPr/>
            <p:nvPr/>
          </p:nvSpPr>
          <p:spPr>
            <a:xfrm>
              <a:off x="2427" y="1394"/>
              <a:ext cx="15" cy="24"/>
            </a:xfrm>
            <a:custGeom>
              <a:avLst/>
              <a:gdLst/>
              <a:ahLst/>
              <a:cxnLst/>
              <a:rect l="l" t="t" r="r" b="b"/>
              <a:pathLst>
                <a:path w="15" h="24" extrusionOk="0">
                  <a:moveTo>
                    <a:pt x="13" y="21"/>
                  </a:moveTo>
                  <a:cubicBezTo>
                    <a:pt x="11" y="22"/>
                    <a:pt x="9" y="23"/>
                    <a:pt x="6" y="24"/>
                  </a:cubicBezTo>
                  <a:cubicBezTo>
                    <a:pt x="5" y="19"/>
                    <a:pt x="3" y="14"/>
                    <a:pt x="2" y="9"/>
                  </a:cubicBezTo>
                  <a:cubicBezTo>
                    <a:pt x="0" y="0"/>
                    <a:pt x="5" y="3"/>
                    <a:pt x="10" y="5"/>
                  </a:cubicBezTo>
                  <a:cubicBezTo>
                    <a:pt x="15" y="9"/>
                    <a:pt x="13" y="15"/>
                    <a:pt x="13" y="21"/>
                  </a:cubicBezTo>
                  <a:close/>
                </a:path>
              </a:pathLst>
            </a:custGeom>
            <a:solidFill>
              <a:srgbClr val="4129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35"/>
            <p:cNvSpPr/>
            <p:nvPr/>
          </p:nvSpPr>
          <p:spPr>
            <a:xfrm>
              <a:off x="2386" y="1370"/>
              <a:ext cx="22" cy="29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0" y="14"/>
                    <a:pt x="22" y="20"/>
                    <a:pt x="15" y="29"/>
                  </a:cubicBezTo>
                  <a:cubicBezTo>
                    <a:pt x="13" y="28"/>
                    <a:pt x="12" y="28"/>
                    <a:pt x="11" y="28"/>
                  </a:cubicBezTo>
                  <a:cubicBezTo>
                    <a:pt x="4" y="22"/>
                    <a:pt x="1" y="14"/>
                    <a:pt x="0" y="5"/>
                  </a:cubicBezTo>
                  <a:cubicBezTo>
                    <a:pt x="1" y="2"/>
                    <a:pt x="2" y="0"/>
                    <a:pt x="6" y="1"/>
                  </a:cubicBezTo>
                  <a:cubicBezTo>
                    <a:pt x="8" y="3"/>
                    <a:pt x="9" y="5"/>
                    <a:pt x="11" y="7"/>
                  </a:cubicBezTo>
                  <a:close/>
                </a:path>
              </a:pathLst>
            </a:custGeom>
            <a:solidFill>
              <a:srgbClr val="522B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35"/>
            <p:cNvSpPr/>
            <p:nvPr/>
          </p:nvSpPr>
          <p:spPr>
            <a:xfrm>
              <a:off x="2429" y="1446"/>
              <a:ext cx="9" cy="25"/>
            </a:xfrm>
            <a:custGeom>
              <a:avLst/>
              <a:gdLst/>
              <a:ahLst/>
              <a:cxnLst/>
              <a:rect l="l" t="t" r="r" b="b"/>
              <a:pathLst>
                <a:path w="9" h="25" extrusionOk="0">
                  <a:moveTo>
                    <a:pt x="0" y="4"/>
                  </a:moveTo>
                  <a:cubicBezTo>
                    <a:pt x="1" y="3"/>
                    <a:pt x="3" y="2"/>
                    <a:pt x="4" y="0"/>
                  </a:cubicBezTo>
                  <a:cubicBezTo>
                    <a:pt x="9" y="5"/>
                    <a:pt x="7" y="11"/>
                    <a:pt x="8" y="17"/>
                  </a:cubicBezTo>
                  <a:cubicBezTo>
                    <a:pt x="7" y="19"/>
                    <a:pt x="7" y="25"/>
                    <a:pt x="4" y="19"/>
                  </a:cubicBezTo>
                  <a:cubicBezTo>
                    <a:pt x="1" y="14"/>
                    <a:pt x="1" y="9"/>
                    <a:pt x="0" y="4"/>
                  </a:cubicBezTo>
                  <a:close/>
                </a:path>
              </a:pathLst>
            </a:custGeom>
            <a:solidFill>
              <a:srgbClr val="6337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35"/>
            <p:cNvSpPr/>
            <p:nvPr/>
          </p:nvSpPr>
          <p:spPr>
            <a:xfrm>
              <a:off x="2413" y="1378"/>
              <a:ext cx="8" cy="13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3"/>
                  </a:moveTo>
                  <a:cubicBezTo>
                    <a:pt x="1" y="9"/>
                    <a:pt x="2" y="4"/>
                    <a:pt x="4" y="0"/>
                  </a:cubicBezTo>
                  <a:cubicBezTo>
                    <a:pt x="5" y="2"/>
                    <a:pt x="7" y="3"/>
                    <a:pt x="8" y="5"/>
                  </a:cubicBezTo>
                  <a:cubicBezTo>
                    <a:pt x="8" y="10"/>
                    <a:pt x="5" y="13"/>
                    <a:pt x="0" y="13"/>
                  </a:cubicBezTo>
                  <a:close/>
                </a:path>
              </a:pathLst>
            </a:custGeom>
            <a:solidFill>
              <a:srgbClr val="5836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35"/>
            <p:cNvSpPr/>
            <p:nvPr/>
          </p:nvSpPr>
          <p:spPr>
            <a:xfrm>
              <a:off x="2044" y="1288"/>
              <a:ext cx="20" cy="40"/>
            </a:xfrm>
            <a:custGeom>
              <a:avLst/>
              <a:gdLst/>
              <a:ahLst/>
              <a:cxnLst/>
              <a:rect l="l" t="t" r="r" b="b"/>
              <a:pathLst>
                <a:path w="20" h="40" extrusionOk="0">
                  <a:moveTo>
                    <a:pt x="8" y="40"/>
                  </a:moveTo>
                  <a:cubicBezTo>
                    <a:pt x="7" y="40"/>
                    <a:pt x="6" y="40"/>
                    <a:pt x="4" y="40"/>
                  </a:cubicBezTo>
                  <a:cubicBezTo>
                    <a:pt x="4" y="36"/>
                    <a:pt x="4" y="32"/>
                    <a:pt x="3" y="28"/>
                  </a:cubicBezTo>
                  <a:cubicBezTo>
                    <a:pt x="3" y="24"/>
                    <a:pt x="0" y="20"/>
                    <a:pt x="4" y="16"/>
                  </a:cubicBezTo>
                  <a:cubicBezTo>
                    <a:pt x="8" y="10"/>
                    <a:pt x="12" y="5"/>
                    <a:pt x="16" y="0"/>
                  </a:cubicBezTo>
                  <a:cubicBezTo>
                    <a:pt x="17" y="1"/>
                    <a:pt x="18" y="2"/>
                    <a:pt x="20" y="4"/>
                  </a:cubicBezTo>
                  <a:cubicBezTo>
                    <a:pt x="15" y="15"/>
                    <a:pt x="15" y="29"/>
                    <a:pt x="8" y="40"/>
                  </a:cubicBezTo>
                  <a:close/>
                </a:path>
              </a:pathLst>
            </a:custGeom>
            <a:solidFill>
              <a:srgbClr val="3423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35"/>
            <p:cNvSpPr/>
            <p:nvPr/>
          </p:nvSpPr>
          <p:spPr>
            <a:xfrm>
              <a:off x="2375" y="1648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5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4" y="1"/>
                    <a:pt x="5" y="2"/>
                    <a:pt x="5" y="5"/>
                  </a:cubicBezTo>
                  <a:close/>
                </a:path>
              </a:pathLst>
            </a:custGeom>
            <a:solidFill>
              <a:srgbClr val="3531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35"/>
            <p:cNvSpPr/>
            <p:nvPr/>
          </p:nvSpPr>
          <p:spPr>
            <a:xfrm>
              <a:off x="2372" y="1648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0"/>
                  </a:moveTo>
                  <a:cubicBezTo>
                    <a:pt x="5" y="2"/>
                    <a:pt x="4" y="3"/>
                    <a:pt x="4" y="5"/>
                  </a:cubicBezTo>
                  <a:cubicBezTo>
                    <a:pt x="4" y="5"/>
                    <a:pt x="2" y="5"/>
                    <a:pt x="2" y="5"/>
                  </a:cubicBezTo>
                  <a:cubicBezTo>
                    <a:pt x="2" y="5"/>
                    <a:pt x="0" y="5"/>
                    <a:pt x="0" y="5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2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9C98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35"/>
            <p:cNvSpPr/>
            <p:nvPr/>
          </p:nvSpPr>
          <p:spPr>
            <a:xfrm>
              <a:off x="2338" y="1279"/>
              <a:ext cx="45" cy="50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6" y="3"/>
                    <a:pt x="13" y="6"/>
                    <a:pt x="19" y="9"/>
                  </a:cubicBezTo>
                  <a:cubicBezTo>
                    <a:pt x="21" y="10"/>
                    <a:pt x="21" y="12"/>
                    <a:pt x="21" y="14"/>
                  </a:cubicBezTo>
                  <a:cubicBezTo>
                    <a:pt x="27" y="26"/>
                    <a:pt x="46" y="27"/>
                    <a:pt x="45" y="44"/>
                  </a:cubicBezTo>
                  <a:cubicBezTo>
                    <a:pt x="43" y="48"/>
                    <a:pt x="40" y="49"/>
                    <a:pt x="36" y="50"/>
                  </a:cubicBezTo>
                  <a:cubicBezTo>
                    <a:pt x="27" y="50"/>
                    <a:pt x="24" y="43"/>
                    <a:pt x="20" y="37"/>
                  </a:cubicBezTo>
                  <a:cubicBezTo>
                    <a:pt x="12" y="27"/>
                    <a:pt x="4" y="17"/>
                    <a:pt x="0" y="5"/>
                  </a:cubicBezTo>
                  <a:close/>
                </a:path>
              </a:pathLst>
            </a:custGeom>
            <a:solidFill>
              <a:srgbClr val="8E5D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35"/>
            <p:cNvSpPr/>
            <p:nvPr/>
          </p:nvSpPr>
          <p:spPr>
            <a:xfrm>
              <a:off x="2372" y="1300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16" y="12"/>
                  </a:moveTo>
                  <a:cubicBezTo>
                    <a:pt x="15" y="12"/>
                    <a:pt x="13" y="12"/>
                    <a:pt x="12" y="12"/>
                  </a:cubicBezTo>
                  <a:cubicBezTo>
                    <a:pt x="5" y="13"/>
                    <a:pt x="2" y="7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" y="0"/>
                    <a:pt x="13" y="5"/>
                    <a:pt x="16" y="12"/>
                  </a:cubicBezTo>
                  <a:close/>
                </a:path>
              </a:pathLst>
            </a:custGeom>
            <a:solidFill>
              <a:srgbClr val="6F4F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35"/>
            <p:cNvSpPr/>
            <p:nvPr/>
          </p:nvSpPr>
          <p:spPr>
            <a:xfrm>
              <a:off x="2357" y="1288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17" h="15" extrusionOk="0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" y="3"/>
                    <a:pt x="13" y="5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8" y="15"/>
                    <a:pt x="2" y="13"/>
                    <a:pt x="0" y="4"/>
                  </a:cubicBezTo>
                  <a:close/>
                </a:path>
              </a:pathLst>
            </a:custGeom>
            <a:solidFill>
              <a:srgbClr val="6D4E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35"/>
            <p:cNvSpPr/>
            <p:nvPr/>
          </p:nvSpPr>
          <p:spPr>
            <a:xfrm>
              <a:off x="2350" y="1292"/>
              <a:ext cx="40" cy="44"/>
            </a:xfrm>
            <a:custGeom>
              <a:avLst/>
              <a:gdLst/>
              <a:ahLst/>
              <a:cxnLst/>
              <a:rect l="l" t="t" r="r" b="b"/>
              <a:pathLst>
                <a:path w="41" h="44" extrusionOk="0">
                  <a:moveTo>
                    <a:pt x="7" y="0"/>
                  </a:moveTo>
                  <a:cubicBezTo>
                    <a:pt x="12" y="5"/>
                    <a:pt x="17" y="7"/>
                    <a:pt x="23" y="8"/>
                  </a:cubicBezTo>
                  <a:cubicBezTo>
                    <a:pt x="26" y="13"/>
                    <a:pt x="30" y="17"/>
                    <a:pt x="35" y="20"/>
                  </a:cubicBezTo>
                  <a:cubicBezTo>
                    <a:pt x="37" y="28"/>
                    <a:pt x="41" y="35"/>
                    <a:pt x="40" y="44"/>
                  </a:cubicBezTo>
                  <a:cubicBezTo>
                    <a:pt x="38" y="44"/>
                    <a:pt x="37" y="44"/>
                    <a:pt x="36" y="43"/>
                  </a:cubicBezTo>
                  <a:cubicBezTo>
                    <a:pt x="32" y="40"/>
                    <a:pt x="29" y="37"/>
                    <a:pt x="31" y="32"/>
                  </a:cubicBezTo>
                  <a:cubicBezTo>
                    <a:pt x="28" y="22"/>
                    <a:pt x="21" y="16"/>
                    <a:pt x="12" y="12"/>
                  </a:cubicBezTo>
                  <a:cubicBezTo>
                    <a:pt x="8" y="9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528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35"/>
            <p:cNvSpPr/>
            <p:nvPr/>
          </p:nvSpPr>
          <p:spPr>
            <a:xfrm>
              <a:off x="2040" y="1304"/>
              <a:ext cx="13" cy="16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8" y="0"/>
                  </a:moveTo>
                  <a:cubicBezTo>
                    <a:pt x="6" y="4"/>
                    <a:pt x="13" y="8"/>
                    <a:pt x="7" y="12"/>
                  </a:cubicBezTo>
                  <a:cubicBezTo>
                    <a:pt x="5" y="13"/>
                    <a:pt x="2" y="15"/>
                    <a:pt x="0" y="16"/>
                  </a:cubicBezTo>
                  <a:cubicBezTo>
                    <a:pt x="1" y="11"/>
                    <a:pt x="2" y="5"/>
                    <a:pt x="4" y="0"/>
                  </a:cubicBezTo>
                  <a:cubicBezTo>
                    <a:pt x="5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522F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35"/>
            <p:cNvSpPr/>
            <p:nvPr/>
          </p:nvSpPr>
          <p:spPr>
            <a:xfrm>
              <a:off x="2265" y="1534"/>
              <a:ext cx="22" cy="29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7" y="4"/>
                  </a:moveTo>
                  <a:cubicBezTo>
                    <a:pt x="22" y="8"/>
                    <a:pt x="20" y="13"/>
                    <a:pt x="20" y="19"/>
                  </a:cubicBezTo>
                  <a:cubicBezTo>
                    <a:pt x="6" y="29"/>
                    <a:pt x="5" y="14"/>
                    <a:pt x="0" y="7"/>
                  </a:cubicBezTo>
                  <a:cubicBezTo>
                    <a:pt x="2" y="4"/>
                    <a:pt x="5" y="1"/>
                    <a:pt x="9" y="1"/>
                  </a:cubicBezTo>
                  <a:cubicBezTo>
                    <a:pt x="12" y="0"/>
                    <a:pt x="15" y="1"/>
                    <a:pt x="17" y="4"/>
                  </a:cubicBezTo>
                  <a:close/>
                </a:path>
              </a:pathLst>
            </a:custGeom>
            <a:solidFill>
              <a:srgbClr val="3326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35"/>
            <p:cNvSpPr/>
            <p:nvPr/>
          </p:nvSpPr>
          <p:spPr>
            <a:xfrm>
              <a:off x="2249" y="1551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3" y="15"/>
                  </a:moveTo>
                  <a:cubicBezTo>
                    <a:pt x="7" y="12"/>
                    <a:pt x="1" y="10"/>
                    <a:pt x="0" y="2"/>
                  </a:cubicBezTo>
                  <a:cubicBezTo>
                    <a:pt x="12" y="0"/>
                    <a:pt x="15" y="3"/>
                    <a:pt x="13" y="15"/>
                  </a:cubicBezTo>
                  <a:close/>
                </a:path>
              </a:pathLst>
            </a:custGeom>
            <a:solidFill>
              <a:srgbClr val="3B32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35"/>
            <p:cNvSpPr/>
            <p:nvPr/>
          </p:nvSpPr>
          <p:spPr>
            <a:xfrm>
              <a:off x="2260" y="1526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16" h="15" extrusionOk="0">
                  <a:moveTo>
                    <a:pt x="14" y="11"/>
                  </a:moveTo>
                  <a:cubicBezTo>
                    <a:pt x="11" y="12"/>
                    <a:pt x="8" y="14"/>
                    <a:pt x="5" y="15"/>
                  </a:cubicBezTo>
                  <a:cubicBezTo>
                    <a:pt x="4" y="14"/>
                    <a:pt x="3" y="13"/>
                    <a:pt x="2" y="12"/>
                  </a:cubicBezTo>
                  <a:cubicBezTo>
                    <a:pt x="2" y="7"/>
                    <a:pt x="0" y="3"/>
                    <a:pt x="5" y="0"/>
                  </a:cubicBezTo>
                  <a:cubicBezTo>
                    <a:pt x="7" y="3"/>
                    <a:pt x="10" y="3"/>
                    <a:pt x="13" y="3"/>
                  </a:cubicBezTo>
                  <a:cubicBezTo>
                    <a:pt x="16" y="5"/>
                    <a:pt x="16" y="8"/>
                    <a:pt x="14" y="11"/>
                  </a:cubicBezTo>
                  <a:close/>
                </a:path>
              </a:pathLst>
            </a:custGeom>
            <a:solidFill>
              <a:srgbClr val="6855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35"/>
            <p:cNvSpPr/>
            <p:nvPr/>
          </p:nvSpPr>
          <p:spPr>
            <a:xfrm>
              <a:off x="2203" y="1586"/>
              <a:ext cx="34" cy="23"/>
            </a:xfrm>
            <a:custGeom>
              <a:avLst/>
              <a:gdLst/>
              <a:ahLst/>
              <a:cxnLst/>
              <a:rect l="l" t="t" r="r" b="b"/>
              <a:pathLst>
                <a:path w="34" h="24" extrusionOk="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8" y="2"/>
                    <a:pt x="13" y="5"/>
                    <a:pt x="19" y="4"/>
                  </a:cubicBezTo>
                  <a:cubicBezTo>
                    <a:pt x="23" y="7"/>
                    <a:pt x="34" y="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1" y="15"/>
                    <a:pt x="20" y="21"/>
                    <a:pt x="16" y="24"/>
                  </a:cubicBezTo>
                  <a:cubicBezTo>
                    <a:pt x="10" y="20"/>
                    <a:pt x="12" y="10"/>
                    <a:pt x="4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A67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5"/>
            <p:cNvSpPr/>
            <p:nvPr/>
          </p:nvSpPr>
          <p:spPr>
            <a:xfrm>
              <a:off x="2186" y="1605"/>
              <a:ext cx="10" cy="16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16"/>
                  </a:moveTo>
                  <a:cubicBezTo>
                    <a:pt x="0" y="13"/>
                    <a:pt x="0" y="10"/>
                    <a:pt x="0" y="7"/>
                  </a:cubicBezTo>
                  <a:cubicBezTo>
                    <a:pt x="0" y="5"/>
                    <a:pt x="1" y="3"/>
                    <a:pt x="1" y="0"/>
                  </a:cubicBezTo>
                  <a:cubicBezTo>
                    <a:pt x="10" y="4"/>
                    <a:pt x="8" y="9"/>
                    <a:pt x="4" y="15"/>
                  </a:cubicBezTo>
                  <a:cubicBezTo>
                    <a:pt x="3" y="15"/>
                    <a:pt x="1" y="16"/>
                    <a:pt x="0" y="16"/>
                  </a:cubicBezTo>
                  <a:close/>
                </a:path>
              </a:pathLst>
            </a:custGeom>
            <a:solidFill>
              <a:srgbClr val="917E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5"/>
            <p:cNvSpPr/>
            <p:nvPr/>
          </p:nvSpPr>
          <p:spPr>
            <a:xfrm>
              <a:off x="2227" y="1569"/>
              <a:ext cx="15" cy="25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3" y="5"/>
                  </a:moveTo>
                  <a:cubicBezTo>
                    <a:pt x="7" y="3"/>
                    <a:pt x="11" y="2"/>
                    <a:pt x="15" y="0"/>
                  </a:cubicBezTo>
                  <a:cubicBezTo>
                    <a:pt x="15" y="9"/>
                    <a:pt x="15" y="17"/>
                    <a:pt x="15" y="25"/>
                  </a:cubicBezTo>
                  <a:cubicBezTo>
                    <a:pt x="13" y="25"/>
                    <a:pt x="10" y="25"/>
                    <a:pt x="8" y="24"/>
                  </a:cubicBezTo>
                  <a:cubicBezTo>
                    <a:pt x="6" y="24"/>
                    <a:pt x="4" y="22"/>
                    <a:pt x="4" y="21"/>
                  </a:cubicBezTo>
                  <a:cubicBezTo>
                    <a:pt x="4" y="15"/>
                    <a:pt x="0" y="10"/>
                    <a:pt x="3" y="5"/>
                  </a:cubicBezTo>
                  <a:close/>
                </a:path>
              </a:pathLst>
            </a:custGeom>
            <a:solidFill>
              <a:srgbClr val="6857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5"/>
            <p:cNvSpPr/>
            <p:nvPr/>
          </p:nvSpPr>
          <p:spPr>
            <a:xfrm>
              <a:off x="2273" y="1515"/>
              <a:ext cx="10" cy="23"/>
            </a:xfrm>
            <a:custGeom>
              <a:avLst/>
              <a:gdLst/>
              <a:ahLst/>
              <a:cxnLst/>
              <a:rect l="l" t="t" r="r" b="b"/>
              <a:pathLst>
                <a:path w="10" h="23" extrusionOk="0">
                  <a:moveTo>
                    <a:pt x="1" y="22"/>
                  </a:moveTo>
                  <a:cubicBezTo>
                    <a:pt x="1" y="19"/>
                    <a:pt x="0" y="17"/>
                    <a:pt x="0" y="14"/>
                  </a:cubicBezTo>
                  <a:cubicBezTo>
                    <a:pt x="0" y="9"/>
                    <a:pt x="1" y="5"/>
                    <a:pt x="1" y="0"/>
                  </a:cubicBezTo>
                  <a:cubicBezTo>
                    <a:pt x="4" y="5"/>
                    <a:pt x="7" y="10"/>
                    <a:pt x="10" y="14"/>
                  </a:cubicBezTo>
                  <a:cubicBezTo>
                    <a:pt x="9" y="17"/>
                    <a:pt x="9" y="20"/>
                    <a:pt x="9" y="23"/>
                  </a:cubicBezTo>
                  <a:cubicBezTo>
                    <a:pt x="6" y="23"/>
                    <a:pt x="4" y="22"/>
                    <a:pt x="1" y="22"/>
                  </a:cubicBezTo>
                  <a:close/>
                </a:path>
              </a:pathLst>
            </a:custGeom>
            <a:solidFill>
              <a:srgbClr val="8C78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5"/>
            <p:cNvSpPr/>
            <p:nvPr/>
          </p:nvSpPr>
          <p:spPr>
            <a:xfrm>
              <a:off x="2222" y="1590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9" y="0"/>
                  </a:moveTo>
                  <a:cubicBezTo>
                    <a:pt x="10" y="1"/>
                    <a:pt x="11" y="2"/>
                    <a:pt x="13" y="3"/>
                  </a:cubicBezTo>
                  <a:cubicBezTo>
                    <a:pt x="12" y="7"/>
                    <a:pt x="12" y="10"/>
                    <a:pt x="8" y="11"/>
                  </a:cubicBezTo>
                  <a:cubicBezTo>
                    <a:pt x="9" y="5"/>
                    <a:pt x="3" y="4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4A38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5"/>
            <p:cNvSpPr/>
            <p:nvPr/>
          </p:nvSpPr>
          <p:spPr>
            <a:xfrm>
              <a:off x="2059" y="1311"/>
              <a:ext cx="30" cy="35"/>
            </a:xfrm>
            <a:custGeom>
              <a:avLst/>
              <a:gdLst/>
              <a:ahLst/>
              <a:cxnLst/>
              <a:rect l="l" t="t" r="r" b="b"/>
              <a:pathLst>
                <a:path w="30" h="35" extrusionOk="0">
                  <a:moveTo>
                    <a:pt x="5" y="35"/>
                  </a:moveTo>
                  <a:cubicBezTo>
                    <a:pt x="0" y="23"/>
                    <a:pt x="4" y="12"/>
                    <a:pt x="9" y="0"/>
                  </a:cubicBezTo>
                  <a:cubicBezTo>
                    <a:pt x="15" y="7"/>
                    <a:pt x="22" y="13"/>
                    <a:pt x="30" y="19"/>
                  </a:cubicBezTo>
                  <a:cubicBezTo>
                    <a:pt x="23" y="26"/>
                    <a:pt x="6" y="20"/>
                    <a:pt x="5" y="35"/>
                  </a:cubicBezTo>
                  <a:close/>
                </a:path>
              </a:pathLst>
            </a:custGeom>
            <a:solidFill>
              <a:srgbClr val="F9DDC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5"/>
            <p:cNvSpPr/>
            <p:nvPr/>
          </p:nvSpPr>
          <p:spPr>
            <a:xfrm>
              <a:off x="2124" y="1364"/>
              <a:ext cx="7" cy="27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4"/>
                    <a:pt x="6" y="8"/>
                    <a:pt x="7" y="11"/>
                  </a:cubicBezTo>
                  <a:cubicBezTo>
                    <a:pt x="6" y="17"/>
                    <a:pt x="4" y="22"/>
                    <a:pt x="3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3120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5"/>
            <p:cNvSpPr/>
            <p:nvPr/>
          </p:nvSpPr>
          <p:spPr>
            <a:xfrm>
              <a:off x="2393" y="1434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9" y="21"/>
                  </a:moveTo>
                  <a:cubicBezTo>
                    <a:pt x="18" y="22"/>
                    <a:pt x="17" y="23"/>
                    <a:pt x="15" y="25"/>
                  </a:cubicBezTo>
                  <a:cubicBezTo>
                    <a:pt x="10" y="18"/>
                    <a:pt x="5" y="11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11" y="6"/>
                    <a:pt x="15" y="13"/>
                    <a:pt x="19" y="21"/>
                  </a:cubicBezTo>
                  <a:close/>
                </a:path>
              </a:pathLst>
            </a:custGeom>
            <a:solidFill>
              <a:srgbClr val="5E34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5"/>
            <p:cNvSpPr/>
            <p:nvPr/>
          </p:nvSpPr>
          <p:spPr>
            <a:xfrm>
              <a:off x="2377" y="1415"/>
              <a:ext cx="20" cy="23"/>
            </a:xfrm>
            <a:custGeom>
              <a:avLst/>
              <a:gdLst/>
              <a:ahLst/>
              <a:cxnLst/>
              <a:rect l="l" t="t" r="r" b="b"/>
              <a:pathLst>
                <a:path w="20" h="23" extrusionOk="0">
                  <a:moveTo>
                    <a:pt x="20" y="19"/>
                  </a:moveTo>
                  <a:cubicBezTo>
                    <a:pt x="18" y="21"/>
                    <a:pt x="17" y="22"/>
                    <a:pt x="16" y="23"/>
                  </a:cubicBezTo>
                  <a:cubicBezTo>
                    <a:pt x="11" y="15"/>
                    <a:pt x="1" y="11"/>
                    <a:pt x="0" y="0"/>
                  </a:cubicBezTo>
                  <a:cubicBezTo>
                    <a:pt x="4" y="3"/>
                    <a:pt x="8" y="5"/>
                    <a:pt x="11" y="8"/>
                  </a:cubicBezTo>
                  <a:cubicBezTo>
                    <a:pt x="14" y="12"/>
                    <a:pt x="17" y="15"/>
                    <a:pt x="20" y="19"/>
                  </a:cubicBezTo>
                  <a:close/>
                </a:path>
              </a:pathLst>
            </a:custGeom>
            <a:solidFill>
              <a:srgbClr val="4724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5"/>
            <p:cNvSpPr/>
            <p:nvPr/>
          </p:nvSpPr>
          <p:spPr>
            <a:xfrm>
              <a:off x="2370" y="1367"/>
              <a:ext cx="27" cy="48"/>
            </a:xfrm>
            <a:custGeom>
              <a:avLst/>
              <a:gdLst/>
              <a:ahLst/>
              <a:cxnLst/>
              <a:rect l="l" t="t" r="r" b="b"/>
              <a:pathLst>
                <a:path w="27" h="49" extrusionOk="0">
                  <a:moveTo>
                    <a:pt x="18" y="9"/>
                  </a:moveTo>
                  <a:cubicBezTo>
                    <a:pt x="22" y="16"/>
                    <a:pt x="27" y="23"/>
                    <a:pt x="27" y="32"/>
                  </a:cubicBezTo>
                  <a:cubicBezTo>
                    <a:pt x="25" y="37"/>
                    <a:pt x="24" y="43"/>
                    <a:pt x="22" y="49"/>
                  </a:cubicBezTo>
                  <a:cubicBezTo>
                    <a:pt x="20" y="47"/>
                    <a:pt x="17" y="46"/>
                    <a:pt x="14" y="44"/>
                  </a:cubicBezTo>
                  <a:cubicBezTo>
                    <a:pt x="16" y="42"/>
                    <a:pt x="17" y="39"/>
                    <a:pt x="19" y="36"/>
                  </a:cubicBezTo>
                  <a:cubicBezTo>
                    <a:pt x="20" y="28"/>
                    <a:pt x="14" y="23"/>
                    <a:pt x="11" y="17"/>
                  </a:cubicBezTo>
                  <a:cubicBezTo>
                    <a:pt x="10" y="11"/>
                    <a:pt x="0" y="8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5" y="0"/>
                    <a:pt x="16" y="5"/>
                    <a:pt x="18" y="9"/>
                  </a:cubicBezTo>
                  <a:close/>
                </a:path>
              </a:pathLst>
            </a:custGeom>
            <a:solidFill>
              <a:srgbClr val="9A69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5"/>
            <p:cNvSpPr/>
            <p:nvPr/>
          </p:nvSpPr>
          <p:spPr>
            <a:xfrm>
              <a:off x="2361" y="1351"/>
              <a:ext cx="23" cy="36"/>
            </a:xfrm>
            <a:custGeom>
              <a:avLst/>
              <a:gdLst/>
              <a:ahLst/>
              <a:cxnLst/>
              <a:rect l="l" t="t" r="r" b="b"/>
              <a:pathLst>
                <a:path w="24" h="37" extrusionOk="0">
                  <a:moveTo>
                    <a:pt x="17" y="16"/>
                  </a:moveTo>
                  <a:cubicBezTo>
                    <a:pt x="16" y="23"/>
                    <a:pt x="22" y="27"/>
                    <a:pt x="24" y="33"/>
                  </a:cubicBezTo>
                  <a:cubicBezTo>
                    <a:pt x="23" y="35"/>
                    <a:pt x="22" y="36"/>
                    <a:pt x="20" y="37"/>
                  </a:cubicBezTo>
                  <a:cubicBezTo>
                    <a:pt x="11" y="26"/>
                    <a:pt x="6" y="13"/>
                    <a:pt x="0" y="0"/>
                  </a:cubicBezTo>
                  <a:cubicBezTo>
                    <a:pt x="12" y="0"/>
                    <a:pt x="9" y="13"/>
                    <a:pt x="17" y="16"/>
                  </a:cubicBezTo>
                  <a:close/>
                </a:path>
              </a:pathLst>
            </a:custGeom>
            <a:solidFill>
              <a:srgbClr val="542C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5"/>
            <p:cNvSpPr/>
            <p:nvPr/>
          </p:nvSpPr>
          <p:spPr>
            <a:xfrm>
              <a:off x="2380" y="1383"/>
              <a:ext cx="17" cy="19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0" y="4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6"/>
                    <a:pt x="17" y="10"/>
                    <a:pt x="9" y="19"/>
                  </a:cubicBezTo>
                  <a:cubicBezTo>
                    <a:pt x="6" y="14"/>
                    <a:pt x="3" y="9"/>
                    <a:pt x="0" y="4"/>
                  </a:cubicBezTo>
                  <a:close/>
                </a:path>
              </a:pathLst>
            </a:custGeom>
            <a:solidFill>
              <a:srgbClr val="4720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5"/>
            <p:cNvSpPr/>
            <p:nvPr/>
          </p:nvSpPr>
          <p:spPr>
            <a:xfrm>
              <a:off x="2371" y="1324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9" y="0"/>
                  </a:moveTo>
                  <a:cubicBezTo>
                    <a:pt x="11" y="4"/>
                    <a:pt x="12" y="8"/>
                    <a:pt x="14" y="11"/>
                  </a:cubicBezTo>
                  <a:cubicBezTo>
                    <a:pt x="11" y="14"/>
                    <a:pt x="9" y="17"/>
                    <a:pt x="7" y="20"/>
                  </a:cubicBezTo>
                  <a:cubicBezTo>
                    <a:pt x="2" y="18"/>
                    <a:pt x="3" y="12"/>
                    <a:pt x="0" y="9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3" y="1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A56C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5"/>
            <p:cNvSpPr/>
            <p:nvPr/>
          </p:nvSpPr>
          <p:spPr>
            <a:xfrm>
              <a:off x="2357" y="1316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6" y="12"/>
                  </a:moveTo>
                  <a:cubicBezTo>
                    <a:pt x="17" y="13"/>
                    <a:pt x="17" y="14"/>
                    <a:pt x="17" y="15"/>
                  </a:cubicBezTo>
                  <a:cubicBezTo>
                    <a:pt x="19" y="19"/>
                    <a:pt x="17" y="20"/>
                    <a:pt x="13" y="19"/>
                  </a:cubicBezTo>
                  <a:cubicBezTo>
                    <a:pt x="10" y="12"/>
                    <a:pt x="0" y="10"/>
                    <a:pt x="1" y="0"/>
                  </a:cubicBezTo>
                  <a:cubicBezTo>
                    <a:pt x="6" y="4"/>
                    <a:pt x="11" y="8"/>
                    <a:pt x="16" y="12"/>
                  </a:cubicBezTo>
                  <a:close/>
                </a:path>
              </a:pathLst>
            </a:custGeom>
            <a:solidFill>
              <a:srgbClr val="5028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3" name="Google Shape;1763;p35"/>
          <p:cNvGrpSpPr/>
          <p:nvPr/>
        </p:nvGrpSpPr>
        <p:grpSpPr>
          <a:xfrm>
            <a:off x="501651" y="1857375"/>
            <a:ext cx="3295650" cy="1062038"/>
            <a:chOff x="316" y="1170"/>
            <a:chExt cx="2076" cy="669"/>
          </a:xfrm>
        </p:grpSpPr>
        <p:sp>
          <p:nvSpPr>
            <p:cNvPr id="1764" name="Google Shape;1764;p35"/>
            <p:cNvSpPr/>
            <p:nvPr/>
          </p:nvSpPr>
          <p:spPr>
            <a:xfrm>
              <a:off x="2379" y="1361"/>
              <a:ext cx="13" cy="14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9" y="15"/>
                  </a:moveTo>
                  <a:cubicBezTo>
                    <a:pt x="6" y="12"/>
                    <a:pt x="3" y="9"/>
                    <a:pt x="0" y="6"/>
                  </a:cubicBezTo>
                  <a:cubicBezTo>
                    <a:pt x="0" y="4"/>
                    <a:pt x="1" y="0"/>
                    <a:pt x="1" y="0"/>
                  </a:cubicBezTo>
                  <a:cubicBezTo>
                    <a:pt x="8" y="0"/>
                    <a:pt x="10" y="6"/>
                    <a:pt x="13" y="11"/>
                  </a:cubicBezTo>
                  <a:cubicBezTo>
                    <a:pt x="12" y="12"/>
                    <a:pt x="10" y="14"/>
                    <a:pt x="9" y="15"/>
                  </a:cubicBezTo>
                  <a:close/>
                </a:path>
              </a:pathLst>
            </a:custGeom>
            <a:solidFill>
              <a:srgbClr val="6438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5"/>
            <p:cNvSpPr/>
            <p:nvPr/>
          </p:nvSpPr>
          <p:spPr>
            <a:xfrm>
              <a:off x="2369" y="1331"/>
              <a:ext cx="9" cy="1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0" y="4"/>
                  </a:moveTo>
                  <a:cubicBezTo>
                    <a:pt x="1" y="3"/>
                    <a:pt x="3" y="2"/>
                    <a:pt x="4" y="0"/>
                  </a:cubicBezTo>
                  <a:cubicBezTo>
                    <a:pt x="8" y="3"/>
                    <a:pt x="7" y="8"/>
                    <a:pt x="9" y="13"/>
                  </a:cubicBezTo>
                  <a:cubicBezTo>
                    <a:pt x="0" y="15"/>
                    <a:pt x="3" y="7"/>
                    <a:pt x="0" y="4"/>
                  </a:cubicBezTo>
                  <a:close/>
                </a:path>
              </a:pathLst>
            </a:custGeom>
            <a:solidFill>
              <a:srgbClr val="6C38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5"/>
            <p:cNvSpPr/>
            <p:nvPr/>
          </p:nvSpPr>
          <p:spPr>
            <a:xfrm>
              <a:off x="2149" y="1450"/>
              <a:ext cx="22" cy="20"/>
            </a:xfrm>
            <a:custGeom>
              <a:avLst/>
              <a:gdLst/>
              <a:ahLst/>
              <a:cxnLst/>
              <a:rect l="l" t="t" r="r" b="b"/>
              <a:pathLst>
                <a:path w="22" h="20" extrusionOk="0">
                  <a:moveTo>
                    <a:pt x="17" y="1"/>
                  </a:moveTo>
                  <a:cubicBezTo>
                    <a:pt x="17" y="8"/>
                    <a:pt x="22" y="15"/>
                    <a:pt x="13" y="20"/>
                  </a:cubicBezTo>
                  <a:cubicBezTo>
                    <a:pt x="12" y="19"/>
                    <a:pt x="11" y="18"/>
                    <a:pt x="10" y="17"/>
                  </a:cubicBezTo>
                  <a:cubicBezTo>
                    <a:pt x="18" y="14"/>
                    <a:pt x="0" y="0"/>
                    <a:pt x="17" y="1"/>
                  </a:cubicBezTo>
                  <a:close/>
                </a:path>
              </a:pathLst>
            </a:custGeom>
            <a:solidFill>
              <a:srgbClr val="4C3D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5"/>
            <p:cNvSpPr/>
            <p:nvPr/>
          </p:nvSpPr>
          <p:spPr>
            <a:xfrm>
              <a:off x="2131" y="1416"/>
              <a:ext cx="7" cy="21"/>
            </a:xfrm>
            <a:custGeom>
              <a:avLst/>
              <a:gdLst/>
              <a:ahLst/>
              <a:cxnLst/>
              <a:rect l="l" t="t" r="r" b="b"/>
              <a:pathLst>
                <a:path w="8" h="21" extrusionOk="0">
                  <a:moveTo>
                    <a:pt x="4" y="21"/>
                  </a:moveTo>
                  <a:cubicBezTo>
                    <a:pt x="0" y="13"/>
                    <a:pt x="0" y="5"/>
                    <a:pt x="8" y="0"/>
                  </a:cubicBezTo>
                  <a:cubicBezTo>
                    <a:pt x="7" y="7"/>
                    <a:pt x="5" y="14"/>
                    <a:pt x="4" y="21"/>
                  </a:cubicBezTo>
                  <a:close/>
                </a:path>
              </a:pathLst>
            </a:custGeom>
            <a:solidFill>
              <a:srgbClr val="4E39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5"/>
            <p:cNvSpPr/>
            <p:nvPr/>
          </p:nvSpPr>
          <p:spPr>
            <a:xfrm>
              <a:off x="2123" y="1490"/>
              <a:ext cx="28" cy="14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1" y="12"/>
                  </a:moveTo>
                  <a:cubicBezTo>
                    <a:pt x="0" y="14"/>
                    <a:pt x="22" y="2"/>
                    <a:pt x="17" y="0"/>
                  </a:cubicBezTo>
                  <a:cubicBezTo>
                    <a:pt x="21" y="1"/>
                    <a:pt x="25" y="2"/>
                    <a:pt x="28" y="4"/>
                  </a:cubicBezTo>
                  <a:cubicBezTo>
                    <a:pt x="28" y="6"/>
                    <a:pt x="28" y="8"/>
                    <a:pt x="29" y="11"/>
                  </a:cubicBezTo>
                  <a:cubicBezTo>
                    <a:pt x="27" y="14"/>
                    <a:pt x="24" y="14"/>
                    <a:pt x="21" y="12"/>
                  </a:cubicBezTo>
                  <a:close/>
                </a:path>
              </a:pathLst>
            </a:custGeom>
            <a:solidFill>
              <a:srgbClr val="3521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5"/>
            <p:cNvSpPr/>
            <p:nvPr/>
          </p:nvSpPr>
          <p:spPr>
            <a:xfrm>
              <a:off x="2143" y="1501"/>
              <a:ext cx="16" cy="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0" y="1"/>
                  </a:moveTo>
                  <a:cubicBezTo>
                    <a:pt x="2" y="1"/>
                    <a:pt x="5" y="0"/>
                    <a:pt x="8" y="0"/>
                  </a:cubicBezTo>
                  <a:cubicBezTo>
                    <a:pt x="10" y="3"/>
                    <a:pt x="13" y="6"/>
                    <a:pt x="16" y="9"/>
                  </a:cubicBezTo>
                  <a:cubicBezTo>
                    <a:pt x="12" y="9"/>
                    <a:pt x="8" y="9"/>
                    <a:pt x="4" y="9"/>
                  </a:cubicBezTo>
                  <a:cubicBezTo>
                    <a:pt x="3" y="7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EED3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5"/>
            <p:cNvSpPr/>
            <p:nvPr/>
          </p:nvSpPr>
          <p:spPr>
            <a:xfrm>
              <a:off x="2127" y="1514"/>
              <a:ext cx="20" cy="10"/>
            </a:xfrm>
            <a:custGeom>
              <a:avLst/>
              <a:gdLst/>
              <a:ahLst/>
              <a:cxnLst/>
              <a:rect l="l" t="t" r="r" b="b"/>
              <a:pathLst>
                <a:path w="21" h="10" extrusionOk="0">
                  <a:moveTo>
                    <a:pt x="4" y="0"/>
                  </a:moveTo>
                  <a:cubicBezTo>
                    <a:pt x="8" y="0"/>
                    <a:pt x="13" y="0"/>
                    <a:pt x="17" y="0"/>
                  </a:cubicBezTo>
                  <a:cubicBezTo>
                    <a:pt x="18" y="1"/>
                    <a:pt x="20" y="3"/>
                    <a:pt x="21" y="4"/>
                  </a:cubicBezTo>
                  <a:cubicBezTo>
                    <a:pt x="14" y="10"/>
                    <a:pt x="7" y="9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7055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5"/>
            <p:cNvSpPr/>
            <p:nvPr/>
          </p:nvSpPr>
          <p:spPr>
            <a:xfrm>
              <a:off x="2171" y="1598"/>
              <a:ext cx="10" cy="18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8" y="19"/>
                  </a:moveTo>
                  <a:cubicBezTo>
                    <a:pt x="0" y="14"/>
                    <a:pt x="5" y="6"/>
                    <a:pt x="4" y="0"/>
                  </a:cubicBezTo>
                  <a:cubicBezTo>
                    <a:pt x="10" y="5"/>
                    <a:pt x="7" y="12"/>
                    <a:pt x="8" y="19"/>
                  </a:cubicBezTo>
                  <a:close/>
                </a:path>
              </a:pathLst>
            </a:custGeom>
            <a:solidFill>
              <a:srgbClr val="5032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5"/>
            <p:cNvSpPr/>
            <p:nvPr/>
          </p:nvSpPr>
          <p:spPr>
            <a:xfrm>
              <a:off x="481" y="1396"/>
              <a:ext cx="246" cy="212"/>
            </a:xfrm>
            <a:custGeom>
              <a:avLst/>
              <a:gdLst/>
              <a:ahLst/>
              <a:cxnLst/>
              <a:rect l="l" t="t" r="r" b="b"/>
              <a:pathLst>
                <a:path w="248" h="214" extrusionOk="0">
                  <a:moveTo>
                    <a:pt x="241" y="173"/>
                  </a:moveTo>
                  <a:cubicBezTo>
                    <a:pt x="241" y="172"/>
                    <a:pt x="241" y="172"/>
                    <a:pt x="241" y="172"/>
                  </a:cubicBezTo>
                  <a:cubicBezTo>
                    <a:pt x="237" y="180"/>
                    <a:pt x="235" y="188"/>
                    <a:pt x="230" y="196"/>
                  </a:cubicBezTo>
                  <a:cubicBezTo>
                    <a:pt x="226" y="205"/>
                    <a:pt x="221" y="214"/>
                    <a:pt x="209" y="214"/>
                  </a:cubicBezTo>
                  <a:cubicBezTo>
                    <a:pt x="195" y="200"/>
                    <a:pt x="180" y="204"/>
                    <a:pt x="163" y="207"/>
                  </a:cubicBezTo>
                  <a:cubicBezTo>
                    <a:pt x="135" y="211"/>
                    <a:pt x="112" y="198"/>
                    <a:pt x="91" y="181"/>
                  </a:cubicBezTo>
                  <a:cubicBezTo>
                    <a:pt x="90" y="179"/>
                    <a:pt x="88" y="178"/>
                    <a:pt x="87" y="176"/>
                  </a:cubicBezTo>
                  <a:cubicBezTo>
                    <a:pt x="84" y="171"/>
                    <a:pt x="80" y="166"/>
                    <a:pt x="76" y="161"/>
                  </a:cubicBezTo>
                  <a:cubicBezTo>
                    <a:pt x="73" y="158"/>
                    <a:pt x="71" y="155"/>
                    <a:pt x="69" y="151"/>
                  </a:cubicBezTo>
                  <a:cubicBezTo>
                    <a:pt x="68" y="150"/>
                    <a:pt x="67" y="148"/>
                    <a:pt x="66" y="147"/>
                  </a:cubicBezTo>
                  <a:cubicBezTo>
                    <a:pt x="63" y="143"/>
                    <a:pt x="61" y="138"/>
                    <a:pt x="58" y="134"/>
                  </a:cubicBezTo>
                  <a:cubicBezTo>
                    <a:pt x="55" y="128"/>
                    <a:pt x="51" y="123"/>
                    <a:pt x="47" y="117"/>
                  </a:cubicBezTo>
                  <a:cubicBezTo>
                    <a:pt x="44" y="112"/>
                    <a:pt x="40" y="108"/>
                    <a:pt x="37" y="103"/>
                  </a:cubicBezTo>
                  <a:cubicBezTo>
                    <a:pt x="36" y="98"/>
                    <a:pt x="34" y="94"/>
                    <a:pt x="31" y="90"/>
                  </a:cubicBezTo>
                  <a:cubicBezTo>
                    <a:pt x="30" y="88"/>
                    <a:pt x="29" y="85"/>
                    <a:pt x="28" y="83"/>
                  </a:cubicBezTo>
                  <a:cubicBezTo>
                    <a:pt x="23" y="73"/>
                    <a:pt x="18" y="63"/>
                    <a:pt x="12" y="54"/>
                  </a:cubicBezTo>
                  <a:cubicBezTo>
                    <a:pt x="10" y="37"/>
                    <a:pt x="0" y="21"/>
                    <a:pt x="4" y="3"/>
                  </a:cubicBezTo>
                  <a:cubicBezTo>
                    <a:pt x="5" y="2"/>
                    <a:pt x="7" y="1"/>
                    <a:pt x="8" y="0"/>
                  </a:cubicBezTo>
                  <a:cubicBezTo>
                    <a:pt x="15" y="0"/>
                    <a:pt x="20" y="2"/>
                    <a:pt x="26" y="3"/>
                  </a:cubicBezTo>
                  <a:cubicBezTo>
                    <a:pt x="34" y="6"/>
                    <a:pt x="43" y="7"/>
                    <a:pt x="51" y="9"/>
                  </a:cubicBezTo>
                  <a:cubicBezTo>
                    <a:pt x="66" y="10"/>
                    <a:pt x="79" y="13"/>
                    <a:pt x="88" y="26"/>
                  </a:cubicBezTo>
                  <a:cubicBezTo>
                    <a:pt x="89" y="28"/>
                    <a:pt x="90" y="30"/>
                    <a:pt x="91" y="31"/>
                  </a:cubicBezTo>
                  <a:cubicBezTo>
                    <a:pt x="94" y="40"/>
                    <a:pt x="110" y="38"/>
                    <a:pt x="106" y="52"/>
                  </a:cubicBezTo>
                  <a:cubicBezTo>
                    <a:pt x="116" y="49"/>
                    <a:pt x="119" y="38"/>
                    <a:pt x="128" y="37"/>
                  </a:cubicBezTo>
                  <a:cubicBezTo>
                    <a:pt x="130" y="36"/>
                    <a:pt x="132" y="36"/>
                    <a:pt x="134" y="37"/>
                  </a:cubicBezTo>
                  <a:cubicBezTo>
                    <a:pt x="149" y="43"/>
                    <a:pt x="143" y="58"/>
                    <a:pt x="147" y="69"/>
                  </a:cubicBezTo>
                  <a:cubicBezTo>
                    <a:pt x="150" y="75"/>
                    <a:pt x="149" y="83"/>
                    <a:pt x="151" y="89"/>
                  </a:cubicBezTo>
                  <a:cubicBezTo>
                    <a:pt x="151" y="92"/>
                    <a:pt x="150" y="95"/>
                    <a:pt x="148" y="97"/>
                  </a:cubicBezTo>
                  <a:cubicBezTo>
                    <a:pt x="139" y="106"/>
                    <a:pt x="129" y="113"/>
                    <a:pt x="120" y="122"/>
                  </a:cubicBezTo>
                  <a:cubicBezTo>
                    <a:pt x="113" y="130"/>
                    <a:pt x="105" y="137"/>
                    <a:pt x="104" y="149"/>
                  </a:cubicBezTo>
                  <a:cubicBezTo>
                    <a:pt x="112" y="150"/>
                    <a:pt x="117" y="144"/>
                    <a:pt x="123" y="141"/>
                  </a:cubicBezTo>
                  <a:cubicBezTo>
                    <a:pt x="126" y="140"/>
                    <a:pt x="128" y="139"/>
                    <a:pt x="131" y="138"/>
                  </a:cubicBezTo>
                  <a:cubicBezTo>
                    <a:pt x="136" y="138"/>
                    <a:pt x="140" y="135"/>
                    <a:pt x="145" y="133"/>
                  </a:cubicBezTo>
                  <a:cubicBezTo>
                    <a:pt x="147" y="132"/>
                    <a:pt x="148" y="132"/>
                    <a:pt x="150" y="132"/>
                  </a:cubicBezTo>
                  <a:cubicBezTo>
                    <a:pt x="155" y="132"/>
                    <a:pt x="160" y="131"/>
                    <a:pt x="165" y="128"/>
                  </a:cubicBezTo>
                  <a:cubicBezTo>
                    <a:pt x="167" y="128"/>
                    <a:pt x="168" y="127"/>
                    <a:pt x="170" y="127"/>
                  </a:cubicBezTo>
                  <a:cubicBezTo>
                    <a:pt x="177" y="126"/>
                    <a:pt x="183" y="124"/>
                    <a:pt x="190" y="120"/>
                  </a:cubicBezTo>
                  <a:cubicBezTo>
                    <a:pt x="192" y="119"/>
                    <a:pt x="195" y="119"/>
                    <a:pt x="198" y="118"/>
                  </a:cubicBezTo>
                  <a:cubicBezTo>
                    <a:pt x="201" y="118"/>
                    <a:pt x="204" y="119"/>
                    <a:pt x="206" y="120"/>
                  </a:cubicBezTo>
                  <a:cubicBezTo>
                    <a:pt x="215" y="122"/>
                    <a:pt x="224" y="124"/>
                    <a:pt x="232" y="129"/>
                  </a:cubicBezTo>
                  <a:cubicBezTo>
                    <a:pt x="244" y="136"/>
                    <a:pt x="248" y="145"/>
                    <a:pt x="242" y="159"/>
                  </a:cubicBezTo>
                  <a:cubicBezTo>
                    <a:pt x="241" y="163"/>
                    <a:pt x="241" y="168"/>
                    <a:pt x="241" y="173"/>
                  </a:cubicBezTo>
                  <a:close/>
                </a:path>
              </a:pathLst>
            </a:custGeom>
            <a:solidFill>
              <a:srgbClr val="FCDE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5"/>
            <p:cNvSpPr/>
            <p:nvPr/>
          </p:nvSpPr>
          <p:spPr>
            <a:xfrm>
              <a:off x="335" y="1629"/>
              <a:ext cx="193" cy="194"/>
            </a:xfrm>
            <a:custGeom>
              <a:avLst/>
              <a:gdLst/>
              <a:ahLst/>
              <a:cxnLst/>
              <a:rect l="l" t="t" r="r" b="b"/>
              <a:pathLst>
                <a:path w="195" h="195" extrusionOk="0">
                  <a:moveTo>
                    <a:pt x="0" y="59"/>
                  </a:moveTo>
                  <a:cubicBezTo>
                    <a:pt x="0" y="54"/>
                    <a:pt x="4" y="53"/>
                    <a:pt x="8" y="52"/>
                  </a:cubicBezTo>
                  <a:cubicBezTo>
                    <a:pt x="13" y="48"/>
                    <a:pt x="18" y="44"/>
                    <a:pt x="24" y="42"/>
                  </a:cubicBezTo>
                  <a:cubicBezTo>
                    <a:pt x="31" y="38"/>
                    <a:pt x="37" y="33"/>
                    <a:pt x="45" y="29"/>
                  </a:cubicBezTo>
                  <a:cubicBezTo>
                    <a:pt x="54" y="23"/>
                    <a:pt x="63" y="18"/>
                    <a:pt x="74" y="13"/>
                  </a:cubicBezTo>
                  <a:cubicBezTo>
                    <a:pt x="85" y="8"/>
                    <a:pt x="96" y="0"/>
                    <a:pt x="109" y="0"/>
                  </a:cubicBezTo>
                  <a:cubicBezTo>
                    <a:pt x="118" y="1"/>
                    <a:pt x="121" y="7"/>
                    <a:pt x="124" y="14"/>
                  </a:cubicBezTo>
                  <a:cubicBezTo>
                    <a:pt x="127" y="20"/>
                    <a:pt x="129" y="26"/>
                    <a:pt x="131" y="33"/>
                  </a:cubicBezTo>
                  <a:cubicBezTo>
                    <a:pt x="142" y="75"/>
                    <a:pt x="159" y="115"/>
                    <a:pt x="182" y="153"/>
                  </a:cubicBezTo>
                  <a:cubicBezTo>
                    <a:pt x="195" y="174"/>
                    <a:pt x="193" y="178"/>
                    <a:pt x="173" y="194"/>
                  </a:cubicBezTo>
                  <a:cubicBezTo>
                    <a:pt x="168" y="195"/>
                    <a:pt x="164" y="194"/>
                    <a:pt x="160" y="192"/>
                  </a:cubicBezTo>
                  <a:cubicBezTo>
                    <a:pt x="159" y="190"/>
                    <a:pt x="158" y="189"/>
                    <a:pt x="156" y="187"/>
                  </a:cubicBezTo>
                  <a:cubicBezTo>
                    <a:pt x="150" y="184"/>
                    <a:pt x="145" y="177"/>
                    <a:pt x="138" y="174"/>
                  </a:cubicBezTo>
                  <a:cubicBezTo>
                    <a:pt x="133" y="172"/>
                    <a:pt x="128" y="169"/>
                    <a:pt x="123" y="165"/>
                  </a:cubicBezTo>
                  <a:cubicBezTo>
                    <a:pt x="119" y="163"/>
                    <a:pt x="114" y="160"/>
                    <a:pt x="109" y="158"/>
                  </a:cubicBezTo>
                  <a:cubicBezTo>
                    <a:pt x="101" y="155"/>
                    <a:pt x="91" y="154"/>
                    <a:pt x="86" y="145"/>
                  </a:cubicBezTo>
                  <a:cubicBezTo>
                    <a:pt x="84" y="141"/>
                    <a:pt x="84" y="138"/>
                    <a:pt x="83" y="134"/>
                  </a:cubicBezTo>
                  <a:cubicBezTo>
                    <a:pt x="82" y="129"/>
                    <a:pt x="83" y="124"/>
                    <a:pt x="82" y="120"/>
                  </a:cubicBezTo>
                  <a:cubicBezTo>
                    <a:pt x="80" y="114"/>
                    <a:pt x="81" y="108"/>
                    <a:pt x="80" y="103"/>
                  </a:cubicBezTo>
                  <a:cubicBezTo>
                    <a:pt x="78" y="100"/>
                    <a:pt x="77" y="97"/>
                    <a:pt x="75" y="94"/>
                  </a:cubicBezTo>
                  <a:cubicBezTo>
                    <a:pt x="76" y="90"/>
                    <a:pt x="77" y="86"/>
                    <a:pt x="72" y="83"/>
                  </a:cubicBezTo>
                  <a:cubicBezTo>
                    <a:pt x="62" y="82"/>
                    <a:pt x="52" y="80"/>
                    <a:pt x="42" y="76"/>
                  </a:cubicBezTo>
                  <a:cubicBezTo>
                    <a:pt x="33" y="72"/>
                    <a:pt x="23" y="73"/>
                    <a:pt x="15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9" y="66"/>
                    <a:pt x="0" y="69"/>
                    <a:pt x="0" y="59"/>
                  </a:cubicBez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5"/>
            <p:cNvSpPr/>
            <p:nvPr/>
          </p:nvSpPr>
          <p:spPr>
            <a:xfrm>
              <a:off x="558" y="1600"/>
              <a:ext cx="290" cy="165"/>
            </a:xfrm>
            <a:custGeom>
              <a:avLst/>
              <a:gdLst/>
              <a:ahLst/>
              <a:cxnLst/>
              <a:rect l="l" t="t" r="r" b="b"/>
              <a:pathLst>
                <a:path w="292" h="167" extrusionOk="0">
                  <a:moveTo>
                    <a:pt x="152" y="0"/>
                  </a:moveTo>
                  <a:cubicBezTo>
                    <a:pt x="200" y="27"/>
                    <a:pt x="249" y="53"/>
                    <a:pt x="291" y="90"/>
                  </a:cubicBezTo>
                  <a:cubicBezTo>
                    <a:pt x="292" y="93"/>
                    <a:pt x="290" y="96"/>
                    <a:pt x="286" y="94"/>
                  </a:cubicBezTo>
                  <a:cubicBezTo>
                    <a:pt x="280" y="91"/>
                    <a:pt x="274" y="89"/>
                    <a:pt x="267" y="90"/>
                  </a:cubicBezTo>
                  <a:cubicBezTo>
                    <a:pt x="266" y="89"/>
                    <a:pt x="264" y="88"/>
                    <a:pt x="263" y="87"/>
                  </a:cubicBezTo>
                  <a:cubicBezTo>
                    <a:pt x="248" y="73"/>
                    <a:pt x="230" y="63"/>
                    <a:pt x="213" y="51"/>
                  </a:cubicBezTo>
                  <a:cubicBezTo>
                    <a:pt x="212" y="50"/>
                    <a:pt x="211" y="49"/>
                    <a:pt x="209" y="48"/>
                  </a:cubicBezTo>
                  <a:cubicBezTo>
                    <a:pt x="207" y="46"/>
                    <a:pt x="205" y="44"/>
                    <a:pt x="202" y="42"/>
                  </a:cubicBezTo>
                  <a:cubicBezTo>
                    <a:pt x="201" y="41"/>
                    <a:pt x="199" y="40"/>
                    <a:pt x="198" y="40"/>
                  </a:cubicBezTo>
                  <a:cubicBezTo>
                    <a:pt x="195" y="39"/>
                    <a:pt x="193" y="38"/>
                    <a:pt x="190" y="37"/>
                  </a:cubicBezTo>
                  <a:cubicBezTo>
                    <a:pt x="187" y="36"/>
                    <a:pt x="184" y="36"/>
                    <a:pt x="181" y="37"/>
                  </a:cubicBezTo>
                  <a:cubicBezTo>
                    <a:pt x="177" y="41"/>
                    <a:pt x="175" y="52"/>
                    <a:pt x="168" y="40"/>
                  </a:cubicBezTo>
                  <a:cubicBezTo>
                    <a:pt x="167" y="39"/>
                    <a:pt x="167" y="44"/>
                    <a:pt x="165" y="45"/>
                  </a:cubicBezTo>
                  <a:cubicBezTo>
                    <a:pt x="164" y="46"/>
                    <a:pt x="162" y="47"/>
                    <a:pt x="160" y="47"/>
                  </a:cubicBezTo>
                  <a:cubicBezTo>
                    <a:pt x="157" y="47"/>
                    <a:pt x="159" y="40"/>
                    <a:pt x="154" y="44"/>
                  </a:cubicBezTo>
                  <a:cubicBezTo>
                    <a:pt x="153" y="45"/>
                    <a:pt x="153" y="46"/>
                    <a:pt x="152" y="47"/>
                  </a:cubicBezTo>
                  <a:cubicBezTo>
                    <a:pt x="147" y="50"/>
                    <a:pt x="144" y="53"/>
                    <a:pt x="144" y="58"/>
                  </a:cubicBezTo>
                  <a:cubicBezTo>
                    <a:pt x="145" y="69"/>
                    <a:pt x="132" y="70"/>
                    <a:pt x="129" y="78"/>
                  </a:cubicBezTo>
                  <a:cubicBezTo>
                    <a:pt x="128" y="79"/>
                    <a:pt x="126" y="80"/>
                    <a:pt x="125" y="81"/>
                  </a:cubicBezTo>
                  <a:cubicBezTo>
                    <a:pt x="120" y="91"/>
                    <a:pt x="113" y="99"/>
                    <a:pt x="103" y="105"/>
                  </a:cubicBezTo>
                  <a:cubicBezTo>
                    <a:pt x="99" y="108"/>
                    <a:pt x="97" y="112"/>
                    <a:pt x="97" y="118"/>
                  </a:cubicBezTo>
                  <a:cubicBezTo>
                    <a:pt x="96" y="121"/>
                    <a:pt x="95" y="124"/>
                    <a:pt x="92" y="126"/>
                  </a:cubicBezTo>
                  <a:cubicBezTo>
                    <a:pt x="91" y="127"/>
                    <a:pt x="89" y="127"/>
                    <a:pt x="87" y="127"/>
                  </a:cubicBezTo>
                  <a:cubicBezTo>
                    <a:pt x="85" y="126"/>
                    <a:pt x="83" y="126"/>
                    <a:pt x="80" y="127"/>
                  </a:cubicBezTo>
                  <a:cubicBezTo>
                    <a:pt x="78" y="129"/>
                    <a:pt x="75" y="130"/>
                    <a:pt x="73" y="132"/>
                  </a:cubicBezTo>
                  <a:cubicBezTo>
                    <a:pt x="71" y="135"/>
                    <a:pt x="70" y="137"/>
                    <a:pt x="67" y="139"/>
                  </a:cubicBezTo>
                  <a:cubicBezTo>
                    <a:pt x="65" y="141"/>
                    <a:pt x="62" y="142"/>
                    <a:pt x="60" y="145"/>
                  </a:cubicBezTo>
                  <a:cubicBezTo>
                    <a:pt x="59" y="147"/>
                    <a:pt x="58" y="149"/>
                    <a:pt x="56" y="151"/>
                  </a:cubicBezTo>
                  <a:cubicBezTo>
                    <a:pt x="53" y="155"/>
                    <a:pt x="52" y="160"/>
                    <a:pt x="49" y="165"/>
                  </a:cubicBezTo>
                  <a:cubicBezTo>
                    <a:pt x="48" y="166"/>
                    <a:pt x="47" y="167"/>
                    <a:pt x="45" y="167"/>
                  </a:cubicBezTo>
                  <a:cubicBezTo>
                    <a:pt x="42" y="167"/>
                    <a:pt x="40" y="166"/>
                    <a:pt x="38" y="165"/>
                  </a:cubicBezTo>
                  <a:cubicBezTo>
                    <a:pt x="35" y="163"/>
                    <a:pt x="31" y="162"/>
                    <a:pt x="28" y="161"/>
                  </a:cubicBezTo>
                  <a:cubicBezTo>
                    <a:pt x="26" y="160"/>
                    <a:pt x="23" y="159"/>
                    <a:pt x="22" y="157"/>
                  </a:cubicBezTo>
                  <a:cubicBezTo>
                    <a:pt x="17" y="140"/>
                    <a:pt x="28" y="122"/>
                    <a:pt x="19" y="105"/>
                  </a:cubicBezTo>
                  <a:cubicBezTo>
                    <a:pt x="15" y="104"/>
                    <a:pt x="11" y="107"/>
                    <a:pt x="7" y="106"/>
                  </a:cubicBezTo>
                  <a:cubicBezTo>
                    <a:pt x="6" y="105"/>
                    <a:pt x="5" y="104"/>
                    <a:pt x="4" y="102"/>
                  </a:cubicBezTo>
                  <a:cubicBezTo>
                    <a:pt x="2" y="98"/>
                    <a:pt x="1" y="94"/>
                    <a:pt x="1" y="90"/>
                  </a:cubicBezTo>
                  <a:cubicBezTo>
                    <a:pt x="3" y="83"/>
                    <a:pt x="0" y="76"/>
                    <a:pt x="1" y="69"/>
                  </a:cubicBezTo>
                  <a:cubicBezTo>
                    <a:pt x="2" y="66"/>
                    <a:pt x="4" y="63"/>
                    <a:pt x="7" y="61"/>
                  </a:cubicBezTo>
                  <a:cubicBezTo>
                    <a:pt x="16" y="61"/>
                    <a:pt x="25" y="61"/>
                    <a:pt x="33" y="65"/>
                  </a:cubicBezTo>
                  <a:cubicBezTo>
                    <a:pt x="34" y="68"/>
                    <a:pt x="35" y="70"/>
                    <a:pt x="35" y="73"/>
                  </a:cubicBezTo>
                  <a:cubicBezTo>
                    <a:pt x="30" y="91"/>
                    <a:pt x="41" y="97"/>
                    <a:pt x="55" y="103"/>
                  </a:cubicBezTo>
                  <a:cubicBezTo>
                    <a:pt x="65" y="118"/>
                    <a:pt x="68" y="101"/>
                    <a:pt x="74" y="98"/>
                  </a:cubicBezTo>
                  <a:cubicBezTo>
                    <a:pt x="96" y="77"/>
                    <a:pt x="116" y="53"/>
                    <a:pt x="136" y="29"/>
                  </a:cubicBezTo>
                  <a:cubicBezTo>
                    <a:pt x="142" y="22"/>
                    <a:pt x="146" y="14"/>
                    <a:pt x="148" y="4"/>
                  </a:cubicBezTo>
                  <a:cubicBezTo>
                    <a:pt x="149" y="3"/>
                    <a:pt x="150" y="1"/>
                    <a:pt x="152" y="0"/>
                  </a:cubicBezTo>
                  <a:close/>
                </a:path>
              </a:pathLst>
            </a:custGeom>
            <a:solidFill>
              <a:srgbClr val="241F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5"/>
            <p:cNvSpPr/>
            <p:nvPr/>
          </p:nvSpPr>
          <p:spPr>
            <a:xfrm>
              <a:off x="436" y="1588"/>
              <a:ext cx="141" cy="243"/>
            </a:xfrm>
            <a:custGeom>
              <a:avLst/>
              <a:gdLst/>
              <a:ahLst/>
              <a:cxnLst/>
              <a:rect l="l" t="t" r="r" b="b"/>
              <a:pathLst>
                <a:path w="142" h="245" extrusionOk="0">
                  <a:moveTo>
                    <a:pt x="70" y="233"/>
                  </a:moveTo>
                  <a:cubicBezTo>
                    <a:pt x="83" y="222"/>
                    <a:pt x="86" y="209"/>
                    <a:pt x="75" y="194"/>
                  </a:cubicBezTo>
                  <a:cubicBezTo>
                    <a:pt x="45" y="154"/>
                    <a:pt x="34" y="107"/>
                    <a:pt x="18" y="61"/>
                  </a:cubicBezTo>
                  <a:cubicBezTo>
                    <a:pt x="16" y="55"/>
                    <a:pt x="17" y="46"/>
                    <a:pt x="6" y="45"/>
                  </a:cubicBezTo>
                  <a:cubicBezTo>
                    <a:pt x="4" y="43"/>
                    <a:pt x="0" y="42"/>
                    <a:pt x="2" y="38"/>
                  </a:cubicBezTo>
                  <a:cubicBezTo>
                    <a:pt x="20" y="32"/>
                    <a:pt x="20" y="16"/>
                    <a:pt x="23" y="2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6" y="2"/>
                    <a:pt x="40" y="4"/>
                    <a:pt x="44" y="5"/>
                  </a:cubicBezTo>
                  <a:cubicBezTo>
                    <a:pt x="46" y="6"/>
                    <a:pt x="47" y="6"/>
                    <a:pt x="49" y="7"/>
                  </a:cubicBezTo>
                  <a:cubicBezTo>
                    <a:pt x="50" y="8"/>
                    <a:pt x="51" y="10"/>
                    <a:pt x="51" y="12"/>
                  </a:cubicBezTo>
                  <a:cubicBezTo>
                    <a:pt x="50" y="17"/>
                    <a:pt x="46" y="18"/>
                    <a:pt x="41" y="20"/>
                  </a:cubicBezTo>
                  <a:cubicBezTo>
                    <a:pt x="30" y="25"/>
                    <a:pt x="28" y="35"/>
                    <a:pt x="30" y="45"/>
                  </a:cubicBezTo>
                  <a:cubicBezTo>
                    <a:pt x="36" y="69"/>
                    <a:pt x="40" y="94"/>
                    <a:pt x="67" y="104"/>
                  </a:cubicBezTo>
                  <a:cubicBezTo>
                    <a:pt x="69" y="107"/>
                    <a:pt x="69" y="110"/>
                    <a:pt x="68" y="112"/>
                  </a:cubicBezTo>
                  <a:cubicBezTo>
                    <a:pt x="67" y="114"/>
                    <a:pt x="66" y="115"/>
                    <a:pt x="65" y="117"/>
                  </a:cubicBezTo>
                  <a:cubicBezTo>
                    <a:pt x="59" y="121"/>
                    <a:pt x="59" y="127"/>
                    <a:pt x="60" y="133"/>
                  </a:cubicBezTo>
                  <a:cubicBezTo>
                    <a:pt x="60" y="136"/>
                    <a:pt x="63" y="139"/>
                    <a:pt x="64" y="141"/>
                  </a:cubicBezTo>
                  <a:cubicBezTo>
                    <a:pt x="67" y="147"/>
                    <a:pt x="69" y="152"/>
                    <a:pt x="72" y="156"/>
                  </a:cubicBezTo>
                  <a:cubicBezTo>
                    <a:pt x="74" y="160"/>
                    <a:pt x="76" y="164"/>
                    <a:pt x="78" y="167"/>
                  </a:cubicBezTo>
                  <a:cubicBezTo>
                    <a:pt x="81" y="171"/>
                    <a:pt x="83" y="176"/>
                    <a:pt x="85" y="180"/>
                  </a:cubicBezTo>
                  <a:cubicBezTo>
                    <a:pt x="86" y="183"/>
                    <a:pt x="87" y="186"/>
                    <a:pt x="89" y="188"/>
                  </a:cubicBezTo>
                  <a:cubicBezTo>
                    <a:pt x="91" y="191"/>
                    <a:pt x="93" y="194"/>
                    <a:pt x="95" y="196"/>
                  </a:cubicBezTo>
                  <a:cubicBezTo>
                    <a:pt x="97" y="199"/>
                    <a:pt x="100" y="199"/>
                    <a:pt x="102" y="197"/>
                  </a:cubicBezTo>
                  <a:cubicBezTo>
                    <a:pt x="104" y="196"/>
                    <a:pt x="105" y="195"/>
                    <a:pt x="106" y="193"/>
                  </a:cubicBezTo>
                  <a:cubicBezTo>
                    <a:pt x="109" y="191"/>
                    <a:pt x="111" y="189"/>
                    <a:pt x="114" y="187"/>
                  </a:cubicBezTo>
                  <a:cubicBezTo>
                    <a:pt x="117" y="185"/>
                    <a:pt x="120" y="183"/>
                    <a:pt x="123" y="181"/>
                  </a:cubicBezTo>
                  <a:cubicBezTo>
                    <a:pt x="133" y="177"/>
                    <a:pt x="139" y="180"/>
                    <a:pt x="141" y="190"/>
                  </a:cubicBezTo>
                  <a:cubicBezTo>
                    <a:pt x="142" y="198"/>
                    <a:pt x="140" y="205"/>
                    <a:pt x="136" y="212"/>
                  </a:cubicBezTo>
                  <a:cubicBezTo>
                    <a:pt x="128" y="218"/>
                    <a:pt x="128" y="206"/>
                    <a:pt x="123" y="206"/>
                  </a:cubicBezTo>
                  <a:cubicBezTo>
                    <a:pt x="102" y="211"/>
                    <a:pt x="91" y="231"/>
                    <a:pt x="74" y="241"/>
                  </a:cubicBezTo>
                  <a:cubicBezTo>
                    <a:pt x="73" y="243"/>
                    <a:pt x="71" y="244"/>
                    <a:pt x="69" y="245"/>
                  </a:cubicBezTo>
                  <a:cubicBezTo>
                    <a:pt x="60" y="240"/>
                    <a:pt x="66" y="237"/>
                    <a:pt x="70" y="233"/>
                  </a:cubicBezTo>
                  <a:close/>
                </a:path>
              </a:pathLst>
            </a:custGeom>
            <a:solidFill>
              <a:srgbClr val="2822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5"/>
            <p:cNvSpPr/>
            <p:nvPr/>
          </p:nvSpPr>
          <p:spPr>
            <a:xfrm>
              <a:off x="626" y="1407"/>
              <a:ext cx="119" cy="102"/>
            </a:xfrm>
            <a:custGeom>
              <a:avLst/>
              <a:gdLst/>
              <a:ahLst/>
              <a:cxnLst/>
              <a:rect l="l" t="t" r="r" b="b"/>
              <a:pathLst>
                <a:path w="120" h="103" extrusionOk="0">
                  <a:moveTo>
                    <a:pt x="110" y="88"/>
                  </a:moveTo>
                  <a:cubicBezTo>
                    <a:pt x="110" y="91"/>
                    <a:pt x="110" y="93"/>
                    <a:pt x="110" y="96"/>
                  </a:cubicBezTo>
                  <a:cubicBezTo>
                    <a:pt x="106" y="100"/>
                    <a:pt x="101" y="103"/>
                    <a:pt x="95" y="101"/>
                  </a:cubicBezTo>
                  <a:cubicBezTo>
                    <a:pt x="87" y="95"/>
                    <a:pt x="82" y="87"/>
                    <a:pt x="74" y="82"/>
                  </a:cubicBezTo>
                  <a:cubicBezTo>
                    <a:pt x="70" y="78"/>
                    <a:pt x="66" y="73"/>
                    <a:pt x="59" y="73"/>
                  </a:cubicBezTo>
                  <a:cubicBezTo>
                    <a:pt x="56" y="72"/>
                    <a:pt x="52" y="72"/>
                    <a:pt x="49" y="72"/>
                  </a:cubicBezTo>
                  <a:cubicBezTo>
                    <a:pt x="45" y="73"/>
                    <a:pt x="41" y="73"/>
                    <a:pt x="38" y="73"/>
                  </a:cubicBezTo>
                  <a:cubicBezTo>
                    <a:pt x="33" y="73"/>
                    <a:pt x="28" y="72"/>
                    <a:pt x="23" y="71"/>
                  </a:cubicBezTo>
                  <a:cubicBezTo>
                    <a:pt x="18" y="66"/>
                    <a:pt x="0" y="76"/>
                    <a:pt x="7" y="58"/>
                  </a:cubicBezTo>
                  <a:cubicBezTo>
                    <a:pt x="21" y="53"/>
                    <a:pt x="35" y="54"/>
                    <a:pt x="49" y="51"/>
                  </a:cubicBezTo>
                  <a:cubicBezTo>
                    <a:pt x="63" y="54"/>
                    <a:pt x="66" y="47"/>
                    <a:pt x="63" y="35"/>
                  </a:cubicBezTo>
                  <a:cubicBezTo>
                    <a:pt x="62" y="30"/>
                    <a:pt x="59" y="25"/>
                    <a:pt x="60" y="19"/>
                  </a:cubicBezTo>
                  <a:cubicBezTo>
                    <a:pt x="61" y="15"/>
                    <a:pt x="64" y="13"/>
                    <a:pt x="68" y="13"/>
                  </a:cubicBezTo>
                  <a:cubicBezTo>
                    <a:pt x="76" y="15"/>
                    <a:pt x="84" y="13"/>
                    <a:pt x="91" y="11"/>
                  </a:cubicBezTo>
                  <a:cubicBezTo>
                    <a:pt x="95" y="9"/>
                    <a:pt x="99" y="7"/>
                    <a:pt x="102" y="4"/>
                  </a:cubicBezTo>
                  <a:cubicBezTo>
                    <a:pt x="106" y="2"/>
                    <a:pt x="110" y="0"/>
                    <a:pt x="115" y="3"/>
                  </a:cubicBezTo>
                  <a:cubicBezTo>
                    <a:pt x="120" y="16"/>
                    <a:pt x="118" y="30"/>
                    <a:pt x="116" y="43"/>
                  </a:cubicBezTo>
                  <a:cubicBezTo>
                    <a:pt x="113" y="48"/>
                    <a:pt x="113" y="53"/>
                    <a:pt x="113" y="58"/>
                  </a:cubicBezTo>
                  <a:cubicBezTo>
                    <a:pt x="111" y="68"/>
                    <a:pt x="112" y="78"/>
                    <a:pt x="110" y="88"/>
                  </a:cubicBezTo>
                  <a:close/>
                </a:path>
              </a:pathLst>
            </a:custGeom>
            <a:solidFill>
              <a:srgbClr val="F7DBC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5"/>
            <p:cNvSpPr/>
            <p:nvPr/>
          </p:nvSpPr>
          <p:spPr>
            <a:xfrm>
              <a:off x="651" y="1677"/>
              <a:ext cx="61" cy="111"/>
            </a:xfrm>
            <a:custGeom>
              <a:avLst/>
              <a:gdLst/>
              <a:ahLst/>
              <a:cxnLst/>
              <a:rect l="l" t="t" r="r" b="b"/>
              <a:pathLst>
                <a:path w="61" h="112" extrusionOk="0">
                  <a:moveTo>
                    <a:pt x="5" y="27"/>
                  </a:moveTo>
                  <a:cubicBezTo>
                    <a:pt x="9" y="15"/>
                    <a:pt x="24" y="11"/>
                    <a:pt x="29" y="0"/>
                  </a:cubicBezTo>
                  <a:cubicBezTo>
                    <a:pt x="37" y="9"/>
                    <a:pt x="34" y="20"/>
                    <a:pt x="35" y="30"/>
                  </a:cubicBezTo>
                  <a:cubicBezTo>
                    <a:pt x="36" y="37"/>
                    <a:pt x="39" y="43"/>
                    <a:pt x="41" y="50"/>
                  </a:cubicBezTo>
                  <a:cubicBezTo>
                    <a:pt x="43" y="55"/>
                    <a:pt x="46" y="61"/>
                    <a:pt x="47" y="66"/>
                  </a:cubicBezTo>
                  <a:cubicBezTo>
                    <a:pt x="48" y="79"/>
                    <a:pt x="61" y="94"/>
                    <a:pt x="41" y="103"/>
                  </a:cubicBezTo>
                  <a:cubicBezTo>
                    <a:pt x="37" y="103"/>
                    <a:pt x="34" y="103"/>
                    <a:pt x="30" y="103"/>
                  </a:cubicBezTo>
                  <a:cubicBezTo>
                    <a:pt x="24" y="110"/>
                    <a:pt x="17" y="112"/>
                    <a:pt x="9" y="109"/>
                  </a:cubicBezTo>
                  <a:cubicBezTo>
                    <a:pt x="3" y="104"/>
                    <a:pt x="1" y="97"/>
                    <a:pt x="0" y="90"/>
                  </a:cubicBezTo>
                  <a:cubicBezTo>
                    <a:pt x="0" y="80"/>
                    <a:pt x="0" y="69"/>
                    <a:pt x="0" y="59"/>
                  </a:cubicBezTo>
                  <a:cubicBezTo>
                    <a:pt x="1" y="48"/>
                    <a:pt x="2" y="38"/>
                    <a:pt x="5" y="27"/>
                  </a:cubicBezTo>
                  <a:close/>
                </a:path>
              </a:pathLst>
            </a:custGeom>
            <a:solidFill>
              <a:srgbClr val="C0BD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5"/>
            <p:cNvSpPr/>
            <p:nvPr/>
          </p:nvSpPr>
          <p:spPr>
            <a:xfrm>
              <a:off x="398" y="1273"/>
              <a:ext cx="41" cy="206"/>
            </a:xfrm>
            <a:custGeom>
              <a:avLst/>
              <a:gdLst/>
              <a:ahLst/>
              <a:cxnLst/>
              <a:rect l="l" t="t" r="r" b="b"/>
              <a:pathLst>
                <a:path w="41" h="207" extrusionOk="0">
                  <a:moveTo>
                    <a:pt x="7" y="127"/>
                  </a:moveTo>
                  <a:cubicBezTo>
                    <a:pt x="11" y="111"/>
                    <a:pt x="3" y="96"/>
                    <a:pt x="8" y="80"/>
                  </a:cubicBezTo>
                  <a:cubicBezTo>
                    <a:pt x="5" y="63"/>
                    <a:pt x="4" y="47"/>
                    <a:pt x="16" y="33"/>
                  </a:cubicBezTo>
                  <a:cubicBezTo>
                    <a:pt x="17" y="27"/>
                    <a:pt x="18" y="22"/>
                    <a:pt x="17" y="17"/>
                  </a:cubicBezTo>
                  <a:cubicBezTo>
                    <a:pt x="16" y="11"/>
                    <a:pt x="16" y="5"/>
                    <a:pt x="22" y="1"/>
                  </a:cubicBezTo>
                  <a:cubicBezTo>
                    <a:pt x="24" y="1"/>
                    <a:pt x="26" y="0"/>
                    <a:pt x="28" y="1"/>
                  </a:cubicBezTo>
                  <a:cubicBezTo>
                    <a:pt x="34" y="3"/>
                    <a:pt x="39" y="5"/>
                    <a:pt x="39" y="13"/>
                  </a:cubicBezTo>
                  <a:cubicBezTo>
                    <a:pt x="34" y="19"/>
                    <a:pt x="37" y="25"/>
                    <a:pt x="39" y="31"/>
                  </a:cubicBezTo>
                  <a:cubicBezTo>
                    <a:pt x="38" y="41"/>
                    <a:pt x="31" y="48"/>
                    <a:pt x="29" y="57"/>
                  </a:cubicBezTo>
                  <a:cubicBezTo>
                    <a:pt x="28" y="61"/>
                    <a:pt x="28" y="65"/>
                    <a:pt x="31" y="68"/>
                  </a:cubicBezTo>
                  <a:cubicBezTo>
                    <a:pt x="33" y="70"/>
                    <a:pt x="36" y="72"/>
                    <a:pt x="37" y="74"/>
                  </a:cubicBezTo>
                  <a:cubicBezTo>
                    <a:pt x="38" y="76"/>
                    <a:pt x="38" y="78"/>
                    <a:pt x="38" y="79"/>
                  </a:cubicBezTo>
                  <a:cubicBezTo>
                    <a:pt x="35" y="85"/>
                    <a:pt x="30" y="88"/>
                    <a:pt x="28" y="94"/>
                  </a:cubicBezTo>
                  <a:cubicBezTo>
                    <a:pt x="26" y="98"/>
                    <a:pt x="25" y="103"/>
                    <a:pt x="24" y="108"/>
                  </a:cubicBezTo>
                  <a:cubicBezTo>
                    <a:pt x="25" y="114"/>
                    <a:pt x="32" y="110"/>
                    <a:pt x="34" y="115"/>
                  </a:cubicBezTo>
                  <a:cubicBezTo>
                    <a:pt x="35" y="118"/>
                    <a:pt x="35" y="120"/>
                    <a:pt x="33" y="123"/>
                  </a:cubicBezTo>
                  <a:cubicBezTo>
                    <a:pt x="21" y="129"/>
                    <a:pt x="21" y="138"/>
                    <a:pt x="25" y="150"/>
                  </a:cubicBezTo>
                  <a:cubicBezTo>
                    <a:pt x="31" y="167"/>
                    <a:pt x="41" y="183"/>
                    <a:pt x="40" y="203"/>
                  </a:cubicBezTo>
                  <a:cubicBezTo>
                    <a:pt x="39" y="204"/>
                    <a:pt x="38" y="206"/>
                    <a:pt x="36" y="207"/>
                  </a:cubicBezTo>
                  <a:cubicBezTo>
                    <a:pt x="32" y="200"/>
                    <a:pt x="28" y="193"/>
                    <a:pt x="24" y="187"/>
                  </a:cubicBezTo>
                  <a:cubicBezTo>
                    <a:pt x="9" y="169"/>
                    <a:pt x="0" y="150"/>
                    <a:pt x="7" y="127"/>
                  </a:cubicBezTo>
                  <a:close/>
                </a:path>
              </a:pathLst>
            </a:custGeom>
            <a:solidFill>
              <a:srgbClr val="2B20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5"/>
            <p:cNvSpPr/>
            <p:nvPr/>
          </p:nvSpPr>
          <p:spPr>
            <a:xfrm>
              <a:off x="627" y="1177"/>
              <a:ext cx="115" cy="179"/>
            </a:xfrm>
            <a:custGeom>
              <a:avLst/>
              <a:gdLst/>
              <a:ahLst/>
              <a:cxnLst/>
              <a:rect l="l" t="t" r="r" b="b"/>
              <a:pathLst>
                <a:path w="116" h="180" extrusionOk="0">
                  <a:moveTo>
                    <a:pt x="113" y="104"/>
                  </a:moveTo>
                  <a:cubicBezTo>
                    <a:pt x="113" y="116"/>
                    <a:pt x="113" y="129"/>
                    <a:pt x="114" y="142"/>
                  </a:cubicBezTo>
                  <a:cubicBezTo>
                    <a:pt x="116" y="152"/>
                    <a:pt x="116" y="162"/>
                    <a:pt x="114" y="173"/>
                  </a:cubicBezTo>
                  <a:cubicBezTo>
                    <a:pt x="113" y="175"/>
                    <a:pt x="113" y="177"/>
                    <a:pt x="113" y="179"/>
                  </a:cubicBezTo>
                  <a:cubicBezTo>
                    <a:pt x="107" y="180"/>
                    <a:pt x="106" y="175"/>
                    <a:pt x="105" y="171"/>
                  </a:cubicBezTo>
                  <a:cubicBezTo>
                    <a:pt x="106" y="142"/>
                    <a:pt x="94" y="116"/>
                    <a:pt x="80" y="91"/>
                  </a:cubicBezTo>
                  <a:cubicBezTo>
                    <a:pt x="75" y="82"/>
                    <a:pt x="70" y="73"/>
                    <a:pt x="67" y="64"/>
                  </a:cubicBezTo>
                  <a:cubicBezTo>
                    <a:pt x="66" y="57"/>
                    <a:pt x="67" y="48"/>
                    <a:pt x="59" y="44"/>
                  </a:cubicBezTo>
                  <a:cubicBezTo>
                    <a:pt x="54" y="40"/>
                    <a:pt x="50" y="37"/>
                    <a:pt x="44" y="34"/>
                  </a:cubicBezTo>
                  <a:cubicBezTo>
                    <a:pt x="42" y="33"/>
                    <a:pt x="39" y="32"/>
                    <a:pt x="37" y="31"/>
                  </a:cubicBezTo>
                  <a:cubicBezTo>
                    <a:pt x="25" y="22"/>
                    <a:pt x="8" y="22"/>
                    <a:pt x="0" y="8"/>
                  </a:cubicBezTo>
                  <a:cubicBezTo>
                    <a:pt x="1" y="5"/>
                    <a:pt x="3" y="3"/>
                    <a:pt x="6" y="2"/>
                  </a:cubicBezTo>
                  <a:cubicBezTo>
                    <a:pt x="21" y="0"/>
                    <a:pt x="32" y="6"/>
                    <a:pt x="41" y="17"/>
                  </a:cubicBezTo>
                  <a:cubicBezTo>
                    <a:pt x="62" y="33"/>
                    <a:pt x="87" y="46"/>
                    <a:pt x="100" y="71"/>
                  </a:cubicBezTo>
                  <a:cubicBezTo>
                    <a:pt x="104" y="78"/>
                    <a:pt x="110" y="85"/>
                    <a:pt x="110" y="94"/>
                  </a:cubicBezTo>
                  <a:cubicBezTo>
                    <a:pt x="111" y="101"/>
                    <a:pt x="105" y="107"/>
                    <a:pt x="107" y="113"/>
                  </a:cubicBezTo>
                  <a:cubicBezTo>
                    <a:pt x="110" y="112"/>
                    <a:pt x="104" y="103"/>
                    <a:pt x="113" y="104"/>
                  </a:cubicBezTo>
                  <a:close/>
                </a:path>
              </a:pathLst>
            </a:custGeom>
            <a:solidFill>
              <a:srgbClr val="382A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5"/>
            <p:cNvSpPr/>
            <p:nvPr/>
          </p:nvSpPr>
          <p:spPr>
            <a:xfrm>
              <a:off x="458" y="1170"/>
              <a:ext cx="174" cy="63"/>
            </a:xfrm>
            <a:custGeom>
              <a:avLst/>
              <a:gdLst/>
              <a:ahLst/>
              <a:cxnLst/>
              <a:rect l="l" t="t" r="r" b="b"/>
              <a:pathLst>
                <a:path w="176" h="63" extrusionOk="0">
                  <a:moveTo>
                    <a:pt x="176" y="12"/>
                  </a:moveTo>
                  <a:cubicBezTo>
                    <a:pt x="175" y="13"/>
                    <a:pt x="173" y="14"/>
                    <a:pt x="172" y="15"/>
                  </a:cubicBezTo>
                  <a:cubicBezTo>
                    <a:pt x="165" y="23"/>
                    <a:pt x="151" y="17"/>
                    <a:pt x="146" y="27"/>
                  </a:cubicBezTo>
                  <a:cubicBezTo>
                    <a:pt x="136" y="29"/>
                    <a:pt x="126" y="35"/>
                    <a:pt x="116" y="31"/>
                  </a:cubicBezTo>
                  <a:cubicBezTo>
                    <a:pt x="112" y="26"/>
                    <a:pt x="116" y="23"/>
                    <a:pt x="119" y="20"/>
                  </a:cubicBezTo>
                  <a:cubicBezTo>
                    <a:pt x="107" y="27"/>
                    <a:pt x="89" y="20"/>
                    <a:pt x="79" y="33"/>
                  </a:cubicBezTo>
                  <a:cubicBezTo>
                    <a:pt x="71" y="39"/>
                    <a:pt x="61" y="44"/>
                    <a:pt x="51" y="47"/>
                  </a:cubicBezTo>
                  <a:cubicBezTo>
                    <a:pt x="44" y="48"/>
                    <a:pt x="39" y="53"/>
                    <a:pt x="33" y="57"/>
                  </a:cubicBezTo>
                  <a:cubicBezTo>
                    <a:pt x="28" y="59"/>
                    <a:pt x="24" y="60"/>
                    <a:pt x="20" y="62"/>
                  </a:cubicBezTo>
                  <a:cubicBezTo>
                    <a:pt x="16" y="63"/>
                    <a:pt x="12" y="63"/>
                    <a:pt x="8" y="62"/>
                  </a:cubicBezTo>
                  <a:cubicBezTo>
                    <a:pt x="3" y="60"/>
                    <a:pt x="0" y="56"/>
                    <a:pt x="0" y="51"/>
                  </a:cubicBezTo>
                  <a:cubicBezTo>
                    <a:pt x="18" y="34"/>
                    <a:pt x="41" y="27"/>
                    <a:pt x="63" y="19"/>
                  </a:cubicBezTo>
                  <a:cubicBezTo>
                    <a:pt x="89" y="11"/>
                    <a:pt x="116" y="6"/>
                    <a:pt x="144" y="7"/>
                  </a:cubicBezTo>
                  <a:cubicBezTo>
                    <a:pt x="154" y="12"/>
                    <a:pt x="167" y="0"/>
                    <a:pt x="176" y="12"/>
                  </a:cubicBezTo>
                  <a:close/>
                </a:path>
              </a:pathLst>
            </a:custGeom>
            <a:solidFill>
              <a:srgbClr val="3124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5"/>
            <p:cNvSpPr/>
            <p:nvPr/>
          </p:nvSpPr>
          <p:spPr>
            <a:xfrm>
              <a:off x="649" y="1358"/>
              <a:ext cx="102" cy="70"/>
            </a:xfrm>
            <a:custGeom>
              <a:avLst/>
              <a:gdLst/>
              <a:ahLst/>
              <a:cxnLst/>
              <a:rect l="l" t="t" r="r" b="b"/>
              <a:pathLst>
                <a:path w="103" h="71" extrusionOk="0">
                  <a:moveTo>
                    <a:pt x="47" y="66"/>
                  </a:moveTo>
                  <a:cubicBezTo>
                    <a:pt x="44" y="67"/>
                    <a:pt x="40" y="65"/>
                    <a:pt x="39" y="70"/>
                  </a:cubicBezTo>
                  <a:cubicBezTo>
                    <a:pt x="37" y="71"/>
                    <a:pt x="36" y="71"/>
                    <a:pt x="34" y="70"/>
                  </a:cubicBezTo>
                  <a:cubicBezTo>
                    <a:pt x="30" y="66"/>
                    <a:pt x="28" y="62"/>
                    <a:pt x="27" y="58"/>
                  </a:cubicBezTo>
                  <a:cubicBezTo>
                    <a:pt x="25" y="47"/>
                    <a:pt x="22" y="39"/>
                    <a:pt x="9" y="39"/>
                  </a:cubicBezTo>
                  <a:cubicBezTo>
                    <a:pt x="0" y="40"/>
                    <a:pt x="2" y="33"/>
                    <a:pt x="6" y="28"/>
                  </a:cubicBezTo>
                  <a:cubicBezTo>
                    <a:pt x="13" y="25"/>
                    <a:pt x="18" y="19"/>
                    <a:pt x="23" y="13"/>
                  </a:cubicBezTo>
                  <a:cubicBezTo>
                    <a:pt x="45" y="17"/>
                    <a:pt x="64" y="8"/>
                    <a:pt x="84" y="0"/>
                  </a:cubicBezTo>
                  <a:cubicBezTo>
                    <a:pt x="94" y="3"/>
                    <a:pt x="86" y="13"/>
                    <a:pt x="91" y="18"/>
                  </a:cubicBezTo>
                  <a:cubicBezTo>
                    <a:pt x="92" y="23"/>
                    <a:pt x="94" y="28"/>
                    <a:pt x="96" y="33"/>
                  </a:cubicBezTo>
                  <a:cubicBezTo>
                    <a:pt x="96" y="40"/>
                    <a:pt x="103" y="49"/>
                    <a:pt x="91" y="54"/>
                  </a:cubicBezTo>
                  <a:cubicBezTo>
                    <a:pt x="86" y="52"/>
                    <a:pt x="83" y="56"/>
                    <a:pt x="79" y="58"/>
                  </a:cubicBezTo>
                  <a:cubicBezTo>
                    <a:pt x="78" y="57"/>
                    <a:pt x="77" y="55"/>
                    <a:pt x="77" y="53"/>
                  </a:cubicBezTo>
                  <a:cubicBezTo>
                    <a:pt x="77" y="49"/>
                    <a:pt x="80" y="45"/>
                    <a:pt x="81" y="40"/>
                  </a:cubicBezTo>
                  <a:cubicBezTo>
                    <a:pt x="81" y="37"/>
                    <a:pt x="81" y="33"/>
                    <a:pt x="78" y="33"/>
                  </a:cubicBezTo>
                  <a:cubicBezTo>
                    <a:pt x="67" y="32"/>
                    <a:pt x="58" y="41"/>
                    <a:pt x="47" y="39"/>
                  </a:cubicBezTo>
                  <a:cubicBezTo>
                    <a:pt x="44" y="38"/>
                    <a:pt x="45" y="48"/>
                    <a:pt x="46" y="53"/>
                  </a:cubicBezTo>
                  <a:cubicBezTo>
                    <a:pt x="47" y="56"/>
                    <a:pt x="48" y="58"/>
                    <a:pt x="49" y="61"/>
                  </a:cubicBezTo>
                  <a:cubicBezTo>
                    <a:pt x="49" y="62"/>
                    <a:pt x="48" y="64"/>
                    <a:pt x="47" y="66"/>
                  </a:cubicBezTo>
                  <a:close/>
                </a:path>
              </a:pathLst>
            </a:custGeom>
            <a:solidFill>
              <a:srgbClr val="2B23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5"/>
            <p:cNvSpPr/>
            <p:nvPr/>
          </p:nvSpPr>
          <p:spPr>
            <a:xfrm>
              <a:off x="509" y="1774"/>
              <a:ext cx="75" cy="65"/>
            </a:xfrm>
            <a:custGeom>
              <a:avLst/>
              <a:gdLst/>
              <a:ahLst/>
              <a:cxnLst/>
              <a:rect l="l" t="t" r="r" b="b"/>
              <a:pathLst>
                <a:path w="75" h="65" extrusionOk="0">
                  <a:moveTo>
                    <a:pt x="60" y="25"/>
                  </a:moveTo>
                  <a:cubicBezTo>
                    <a:pt x="61" y="18"/>
                    <a:pt x="63" y="10"/>
                    <a:pt x="65" y="2"/>
                  </a:cubicBezTo>
                  <a:cubicBezTo>
                    <a:pt x="67" y="0"/>
                    <a:pt x="68" y="1"/>
                    <a:pt x="70" y="3"/>
                  </a:cubicBezTo>
                  <a:cubicBezTo>
                    <a:pt x="75" y="11"/>
                    <a:pt x="73" y="19"/>
                    <a:pt x="73" y="28"/>
                  </a:cubicBezTo>
                  <a:cubicBezTo>
                    <a:pt x="73" y="31"/>
                    <a:pt x="72" y="34"/>
                    <a:pt x="70" y="37"/>
                  </a:cubicBezTo>
                  <a:cubicBezTo>
                    <a:pt x="66" y="40"/>
                    <a:pt x="62" y="42"/>
                    <a:pt x="57" y="43"/>
                  </a:cubicBezTo>
                  <a:cubicBezTo>
                    <a:pt x="50" y="45"/>
                    <a:pt x="43" y="48"/>
                    <a:pt x="35" y="50"/>
                  </a:cubicBezTo>
                  <a:cubicBezTo>
                    <a:pt x="25" y="59"/>
                    <a:pt x="13" y="65"/>
                    <a:pt x="0" y="53"/>
                  </a:cubicBezTo>
                  <a:cubicBezTo>
                    <a:pt x="13" y="34"/>
                    <a:pt x="30" y="20"/>
                    <a:pt x="51" y="10"/>
                  </a:cubicBezTo>
                  <a:cubicBezTo>
                    <a:pt x="59" y="12"/>
                    <a:pt x="48" y="25"/>
                    <a:pt x="60" y="25"/>
                  </a:cubicBezTo>
                  <a:close/>
                </a:path>
              </a:pathLst>
            </a:custGeom>
            <a:solidFill>
              <a:srgbClr val="F8F7F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5"/>
            <p:cNvSpPr/>
            <p:nvPr/>
          </p:nvSpPr>
          <p:spPr>
            <a:xfrm>
              <a:off x="399" y="1229"/>
              <a:ext cx="53" cy="124"/>
            </a:xfrm>
            <a:custGeom>
              <a:avLst/>
              <a:gdLst/>
              <a:ahLst/>
              <a:cxnLst/>
              <a:rect l="l" t="t" r="r" b="b"/>
              <a:pathLst>
                <a:path w="53" h="125" extrusionOk="0">
                  <a:moveTo>
                    <a:pt x="19" y="76"/>
                  </a:moveTo>
                  <a:cubicBezTo>
                    <a:pt x="17" y="82"/>
                    <a:pt x="26" y="96"/>
                    <a:pt x="8" y="92"/>
                  </a:cubicBezTo>
                  <a:cubicBezTo>
                    <a:pt x="8" y="103"/>
                    <a:pt x="7" y="114"/>
                    <a:pt x="7" y="125"/>
                  </a:cubicBezTo>
                  <a:cubicBezTo>
                    <a:pt x="0" y="83"/>
                    <a:pt x="1" y="42"/>
                    <a:pt x="34" y="8"/>
                  </a:cubicBezTo>
                  <a:cubicBezTo>
                    <a:pt x="38" y="5"/>
                    <a:pt x="41" y="0"/>
                    <a:pt x="47" y="1"/>
                  </a:cubicBezTo>
                  <a:cubicBezTo>
                    <a:pt x="52" y="4"/>
                    <a:pt x="53" y="7"/>
                    <a:pt x="52" y="12"/>
                  </a:cubicBezTo>
                  <a:cubicBezTo>
                    <a:pt x="44" y="26"/>
                    <a:pt x="31" y="34"/>
                    <a:pt x="24" y="47"/>
                  </a:cubicBezTo>
                  <a:cubicBezTo>
                    <a:pt x="18" y="52"/>
                    <a:pt x="20" y="58"/>
                    <a:pt x="19" y="64"/>
                  </a:cubicBezTo>
                  <a:cubicBezTo>
                    <a:pt x="23" y="68"/>
                    <a:pt x="15" y="72"/>
                    <a:pt x="19" y="76"/>
                  </a:cubicBezTo>
                  <a:close/>
                </a:path>
              </a:pathLst>
            </a:custGeom>
            <a:solidFill>
              <a:srgbClr val="3227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5"/>
            <p:cNvSpPr/>
            <p:nvPr/>
          </p:nvSpPr>
          <p:spPr>
            <a:xfrm>
              <a:off x="704" y="1502"/>
              <a:ext cx="31" cy="66"/>
            </a:xfrm>
            <a:custGeom>
              <a:avLst/>
              <a:gdLst/>
              <a:ahLst/>
              <a:cxnLst/>
              <a:rect l="l" t="t" r="r" b="b"/>
              <a:pathLst>
                <a:path w="32" h="66" extrusionOk="0">
                  <a:moveTo>
                    <a:pt x="16" y="3"/>
                  </a:moveTo>
                  <a:cubicBezTo>
                    <a:pt x="22" y="2"/>
                    <a:pt x="27" y="1"/>
                    <a:pt x="32" y="0"/>
                  </a:cubicBezTo>
                  <a:cubicBezTo>
                    <a:pt x="29" y="23"/>
                    <a:pt x="26" y="45"/>
                    <a:pt x="16" y="66"/>
                  </a:cubicBezTo>
                  <a:cubicBezTo>
                    <a:pt x="10" y="62"/>
                    <a:pt x="12" y="56"/>
                    <a:pt x="14" y="52"/>
                  </a:cubicBezTo>
                  <a:cubicBezTo>
                    <a:pt x="20" y="39"/>
                    <a:pt x="14" y="31"/>
                    <a:pt x="4" y="24"/>
                  </a:cubicBezTo>
                  <a:cubicBezTo>
                    <a:pt x="1" y="16"/>
                    <a:pt x="0" y="8"/>
                    <a:pt x="9" y="2"/>
                  </a:cubicBezTo>
                  <a:cubicBezTo>
                    <a:pt x="12" y="1"/>
                    <a:pt x="14" y="1"/>
                    <a:pt x="16" y="3"/>
                  </a:cubicBezTo>
                  <a:close/>
                </a:path>
              </a:pathLst>
            </a:custGeom>
            <a:solidFill>
              <a:srgbClr val="3E32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5"/>
            <p:cNvSpPr/>
            <p:nvPr/>
          </p:nvSpPr>
          <p:spPr>
            <a:xfrm>
              <a:off x="458" y="1514"/>
              <a:ext cx="23" cy="79"/>
            </a:xfrm>
            <a:custGeom>
              <a:avLst/>
              <a:gdLst/>
              <a:ahLst/>
              <a:cxnLst/>
              <a:rect l="l" t="t" r="r" b="b"/>
              <a:pathLst>
                <a:path w="23" h="79" extrusionOk="0">
                  <a:moveTo>
                    <a:pt x="10" y="79"/>
                  </a:moveTo>
                  <a:cubicBezTo>
                    <a:pt x="7" y="78"/>
                    <a:pt x="4" y="77"/>
                    <a:pt x="1" y="76"/>
                  </a:cubicBezTo>
                  <a:cubicBezTo>
                    <a:pt x="1" y="74"/>
                    <a:pt x="1" y="73"/>
                    <a:pt x="1" y="71"/>
                  </a:cubicBezTo>
                  <a:cubicBezTo>
                    <a:pt x="5" y="48"/>
                    <a:pt x="0" y="24"/>
                    <a:pt x="4" y="0"/>
                  </a:cubicBezTo>
                  <a:cubicBezTo>
                    <a:pt x="16" y="0"/>
                    <a:pt x="12" y="14"/>
                    <a:pt x="19" y="18"/>
                  </a:cubicBezTo>
                  <a:cubicBezTo>
                    <a:pt x="23" y="28"/>
                    <a:pt x="22" y="38"/>
                    <a:pt x="20" y="49"/>
                  </a:cubicBezTo>
                  <a:cubicBezTo>
                    <a:pt x="18" y="55"/>
                    <a:pt x="17" y="62"/>
                    <a:pt x="16" y="69"/>
                  </a:cubicBezTo>
                  <a:cubicBezTo>
                    <a:pt x="15" y="73"/>
                    <a:pt x="12" y="76"/>
                    <a:pt x="10" y="79"/>
                  </a:cubicBezTo>
                  <a:close/>
                </a:path>
              </a:pathLst>
            </a:custGeom>
            <a:solidFill>
              <a:srgbClr val="4031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5"/>
            <p:cNvSpPr/>
            <p:nvPr/>
          </p:nvSpPr>
          <p:spPr>
            <a:xfrm>
              <a:off x="452" y="1478"/>
              <a:ext cx="24" cy="107"/>
            </a:xfrm>
            <a:custGeom>
              <a:avLst/>
              <a:gdLst/>
              <a:ahLst/>
              <a:cxnLst/>
              <a:rect l="l" t="t" r="r" b="b"/>
              <a:pathLst>
                <a:path w="24" h="108" extrusionOk="0">
                  <a:moveTo>
                    <a:pt x="14" y="37"/>
                  </a:moveTo>
                  <a:cubicBezTo>
                    <a:pt x="7" y="53"/>
                    <a:pt x="12" y="69"/>
                    <a:pt x="10" y="86"/>
                  </a:cubicBezTo>
                  <a:cubicBezTo>
                    <a:pt x="10" y="93"/>
                    <a:pt x="13" y="101"/>
                    <a:pt x="7" y="108"/>
                  </a:cubicBezTo>
                  <a:cubicBezTo>
                    <a:pt x="7" y="80"/>
                    <a:pt x="7" y="52"/>
                    <a:pt x="7" y="24"/>
                  </a:cubicBezTo>
                  <a:cubicBezTo>
                    <a:pt x="12" y="16"/>
                    <a:pt x="0" y="8"/>
                    <a:pt x="8" y="0"/>
                  </a:cubicBezTo>
                  <a:cubicBezTo>
                    <a:pt x="22" y="7"/>
                    <a:pt x="24" y="18"/>
                    <a:pt x="14" y="37"/>
                  </a:cubicBezTo>
                  <a:close/>
                </a:path>
              </a:pathLst>
            </a:custGeom>
            <a:solidFill>
              <a:srgbClr val="453C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5"/>
            <p:cNvSpPr/>
            <p:nvPr/>
          </p:nvSpPr>
          <p:spPr>
            <a:xfrm>
              <a:off x="735" y="1390"/>
              <a:ext cx="16" cy="65"/>
            </a:xfrm>
            <a:custGeom>
              <a:avLst/>
              <a:gdLst/>
              <a:ahLst/>
              <a:cxnLst/>
              <a:rect l="l" t="t" r="r" b="b"/>
              <a:pathLst>
                <a:path w="16" h="65" extrusionOk="0">
                  <a:moveTo>
                    <a:pt x="13" y="41"/>
                  </a:moveTo>
                  <a:cubicBezTo>
                    <a:pt x="13" y="45"/>
                    <a:pt x="12" y="49"/>
                    <a:pt x="12" y="53"/>
                  </a:cubicBezTo>
                  <a:cubicBezTo>
                    <a:pt x="13" y="57"/>
                    <a:pt x="12" y="62"/>
                    <a:pt x="8" y="65"/>
                  </a:cubicBezTo>
                  <a:cubicBezTo>
                    <a:pt x="5" y="65"/>
                    <a:pt x="3" y="64"/>
                    <a:pt x="4" y="60"/>
                  </a:cubicBezTo>
                  <a:cubicBezTo>
                    <a:pt x="0" y="47"/>
                    <a:pt x="6" y="34"/>
                    <a:pt x="4" y="21"/>
                  </a:cubicBezTo>
                  <a:cubicBezTo>
                    <a:pt x="12" y="15"/>
                    <a:pt x="6" y="6"/>
                    <a:pt x="9" y="0"/>
                  </a:cubicBezTo>
                  <a:cubicBezTo>
                    <a:pt x="16" y="13"/>
                    <a:pt x="11" y="27"/>
                    <a:pt x="13" y="41"/>
                  </a:cubicBezTo>
                  <a:close/>
                </a:path>
              </a:pathLst>
            </a:custGeom>
            <a:solidFill>
              <a:srgbClr val="5A5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5"/>
            <p:cNvSpPr/>
            <p:nvPr/>
          </p:nvSpPr>
          <p:spPr>
            <a:xfrm>
              <a:off x="584" y="1790"/>
              <a:ext cx="42" cy="22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41" y="10"/>
                  </a:moveTo>
                  <a:cubicBezTo>
                    <a:pt x="29" y="18"/>
                    <a:pt x="16" y="21"/>
                    <a:pt x="1" y="22"/>
                  </a:cubicBezTo>
                  <a:cubicBezTo>
                    <a:pt x="0" y="21"/>
                    <a:pt x="0" y="19"/>
                    <a:pt x="0" y="17"/>
                  </a:cubicBezTo>
                  <a:cubicBezTo>
                    <a:pt x="0" y="12"/>
                    <a:pt x="2" y="7"/>
                    <a:pt x="7" y="4"/>
                  </a:cubicBezTo>
                  <a:cubicBezTo>
                    <a:pt x="11" y="5"/>
                    <a:pt x="14" y="4"/>
                    <a:pt x="16" y="1"/>
                  </a:cubicBezTo>
                  <a:cubicBezTo>
                    <a:pt x="17" y="0"/>
                    <a:pt x="19" y="0"/>
                    <a:pt x="20" y="0"/>
                  </a:cubicBezTo>
                  <a:cubicBezTo>
                    <a:pt x="23" y="1"/>
                    <a:pt x="24" y="2"/>
                    <a:pt x="26" y="4"/>
                  </a:cubicBezTo>
                  <a:cubicBezTo>
                    <a:pt x="28" y="5"/>
                    <a:pt x="30" y="5"/>
                    <a:pt x="32" y="5"/>
                  </a:cubicBezTo>
                  <a:cubicBezTo>
                    <a:pt x="35" y="5"/>
                    <a:pt x="37" y="4"/>
                    <a:pt x="39" y="4"/>
                  </a:cubicBezTo>
                  <a:cubicBezTo>
                    <a:pt x="40" y="4"/>
                    <a:pt x="42" y="5"/>
                    <a:pt x="43" y="6"/>
                  </a:cubicBezTo>
                  <a:cubicBezTo>
                    <a:pt x="43" y="8"/>
                    <a:pt x="43" y="9"/>
                    <a:pt x="41" y="10"/>
                  </a:cubicBezTo>
                  <a:close/>
                </a:path>
              </a:pathLst>
            </a:custGeom>
            <a:solidFill>
              <a:srgbClr val="3C39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5"/>
            <p:cNvSpPr/>
            <p:nvPr/>
          </p:nvSpPr>
          <p:spPr>
            <a:xfrm>
              <a:off x="633" y="1723"/>
              <a:ext cx="21" cy="72"/>
            </a:xfrm>
            <a:custGeom>
              <a:avLst/>
              <a:gdLst/>
              <a:ahLst/>
              <a:cxnLst/>
              <a:rect l="l" t="t" r="r" b="b"/>
              <a:pathLst>
                <a:path w="21" h="72" extrusionOk="0">
                  <a:moveTo>
                    <a:pt x="12" y="0"/>
                  </a:moveTo>
                  <a:cubicBezTo>
                    <a:pt x="13" y="0"/>
                    <a:pt x="14" y="0"/>
                    <a:pt x="15" y="0"/>
                  </a:cubicBezTo>
                  <a:cubicBezTo>
                    <a:pt x="21" y="6"/>
                    <a:pt x="19" y="13"/>
                    <a:pt x="19" y="20"/>
                  </a:cubicBezTo>
                  <a:cubicBezTo>
                    <a:pt x="19" y="35"/>
                    <a:pt x="20" y="50"/>
                    <a:pt x="20" y="65"/>
                  </a:cubicBezTo>
                  <a:cubicBezTo>
                    <a:pt x="21" y="71"/>
                    <a:pt x="16" y="72"/>
                    <a:pt x="11" y="72"/>
                  </a:cubicBezTo>
                  <a:cubicBezTo>
                    <a:pt x="9" y="70"/>
                    <a:pt x="8" y="68"/>
                    <a:pt x="7" y="66"/>
                  </a:cubicBezTo>
                  <a:cubicBezTo>
                    <a:pt x="7" y="44"/>
                    <a:pt x="0" y="21"/>
                    <a:pt x="12" y="0"/>
                  </a:cubicBezTo>
                  <a:close/>
                </a:path>
              </a:pathLst>
            </a:custGeom>
            <a:solidFill>
              <a:srgbClr val="4541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5"/>
            <p:cNvSpPr/>
            <p:nvPr/>
          </p:nvSpPr>
          <p:spPr>
            <a:xfrm>
              <a:off x="643" y="1742"/>
              <a:ext cx="17" cy="47"/>
            </a:xfrm>
            <a:custGeom>
              <a:avLst/>
              <a:gdLst/>
              <a:ahLst/>
              <a:cxnLst/>
              <a:rect l="l" t="t" r="r" b="b"/>
              <a:pathLst>
                <a:path w="17" h="47" extrusionOk="0">
                  <a:moveTo>
                    <a:pt x="10" y="46"/>
                  </a:moveTo>
                  <a:cubicBezTo>
                    <a:pt x="0" y="32"/>
                    <a:pt x="7" y="16"/>
                    <a:pt x="6" y="2"/>
                  </a:cubicBezTo>
                  <a:cubicBezTo>
                    <a:pt x="8" y="0"/>
                    <a:pt x="9" y="1"/>
                    <a:pt x="11" y="2"/>
                  </a:cubicBezTo>
                  <a:cubicBezTo>
                    <a:pt x="13" y="10"/>
                    <a:pt x="9" y="18"/>
                    <a:pt x="13" y="25"/>
                  </a:cubicBezTo>
                  <a:cubicBezTo>
                    <a:pt x="14" y="30"/>
                    <a:pt x="16" y="35"/>
                    <a:pt x="17" y="41"/>
                  </a:cubicBezTo>
                  <a:cubicBezTo>
                    <a:pt x="17" y="44"/>
                    <a:pt x="15" y="46"/>
                    <a:pt x="12" y="46"/>
                  </a:cubicBezTo>
                  <a:cubicBezTo>
                    <a:pt x="11" y="47"/>
                    <a:pt x="11" y="47"/>
                    <a:pt x="11" y="47"/>
                  </a:cubicBezTo>
                  <a:lnTo>
                    <a:pt x="10" y="46"/>
                  </a:lnTo>
                  <a:close/>
                </a:path>
              </a:pathLst>
            </a:custGeom>
            <a:solidFill>
              <a:srgbClr val="ADA7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5"/>
            <p:cNvSpPr/>
            <p:nvPr/>
          </p:nvSpPr>
          <p:spPr>
            <a:xfrm>
              <a:off x="375" y="1702"/>
              <a:ext cx="39" cy="15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5" y="2"/>
                  </a:moveTo>
                  <a:cubicBezTo>
                    <a:pt x="15" y="3"/>
                    <a:pt x="26" y="5"/>
                    <a:pt x="37" y="6"/>
                  </a:cubicBezTo>
                  <a:cubicBezTo>
                    <a:pt x="39" y="11"/>
                    <a:pt x="40" y="15"/>
                    <a:pt x="32" y="15"/>
                  </a:cubicBezTo>
                  <a:cubicBezTo>
                    <a:pt x="21" y="14"/>
                    <a:pt x="10" y="12"/>
                    <a:pt x="1" y="6"/>
                  </a:cubicBezTo>
                  <a:cubicBezTo>
                    <a:pt x="0" y="2"/>
                    <a:pt x="1" y="0"/>
                    <a:pt x="5" y="2"/>
                  </a:cubicBezTo>
                  <a:close/>
                </a:path>
              </a:pathLst>
            </a:custGeom>
            <a:solidFill>
              <a:srgbClr val="2F28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5"/>
            <p:cNvSpPr/>
            <p:nvPr/>
          </p:nvSpPr>
          <p:spPr>
            <a:xfrm>
              <a:off x="434" y="1474"/>
              <a:ext cx="31" cy="27"/>
            </a:xfrm>
            <a:custGeom>
              <a:avLst/>
              <a:gdLst/>
              <a:ahLst/>
              <a:cxnLst/>
              <a:rect l="l" t="t" r="r" b="b"/>
              <a:pathLst>
                <a:path w="31" h="28" extrusionOk="0">
                  <a:moveTo>
                    <a:pt x="24" y="8"/>
                  </a:moveTo>
                  <a:cubicBezTo>
                    <a:pt x="31" y="15"/>
                    <a:pt x="30" y="21"/>
                    <a:pt x="25" y="28"/>
                  </a:cubicBezTo>
                  <a:cubicBezTo>
                    <a:pt x="24" y="23"/>
                    <a:pt x="24" y="17"/>
                    <a:pt x="17" y="17"/>
                  </a:cubicBezTo>
                  <a:cubicBezTo>
                    <a:pt x="8" y="17"/>
                    <a:pt x="4" y="12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10" y="0"/>
                    <a:pt x="17" y="3"/>
                    <a:pt x="24" y="8"/>
                  </a:cubicBezTo>
                  <a:close/>
                </a:path>
              </a:pathLst>
            </a:custGeom>
            <a:solidFill>
              <a:srgbClr val="3027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405" y="1625"/>
              <a:ext cx="37" cy="20"/>
            </a:xfrm>
            <a:custGeom>
              <a:avLst/>
              <a:gdLst/>
              <a:ahLst/>
              <a:cxnLst/>
              <a:rect l="l" t="t" r="r" b="b"/>
              <a:pathLst>
                <a:path w="37" h="20" extrusionOk="0">
                  <a:moveTo>
                    <a:pt x="33" y="0"/>
                  </a:moveTo>
                  <a:cubicBezTo>
                    <a:pt x="35" y="2"/>
                    <a:pt x="36" y="5"/>
                    <a:pt x="37" y="7"/>
                  </a:cubicBezTo>
                  <a:cubicBezTo>
                    <a:pt x="24" y="7"/>
                    <a:pt x="15" y="19"/>
                    <a:pt x="2" y="20"/>
                  </a:cubicBezTo>
                  <a:cubicBezTo>
                    <a:pt x="0" y="19"/>
                    <a:pt x="0" y="17"/>
                    <a:pt x="1" y="15"/>
                  </a:cubicBezTo>
                  <a:cubicBezTo>
                    <a:pt x="10" y="6"/>
                    <a:pt x="22" y="3"/>
                    <a:pt x="33" y="0"/>
                  </a:cubicBezTo>
                  <a:close/>
                </a:path>
              </a:pathLst>
            </a:custGeom>
            <a:solidFill>
              <a:srgbClr val="423E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5"/>
            <p:cNvSpPr/>
            <p:nvPr/>
          </p:nvSpPr>
          <p:spPr>
            <a:xfrm>
              <a:off x="375" y="1640"/>
              <a:ext cx="32" cy="23"/>
            </a:xfrm>
            <a:custGeom>
              <a:avLst/>
              <a:gdLst/>
              <a:ahLst/>
              <a:cxnLst/>
              <a:rect l="l" t="t" r="r" b="b"/>
              <a:pathLst>
                <a:path w="33" h="23" extrusionOk="0">
                  <a:moveTo>
                    <a:pt x="32" y="0"/>
                  </a:moveTo>
                  <a:cubicBezTo>
                    <a:pt x="32" y="2"/>
                    <a:pt x="32" y="4"/>
                    <a:pt x="33" y="5"/>
                  </a:cubicBezTo>
                  <a:cubicBezTo>
                    <a:pt x="25" y="12"/>
                    <a:pt x="15" y="17"/>
                    <a:pt x="5" y="21"/>
                  </a:cubicBezTo>
                  <a:cubicBezTo>
                    <a:pt x="1" y="23"/>
                    <a:pt x="0" y="20"/>
                    <a:pt x="0" y="17"/>
                  </a:cubicBezTo>
                  <a:cubicBezTo>
                    <a:pt x="10" y="10"/>
                    <a:pt x="20" y="3"/>
                    <a:pt x="32" y="0"/>
                  </a:cubicBezTo>
                  <a:close/>
                </a:path>
              </a:pathLst>
            </a:custGeom>
            <a:solidFill>
              <a:srgbClr val="3D3B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5"/>
            <p:cNvSpPr/>
            <p:nvPr/>
          </p:nvSpPr>
          <p:spPr>
            <a:xfrm>
              <a:off x="878" y="1716"/>
              <a:ext cx="29" cy="28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1"/>
                  </a:moveTo>
                  <a:cubicBezTo>
                    <a:pt x="15" y="4"/>
                    <a:pt x="23" y="16"/>
                    <a:pt x="29" y="29"/>
                  </a:cubicBezTo>
                  <a:cubicBezTo>
                    <a:pt x="19" y="20"/>
                    <a:pt x="6" y="1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744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5"/>
            <p:cNvSpPr/>
            <p:nvPr/>
          </p:nvSpPr>
          <p:spPr>
            <a:xfrm>
              <a:off x="316" y="1685"/>
              <a:ext cx="32" cy="17"/>
            </a:xfrm>
            <a:custGeom>
              <a:avLst/>
              <a:gdLst/>
              <a:ahLst/>
              <a:cxnLst/>
              <a:rect l="l" t="t" r="r" b="b"/>
              <a:pathLst>
                <a:path w="32" h="17" extrusionOk="0">
                  <a:moveTo>
                    <a:pt x="19" y="3"/>
                  </a:moveTo>
                  <a:cubicBezTo>
                    <a:pt x="21" y="10"/>
                    <a:pt x="29" y="7"/>
                    <a:pt x="32" y="12"/>
                  </a:cubicBezTo>
                  <a:cubicBezTo>
                    <a:pt x="22" y="17"/>
                    <a:pt x="11" y="9"/>
                    <a:pt x="0" y="15"/>
                  </a:cubicBezTo>
                  <a:cubicBezTo>
                    <a:pt x="5" y="6"/>
                    <a:pt x="9" y="0"/>
                    <a:pt x="19" y="3"/>
                  </a:cubicBezTo>
                  <a:close/>
                </a:path>
              </a:pathLst>
            </a:custGeom>
            <a:solidFill>
              <a:srgbClr val="3835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5"/>
            <p:cNvSpPr/>
            <p:nvPr/>
          </p:nvSpPr>
          <p:spPr>
            <a:xfrm>
              <a:off x="730" y="1462"/>
              <a:ext cx="12" cy="32"/>
            </a:xfrm>
            <a:custGeom>
              <a:avLst/>
              <a:gdLst/>
              <a:ahLst/>
              <a:cxnLst/>
              <a:rect l="l" t="t" r="r" b="b"/>
              <a:pathLst>
                <a:path w="13" h="33" extrusionOk="0">
                  <a:moveTo>
                    <a:pt x="11" y="6"/>
                  </a:moveTo>
                  <a:cubicBezTo>
                    <a:pt x="10" y="15"/>
                    <a:pt x="10" y="23"/>
                    <a:pt x="9" y="32"/>
                  </a:cubicBezTo>
                  <a:cubicBezTo>
                    <a:pt x="8" y="32"/>
                    <a:pt x="7" y="32"/>
                    <a:pt x="6" y="33"/>
                  </a:cubicBezTo>
                  <a:cubicBezTo>
                    <a:pt x="0" y="22"/>
                    <a:pt x="1" y="11"/>
                    <a:pt x="7" y="1"/>
                  </a:cubicBezTo>
                  <a:cubicBezTo>
                    <a:pt x="11" y="0"/>
                    <a:pt x="13" y="2"/>
                    <a:pt x="11" y="6"/>
                  </a:cubicBezTo>
                  <a:close/>
                </a:path>
              </a:pathLst>
            </a:custGeom>
            <a:solidFill>
              <a:srgbClr val="6E61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5"/>
            <p:cNvSpPr/>
            <p:nvPr/>
          </p:nvSpPr>
          <p:spPr>
            <a:xfrm>
              <a:off x="446" y="1221"/>
              <a:ext cx="21" cy="21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4" y="19"/>
                  </a:moveTo>
                  <a:cubicBezTo>
                    <a:pt x="3" y="16"/>
                    <a:pt x="2" y="12"/>
                    <a:pt x="0" y="9"/>
                  </a:cubicBezTo>
                  <a:cubicBezTo>
                    <a:pt x="3" y="4"/>
                    <a:pt x="7" y="1"/>
                    <a:pt x="12" y="0"/>
                  </a:cubicBezTo>
                  <a:cubicBezTo>
                    <a:pt x="15" y="2"/>
                    <a:pt x="18" y="5"/>
                    <a:pt x="20" y="8"/>
                  </a:cubicBezTo>
                  <a:cubicBezTo>
                    <a:pt x="21" y="17"/>
                    <a:pt x="13" y="18"/>
                    <a:pt x="7" y="21"/>
                  </a:cubicBezTo>
                  <a:cubicBezTo>
                    <a:pt x="6" y="20"/>
                    <a:pt x="5" y="20"/>
                    <a:pt x="4" y="19"/>
                  </a:cubicBezTo>
                  <a:close/>
                </a:path>
              </a:pathLst>
            </a:custGeom>
            <a:solidFill>
              <a:srgbClr val="3F29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5"/>
            <p:cNvSpPr/>
            <p:nvPr/>
          </p:nvSpPr>
          <p:spPr>
            <a:xfrm>
              <a:off x="414" y="1772"/>
              <a:ext cx="33" cy="18"/>
            </a:xfrm>
            <a:custGeom>
              <a:avLst/>
              <a:gdLst/>
              <a:ahLst/>
              <a:cxnLst/>
              <a:rect l="l" t="t" r="r" b="b"/>
              <a:pathLst>
                <a:path w="33" h="18" extrusionOk="0">
                  <a:moveTo>
                    <a:pt x="8" y="0"/>
                  </a:moveTo>
                  <a:cubicBezTo>
                    <a:pt x="16" y="4"/>
                    <a:pt x="24" y="8"/>
                    <a:pt x="32" y="12"/>
                  </a:cubicBezTo>
                  <a:cubicBezTo>
                    <a:pt x="33" y="16"/>
                    <a:pt x="31" y="18"/>
                    <a:pt x="27" y="16"/>
                  </a:cubicBezTo>
                  <a:cubicBezTo>
                    <a:pt x="19" y="15"/>
                    <a:pt x="11" y="13"/>
                    <a:pt x="4" y="8"/>
                  </a:cubicBezTo>
                  <a:cubicBezTo>
                    <a:pt x="3" y="4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3A37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5"/>
            <p:cNvSpPr/>
            <p:nvPr/>
          </p:nvSpPr>
          <p:spPr>
            <a:xfrm>
              <a:off x="692" y="1738"/>
              <a:ext cx="15" cy="43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1"/>
                  </a:moveTo>
                  <a:cubicBezTo>
                    <a:pt x="15" y="29"/>
                    <a:pt x="6" y="15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11" y="10"/>
                    <a:pt x="13" y="20"/>
                    <a:pt x="14" y="29"/>
                  </a:cubicBezTo>
                  <a:cubicBezTo>
                    <a:pt x="14" y="40"/>
                    <a:pt x="10" y="43"/>
                    <a:pt x="0" y="41"/>
                  </a:cubicBezTo>
                  <a:close/>
                </a:path>
              </a:pathLst>
            </a:custGeom>
            <a:solidFill>
              <a:srgbClr val="3936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5"/>
            <p:cNvSpPr/>
            <p:nvPr/>
          </p:nvSpPr>
          <p:spPr>
            <a:xfrm>
              <a:off x="687" y="158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2" y="12"/>
                  </a:moveTo>
                  <a:cubicBezTo>
                    <a:pt x="21" y="14"/>
                    <a:pt x="21" y="17"/>
                    <a:pt x="21" y="19"/>
                  </a:cubicBezTo>
                  <a:cubicBezTo>
                    <a:pt x="17" y="23"/>
                    <a:pt x="13" y="27"/>
                    <a:pt x="7" y="27"/>
                  </a:cubicBezTo>
                  <a:cubicBezTo>
                    <a:pt x="4" y="27"/>
                    <a:pt x="2" y="25"/>
                    <a:pt x="0" y="22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2" y="18"/>
                    <a:pt x="14" y="7"/>
                    <a:pt x="21" y="2"/>
                  </a:cubicBezTo>
                  <a:cubicBezTo>
                    <a:pt x="23" y="0"/>
                    <a:pt x="24" y="0"/>
                    <a:pt x="26" y="2"/>
                  </a:cubicBezTo>
                  <a:cubicBezTo>
                    <a:pt x="24" y="5"/>
                    <a:pt x="23" y="9"/>
                    <a:pt x="22" y="12"/>
                  </a:cubicBezTo>
                  <a:close/>
                </a:path>
              </a:pathLst>
            </a:custGeom>
            <a:solidFill>
              <a:srgbClr val="473B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5"/>
            <p:cNvSpPr/>
            <p:nvPr/>
          </p:nvSpPr>
          <p:spPr>
            <a:xfrm>
              <a:off x="355" y="1657"/>
              <a:ext cx="25" cy="18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0" y="0"/>
                  </a:moveTo>
                  <a:cubicBezTo>
                    <a:pt x="22" y="1"/>
                    <a:pt x="24" y="3"/>
                    <a:pt x="25" y="4"/>
                  </a:cubicBezTo>
                  <a:cubicBezTo>
                    <a:pt x="18" y="8"/>
                    <a:pt x="12" y="12"/>
                    <a:pt x="5" y="16"/>
                  </a:cubicBezTo>
                  <a:cubicBezTo>
                    <a:pt x="1" y="18"/>
                    <a:pt x="0" y="16"/>
                    <a:pt x="1" y="12"/>
                  </a:cubicBezTo>
                  <a:cubicBezTo>
                    <a:pt x="7" y="8"/>
                    <a:pt x="14" y="4"/>
                    <a:pt x="20" y="0"/>
                  </a:cubicBezTo>
                  <a:close/>
                </a:path>
              </a:pathLst>
            </a:custGeom>
            <a:solidFill>
              <a:srgbClr val="423F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5"/>
            <p:cNvSpPr/>
            <p:nvPr/>
          </p:nvSpPr>
          <p:spPr>
            <a:xfrm>
              <a:off x="350" y="1696"/>
              <a:ext cx="30" cy="13"/>
            </a:xfrm>
            <a:custGeom>
              <a:avLst/>
              <a:gdLst/>
              <a:ahLst/>
              <a:cxnLst/>
              <a:rect l="l" t="t" r="r" b="b"/>
              <a:pathLst>
                <a:path w="30" h="13" extrusionOk="0">
                  <a:moveTo>
                    <a:pt x="30" y="8"/>
                  </a:moveTo>
                  <a:cubicBezTo>
                    <a:pt x="29" y="9"/>
                    <a:pt x="27" y="10"/>
                    <a:pt x="26" y="12"/>
                  </a:cubicBezTo>
                  <a:cubicBezTo>
                    <a:pt x="17" y="7"/>
                    <a:pt x="5" y="13"/>
                    <a:pt x="0" y="0"/>
                  </a:cubicBezTo>
                  <a:cubicBezTo>
                    <a:pt x="10" y="1"/>
                    <a:pt x="21" y="3"/>
                    <a:pt x="30" y="8"/>
                  </a:cubicBezTo>
                  <a:close/>
                </a:path>
              </a:pathLst>
            </a:custGeom>
            <a:solidFill>
              <a:srgbClr val="6461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5"/>
            <p:cNvSpPr/>
            <p:nvPr/>
          </p:nvSpPr>
          <p:spPr>
            <a:xfrm>
              <a:off x="842" y="1689"/>
              <a:ext cx="21" cy="17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0" y="4"/>
                  </a:moveTo>
                  <a:cubicBezTo>
                    <a:pt x="2" y="3"/>
                    <a:pt x="3" y="1"/>
                    <a:pt x="5" y="0"/>
                  </a:cubicBezTo>
                  <a:cubicBezTo>
                    <a:pt x="10" y="4"/>
                    <a:pt x="16" y="8"/>
                    <a:pt x="21" y="12"/>
                  </a:cubicBezTo>
                  <a:cubicBezTo>
                    <a:pt x="22" y="15"/>
                    <a:pt x="21" y="17"/>
                    <a:pt x="17" y="16"/>
                  </a:cubicBezTo>
                  <a:cubicBezTo>
                    <a:pt x="11" y="13"/>
                    <a:pt x="5" y="10"/>
                    <a:pt x="0" y="4"/>
                  </a:cubicBezTo>
                  <a:close/>
                </a:path>
              </a:pathLst>
            </a:custGeom>
            <a:solidFill>
              <a:srgbClr val="4F4C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5"/>
            <p:cNvSpPr/>
            <p:nvPr/>
          </p:nvSpPr>
          <p:spPr>
            <a:xfrm>
              <a:off x="723" y="1346"/>
              <a:ext cx="16" cy="29"/>
            </a:xfrm>
            <a:custGeom>
              <a:avLst/>
              <a:gdLst/>
              <a:ahLst/>
              <a:cxnLst/>
              <a:rect l="l" t="t" r="r" b="b"/>
              <a:pathLst>
                <a:path w="17" h="30" extrusionOk="0">
                  <a:moveTo>
                    <a:pt x="17" y="30"/>
                  </a:moveTo>
                  <a:cubicBezTo>
                    <a:pt x="14" y="24"/>
                    <a:pt x="12" y="19"/>
                    <a:pt x="10" y="14"/>
                  </a:cubicBezTo>
                  <a:cubicBezTo>
                    <a:pt x="5" y="13"/>
                    <a:pt x="0" y="12"/>
                    <a:pt x="1" y="6"/>
                  </a:cubicBezTo>
                  <a:cubicBezTo>
                    <a:pt x="4" y="2"/>
                    <a:pt x="8" y="0"/>
                    <a:pt x="13" y="1"/>
                  </a:cubicBezTo>
                  <a:cubicBezTo>
                    <a:pt x="14" y="4"/>
                    <a:pt x="15" y="7"/>
                    <a:pt x="17" y="9"/>
                  </a:cubicBezTo>
                  <a:cubicBezTo>
                    <a:pt x="17" y="16"/>
                    <a:pt x="17" y="23"/>
                    <a:pt x="17" y="30"/>
                  </a:cubicBezTo>
                  <a:close/>
                </a:path>
              </a:pathLst>
            </a:custGeom>
            <a:solidFill>
              <a:srgbClr val="4136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5"/>
            <p:cNvSpPr/>
            <p:nvPr/>
          </p:nvSpPr>
          <p:spPr>
            <a:xfrm>
              <a:off x="655" y="1779"/>
              <a:ext cx="26" cy="14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9"/>
                  </a:moveTo>
                  <a:cubicBezTo>
                    <a:pt x="2" y="7"/>
                    <a:pt x="4" y="6"/>
                    <a:pt x="5" y="4"/>
                  </a:cubicBezTo>
                  <a:cubicBezTo>
                    <a:pt x="13" y="5"/>
                    <a:pt x="19" y="4"/>
                    <a:pt x="26" y="0"/>
                  </a:cubicBezTo>
                  <a:cubicBezTo>
                    <a:pt x="21" y="14"/>
                    <a:pt x="11" y="13"/>
                    <a:pt x="0" y="9"/>
                  </a:cubicBezTo>
                  <a:close/>
                </a:path>
              </a:pathLst>
            </a:custGeom>
            <a:solidFill>
              <a:srgbClr val="4D47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5"/>
            <p:cNvSpPr/>
            <p:nvPr/>
          </p:nvSpPr>
          <p:spPr>
            <a:xfrm>
              <a:off x="708" y="1567"/>
              <a:ext cx="13" cy="23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5" y="23"/>
                  </a:moveTo>
                  <a:cubicBezTo>
                    <a:pt x="3" y="23"/>
                    <a:pt x="2" y="23"/>
                    <a:pt x="0" y="23"/>
                  </a:cubicBezTo>
                  <a:cubicBezTo>
                    <a:pt x="3" y="14"/>
                    <a:pt x="0" y="3"/>
                    <a:pt x="12" y="0"/>
                  </a:cubicBezTo>
                  <a:cubicBezTo>
                    <a:pt x="13" y="9"/>
                    <a:pt x="11" y="16"/>
                    <a:pt x="5" y="23"/>
                  </a:cubicBezTo>
                  <a:close/>
                </a:path>
              </a:pathLst>
            </a:custGeom>
            <a:solidFill>
              <a:srgbClr val="5D54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5"/>
            <p:cNvSpPr/>
            <p:nvPr/>
          </p:nvSpPr>
          <p:spPr>
            <a:xfrm>
              <a:off x="858" y="1701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0" y="4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11" y="4"/>
                    <a:pt x="19" y="5"/>
                    <a:pt x="20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10" y="17"/>
                    <a:pt x="6" y="8"/>
                    <a:pt x="0" y="4"/>
                  </a:cubicBezTo>
                  <a:close/>
                </a:path>
              </a:pathLst>
            </a:custGeom>
            <a:solidFill>
              <a:srgbClr val="4D4B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5"/>
            <p:cNvSpPr/>
            <p:nvPr/>
          </p:nvSpPr>
          <p:spPr>
            <a:xfrm>
              <a:off x="715" y="1713"/>
              <a:ext cx="21" cy="15"/>
            </a:xfrm>
            <a:custGeom>
              <a:avLst/>
              <a:gdLst/>
              <a:ahLst/>
              <a:cxnLst/>
              <a:rect l="l" t="t" r="r" b="b"/>
              <a:pathLst>
                <a:path w="22" h="16" extrusionOk="0">
                  <a:moveTo>
                    <a:pt x="21" y="7"/>
                  </a:moveTo>
                  <a:cubicBezTo>
                    <a:pt x="16" y="13"/>
                    <a:pt x="9" y="16"/>
                    <a:pt x="1" y="14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6" y="2"/>
                    <a:pt x="12" y="0"/>
                    <a:pt x="20" y="2"/>
                  </a:cubicBezTo>
                  <a:cubicBezTo>
                    <a:pt x="21" y="3"/>
                    <a:pt x="22" y="4"/>
                    <a:pt x="22" y="5"/>
                  </a:cubicBezTo>
                  <a:cubicBezTo>
                    <a:pt x="22" y="6"/>
                    <a:pt x="21" y="7"/>
                    <a:pt x="21" y="7"/>
                  </a:cubicBezTo>
                  <a:close/>
                </a:path>
              </a:pathLst>
            </a:custGeom>
            <a:solidFill>
              <a:srgbClr val="6A68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5"/>
            <p:cNvSpPr/>
            <p:nvPr/>
          </p:nvSpPr>
          <p:spPr>
            <a:xfrm>
              <a:off x="624" y="1786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20" y="5"/>
                  </a:moveTo>
                  <a:cubicBezTo>
                    <a:pt x="20" y="6"/>
                    <a:pt x="20" y="8"/>
                    <a:pt x="20" y="9"/>
                  </a:cubicBezTo>
                  <a:cubicBezTo>
                    <a:pt x="15" y="18"/>
                    <a:pt x="7" y="12"/>
                    <a:pt x="0" y="14"/>
                  </a:cubicBezTo>
                  <a:cubicBezTo>
                    <a:pt x="0" y="13"/>
                    <a:pt x="0" y="11"/>
                    <a:pt x="0" y="10"/>
                  </a:cubicBezTo>
                  <a:cubicBezTo>
                    <a:pt x="2" y="6"/>
                    <a:pt x="6" y="3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8" y="3"/>
                    <a:pt x="20" y="5"/>
                  </a:cubicBezTo>
                  <a:close/>
                </a:path>
              </a:pathLst>
            </a:custGeom>
            <a:solidFill>
              <a:srgbClr val="3631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5"/>
            <p:cNvSpPr/>
            <p:nvPr/>
          </p:nvSpPr>
          <p:spPr>
            <a:xfrm>
              <a:off x="693" y="1717"/>
              <a:ext cx="23" cy="19"/>
            </a:xfrm>
            <a:custGeom>
              <a:avLst/>
              <a:gdLst/>
              <a:ahLst/>
              <a:cxnLst/>
              <a:rect l="l" t="t" r="r" b="b"/>
              <a:pathLst>
                <a:path w="23" h="20" extrusionOk="0">
                  <a:moveTo>
                    <a:pt x="23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1" y="17"/>
                    <a:pt x="12" y="15"/>
                    <a:pt x="7" y="20"/>
                  </a:cubicBezTo>
                  <a:cubicBezTo>
                    <a:pt x="3" y="17"/>
                    <a:pt x="0" y="15"/>
                    <a:pt x="4" y="10"/>
                  </a:cubicBezTo>
                  <a:cubicBezTo>
                    <a:pt x="11" y="7"/>
                    <a:pt x="17" y="0"/>
                    <a:pt x="23" y="10"/>
                  </a:cubicBezTo>
                  <a:close/>
                </a:path>
              </a:pathLst>
            </a:custGeom>
            <a:solidFill>
              <a:srgbClr val="514F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35"/>
            <p:cNvSpPr/>
            <p:nvPr/>
          </p:nvSpPr>
          <p:spPr>
            <a:xfrm>
              <a:off x="407" y="1731"/>
              <a:ext cx="12" cy="18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7" y="0"/>
                  </a:moveTo>
                  <a:cubicBezTo>
                    <a:pt x="11" y="5"/>
                    <a:pt x="12" y="11"/>
                    <a:pt x="11" y="17"/>
                  </a:cubicBezTo>
                  <a:cubicBezTo>
                    <a:pt x="9" y="18"/>
                    <a:pt x="8" y="18"/>
                    <a:pt x="7" y="17"/>
                  </a:cubicBezTo>
                  <a:cubicBezTo>
                    <a:pt x="3" y="11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A56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35"/>
            <p:cNvSpPr/>
            <p:nvPr/>
          </p:nvSpPr>
          <p:spPr>
            <a:xfrm>
              <a:off x="454" y="1789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4" y="3"/>
                  </a:moveTo>
                  <a:cubicBezTo>
                    <a:pt x="9" y="6"/>
                    <a:pt x="15" y="9"/>
                    <a:pt x="20" y="12"/>
                  </a:cubicBezTo>
                  <a:cubicBezTo>
                    <a:pt x="20" y="15"/>
                    <a:pt x="20" y="17"/>
                    <a:pt x="16" y="15"/>
                  </a:cubicBezTo>
                  <a:cubicBezTo>
                    <a:pt x="8" y="16"/>
                    <a:pt x="6" y="8"/>
                    <a:pt x="1" y="6"/>
                  </a:cubicBezTo>
                  <a:cubicBezTo>
                    <a:pt x="0" y="3"/>
                    <a:pt x="0" y="0"/>
                    <a:pt x="4" y="3"/>
                  </a:cubicBezTo>
                  <a:close/>
                </a:path>
              </a:pathLst>
            </a:custGeom>
            <a:solidFill>
              <a:srgbClr val="1819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5"/>
            <p:cNvSpPr/>
            <p:nvPr/>
          </p:nvSpPr>
          <p:spPr>
            <a:xfrm>
              <a:off x="470" y="1801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11" y="3"/>
                    <a:pt x="18" y="6"/>
                    <a:pt x="20" y="14"/>
                  </a:cubicBezTo>
                  <a:cubicBezTo>
                    <a:pt x="11" y="14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3A37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35"/>
            <p:cNvSpPr/>
            <p:nvPr/>
          </p:nvSpPr>
          <p:spPr>
            <a:xfrm>
              <a:off x="735" y="1706"/>
              <a:ext cx="25" cy="15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4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4" y="0"/>
                    <a:pt x="13" y="0"/>
                    <a:pt x="23" y="1"/>
                  </a:cubicBezTo>
                  <a:cubicBezTo>
                    <a:pt x="25" y="2"/>
                    <a:pt x="25" y="4"/>
                    <a:pt x="24" y="6"/>
                  </a:cubicBezTo>
                  <a:cubicBezTo>
                    <a:pt x="16" y="9"/>
                    <a:pt x="10" y="15"/>
                    <a:pt x="0" y="14"/>
                  </a:cubicBezTo>
                  <a:close/>
                </a:path>
              </a:pathLst>
            </a:custGeom>
            <a:solidFill>
              <a:srgbClr val="4E4A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35"/>
            <p:cNvSpPr/>
            <p:nvPr/>
          </p:nvSpPr>
          <p:spPr>
            <a:xfrm>
              <a:off x="730" y="1270"/>
              <a:ext cx="9" cy="22"/>
            </a:xfrm>
            <a:custGeom>
              <a:avLst/>
              <a:gdLst/>
              <a:ahLst/>
              <a:cxnLst/>
              <a:rect l="l" t="t" r="r" b="b"/>
              <a:pathLst>
                <a:path w="10" h="22" extrusionOk="0">
                  <a:moveTo>
                    <a:pt x="10" y="10"/>
                  </a:moveTo>
                  <a:cubicBezTo>
                    <a:pt x="8" y="14"/>
                    <a:pt x="6" y="18"/>
                    <a:pt x="4" y="22"/>
                  </a:cubicBezTo>
                  <a:cubicBezTo>
                    <a:pt x="0" y="14"/>
                    <a:pt x="4" y="7"/>
                    <a:pt x="7" y="0"/>
                  </a:cubicBezTo>
                  <a:cubicBezTo>
                    <a:pt x="10" y="3"/>
                    <a:pt x="10" y="6"/>
                    <a:pt x="10" y="10"/>
                  </a:cubicBezTo>
                  <a:close/>
                </a:path>
              </a:pathLst>
            </a:custGeom>
            <a:solidFill>
              <a:srgbClr val="4136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5"/>
            <p:cNvSpPr/>
            <p:nvPr/>
          </p:nvSpPr>
          <p:spPr>
            <a:xfrm>
              <a:off x="493" y="1819"/>
              <a:ext cx="12" cy="16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13" y="0"/>
                  </a:moveTo>
                  <a:cubicBezTo>
                    <a:pt x="13" y="4"/>
                    <a:pt x="7" y="8"/>
                    <a:pt x="12" y="12"/>
                  </a:cubicBezTo>
                  <a:cubicBezTo>
                    <a:pt x="0" y="16"/>
                    <a:pt x="8" y="2"/>
                    <a:pt x="1" y="1"/>
                  </a:cubicBezTo>
                  <a:cubicBezTo>
                    <a:pt x="5" y="1"/>
                    <a:pt x="9" y="0"/>
                    <a:pt x="13" y="0"/>
                  </a:cubicBezTo>
                  <a:close/>
                </a:path>
              </a:pathLst>
            </a:custGeom>
            <a:solidFill>
              <a:srgbClr val="302C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5"/>
            <p:cNvSpPr/>
            <p:nvPr/>
          </p:nvSpPr>
          <p:spPr>
            <a:xfrm>
              <a:off x="544" y="1816"/>
              <a:ext cx="23" cy="12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8"/>
                  </a:moveTo>
                  <a:cubicBezTo>
                    <a:pt x="6" y="2"/>
                    <a:pt x="14" y="0"/>
                    <a:pt x="21" y="0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5" y="5"/>
                    <a:pt x="9" y="12"/>
                    <a:pt x="0" y="8"/>
                  </a:cubicBezTo>
                  <a:close/>
                </a:path>
              </a:pathLst>
            </a:custGeom>
            <a:solidFill>
              <a:srgbClr val="6462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5"/>
            <p:cNvSpPr/>
            <p:nvPr/>
          </p:nvSpPr>
          <p:spPr>
            <a:xfrm>
              <a:off x="565" y="1805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0" y="14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4" y="9"/>
                    <a:pt x="8" y="7"/>
                    <a:pt x="12" y="5"/>
                  </a:cubicBezTo>
                  <a:cubicBezTo>
                    <a:pt x="15" y="4"/>
                    <a:pt x="17" y="0"/>
                    <a:pt x="20" y="3"/>
                  </a:cubicBezTo>
                  <a:cubicBezTo>
                    <a:pt x="20" y="4"/>
                    <a:pt x="20" y="6"/>
                    <a:pt x="20" y="7"/>
                  </a:cubicBezTo>
                  <a:cubicBezTo>
                    <a:pt x="15" y="12"/>
                    <a:pt x="7" y="12"/>
                    <a:pt x="0" y="14"/>
                  </a:cubicBezTo>
                  <a:close/>
                </a:path>
              </a:pathLst>
            </a:custGeom>
            <a:solidFill>
              <a:srgbClr val="635F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5"/>
            <p:cNvSpPr/>
            <p:nvPr/>
          </p:nvSpPr>
          <p:spPr>
            <a:xfrm>
              <a:off x="688" y="1725"/>
              <a:ext cx="12" cy="1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8" y="3"/>
                  </a:moveTo>
                  <a:cubicBezTo>
                    <a:pt x="10" y="6"/>
                    <a:pt x="11" y="8"/>
                    <a:pt x="12" y="11"/>
                  </a:cubicBezTo>
                  <a:cubicBezTo>
                    <a:pt x="12" y="12"/>
                    <a:pt x="12" y="13"/>
                    <a:pt x="12" y="15"/>
                  </a:cubicBezTo>
                  <a:cubicBezTo>
                    <a:pt x="10" y="15"/>
                    <a:pt x="8" y="15"/>
                    <a:pt x="6" y="15"/>
                  </a:cubicBezTo>
                  <a:cubicBezTo>
                    <a:pt x="3" y="12"/>
                    <a:pt x="0" y="7"/>
                    <a:pt x="0" y="2"/>
                  </a:cubicBezTo>
                  <a:cubicBezTo>
                    <a:pt x="3" y="0"/>
                    <a:pt x="6" y="0"/>
                    <a:pt x="8" y="3"/>
                  </a:cubicBezTo>
                  <a:close/>
                </a:path>
              </a:pathLst>
            </a:custGeom>
            <a:solidFill>
              <a:srgbClr val="3E3C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5"/>
            <p:cNvSpPr/>
            <p:nvPr/>
          </p:nvSpPr>
          <p:spPr>
            <a:xfrm>
              <a:off x="759" y="1697"/>
              <a:ext cx="21" cy="15"/>
            </a:xfrm>
            <a:custGeom>
              <a:avLst/>
              <a:gdLst/>
              <a:ahLst/>
              <a:cxnLst/>
              <a:rect l="l" t="t" r="r" b="b"/>
              <a:pathLst>
                <a:path w="21" h="15" extrusionOk="0">
                  <a:moveTo>
                    <a:pt x="0" y="15"/>
                  </a:moveTo>
                  <a:cubicBezTo>
                    <a:pt x="0" y="14"/>
                    <a:pt x="0" y="12"/>
                    <a:pt x="0" y="11"/>
                  </a:cubicBezTo>
                  <a:cubicBezTo>
                    <a:pt x="2" y="0"/>
                    <a:pt x="11" y="1"/>
                    <a:pt x="19" y="2"/>
                  </a:cubicBezTo>
                  <a:cubicBezTo>
                    <a:pt x="21" y="3"/>
                    <a:pt x="21" y="4"/>
                    <a:pt x="20" y="7"/>
                  </a:cubicBezTo>
                  <a:cubicBezTo>
                    <a:pt x="14" y="9"/>
                    <a:pt x="7" y="12"/>
                    <a:pt x="0" y="15"/>
                  </a:cubicBezTo>
                  <a:close/>
                </a:path>
              </a:pathLst>
            </a:custGeom>
            <a:solidFill>
              <a:srgbClr val="5553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5"/>
            <p:cNvSpPr/>
            <p:nvPr/>
          </p:nvSpPr>
          <p:spPr>
            <a:xfrm>
              <a:off x="740" y="1318"/>
              <a:ext cx="5" cy="31"/>
            </a:xfrm>
            <a:custGeom>
              <a:avLst/>
              <a:gdLst/>
              <a:ahLst/>
              <a:cxnLst/>
              <a:rect l="l" t="t" r="r" b="b"/>
              <a:pathLst>
                <a:path w="5" h="31" extrusionOk="0">
                  <a:moveTo>
                    <a:pt x="0" y="31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2" y="10"/>
                    <a:pt x="5" y="20"/>
                    <a:pt x="0" y="31"/>
                  </a:cubicBezTo>
                  <a:close/>
                </a:path>
              </a:pathLst>
            </a:custGeom>
            <a:solidFill>
              <a:srgbClr val="4136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5"/>
            <p:cNvSpPr/>
            <p:nvPr/>
          </p:nvSpPr>
          <p:spPr>
            <a:xfrm>
              <a:off x="779" y="1690"/>
              <a:ext cx="18" cy="14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0" y="14"/>
                  </a:moveTo>
                  <a:cubicBezTo>
                    <a:pt x="1" y="13"/>
                    <a:pt x="1" y="12"/>
                    <a:pt x="0" y="11"/>
                  </a:cubicBezTo>
                  <a:cubicBezTo>
                    <a:pt x="1" y="0"/>
                    <a:pt x="9" y="1"/>
                    <a:pt x="16" y="2"/>
                  </a:cubicBezTo>
                  <a:cubicBezTo>
                    <a:pt x="18" y="3"/>
                    <a:pt x="18" y="5"/>
                    <a:pt x="16" y="7"/>
                  </a:cubicBezTo>
                  <a:cubicBezTo>
                    <a:pt x="12" y="12"/>
                    <a:pt x="6" y="12"/>
                    <a:pt x="0" y="14"/>
                  </a:cubicBezTo>
                  <a:close/>
                </a:path>
              </a:pathLst>
            </a:custGeom>
            <a:solidFill>
              <a:srgbClr val="3635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5"/>
            <p:cNvSpPr/>
            <p:nvPr/>
          </p:nvSpPr>
          <p:spPr>
            <a:xfrm>
              <a:off x="343" y="1669"/>
              <a:ext cx="17" cy="1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13" y="0"/>
                  </a:moveTo>
                  <a:cubicBezTo>
                    <a:pt x="14" y="1"/>
                    <a:pt x="16" y="3"/>
                    <a:pt x="17" y="4"/>
                  </a:cubicBezTo>
                  <a:cubicBezTo>
                    <a:pt x="12" y="8"/>
                    <a:pt x="7" y="13"/>
                    <a:pt x="0" y="12"/>
                  </a:cubicBezTo>
                  <a:cubicBezTo>
                    <a:pt x="2" y="5"/>
                    <a:pt x="7" y="2"/>
                    <a:pt x="13" y="0"/>
                  </a:cubicBezTo>
                  <a:close/>
                </a:path>
              </a:pathLst>
            </a:custGeom>
            <a:solidFill>
              <a:srgbClr val="5653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5"/>
            <p:cNvSpPr/>
            <p:nvPr/>
          </p:nvSpPr>
          <p:spPr>
            <a:xfrm>
              <a:off x="441" y="1784"/>
              <a:ext cx="17" cy="11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7" y="8"/>
                  </a:moveTo>
                  <a:cubicBezTo>
                    <a:pt x="16" y="9"/>
                    <a:pt x="15" y="10"/>
                    <a:pt x="14" y="11"/>
                  </a:cubicBezTo>
                  <a:cubicBezTo>
                    <a:pt x="9" y="9"/>
                    <a:pt x="4" y="8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10" y="2"/>
                    <a:pt x="14" y="3"/>
                    <a:pt x="17" y="8"/>
                  </a:cubicBezTo>
                  <a:close/>
                </a:path>
              </a:pathLst>
            </a:custGeom>
            <a:solidFill>
              <a:srgbClr val="5C59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35"/>
            <p:cNvSpPr/>
            <p:nvPr/>
          </p:nvSpPr>
          <p:spPr>
            <a:xfrm>
              <a:off x="406" y="1708"/>
              <a:ext cx="10" cy="14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0" y="9"/>
                  </a:moveTo>
                  <a:cubicBezTo>
                    <a:pt x="4" y="7"/>
                    <a:pt x="4" y="4"/>
                    <a:pt x="5" y="0"/>
                  </a:cubicBezTo>
                  <a:cubicBezTo>
                    <a:pt x="10" y="6"/>
                    <a:pt x="9" y="11"/>
                    <a:pt x="3" y="15"/>
                  </a:cubicBezTo>
                  <a:cubicBezTo>
                    <a:pt x="2" y="13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4A46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35"/>
            <p:cNvSpPr/>
            <p:nvPr/>
          </p:nvSpPr>
          <p:spPr>
            <a:xfrm>
              <a:off x="795" y="1685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0" y="12"/>
                  </a:moveTo>
                  <a:cubicBezTo>
                    <a:pt x="1" y="11"/>
                    <a:pt x="1" y="10"/>
                    <a:pt x="0" y="9"/>
                  </a:cubicBezTo>
                  <a:cubicBezTo>
                    <a:pt x="3" y="2"/>
                    <a:pt x="8" y="0"/>
                    <a:pt x="15" y="2"/>
                  </a:cubicBezTo>
                  <a:cubicBezTo>
                    <a:pt x="17" y="4"/>
                    <a:pt x="17" y="5"/>
                    <a:pt x="16" y="7"/>
                  </a:cubicBezTo>
                  <a:cubicBezTo>
                    <a:pt x="12" y="11"/>
                    <a:pt x="6" y="12"/>
                    <a:pt x="0" y="12"/>
                  </a:cubicBezTo>
                  <a:close/>
                </a:path>
              </a:pathLst>
            </a:custGeom>
            <a:solidFill>
              <a:srgbClr val="2524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5"/>
            <p:cNvSpPr/>
            <p:nvPr/>
          </p:nvSpPr>
          <p:spPr>
            <a:xfrm>
              <a:off x="811" y="1681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2" y="2"/>
                    <a:pt x="6" y="0"/>
                    <a:pt x="12" y="3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9" y="11"/>
                    <a:pt x="5" y="12"/>
                    <a:pt x="0" y="11"/>
                  </a:cubicBezTo>
                  <a:close/>
                </a:path>
              </a:pathLst>
            </a:custGeom>
            <a:solidFill>
              <a:srgbClr val="2421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35"/>
            <p:cNvSpPr/>
            <p:nvPr/>
          </p:nvSpPr>
          <p:spPr>
            <a:xfrm>
              <a:off x="413" y="1763"/>
              <a:ext cx="9" cy="17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9" y="9"/>
                  </a:moveTo>
                  <a:cubicBezTo>
                    <a:pt x="5" y="11"/>
                    <a:pt x="6" y="14"/>
                    <a:pt x="5" y="17"/>
                  </a:cubicBezTo>
                  <a:cubicBezTo>
                    <a:pt x="0" y="14"/>
                    <a:pt x="2" y="9"/>
                    <a:pt x="2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3"/>
                    <a:pt x="8" y="6"/>
                    <a:pt x="9" y="9"/>
                  </a:cubicBezTo>
                  <a:close/>
                </a:path>
              </a:pathLst>
            </a:custGeom>
            <a:solidFill>
              <a:srgbClr val="514F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35"/>
            <p:cNvSpPr/>
            <p:nvPr/>
          </p:nvSpPr>
          <p:spPr>
            <a:xfrm>
              <a:off x="414" y="1748"/>
              <a:ext cx="5" cy="19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5" y="15"/>
                  </a:moveTo>
                  <a:cubicBezTo>
                    <a:pt x="4" y="16"/>
                    <a:pt x="2" y="18"/>
                    <a:pt x="1" y="19"/>
                  </a:cubicBezTo>
                  <a:cubicBezTo>
                    <a:pt x="1" y="13"/>
                    <a:pt x="0" y="6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5"/>
                    <a:pt x="4" y="10"/>
                    <a:pt x="5" y="15"/>
                  </a:cubicBezTo>
                  <a:close/>
                </a:path>
              </a:pathLst>
            </a:custGeom>
            <a:solidFill>
              <a:srgbClr val="2E2A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35"/>
            <p:cNvSpPr/>
            <p:nvPr/>
          </p:nvSpPr>
          <p:spPr>
            <a:xfrm>
              <a:off x="411" y="1388"/>
              <a:ext cx="88" cy="143"/>
            </a:xfrm>
            <a:custGeom>
              <a:avLst/>
              <a:gdLst/>
              <a:ahLst/>
              <a:cxnLst/>
              <a:rect l="l" t="t" r="r" b="b"/>
              <a:pathLst>
                <a:path w="88" h="144" extrusionOk="0">
                  <a:moveTo>
                    <a:pt x="47" y="94"/>
                  </a:moveTo>
                  <a:cubicBezTo>
                    <a:pt x="37" y="96"/>
                    <a:pt x="30" y="92"/>
                    <a:pt x="24" y="86"/>
                  </a:cubicBezTo>
                  <a:cubicBezTo>
                    <a:pt x="21" y="65"/>
                    <a:pt x="11" y="47"/>
                    <a:pt x="5" y="28"/>
                  </a:cubicBezTo>
                  <a:cubicBezTo>
                    <a:pt x="0" y="12"/>
                    <a:pt x="5" y="5"/>
                    <a:pt x="19" y="6"/>
                  </a:cubicBezTo>
                  <a:cubicBezTo>
                    <a:pt x="29" y="1"/>
                    <a:pt x="33" y="12"/>
                    <a:pt x="41" y="12"/>
                  </a:cubicBezTo>
                  <a:cubicBezTo>
                    <a:pt x="43" y="13"/>
                    <a:pt x="45" y="14"/>
                    <a:pt x="46" y="15"/>
                  </a:cubicBezTo>
                  <a:cubicBezTo>
                    <a:pt x="50" y="18"/>
                    <a:pt x="51" y="22"/>
                    <a:pt x="55" y="26"/>
                  </a:cubicBezTo>
                  <a:cubicBezTo>
                    <a:pt x="62" y="22"/>
                    <a:pt x="58" y="0"/>
                    <a:pt x="75" y="11"/>
                  </a:cubicBezTo>
                  <a:cubicBezTo>
                    <a:pt x="75" y="28"/>
                    <a:pt x="88" y="44"/>
                    <a:pt x="84" y="62"/>
                  </a:cubicBezTo>
                  <a:cubicBezTo>
                    <a:pt x="88" y="80"/>
                    <a:pt x="79" y="95"/>
                    <a:pt x="75" y="111"/>
                  </a:cubicBezTo>
                  <a:cubicBezTo>
                    <a:pt x="72" y="117"/>
                    <a:pt x="73" y="123"/>
                    <a:pt x="70" y="129"/>
                  </a:cubicBezTo>
                  <a:cubicBezTo>
                    <a:pt x="62" y="131"/>
                    <a:pt x="68" y="139"/>
                    <a:pt x="63" y="143"/>
                  </a:cubicBezTo>
                  <a:cubicBezTo>
                    <a:pt x="47" y="144"/>
                    <a:pt x="60" y="131"/>
                    <a:pt x="55" y="127"/>
                  </a:cubicBezTo>
                  <a:cubicBezTo>
                    <a:pt x="55" y="117"/>
                    <a:pt x="55" y="107"/>
                    <a:pt x="55" y="98"/>
                  </a:cubicBezTo>
                  <a:cubicBezTo>
                    <a:pt x="55" y="92"/>
                    <a:pt x="52" y="89"/>
                    <a:pt x="47" y="94"/>
                  </a:cubicBezTo>
                  <a:close/>
                </a:path>
              </a:pathLst>
            </a:custGeom>
            <a:solidFill>
              <a:srgbClr val="DBBF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35"/>
            <p:cNvSpPr/>
            <p:nvPr/>
          </p:nvSpPr>
          <p:spPr>
            <a:xfrm>
              <a:off x="611" y="1354"/>
              <a:ext cx="81" cy="134"/>
            </a:xfrm>
            <a:custGeom>
              <a:avLst/>
              <a:gdLst/>
              <a:ahLst/>
              <a:cxnLst/>
              <a:rect l="l" t="t" r="r" b="b"/>
              <a:pathLst>
                <a:path w="82" h="136" extrusionOk="0">
                  <a:moveTo>
                    <a:pt x="46" y="34"/>
                  </a:moveTo>
                  <a:cubicBezTo>
                    <a:pt x="47" y="36"/>
                    <a:pt x="42" y="42"/>
                    <a:pt x="46" y="41"/>
                  </a:cubicBezTo>
                  <a:cubicBezTo>
                    <a:pt x="68" y="31"/>
                    <a:pt x="68" y="47"/>
                    <a:pt x="71" y="60"/>
                  </a:cubicBezTo>
                  <a:cubicBezTo>
                    <a:pt x="72" y="65"/>
                    <a:pt x="73" y="69"/>
                    <a:pt x="75" y="74"/>
                  </a:cubicBezTo>
                  <a:cubicBezTo>
                    <a:pt x="79" y="80"/>
                    <a:pt x="80" y="87"/>
                    <a:pt x="82" y="94"/>
                  </a:cubicBezTo>
                  <a:cubicBezTo>
                    <a:pt x="81" y="100"/>
                    <a:pt x="79" y="105"/>
                    <a:pt x="72" y="108"/>
                  </a:cubicBezTo>
                  <a:cubicBezTo>
                    <a:pt x="55" y="107"/>
                    <a:pt x="39" y="109"/>
                    <a:pt x="22" y="114"/>
                  </a:cubicBezTo>
                  <a:cubicBezTo>
                    <a:pt x="24" y="125"/>
                    <a:pt x="37" y="113"/>
                    <a:pt x="39" y="123"/>
                  </a:cubicBezTo>
                  <a:cubicBezTo>
                    <a:pt x="35" y="133"/>
                    <a:pt x="28" y="136"/>
                    <a:pt x="18" y="133"/>
                  </a:cubicBezTo>
                  <a:cubicBezTo>
                    <a:pt x="6" y="123"/>
                    <a:pt x="13" y="108"/>
                    <a:pt x="9" y="95"/>
                  </a:cubicBezTo>
                  <a:cubicBezTo>
                    <a:pt x="7" y="89"/>
                    <a:pt x="4" y="85"/>
                    <a:pt x="2" y="81"/>
                  </a:cubicBezTo>
                  <a:cubicBezTo>
                    <a:pt x="1" y="79"/>
                    <a:pt x="0" y="77"/>
                    <a:pt x="1" y="76"/>
                  </a:cubicBezTo>
                  <a:cubicBezTo>
                    <a:pt x="2" y="73"/>
                    <a:pt x="4" y="72"/>
                    <a:pt x="7" y="72"/>
                  </a:cubicBezTo>
                  <a:cubicBezTo>
                    <a:pt x="12" y="71"/>
                    <a:pt x="15" y="68"/>
                    <a:pt x="18" y="63"/>
                  </a:cubicBezTo>
                  <a:cubicBezTo>
                    <a:pt x="19" y="62"/>
                    <a:pt x="20" y="60"/>
                    <a:pt x="21" y="59"/>
                  </a:cubicBezTo>
                  <a:cubicBezTo>
                    <a:pt x="28" y="51"/>
                    <a:pt x="23" y="43"/>
                    <a:pt x="20" y="35"/>
                  </a:cubicBezTo>
                  <a:cubicBezTo>
                    <a:pt x="18" y="32"/>
                    <a:pt x="17" y="29"/>
                    <a:pt x="15" y="26"/>
                  </a:cubicBezTo>
                  <a:cubicBezTo>
                    <a:pt x="12" y="21"/>
                    <a:pt x="6" y="17"/>
                    <a:pt x="7" y="9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9" y="0"/>
                    <a:pt x="28" y="1"/>
                    <a:pt x="31" y="11"/>
                  </a:cubicBezTo>
                  <a:cubicBezTo>
                    <a:pt x="34" y="21"/>
                    <a:pt x="50" y="21"/>
                    <a:pt x="46" y="34"/>
                  </a:cubicBezTo>
                  <a:close/>
                </a:path>
              </a:pathLst>
            </a:custGeom>
            <a:solidFill>
              <a:srgbClr val="FADEC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5"/>
            <p:cNvSpPr/>
            <p:nvPr/>
          </p:nvSpPr>
          <p:spPr>
            <a:xfrm>
              <a:off x="519" y="1508"/>
              <a:ext cx="169" cy="121"/>
            </a:xfrm>
            <a:custGeom>
              <a:avLst/>
              <a:gdLst/>
              <a:ahLst/>
              <a:cxnLst/>
              <a:rect l="l" t="t" r="r" b="b"/>
              <a:pathLst>
                <a:path w="170" h="122" extrusionOk="0">
                  <a:moveTo>
                    <a:pt x="170" y="98"/>
                  </a:moveTo>
                  <a:cubicBezTo>
                    <a:pt x="170" y="99"/>
                    <a:pt x="169" y="100"/>
                    <a:pt x="169" y="101"/>
                  </a:cubicBezTo>
                  <a:cubicBezTo>
                    <a:pt x="121" y="122"/>
                    <a:pt x="77" y="108"/>
                    <a:pt x="35" y="82"/>
                  </a:cubicBezTo>
                  <a:cubicBezTo>
                    <a:pt x="24" y="74"/>
                    <a:pt x="9" y="70"/>
                    <a:pt x="1" y="57"/>
                  </a:cubicBezTo>
                  <a:cubicBezTo>
                    <a:pt x="1" y="56"/>
                    <a:pt x="0" y="54"/>
                    <a:pt x="1" y="52"/>
                  </a:cubicBezTo>
                  <a:cubicBezTo>
                    <a:pt x="2" y="46"/>
                    <a:pt x="2" y="39"/>
                    <a:pt x="1" y="33"/>
                  </a:cubicBezTo>
                  <a:cubicBezTo>
                    <a:pt x="1" y="25"/>
                    <a:pt x="2" y="18"/>
                    <a:pt x="4" y="10"/>
                  </a:cubicBezTo>
                  <a:cubicBezTo>
                    <a:pt x="5" y="7"/>
                    <a:pt x="3" y="0"/>
                    <a:pt x="11" y="1"/>
                  </a:cubicBezTo>
                  <a:cubicBezTo>
                    <a:pt x="15" y="8"/>
                    <a:pt x="22" y="13"/>
                    <a:pt x="23" y="21"/>
                  </a:cubicBezTo>
                  <a:cubicBezTo>
                    <a:pt x="22" y="27"/>
                    <a:pt x="24" y="33"/>
                    <a:pt x="23" y="39"/>
                  </a:cubicBezTo>
                  <a:cubicBezTo>
                    <a:pt x="23" y="53"/>
                    <a:pt x="29" y="53"/>
                    <a:pt x="38" y="45"/>
                  </a:cubicBezTo>
                  <a:cubicBezTo>
                    <a:pt x="45" y="49"/>
                    <a:pt x="50" y="53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64" y="69"/>
                    <a:pt x="76" y="80"/>
                    <a:pt x="91" y="85"/>
                  </a:cubicBezTo>
                  <a:cubicBezTo>
                    <a:pt x="103" y="90"/>
                    <a:pt x="116" y="93"/>
                    <a:pt x="127" y="89"/>
                  </a:cubicBezTo>
                  <a:cubicBezTo>
                    <a:pt x="145" y="82"/>
                    <a:pt x="160" y="77"/>
                    <a:pt x="170" y="98"/>
                  </a:cubicBezTo>
                  <a:close/>
                </a:path>
              </a:pathLst>
            </a:custGeom>
            <a:solidFill>
              <a:srgbClr val="DCC0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35"/>
            <p:cNvSpPr/>
            <p:nvPr/>
          </p:nvSpPr>
          <p:spPr>
            <a:xfrm>
              <a:off x="462" y="1450"/>
              <a:ext cx="60" cy="152"/>
            </a:xfrm>
            <a:custGeom>
              <a:avLst/>
              <a:gdLst/>
              <a:ahLst/>
              <a:cxnLst/>
              <a:rect l="l" t="t" r="r" b="b"/>
              <a:pathLst>
                <a:path w="61" h="153" extrusionOk="0">
                  <a:moveTo>
                    <a:pt x="12" y="81"/>
                  </a:moveTo>
                  <a:cubicBezTo>
                    <a:pt x="17" y="78"/>
                    <a:pt x="0" y="67"/>
                    <a:pt x="17" y="68"/>
                  </a:cubicBezTo>
                  <a:cubicBezTo>
                    <a:pt x="21" y="62"/>
                    <a:pt x="16" y="54"/>
                    <a:pt x="20" y="48"/>
                  </a:cubicBezTo>
                  <a:cubicBezTo>
                    <a:pt x="24" y="32"/>
                    <a:pt x="28" y="16"/>
                    <a:pt x="33" y="0"/>
                  </a:cubicBezTo>
                  <a:cubicBezTo>
                    <a:pt x="46" y="6"/>
                    <a:pt x="46" y="19"/>
                    <a:pt x="52" y="29"/>
                  </a:cubicBezTo>
                  <a:cubicBezTo>
                    <a:pt x="48" y="34"/>
                    <a:pt x="46" y="40"/>
                    <a:pt x="46" y="46"/>
                  </a:cubicBezTo>
                  <a:cubicBezTo>
                    <a:pt x="45" y="50"/>
                    <a:pt x="42" y="53"/>
                    <a:pt x="42" y="56"/>
                  </a:cubicBezTo>
                  <a:cubicBezTo>
                    <a:pt x="43" y="53"/>
                    <a:pt x="46" y="49"/>
                    <a:pt x="46" y="45"/>
                  </a:cubicBezTo>
                  <a:cubicBezTo>
                    <a:pt x="47" y="41"/>
                    <a:pt x="45" y="37"/>
                    <a:pt x="51" y="36"/>
                  </a:cubicBezTo>
                  <a:cubicBezTo>
                    <a:pt x="57" y="38"/>
                    <a:pt x="61" y="41"/>
                    <a:pt x="57" y="48"/>
                  </a:cubicBezTo>
                  <a:cubicBezTo>
                    <a:pt x="57" y="48"/>
                    <a:pt x="57" y="49"/>
                    <a:pt x="57" y="50"/>
                  </a:cubicBezTo>
                  <a:cubicBezTo>
                    <a:pt x="57" y="56"/>
                    <a:pt x="56" y="61"/>
                    <a:pt x="55" y="66"/>
                  </a:cubicBezTo>
                  <a:cubicBezTo>
                    <a:pt x="53" y="73"/>
                    <a:pt x="53" y="80"/>
                    <a:pt x="52" y="87"/>
                  </a:cubicBezTo>
                  <a:cubicBezTo>
                    <a:pt x="51" y="91"/>
                    <a:pt x="49" y="94"/>
                    <a:pt x="48" y="97"/>
                  </a:cubicBezTo>
                  <a:cubicBezTo>
                    <a:pt x="47" y="102"/>
                    <a:pt x="45" y="107"/>
                    <a:pt x="44" y="112"/>
                  </a:cubicBezTo>
                  <a:cubicBezTo>
                    <a:pt x="42" y="118"/>
                    <a:pt x="44" y="125"/>
                    <a:pt x="41" y="131"/>
                  </a:cubicBezTo>
                  <a:cubicBezTo>
                    <a:pt x="35" y="137"/>
                    <a:pt x="41" y="151"/>
                    <a:pt x="28" y="153"/>
                  </a:cubicBezTo>
                  <a:cubicBezTo>
                    <a:pt x="27" y="151"/>
                    <a:pt x="26" y="149"/>
                    <a:pt x="26" y="147"/>
                  </a:cubicBezTo>
                  <a:cubicBezTo>
                    <a:pt x="21" y="137"/>
                    <a:pt x="24" y="126"/>
                    <a:pt x="24" y="115"/>
                  </a:cubicBezTo>
                  <a:cubicBezTo>
                    <a:pt x="22" y="112"/>
                    <a:pt x="24" y="108"/>
                    <a:pt x="21" y="106"/>
                  </a:cubicBezTo>
                  <a:cubicBezTo>
                    <a:pt x="23" y="111"/>
                    <a:pt x="23" y="115"/>
                    <a:pt x="23" y="119"/>
                  </a:cubicBezTo>
                  <a:cubicBezTo>
                    <a:pt x="20" y="129"/>
                    <a:pt x="24" y="140"/>
                    <a:pt x="16" y="148"/>
                  </a:cubicBezTo>
                  <a:cubicBezTo>
                    <a:pt x="13" y="147"/>
                    <a:pt x="9" y="145"/>
                    <a:pt x="6" y="144"/>
                  </a:cubicBezTo>
                  <a:cubicBezTo>
                    <a:pt x="5" y="141"/>
                    <a:pt x="6" y="138"/>
                    <a:pt x="8" y="136"/>
                  </a:cubicBezTo>
                  <a:cubicBezTo>
                    <a:pt x="13" y="130"/>
                    <a:pt x="8" y="123"/>
                    <a:pt x="12" y="117"/>
                  </a:cubicBezTo>
                  <a:cubicBezTo>
                    <a:pt x="12" y="105"/>
                    <a:pt x="12" y="93"/>
                    <a:pt x="12" y="81"/>
                  </a:cubicBezTo>
                  <a:close/>
                </a:path>
              </a:pathLst>
            </a:custGeom>
            <a:solidFill>
              <a:srgbClr val="D9BD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35"/>
            <p:cNvSpPr/>
            <p:nvPr/>
          </p:nvSpPr>
          <p:spPr>
            <a:xfrm>
              <a:off x="446" y="1358"/>
              <a:ext cx="45" cy="67"/>
            </a:xfrm>
            <a:custGeom>
              <a:avLst/>
              <a:gdLst/>
              <a:ahLst/>
              <a:cxnLst/>
              <a:rect l="l" t="t" r="r" b="b"/>
              <a:pathLst>
                <a:path w="45" h="68" extrusionOk="0">
                  <a:moveTo>
                    <a:pt x="40" y="42"/>
                  </a:moveTo>
                  <a:cubicBezTo>
                    <a:pt x="31" y="38"/>
                    <a:pt x="29" y="43"/>
                    <a:pt x="28" y="52"/>
                  </a:cubicBezTo>
                  <a:cubicBezTo>
                    <a:pt x="28" y="58"/>
                    <a:pt x="29" y="67"/>
                    <a:pt x="22" y="68"/>
                  </a:cubicBezTo>
                  <a:cubicBezTo>
                    <a:pt x="14" y="68"/>
                    <a:pt x="13" y="59"/>
                    <a:pt x="11" y="53"/>
                  </a:cubicBezTo>
                  <a:cubicBezTo>
                    <a:pt x="11" y="50"/>
                    <a:pt x="9" y="48"/>
                    <a:pt x="8" y="46"/>
                  </a:cubicBezTo>
                  <a:cubicBezTo>
                    <a:pt x="2" y="42"/>
                    <a:pt x="0" y="37"/>
                    <a:pt x="2" y="30"/>
                  </a:cubicBezTo>
                  <a:cubicBezTo>
                    <a:pt x="8" y="19"/>
                    <a:pt x="7" y="4"/>
                    <a:pt x="23" y="0"/>
                  </a:cubicBezTo>
                  <a:cubicBezTo>
                    <a:pt x="29" y="3"/>
                    <a:pt x="31" y="8"/>
                    <a:pt x="34" y="13"/>
                  </a:cubicBezTo>
                  <a:cubicBezTo>
                    <a:pt x="37" y="21"/>
                    <a:pt x="36" y="30"/>
                    <a:pt x="44" y="36"/>
                  </a:cubicBezTo>
                  <a:cubicBezTo>
                    <a:pt x="45" y="37"/>
                    <a:pt x="45" y="39"/>
                    <a:pt x="44" y="41"/>
                  </a:cubicBezTo>
                  <a:cubicBezTo>
                    <a:pt x="43" y="41"/>
                    <a:pt x="42" y="42"/>
                    <a:pt x="40" y="42"/>
                  </a:cubicBezTo>
                  <a:close/>
                </a:path>
              </a:pathLst>
            </a:custGeom>
            <a:solidFill>
              <a:srgbClr val="3C2B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35"/>
            <p:cNvSpPr/>
            <p:nvPr/>
          </p:nvSpPr>
          <p:spPr>
            <a:xfrm>
              <a:off x="529" y="1365"/>
              <a:ext cx="93" cy="61"/>
            </a:xfrm>
            <a:custGeom>
              <a:avLst/>
              <a:gdLst/>
              <a:ahLst/>
              <a:cxnLst/>
              <a:rect l="l" t="t" r="r" b="b"/>
              <a:pathLst>
                <a:path w="94" h="62" extrusionOk="0">
                  <a:moveTo>
                    <a:pt x="38" y="62"/>
                  </a:moveTo>
                  <a:cubicBezTo>
                    <a:pt x="30" y="47"/>
                    <a:pt x="14" y="48"/>
                    <a:pt x="1" y="46"/>
                  </a:cubicBezTo>
                  <a:cubicBezTo>
                    <a:pt x="0" y="42"/>
                    <a:pt x="3" y="41"/>
                    <a:pt x="5" y="39"/>
                  </a:cubicBezTo>
                  <a:cubicBezTo>
                    <a:pt x="18" y="41"/>
                    <a:pt x="16" y="31"/>
                    <a:pt x="18" y="23"/>
                  </a:cubicBezTo>
                  <a:cubicBezTo>
                    <a:pt x="40" y="8"/>
                    <a:pt x="64" y="0"/>
                    <a:pt x="90" y="8"/>
                  </a:cubicBezTo>
                  <a:cubicBezTo>
                    <a:pt x="93" y="9"/>
                    <a:pt x="94" y="11"/>
                    <a:pt x="94" y="13"/>
                  </a:cubicBezTo>
                  <a:cubicBezTo>
                    <a:pt x="87" y="23"/>
                    <a:pt x="80" y="32"/>
                    <a:pt x="66" y="28"/>
                  </a:cubicBezTo>
                  <a:cubicBezTo>
                    <a:pt x="59" y="28"/>
                    <a:pt x="54" y="30"/>
                    <a:pt x="48" y="32"/>
                  </a:cubicBezTo>
                  <a:cubicBezTo>
                    <a:pt x="38" y="40"/>
                    <a:pt x="44" y="50"/>
                    <a:pt x="42" y="59"/>
                  </a:cubicBezTo>
                  <a:cubicBezTo>
                    <a:pt x="41" y="61"/>
                    <a:pt x="40" y="62"/>
                    <a:pt x="38" y="62"/>
                  </a:cubicBezTo>
                  <a:close/>
                </a:path>
              </a:pathLst>
            </a:custGeom>
            <a:solidFill>
              <a:srgbClr val="2F25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35"/>
            <p:cNvSpPr/>
            <p:nvPr/>
          </p:nvSpPr>
          <p:spPr>
            <a:xfrm>
              <a:off x="609" y="1475"/>
              <a:ext cx="59" cy="64"/>
            </a:xfrm>
            <a:custGeom>
              <a:avLst/>
              <a:gdLst/>
              <a:ahLst/>
              <a:cxnLst/>
              <a:rect l="l" t="t" r="r" b="b"/>
              <a:pathLst>
                <a:path w="60" h="65" extrusionOk="0">
                  <a:moveTo>
                    <a:pt x="20" y="11"/>
                  </a:moveTo>
                  <a:cubicBezTo>
                    <a:pt x="27" y="8"/>
                    <a:pt x="34" y="4"/>
                    <a:pt x="41" y="1"/>
                  </a:cubicBezTo>
                  <a:cubicBezTo>
                    <a:pt x="46" y="0"/>
                    <a:pt x="51" y="0"/>
                    <a:pt x="56" y="0"/>
                  </a:cubicBezTo>
                  <a:cubicBezTo>
                    <a:pt x="58" y="2"/>
                    <a:pt x="59" y="4"/>
                    <a:pt x="60" y="7"/>
                  </a:cubicBezTo>
                  <a:cubicBezTo>
                    <a:pt x="60" y="11"/>
                    <a:pt x="59" y="14"/>
                    <a:pt x="56" y="17"/>
                  </a:cubicBezTo>
                  <a:cubicBezTo>
                    <a:pt x="54" y="20"/>
                    <a:pt x="52" y="23"/>
                    <a:pt x="49" y="25"/>
                  </a:cubicBezTo>
                  <a:cubicBezTo>
                    <a:pt x="44" y="28"/>
                    <a:pt x="39" y="31"/>
                    <a:pt x="34" y="34"/>
                  </a:cubicBezTo>
                  <a:cubicBezTo>
                    <a:pt x="33" y="35"/>
                    <a:pt x="31" y="36"/>
                    <a:pt x="30" y="37"/>
                  </a:cubicBezTo>
                  <a:cubicBezTo>
                    <a:pt x="22" y="41"/>
                    <a:pt x="19" y="48"/>
                    <a:pt x="17" y="56"/>
                  </a:cubicBezTo>
                  <a:cubicBezTo>
                    <a:pt x="14" y="61"/>
                    <a:pt x="11" y="65"/>
                    <a:pt x="5" y="63"/>
                  </a:cubicBezTo>
                  <a:cubicBezTo>
                    <a:pt x="0" y="59"/>
                    <a:pt x="3" y="54"/>
                    <a:pt x="2" y="49"/>
                  </a:cubicBezTo>
                  <a:cubicBezTo>
                    <a:pt x="1" y="46"/>
                    <a:pt x="1" y="44"/>
                    <a:pt x="2" y="41"/>
                  </a:cubicBezTo>
                  <a:cubicBezTo>
                    <a:pt x="2" y="40"/>
                    <a:pt x="3" y="38"/>
                    <a:pt x="4" y="37"/>
                  </a:cubicBezTo>
                  <a:cubicBezTo>
                    <a:pt x="7" y="33"/>
                    <a:pt x="11" y="30"/>
                    <a:pt x="13" y="26"/>
                  </a:cubicBezTo>
                  <a:cubicBezTo>
                    <a:pt x="15" y="23"/>
                    <a:pt x="15" y="20"/>
                    <a:pt x="16" y="17"/>
                  </a:cubicBezTo>
                  <a:cubicBezTo>
                    <a:pt x="18" y="15"/>
                    <a:pt x="19" y="13"/>
                    <a:pt x="20" y="11"/>
                  </a:cubicBezTo>
                  <a:close/>
                </a:path>
              </a:pathLst>
            </a:custGeom>
            <a:solidFill>
              <a:srgbClr val="3623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35"/>
            <p:cNvSpPr/>
            <p:nvPr/>
          </p:nvSpPr>
          <p:spPr>
            <a:xfrm>
              <a:off x="675" y="1475"/>
              <a:ext cx="36" cy="46"/>
            </a:xfrm>
            <a:custGeom>
              <a:avLst/>
              <a:gdLst/>
              <a:ahLst/>
              <a:cxnLst/>
              <a:rect l="l" t="t" r="r" b="b"/>
              <a:pathLst>
                <a:path w="36" h="47" extrusionOk="0">
                  <a:moveTo>
                    <a:pt x="13" y="0"/>
                  </a:moveTo>
                  <a:cubicBezTo>
                    <a:pt x="19" y="2"/>
                    <a:pt x="24" y="4"/>
                    <a:pt x="26" y="11"/>
                  </a:cubicBezTo>
                  <a:cubicBezTo>
                    <a:pt x="30" y="16"/>
                    <a:pt x="36" y="20"/>
                    <a:pt x="35" y="28"/>
                  </a:cubicBezTo>
                  <a:cubicBezTo>
                    <a:pt x="31" y="32"/>
                    <a:pt x="33" y="44"/>
                    <a:pt x="22" y="38"/>
                  </a:cubicBezTo>
                  <a:cubicBezTo>
                    <a:pt x="21" y="37"/>
                    <a:pt x="20" y="35"/>
                    <a:pt x="20" y="36"/>
                  </a:cubicBezTo>
                  <a:cubicBezTo>
                    <a:pt x="20" y="44"/>
                    <a:pt x="16" y="47"/>
                    <a:pt x="9" y="44"/>
                  </a:cubicBezTo>
                  <a:cubicBezTo>
                    <a:pt x="6" y="44"/>
                    <a:pt x="4" y="43"/>
                    <a:pt x="2" y="43"/>
                  </a:cubicBezTo>
                  <a:cubicBezTo>
                    <a:pt x="4" y="33"/>
                    <a:pt x="0" y="22"/>
                    <a:pt x="2" y="12"/>
                  </a:cubicBezTo>
                  <a:cubicBezTo>
                    <a:pt x="4" y="7"/>
                    <a:pt x="8" y="2"/>
                    <a:pt x="13" y="0"/>
                  </a:cubicBezTo>
                  <a:close/>
                </a:path>
              </a:pathLst>
            </a:custGeom>
            <a:solidFill>
              <a:srgbClr val="4A31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35"/>
            <p:cNvSpPr/>
            <p:nvPr/>
          </p:nvSpPr>
          <p:spPr>
            <a:xfrm>
              <a:off x="572" y="1511"/>
              <a:ext cx="36" cy="44"/>
            </a:xfrm>
            <a:custGeom>
              <a:avLst/>
              <a:gdLst/>
              <a:ahLst/>
              <a:cxnLst/>
              <a:rect l="l" t="t" r="r" b="b"/>
              <a:pathLst>
                <a:path w="36" h="44" extrusionOk="0">
                  <a:moveTo>
                    <a:pt x="34" y="27"/>
                  </a:moveTo>
                  <a:cubicBezTo>
                    <a:pt x="27" y="36"/>
                    <a:pt x="13" y="44"/>
                    <a:pt x="8" y="38"/>
                  </a:cubicBezTo>
                  <a:cubicBezTo>
                    <a:pt x="0" y="31"/>
                    <a:pt x="10" y="19"/>
                    <a:pt x="17" y="13"/>
                  </a:cubicBezTo>
                  <a:cubicBezTo>
                    <a:pt x="22" y="10"/>
                    <a:pt x="19" y="4"/>
                    <a:pt x="24" y="2"/>
                  </a:cubicBezTo>
                  <a:cubicBezTo>
                    <a:pt x="30" y="0"/>
                    <a:pt x="31" y="4"/>
                    <a:pt x="33" y="8"/>
                  </a:cubicBezTo>
                  <a:cubicBezTo>
                    <a:pt x="34" y="12"/>
                    <a:pt x="35" y="17"/>
                    <a:pt x="36" y="22"/>
                  </a:cubicBezTo>
                  <a:cubicBezTo>
                    <a:pt x="35" y="24"/>
                    <a:pt x="35" y="26"/>
                    <a:pt x="34" y="27"/>
                  </a:cubicBezTo>
                  <a:close/>
                </a:path>
              </a:pathLst>
            </a:custGeom>
            <a:solidFill>
              <a:srgbClr val="4E38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35"/>
            <p:cNvSpPr/>
            <p:nvPr/>
          </p:nvSpPr>
          <p:spPr>
            <a:xfrm>
              <a:off x="505" y="1497"/>
              <a:ext cx="25" cy="69"/>
            </a:xfrm>
            <a:custGeom>
              <a:avLst/>
              <a:gdLst/>
              <a:ahLst/>
              <a:cxnLst/>
              <a:rect l="l" t="t" r="r" b="b"/>
              <a:pathLst>
                <a:path w="25" h="69" extrusionOk="0">
                  <a:moveTo>
                    <a:pt x="1" y="50"/>
                  </a:moveTo>
                  <a:cubicBezTo>
                    <a:pt x="0" y="46"/>
                    <a:pt x="0" y="43"/>
                    <a:pt x="4" y="41"/>
                  </a:cubicBezTo>
                  <a:cubicBezTo>
                    <a:pt x="10" y="35"/>
                    <a:pt x="4" y="26"/>
                    <a:pt x="8" y="20"/>
                  </a:cubicBezTo>
                  <a:cubicBezTo>
                    <a:pt x="13" y="14"/>
                    <a:pt x="8" y="7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9" y="2"/>
                    <a:pt x="22" y="7"/>
                    <a:pt x="25" y="12"/>
                  </a:cubicBezTo>
                  <a:cubicBezTo>
                    <a:pt x="20" y="15"/>
                    <a:pt x="24" y="18"/>
                    <a:pt x="24" y="21"/>
                  </a:cubicBezTo>
                  <a:cubicBezTo>
                    <a:pt x="14" y="28"/>
                    <a:pt x="20" y="38"/>
                    <a:pt x="18" y="46"/>
                  </a:cubicBezTo>
                  <a:cubicBezTo>
                    <a:pt x="18" y="52"/>
                    <a:pt x="20" y="59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2" y="69"/>
                    <a:pt x="2" y="59"/>
                    <a:pt x="1" y="50"/>
                  </a:cubicBezTo>
                  <a:close/>
                </a:path>
              </a:pathLst>
            </a:custGeom>
            <a:solidFill>
              <a:srgbClr val="D2B8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35"/>
            <p:cNvSpPr/>
            <p:nvPr/>
          </p:nvSpPr>
          <p:spPr>
            <a:xfrm>
              <a:off x="658" y="1475"/>
              <a:ext cx="32" cy="46"/>
            </a:xfrm>
            <a:custGeom>
              <a:avLst/>
              <a:gdLst/>
              <a:ahLst/>
              <a:cxnLst/>
              <a:rect l="l" t="t" r="r" b="b"/>
              <a:pathLst>
                <a:path w="32" h="47" extrusionOk="0">
                  <a:moveTo>
                    <a:pt x="23" y="11"/>
                  </a:moveTo>
                  <a:cubicBezTo>
                    <a:pt x="19" y="22"/>
                    <a:pt x="32" y="34"/>
                    <a:pt x="19" y="43"/>
                  </a:cubicBezTo>
                  <a:cubicBezTo>
                    <a:pt x="16" y="43"/>
                    <a:pt x="14" y="44"/>
                    <a:pt x="11" y="44"/>
                  </a:cubicBezTo>
                  <a:cubicBezTo>
                    <a:pt x="4" y="47"/>
                    <a:pt x="3" y="41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2" y="27"/>
                    <a:pt x="2" y="21"/>
                    <a:pt x="8" y="19"/>
                  </a:cubicBezTo>
                  <a:cubicBezTo>
                    <a:pt x="10" y="19"/>
                    <a:pt x="12" y="23"/>
                    <a:pt x="11" y="19"/>
                  </a:cubicBezTo>
                  <a:cubicBezTo>
                    <a:pt x="11" y="15"/>
                    <a:pt x="9" y="11"/>
                    <a:pt x="7" y="7"/>
                  </a:cubicBezTo>
                  <a:cubicBezTo>
                    <a:pt x="6" y="5"/>
                    <a:pt x="6" y="2"/>
                    <a:pt x="6" y="0"/>
                  </a:cubicBezTo>
                  <a:cubicBezTo>
                    <a:pt x="10" y="0"/>
                    <a:pt x="15" y="0"/>
                    <a:pt x="19" y="1"/>
                  </a:cubicBezTo>
                  <a:cubicBezTo>
                    <a:pt x="24" y="3"/>
                    <a:pt x="26" y="6"/>
                    <a:pt x="23" y="11"/>
                  </a:cubicBezTo>
                  <a:close/>
                </a:path>
              </a:pathLst>
            </a:custGeom>
            <a:solidFill>
              <a:srgbClr val="835E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35"/>
            <p:cNvSpPr/>
            <p:nvPr/>
          </p:nvSpPr>
          <p:spPr>
            <a:xfrm>
              <a:off x="564" y="1425"/>
              <a:ext cx="45" cy="31"/>
            </a:xfrm>
            <a:custGeom>
              <a:avLst/>
              <a:gdLst/>
              <a:ahLst/>
              <a:cxnLst/>
              <a:rect l="l" t="t" r="r" b="b"/>
              <a:pathLst>
                <a:path w="45" h="31" extrusionOk="0">
                  <a:moveTo>
                    <a:pt x="45" y="9"/>
                  </a:moveTo>
                  <a:cubicBezTo>
                    <a:pt x="42" y="15"/>
                    <a:pt x="34" y="16"/>
                    <a:pt x="33" y="24"/>
                  </a:cubicBezTo>
                  <a:cubicBezTo>
                    <a:pt x="31" y="31"/>
                    <a:pt x="25" y="30"/>
                    <a:pt x="20" y="29"/>
                  </a:cubicBezTo>
                  <a:cubicBezTo>
                    <a:pt x="13" y="28"/>
                    <a:pt x="14" y="24"/>
                    <a:pt x="15" y="19"/>
                  </a:cubicBezTo>
                  <a:cubicBezTo>
                    <a:pt x="18" y="9"/>
                    <a:pt x="0" y="15"/>
                    <a:pt x="2" y="4"/>
                  </a:cubicBezTo>
                  <a:cubicBezTo>
                    <a:pt x="14" y="0"/>
                    <a:pt x="25" y="5"/>
                    <a:pt x="37" y="5"/>
                  </a:cubicBezTo>
                  <a:cubicBezTo>
                    <a:pt x="40" y="5"/>
                    <a:pt x="43" y="7"/>
                    <a:pt x="45" y="9"/>
                  </a:cubicBezTo>
                  <a:close/>
                </a:path>
              </a:pathLst>
            </a:custGeom>
            <a:solidFill>
              <a:srgbClr val="FADEC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35"/>
            <p:cNvSpPr/>
            <p:nvPr/>
          </p:nvSpPr>
          <p:spPr>
            <a:xfrm>
              <a:off x="534" y="1529"/>
              <a:ext cx="24" cy="37"/>
            </a:xfrm>
            <a:custGeom>
              <a:avLst/>
              <a:gdLst/>
              <a:ahLst/>
              <a:cxnLst/>
              <a:rect l="l" t="t" r="r" b="b"/>
              <a:pathLst>
                <a:path w="24" h="37" extrusionOk="0">
                  <a:moveTo>
                    <a:pt x="23" y="24"/>
                  </a:moveTo>
                  <a:cubicBezTo>
                    <a:pt x="24" y="32"/>
                    <a:pt x="21" y="37"/>
                    <a:pt x="12" y="36"/>
                  </a:cubicBezTo>
                  <a:cubicBezTo>
                    <a:pt x="4" y="36"/>
                    <a:pt x="3" y="31"/>
                    <a:pt x="3" y="24"/>
                  </a:cubicBezTo>
                  <a:cubicBezTo>
                    <a:pt x="4" y="16"/>
                    <a:pt x="0" y="7"/>
                    <a:pt x="8" y="0"/>
                  </a:cubicBezTo>
                  <a:cubicBezTo>
                    <a:pt x="10" y="4"/>
                    <a:pt x="13" y="9"/>
                    <a:pt x="15" y="13"/>
                  </a:cubicBezTo>
                  <a:cubicBezTo>
                    <a:pt x="14" y="14"/>
                    <a:pt x="13" y="16"/>
                    <a:pt x="13" y="18"/>
                  </a:cubicBezTo>
                  <a:cubicBezTo>
                    <a:pt x="14" y="16"/>
                    <a:pt x="14" y="14"/>
                    <a:pt x="15" y="13"/>
                  </a:cubicBezTo>
                  <a:cubicBezTo>
                    <a:pt x="20" y="15"/>
                    <a:pt x="21" y="20"/>
                    <a:pt x="23" y="24"/>
                  </a:cubicBezTo>
                  <a:close/>
                </a:path>
              </a:pathLst>
            </a:custGeom>
            <a:solidFill>
              <a:srgbClr val="DAC0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684" y="1497"/>
              <a:ext cx="30" cy="29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0" y="21"/>
                  </a:moveTo>
                  <a:cubicBezTo>
                    <a:pt x="10" y="20"/>
                    <a:pt x="8" y="11"/>
                    <a:pt x="9" y="0"/>
                  </a:cubicBezTo>
                  <a:cubicBezTo>
                    <a:pt x="14" y="16"/>
                    <a:pt x="19" y="16"/>
                    <a:pt x="24" y="5"/>
                  </a:cubicBezTo>
                  <a:cubicBezTo>
                    <a:pt x="28" y="4"/>
                    <a:pt x="29" y="5"/>
                    <a:pt x="28" y="9"/>
                  </a:cubicBezTo>
                  <a:cubicBezTo>
                    <a:pt x="24" y="15"/>
                    <a:pt x="30" y="23"/>
                    <a:pt x="24" y="29"/>
                  </a:cubicBezTo>
                  <a:cubicBezTo>
                    <a:pt x="16" y="27"/>
                    <a:pt x="8" y="24"/>
                    <a:pt x="0" y="21"/>
                  </a:cubicBezTo>
                  <a:close/>
                </a:path>
              </a:pathLst>
            </a:custGeom>
            <a:solidFill>
              <a:srgbClr val="865F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596" y="1491"/>
              <a:ext cx="34" cy="33"/>
            </a:xfrm>
            <a:custGeom>
              <a:avLst/>
              <a:gdLst/>
              <a:ahLst/>
              <a:cxnLst/>
              <a:rect l="l" t="t" r="r" b="b"/>
              <a:pathLst>
                <a:path w="35" h="33" extrusionOk="0">
                  <a:moveTo>
                    <a:pt x="5" y="31"/>
                  </a:moveTo>
                  <a:cubicBezTo>
                    <a:pt x="5" y="27"/>
                    <a:pt x="4" y="24"/>
                    <a:pt x="0" y="22"/>
                  </a:cubicBezTo>
                  <a:cubicBezTo>
                    <a:pt x="9" y="13"/>
                    <a:pt x="19" y="7"/>
                    <a:pt x="29" y="0"/>
                  </a:cubicBezTo>
                  <a:cubicBezTo>
                    <a:pt x="31" y="3"/>
                    <a:pt x="35" y="7"/>
                    <a:pt x="30" y="11"/>
                  </a:cubicBezTo>
                  <a:cubicBezTo>
                    <a:pt x="23" y="12"/>
                    <a:pt x="21" y="18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4" y="26"/>
                    <a:pt x="13" y="33"/>
                    <a:pt x="5" y="31"/>
                  </a:cubicBezTo>
                  <a:close/>
                </a:path>
              </a:pathLst>
            </a:custGeom>
            <a:solidFill>
              <a:srgbClr val="3D27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623" y="1506"/>
              <a:ext cx="24" cy="28"/>
            </a:xfrm>
            <a:custGeom>
              <a:avLst/>
              <a:gdLst/>
              <a:ahLst/>
              <a:cxnLst/>
              <a:rect l="l" t="t" r="r" b="b"/>
              <a:pathLst>
                <a:path w="24" h="28" extrusionOk="0">
                  <a:moveTo>
                    <a:pt x="13" y="0"/>
                  </a:moveTo>
                  <a:cubicBezTo>
                    <a:pt x="14" y="0"/>
                    <a:pt x="16" y="0"/>
                    <a:pt x="17" y="0"/>
                  </a:cubicBezTo>
                  <a:cubicBezTo>
                    <a:pt x="20" y="2"/>
                    <a:pt x="22" y="4"/>
                    <a:pt x="23" y="8"/>
                  </a:cubicBezTo>
                  <a:cubicBezTo>
                    <a:pt x="24" y="12"/>
                    <a:pt x="24" y="17"/>
                    <a:pt x="22" y="21"/>
                  </a:cubicBezTo>
                  <a:cubicBezTo>
                    <a:pt x="17" y="28"/>
                    <a:pt x="12" y="28"/>
                    <a:pt x="6" y="23"/>
                  </a:cubicBezTo>
                  <a:cubicBezTo>
                    <a:pt x="0" y="12"/>
                    <a:pt x="10" y="7"/>
                    <a:pt x="13" y="0"/>
                  </a:cubicBezTo>
                  <a:close/>
                </a:path>
              </a:pathLst>
            </a:custGeom>
            <a:solidFill>
              <a:srgbClr val="462F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566" y="1419"/>
              <a:ext cx="35" cy="18"/>
            </a:xfrm>
            <a:custGeom>
              <a:avLst/>
              <a:gdLst/>
              <a:ahLst/>
              <a:cxnLst/>
              <a:rect l="l" t="t" r="r" b="b"/>
              <a:pathLst>
                <a:path w="35" h="18" extrusionOk="0">
                  <a:moveTo>
                    <a:pt x="35" y="15"/>
                  </a:moveTo>
                  <a:cubicBezTo>
                    <a:pt x="23" y="18"/>
                    <a:pt x="11" y="15"/>
                    <a:pt x="0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8" y="0"/>
                    <a:pt x="12" y="4"/>
                    <a:pt x="17" y="5"/>
                  </a:cubicBezTo>
                  <a:cubicBezTo>
                    <a:pt x="23" y="8"/>
                    <a:pt x="33" y="4"/>
                    <a:pt x="35" y="15"/>
                  </a:cubicBezTo>
                  <a:close/>
                </a:path>
              </a:pathLst>
            </a:custGeom>
            <a:solidFill>
              <a:srgbClr val="5B4A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618" y="1506"/>
              <a:ext cx="18" cy="24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7"/>
                    <a:pt x="14" y="15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0" y="10"/>
                    <a:pt x="12" y="6"/>
                    <a:pt x="19" y="0"/>
                  </a:cubicBezTo>
                  <a:close/>
                </a:path>
              </a:pathLst>
            </a:custGeom>
            <a:solidFill>
              <a:srgbClr val="7B5A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581" y="1417"/>
              <a:ext cx="32" cy="17"/>
            </a:xfrm>
            <a:custGeom>
              <a:avLst/>
              <a:gdLst/>
              <a:ahLst/>
              <a:cxnLst/>
              <a:rect l="l" t="t" r="r" b="b"/>
              <a:pathLst>
                <a:path w="32" h="17" extrusionOk="0">
                  <a:moveTo>
                    <a:pt x="20" y="17"/>
                  </a:moveTo>
                  <a:cubicBezTo>
                    <a:pt x="15" y="10"/>
                    <a:pt x="5" y="17"/>
                    <a:pt x="0" y="10"/>
                  </a:cubicBezTo>
                  <a:cubicBezTo>
                    <a:pt x="12" y="2"/>
                    <a:pt x="23" y="0"/>
                    <a:pt x="31" y="15"/>
                  </a:cubicBezTo>
                  <a:cubicBezTo>
                    <a:pt x="31" y="15"/>
                    <a:pt x="31" y="16"/>
                    <a:pt x="32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3" y="17"/>
                    <a:pt x="20" y="17"/>
                  </a:cubicBezTo>
                  <a:close/>
                </a:path>
              </a:pathLst>
            </a:custGeom>
            <a:solidFill>
              <a:srgbClr val="625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505" y="1396"/>
              <a:ext cx="29" cy="14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9" y="10"/>
                  </a:moveTo>
                  <a:cubicBezTo>
                    <a:pt x="28" y="11"/>
                    <a:pt x="26" y="12"/>
                    <a:pt x="25" y="14"/>
                  </a:cubicBezTo>
                  <a:cubicBezTo>
                    <a:pt x="17" y="11"/>
                    <a:pt x="7" y="12"/>
                    <a:pt x="0" y="7"/>
                  </a:cubicBezTo>
                  <a:cubicBezTo>
                    <a:pt x="2" y="3"/>
                    <a:pt x="5" y="1"/>
                    <a:pt x="9" y="1"/>
                  </a:cubicBezTo>
                  <a:cubicBezTo>
                    <a:pt x="17" y="2"/>
                    <a:pt x="26" y="0"/>
                    <a:pt x="29" y="10"/>
                  </a:cubicBezTo>
                  <a:close/>
                </a:path>
              </a:pathLst>
            </a:custGeom>
            <a:solidFill>
              <a:srgbClr val="6D59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646" y="1510"/>
              <a:ext cx="23" cy="19"/>
            </a:xfrm>
            <a:custGeom>
              <a:avLst/>
              <a:gdLst/>
              <a:ahLst/>
              <a:cxnLst/>
              <a:rect l="l" t="t" r="r" b="b"/>
              <a:pathLst>
                <a:path w="23" h="19" extrusionOk="0">
                  <a:moveTo>
                    <a:pt x="14" y="0"/>
                  </a:moveTo>
                  <a:cubicBezTo>
                    <a:pt x="17" y="2"/>
                    <a:pt x="20" y="5"/>
                    <a:pt x="23" y="8"/>
                  </a:cubicBezTo>
                  <a:cubicBezTo>
                    <a:pt x="19" y="19"/>
                    <a:pt x="9" y="13"/>
                    <a:pt x="2" y="15"/>
                  </a:cubicBezTo>
                  <a:cubicBezTo>
                    <a:pt x="0" y="10"/>
                    <a:pt x="5" y="9"/>
                    <a:pt x="7" y="6"/>
                  </a:cubicBezTo>
                  <a:cubicBezTo>
                    <a:pt x="10" y="4"/>
                    <a:pt x="11" y="1"/>
                    <a:pt x="14" y="0"/>
                  </a:cubicBezTo>
                  <a:close/>
                </a:path>
              </a:pathLst>
            </a:custGeom>
            <a:solidFill>
              <a:srgbClr val="6B49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490" y="1388"/>
              <a:ext cx="23" cy="15"/>
            </a:xfrm>
            <a:custGeom>
              <a:avLst/>
              <a:gdLst/>
              <a:ahLst/>
              <a:cxnLst/>
              <a:rect l="l" t="t" r="r" b="b"/>
              <a:pathLst>
                <a:path w="24" h="15" extrusionOk="0">
                  <a:moveTo>
                    <a:pt x="24" y="11"/>
                  </a:moveTo>
                  <a:cubicBezTo>
                    <a:pt x="21" y="13"/>
                    <a:pt x="19" y="14"/>
                    <a:pt x="16" y="15"/>
                  </a:cubicBezTo>
                  <a:cubicBezTo>
                    <a:pt x="10" y="15"/>
                    <a:pt x="5" y="14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0" y="0"/>
                    <a:pt x="17" y="4"/>
                    <a:pt x="24" y="11"/>
                  </a:cubicBezTo>
                  <a:close/>
                </a:path>
              </a:pathLst>
            </a:custGeom>
            <a:solidFill>
              <a:srgbClr val="3D29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603" y="1522"/>
              <a:ext cx="17" cy="16"/>
            </a:xfrm>
            <a:custGeom>
              <a:avLst/>
              <a:gdLst/>
              <a:ahLst/>
              <a:cxnLst/>
              <a:rect l="l" t="t" r="r" b="b"/>
              <a:pathLst>
                <a:path w="18" h="16" extrusionOk="0">
                  <a:moveTo>
                    <a:pt x="3" y="16"/>
                  </a:moveTo>
                  <a:cubicBezTo>
                    <a:pt x="3" y="15"/>
                    <a:pt x="3" y="13"/>
                    <a:pt x="2" y="11"/>
                  </a:cubicBezTo>
                  <a:cubicBezTo>
                    <a:pt x="0" y="4"/>
                    <a:pt x="5" y="2"/>
                    <a:pt x="10" y="0"/>
                  </a:cubicBezTo>
                  <a:cubicBezTo>
                    <a:pt x="18" y="5"/>
                    <a:pt x="9" y="10"/>
                    <a:pt x="11" y="15"/>
                  </a:cubicBezTo>
                  <a:cubicBezTo>
                    <a:pt x="8" y="16"/>
                    <a:pt x="5" y="16"/>
                    <a:pt x="3" y="16"/>
                  </a:cubicBezTo>
                  <a:close/>
                </a:path>
              </a:pathLst>
            </a:custGeom>
            <a:solidFill>
              <a:srgbClr val="7D5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641" y="1512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6"/>
                  </a:moveTo>
                  <a:cubicBezTo>
                    <a:pt x="12" y="8"/>
                    <a:pt x="10" y="11"/>
                    <a:pt x="7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1" y="10"/>
                    <a:pt x="0" y="6"/>
                    <a:pt x="3" y="2"/>
                  </a:cubicBezTo>
                  <a:cubicBezTo>
                    <a:pt x="6" y="0"/>
                    <a:pt x="9" y="1"/>
                    <a:pt x="12" y="2"/>
                  </a:cubicBezTo>
                  <a:cubicBezTo>
                    <a:pt x="13" y="3"/>
                    <a:pt x="14" y="4"/>
                    <a:pt x="15" y="6"/>
                  </a:cubicBezTo>
                  <a:close/>
                </a:path>
              </a:pathLst>
            </a:custGeom>
            <a:solidFill>
              <a:srgbClr val="3725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505" y="1479"/>
              <a:ext cx="8" cy="16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7" y="7"/>
                  </a:moveTo>
                  <a:cubicBezTo>
                    <a:pt x="6" y="10"/>
                    <a:pt x="5" y="13"/>
                    <a:pt x="4" y="15"/>
                  </a:cubicBezTo>
                  <a:cubicBezTo>
                    <a:pt x="3" y="17"/>
                    <a:pt x="2" y="17"/>
                    <a:pt x="1" y="15"/>
                  </a:cubicBezTo>
                  <a:cubicBezTo>
                    <a:pt x="0" y="9"/>
                    <a:pt x="0" y="3"/>
                    <a:pt x="8" y="0"/>
                  </a:cubicBezTo>
                  <a:cubicBezTo>
                    <a:pt x="8" y="3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684E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"/>
            <p:cNvSpPr/>
            <p:nvPr/>
          </p:nvSpPr>
          <p:spPr>
            <a:xfrm>
              <a:off x="453" y="1600"/>
              <a:ext cx="116" cy="108"/>
            </a:xfrm>
            <a:custGeom>
              <a:avLst/>
              <a:gdLst/>
              <a:ahLst/>
              <a:cxnLst/>
              <a:rect l="l" t="t" r="r" b="b"/>
              <a:pathLst>
                <a:path w="117" h="109" extrusionOk="0">
                  <a:moveTo>
                    <a:pt x="49" y="94"/>
                  </a:moveTo>
                  <a:cubicBezTo>
                    <a:pt x="20" y="86"/>
                    <a:pt x="0" y="38"/>
                    <a:pt x="12" y="9"/>
                  </a:cubicBezTo>
                  <a:cubicBezTo>
                    <a:pt x="16" y="0"/>
                    <a:pt x="20" y="4"/>
                    <a:pt x="25" y="5"/>
                  </a:cubicBezTo>
                  <a:cubicBezTo>
                    <a:pt x="56" y="9"/>
                    <a:pt x="79" y="30"/>
                    <a:pt x="104" y="45"/>
                  </a:cubicBezTo>
                  <a:cubicBezTo>
                    <a:pt x="112" y="50"/>
                    <a:pt x="110" y="61"/>
                    <a:pt x="110" y="69"/>
                  </a:cubicBezTo>
                  <a:cubicBezTo>
                    <a:pt x="108" y="76"/>
                    <a:pt x="117" y="83"/>
                    <a:pt x="109" y="90"/>
                  </a:cubicBezTo>
                  <a:cubicBezTo>
                    <a:pt x="90" y="101"/>
                    <a:pt x="70" y="109"/>
                    <a:pt x="49" y="94"/>
                  </a:cubicBezTo>
                  <a:close/>
                </a:path>
              </a:pathLst>
            </a:custGeom>
            <a:solidFill>
              <a:srgbClr val="FDF5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35"/>
            <p:cNvSpPr/>
            <p:nvPr/>
          </p:nvSpPr>
          <p:spPr>
            <a:xfrm>
              <a:off x="678" y="1621"/>
              <a:ext cx="145" cy="107"/>
            </a:xfrm>
            <a:custGeom>
              <a:avLst/>
              <a:gdLst/>
              <a:ahLst/>
              <a:cxnLst/>
              <a:rect l="l" t="t" r="r" b="b"/>
              <a:pathLst>
                <a:path w="146" h="108" extrusionOk="0">
                  <a:moveTo>
                    <a:pt x="146" y="63"/>
                  </a:moveTo>
                  <a:cubicBezTo>
                    <a:pt x="142" y="65"/>
                    <a:pt x="138" y="66"/>
                    <a:pt x="134" y="68"/>
                  </a:cubicBezTo>
                  <a:cubicBezTo>
                    <a:pt x="129" y="70"/>
                    <a:pt x="124" y="71"/>
                    <a:pt x="118" y="73"/>
                  </a:cubicBezTo>
                  <a:cubicBezTo>
                    <a:pt x="113" y="75"/>
                    <a:pt x="106" y="74"/>
                    <a:pt x="102" y="80"/>
                  </a:cubicBezTo>
                  <a:cubicBezTo>
                    <a:pt x="95" y="80"/>
                    <a:pt x="88" y="82"/>
                    <a:pt x="82" y="87"/>
                  </a:cubicBezTo>
                  <a:cubicBezTo>
                    <a:pt x="73" y="88"/>
                    <a:pt x="65" y="91"/>
                    <a:pt x="59" y="97"/>
                  </a:cubicBezTo>
                  <a:cubicBezTo>
                    <a:pt x="51" y="97"/>
                    <a:pt x="42" y="97"/>
                    <a:pt x="38" y="106"/>
                  </a:cubicBezTo>
                  <a:cubicBezTo>
                    <a:pt x="31" y="103"/>
                    <a:pt x="25" y="108"/>
                    <a:pt x="18" y="108"/>
                  </a:cubicBezTo>
                  <a:cubicBezTo>
                    <a:pt x="15" y="108"/>
                    <a:pt x="13" y="108"/>
                    <a:pt x="10" y="107"/>
                  </a:cubicBezTo>
                  <a:cubicBezTo>
                    <a:pt x="8" y="102"/>
                    <a:pt x="5" y="97"/>
                    <a:pt x="2" y="92"/>
                  </a:cubicBezTo>
                  <a:cubicBezTo>
                    <a:pt x="7" y="80"/>
                    <a:pt x="2" y="67"/>
                    <a:pt x="6" y="55"/>
                  </a:cubicBezTo>
                  <a:cubicBezTo>
                    <a:pt x="9" y="52"/>
                    <a:pt x="0" y="35"/>
                    <a:pt x="16" y="46"/>
                  </a:cubicBezTo>
                  <a:cubicBezTo>
                    <a:pt x="18" y="47"/>
                    <a:pt x="17" y="39"/>
                    <a:pt x="19" y="36"/>
                  </a:cubicBezTo>
                  <a:cubicBezTo>
                    <a:pt x="26" y="34"/>
                    <a:pt x="24" y="42"/>
                    <a:pt x="27" y="44"/>
                  </a:cubicBezTo>
                  <a:cubicBezTo>
                    <a:pt x="26" y="38"/>
                    <a:pt x="25" y="33"/>
                    <a:pt x="27" y="28"/>
                  </a:cubicBezTo>
                  <a:cubicBezTo>
                    <a:pt x="28" y="26"/>
                    <a:pt x="29" y="25"/>
                    <a:pt x="30" y="23"/>
                  </a:cubicBezTo>
                  <a:cubicBezTo>
                    <a:pt x="30" y="22"/>
                    <a:pt x="30" y="21"/>
                    <a:pt x="31" y="20"/>
                  </a:cubicBezTo>
                  <a:cubicBezTo>
                    <a:pt x="43" y="26"/>
                    <a:pt x="36" y="37"/>
                    <a:pt x="39" y="46"/>
                  </a:cubicBezTo>
                  <a:cubicBezTo>
                    <a:pt x="40" y="49"/>
                    <a:pt x="40" y="52"/>
                    <a:pt x="40" y="55"/>
                  </a:cubicBezTo>
                  <a:cubicBezTo>
                    <a:pt x="41" y="53"/>
                    <a:pt x="40" y="51"/>
                    <a:pt x="40" y="50"/>
                  </a:cubicBezTo>
                  <a:cubicBezTo>
                    <a:pt x="39" y="41"/>
                    <a:pt x="36" y="32"/>
                    <a:pt x="42" y="23"/>
                  </a:cubicBezTo>
                  <a:cubicBezTo>
                    <a:pt x="42" y="16"/>
                    <a:pt x="43" y="9"/>
                    <a:pt x="44" y="0"/>
                  </a:cubicBezTo>
                  <a:cubicBezTo>
                    <a:pt x="54" y="6"/>
                    <a:pt x="48" y="16"/>
                    <a:pt x="52" y="22"/>
                  </a:cubicBezTo>
                  <a:cubicBezTo>
                    <a:pt x="59" y="19"/>
                    <a:pt x="49" y="5"/>
                    <a:pt x="62" y="8"/>
                  </a:cubicBezTo>
                  <a:cubicBezTo>
                    <a:pt x="67" y="15"/>
                    <a:pt x="68" y="23"/>
                    <a:pt x="68" y="31"/>
                  </a:cubicBezTo>
                  <a:cubicBezTo>
                    <a:pt x="68" y="38"/>
                    <a:pt x="65" y="45"/>
                    <a:pt x="70" y="52"/>
                  </a:cubicBezTo>
                  <a:cubicBezTo>
                    <a:pt x="71" y="52"/>
                    <a:pt x="73" y="53"/>
                    <a:pt x="74" y="53"/>
                  </a:cubicBezTo>
                  <a:cubicBezTo>
                    <a:pt x="76" y="40"/>
                    <a:pt x="66" y="25"/>
                    <a:pt x="83" y="16"/>
                  </a:cubicBezTo>
                  <a:cubicBezTo>
                    <a:pt x="86" y="18"/>
                    <a:pt x="88" y="21"/>
                    <a:pt x="90" y="23"/>
                  </a:cubicBezTo>
                  <a:cubicBezTo>
                    <a:pt x="87" y="28"/>
                    <a:pt x="89" y="34"/>
                    <a:pt x="88" y="40"/>
                  </a:cubicBezTo>
                  <a:cubicBezTo>
                    <a:pt x="89" y="34"/>
                    <a:pt x="87" y="28"/>
                    <a:pt x="90" y="23"/>
                  </a:cubicBezTo>
                  <a:cubicBezTo>
                    <a:pt x="109" y="36"/>
                    <a:pt x="130" y="46"/>
                    <a:pt x="146" y="63"/>
                  </a:cubicBezTo>
                  <a:close/>
                </a:path>
              </a:pathLst>
            </a:custGeom>
            <a:solidFill>
              <a:srgbClr val="C2C0B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5"/>
            <p:cNvSpPr/>
            <p:nvPr/>
          </p:nvSpPr>
          <p:spPr>
            <a:xfrm>
              <a:off x="583" y="1606"/>
              <a:ext cx="125" cy="102"/>
            </a:xfrm>
            <a:custGeom>
              <a:avLst/>
              <a:gdLst/>
              <a:ahLst/>
              <a:cxnLst/>
              <a:rect l="l" t="t" r="r" b="b"/>
              <a:pathLst>
                <a:path w="126" h="102" extrusionOk="0">
                  <a:moveTo>
                    <a:pt x="110" y="6"/>
                  </a:moveTo>
                  <a:cubicBezTo>
                    <a:pt x="115" y="4"/>
                    <a:pt x="120" y="2"/>
                    <a:pt x="126" y="0"/>
                  </a:cubicBezTo>
                  <a:cubicBezTo>
                    <a:pt x="126" y="6"/>
                    <a:pt x="126" y="13"/>
                    <a:pt x="121" y="18"/>
                  </a:cubicBezTo>
                  <a:cubicBezTo>
                    <a:pt x="98" y="44"/>
                    <a:pt x="76" y="71"/>
                    <a:pt x="51" y="95"/>
                  </a:cubicBezTo>
                  <a:cubicBezTo>
                    <a:pt x="44" y="98"/>
                    <a:pt x="38" y="102"/>
                    <a:pt x="30" y="99"/>
                  </a:cubicBezTo>
                  <a:cubicBezTo>
                    <a:pt x="5" y="94"/>
                    <a:pt x="0" y="87"/>
                    <a:pt x="7" y="67"/>
                  </a:cubicBezTo>
                  <a:cubicBezTo>
                    <a:pt x="9" y="53"/>
                    <a:pt x="18" y="45"/>
                    <a:pt x="30" y="39"/>
                  </a:cubicBezTo>
                  <a:cubicBezTo>
                    <a:pt x="56" y="26"/>
                    <a:pt x="78" y="5"/>
                    <a:pt x="110" y="6"/>
                  </a:cubicBezTo>
                  <a:close/>
                </a:path>
              </a:pathLst>
            </a:custGeom>
            <a:solidFill>
              <a:srgbClr val="FCF4E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35"/>
            <p:cNvSpPr/>
            <p:nvPr/>
          </p:nvSpPr>
          <p:spPr>
            <a:xfrm>
              <a:off x="478" y="1579"/>
              <a:ext cx="214" cy="89"/>
            </a:xfrm>
            <a:custGeom>
              <a:avLst/>
              <a:gdLst/>
              <a:ahLst/>
              <a:cxnLst/>
              <a:rect l="l" t="t" r="r" b="b"/>
              <a:pathLst>
                <a:path w="216" h="90" extrusionOk="0">
                  <a:moveTo>
                    <a:pt x="216" y="34"/>
                  </a:moveTo>
                  <a:cubicBezTo>
                    <a:pt x="187" y="41"/>
                    <a:pt x="163" y="59"/>
                    <a:pt x="137" y="71"/>
                  </a:cubicBezTo>
                  <a:cubicBezTo>
                    <a:pt x="120" y="73"/>
                    <a:pt x="117" y="60"/>
                    <a:pt x="110" y="50"/>
                  </a:cubicBezTo>
                  <a:cubicBezTo>
                    <a:pt x="112" y="57"/>
                    <a:pt x="110" y="63"/>
                    <a:pt x="106" y="68"/>
                  </a:cubicBezTo>
                  <a:cubicBezTo>
                    <a:pt x="105" y="71"/>
                    <a:pt x="104" y="73"/>
                    <a:pt x="102" y="75"/>
                  </a:cubicBezTo>
                  <a:cubicBezTo>
                    <a:pt x="98" y="79"/>
                    <a:pt x="93" y="79"/>
                    <a:pt x="89" y="82"/>
                  </a:cubicBezTo>
                  <a:cubicBezTo>
                    <a:pt x="87" y="85"/>
                    <a:pt x="86" y="88"/>
                    <a:pt x="85" y="90"/>
                  </a:cubicBezTo>
                  <a:cubicBezTo>
                    <a:pt x="81" y="73"/>
                    <a:pt x="71" y="64"/>
                    <a:pt x="55" y="57"/>
                  </a:cubicBezTo>
                  <a:cubicBezTo>
                    <a:pt x="36" y="49"/>
                    <a:pt x="18" y="36"/>
                    <a:pt x="0" y="26"/>
                  </a:cubicBezTo>
                  <a:cubicBezTo>
                    <a:pt x="3" y="23"/>
                    <a:pt x="6" y="21"/>
                    <a:pt x="8" y="19"/>
                  </a:cubicBezTo>
                  <a:cubicBezTo>
                    <a:pt x="9" y="17"/>
                    <a:pt x="11" y="17"/>
                    <a:pt x="12" y="19"/>
                  </a:cubicBezTo>
                  <a:cubicBezTo>
                    <a:pt x="12" y="20"/>
                    <a:pt x="13" y="21"/>
                    <a:pt x="13" y="22"/>
                  </a:cubicBezTo>
                  <a:cubicBezTo>
                    <a:pt x="21" y="21"/>
                    <a:pt x="25" y="8"/>
                    <a:pt x="36" y="13"/>
                  </a:cubicBezTo>
                  <a:cubicBezTo>
                    <a:pt x="38" y="15"/>
                    <a:pt x="39" y="18"/>
                    <a:pt x="39" y="20"/>
                  </a:cubicBezTo>
                  <a:cubicBezTo>
                    <a:pt x="40" y="25"/>
                    <a:pt x="43" y="27"/>
                    <a:pt x="46" y="30"/>
                  </a:cubicBezTo>
                  <a:cubicBezTo>
                    <a:pt x="48" y="32"/>
                    <a:pt x="47" y="34"/>
                    <a:pt x="49" y="36"/>
                  </a:cubicBezTo>
                  <a:cubicBezTo>
                    <a:pt x="49" y="34"/>
                    <a:pt x="50" y="32"/>
                    <a:pt x="51" y="31"/>
                  </a:cubicBezTo>
                  <a:cubicBezTo>
                    <a:pt x="62" y="27"/>
                    <a:pt x="52" y="19"/>
                    <a:pt x="55" y="13"/>
                  </a:cubicBezTo>
                  <a:cubicBezTo>
                    <a:pt x="58" y="6"/>
                    <a:pt x="63" y="8"/>
                    <a:pt x="68" y="10"/>
                  </a:cubicBezTo>
                  <a:cubicBezTo>
                    <a:pt x="75" y="17"/>
                    <a:pt x="71" y="0"/>
                    <a:pt x="77" y="6"/>
                  </a:cubicBezTo>
                  <a:cubicBezTo>
                    <a:pt x="103" y="20"/>
                    <a:pt x="129" y="33"/>
                    <a:pt x="158" y="36"/>
                  </a:cubicBezTo>
                  <a:cubicBezTo>
                    <a:pt x="167" y="37"/>
                    <a:pt x="177" y="38"/>
                    <a:pt x="184" y="33"/>
                  </a:cubicBezTo>
                  <a:cubicBezTo>
                    <a:pt x="193" y="27"/>
                    <a:pt x="202" y="28"/>
                    <a:pt x="211" y="30"/>
                  </a:cubicBezTo>
                  <a:cubicBezTo>
                    <a:pt x="213" y="31"/>
                    <a:pt x="214" y="33"/>
                    <a:pt x="216" y="34"/>
                  </a:cubicBezTo>
                  <a:close/>
                </a:path>
              </a:pathLst>
            </a:custGeom>
            <a:solidFill>
              <a:srgbClr val="261D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35"/>
            <p:cNvSpPr/>
            <p:nvPr/>
          </p:nvSpPr>
          <p:spPr>
            <a:xfrm>
              <a:off x="502" y="1689"/>
              <a:ext cx="63" cy="87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4"/>
                  </a:moveTo>
                  <a:cubicBezTo>
                    <a:pt x="21" y="11"/>
                    <a:pt x="40" y="2"/>
                    <a:pt x="60" y="0"/>
                  </a:cubicBezTo>
                  <a:cubicBezTo>
                    <a:pt x="62" y="4"/>
                    <a:pt x="63" y="7"/>
                    <a:pt x="64" y="11"/>
                  </a:cubicBezTo>
                  <a:cubicBezTo>
                    <a:pt x="64" y="12"/>
                    <a:pt x="63" y="13"/>
                    <a:pt x="61" y="13"/>
                  </a:cubicBezTo>
                  <a:cubicBezTo>
                    <a:pt x="57" y="13"/>
                    <a:pt x="54" y="12"/>
                    <a:pt x="51" y="14"/>
                  </a:cubicBezTo>
                  <a:cubicBezTo>
                    <a:pt x="47" y="19"/>
                    <a:pt x="47" y="25"/>
                    <a:pt x="42" y="29"/>
                  </a:cubicBezTo>
                  <a:cubicBezTo>
                    <a:pt x="35" y="34"/>
                    <a:pt x="30" y="40"/>
                    <a:pt x="29" y="49"/>
                  </a:cubicBezTo>
                  <a:cubicBezTo>
                    <a:pt x="29" y="55"/>
                    <a:pt x="29" y="60"/>
                    <a:pt x="30" y="65"/>
                  </a:cubicBezTo>
                  <a:cubicBezTo>
                    <a:pt x="30" y="69"/>
                    <a:pt x="32" y="73"/>
                    <a:pt x="32" y="76"/>
                  </a:cubicBezTo>
                  <a:cubicBezTo>
                    <a:pt x="31" y="83"/>
                    <a:pt x="29" y="88"/>
                    <a:pt x="21" y="88"/>
                  </a:cubicBezTo>
                  <a:cubicBezTo>
                    <a:pt x="18" y="86"/>
                    <a:pt x="16" y="84"/>
                    <a:pt x="16" y="80"/>
                  </a:cubicBezTo>
                  <a:cubicBezTo>
                    <a:pt x="14" y="74"/>
                    <a:pt x="14" y="66"/>
                    <a:pt x="9" y="61"/>
                  </a:cubicBezTo>
                  <a:cubicBezTo>
                    <a:pt x="9" y="58"/>
                    <a:pt x="8" y="55"/>
                    <a:pt x="8" y="52"/>
                  </a:cubicBezTo>
                  <a:cubicBezTo>
                    <a:pt x="6" y="42"/>
                    <a:pt x="9" y="32"/>
                    <a:pt x="8" y="22"/>
                  </a:cubicBezTo>
                  <a:cubicBezTo>
                    <a:pt x="5" y="21"/>
                    <a:pt x="4" y="20"/>
                    <a:pt x="2" y="18"/>
                  </a:cubicBezTo>
                  <a:cubicBezTo>
                    <a:pt x="1" y="16"/>
                    <a:pt x="0" y="13"/>
                    <a:pt x="0" y="11"/>
                  </a:cubicBezTo>
                  <a:cubicBezTo>
                    <a:pt x="0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312C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35"/>
            <p:cNvSpPr/>
            <p:nvPr/>
          </p:nvSpPr>
          <p:spPr>
            <a:xfrm>
              <a:off x="576" y="1614"/>
              <a:ext cx="38" cy="59"/>
            </a:xfrm>
            <a:custGeom>
              <a:avLst/>
              <a:gdLst/>
              <a:ahLst/>
              <a:cxnLst/>
              <a:rect l="l" t="t" r="r" b="b"/>
              <a:pathLst>
                <a:path w="38" h="59" extrusionOk="0">
                  <a:moveTo>
                    <a:pt x="1" y="31"/>
                  </a:moveTo>
                  <a:cubicBezTo>
                    <a:pt x="15" y="23"/>
                    <a:pt x="0" y="10"/>
                    <a:pt x="9" y="0"/>
                  </a:cubicBezTo>
                  <a:cubicBezTo>
                    <a:pt x="18" y="12"/>
                    <a:pt x="20" y="31"/>
                    <a:pt x="38" y="35"/>
                  </a:cubicBezTo>
                  <a:cubicBezTo>
                    <a:pt x="28" y="41"/>
                    <a:pt x="20" y="50"/>
                    <a:pt x="14" y="59"/>
                  </a:cubicBezTo>
                  <a:cubicBezTo>
                    <a:pt x="13" y="56"/>
                    <a:pt x="13" y="53"/>
                    <a:pt x="13" y="49"/>
                  </a:cubicBezTo>
                  <a:cubicBezTo>
                    <a:pt x="10" y="49"/>
                    <a:pt x="8" y="47"/>
                    <a:pt x="7" y="44"/>
                  </a:cubicBezTo>
                  <a:cubicBezTo>
                    <a:pt x="7" y="39"/>
                    <a:pt x="6" y="34"/>
                    <a:pt x="1" y="31"/>
                  </a:cubicBezTo>
                  <a:close/>
                </a:path>
              </a:pathLst>
            </a:custGeom>
            <a:solidFill>
              <a:srgbClr val="3A2F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35"/>
            <p:cNvSpPr/>
            <p:nvPr/>
          </p:nvSpPr>
          <p:spPr>
            <a:xfrm>
              <a:off x="616" y="1727"/>
              <a:ext cx="23" cy="69"/>
            </a:xfrm>
            <a:custGeom>
              <a:avLst/>
              <a:gdLst/>
              <a:ahLst/>
              <a:cxnLst/>
              <a:rect l="l" t="t" r="r" b="b"/>
              <a:pathLst>
                <a:path w="24" h="69" extrusionOk="0">
                  <a:moveTo>
                    <a:pt x="21" y="61"/>
                  </a:moveTo>
                  <a:cubicBezTo>
                    <a:pt x="20" y="67"/>
                    <a:pt x="15" y="68"/>
                    <a:pt x="9" y="69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5" y="65"/>
                    <a:pt x="4" y="60"/>
                    <a:pt x="4" y="55"/>
                  </a:cubicBezTo>
                  <a:cubicBezTo>
                    <a:pt x="5" y="39"/>
                    <a:pt x="0" y="23"/>
                    <a:pt x="9" y="8"/>
                  </a:cubicBezTo>
                  <a:cubicBezTo>
                    <a:pt x="10" y="6"/>
                    <a:pt x="12" y="3"/>
                    <a:pt x="13" y="0"/>
                  </a:cubicBezTo>
                  <a:cubicBezTo>
                    <a:pt x="24" y="2"/>
                    <a:pt x="22" y="10"/>
                    <a:pt x="23" y="17"/>
                  </a:cubicBezTo>
                  <a:cubicBezTo>
                    <a:pt x="23" y="25"/>
                    <a:pt x="23" y="33"/>
                    <a:pt x="23" y="41"/>
                  </a:cubicBezTo>
                  <a:cubicBezTo>
                    <a:pt x="22" y="47"/>
                    <a:pt x="24" y="54"/>
                    <a:pt x="21" y="61"/>
                  </a:cubicBezTo>
                  <a:close/>
                </a:path>
              </a:pathLst>
            </a:custGeom>
            <a:solidFill>
              <a:srgbClr val="BFBA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35"/>
            <p:cNvSpPr/>
            <p:nvPr/>
          </p:nvSpPr>
          <p:spPr>
            <a:xfrm>
              <a:off x="633" y="1717"/>
              <a:ext cx="13" cy="74"/>
            </a:xfrm>
            <a:custGeom>
              <a:avLst/>
              <a:gdLst/>
              <a:ahLst/>
              <a:cxnLst/>
              <a:rect l="l" t="t" r="r" b="b"/>
              <a:pathLst>
                <a:path w="13" h="75" extrusionOk="0">
                  <a:moveTo>
                    <a:pt x="11" y="75"/>
                  </a:moveTo>
                  <a:cubicBezTo>
                    <a:pt x="10" y="74"/>
                    <a:pt x="8" y="73"/>
                    <a:pt x="7" y="72"/>
                  </a:cubicBezTo>
                  <a:cubicBezTo>
                    <a:pt x="4" y="66"/>
                    <a:pt x="0" y="60"/>
                    <a:pt x="1" y="53"/>
                  </a:cubicBezTo>
                  <a:cubicBezTo>
                    <a:pt x="2" y="37"/>
                    <a:pt x="0" y="22"/>
                    <a:pt x="2" y="7"/>
                  </a:cubicBezTo>
                  <a:cubicBezTo>
                    <a:pt x="4" y="4"/>
                    <a:pt x="4" y="0"/>
                    <a:pt x="8" y="0"/>
                  </a:cubicBezTo>
                  <a:cubicBezTo>
                    <a:pt x="13" y="0"/>
                    <a:pt x="11" y="5"/>
                    <a:pt x="12" y="7"/>
                  </a:cubicBezTo>
                  <a:cubicBezTo>
                    <a:pt x="12" y="30"/>
                    <a:pt x="11" y="52"/>
                    <a:pt x="11" y="75"/>
                  </a:cubicBezTo>
                  <a:close/>
                </a:path>
              </a:pathLst>
            </a:custGeom>
            <a:solidFill>
              <a:srgbClr val="BAB8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35"/>
            <p:cNvSpPr/>
            <p:nvPr/>
          </p:nvSpPr>
          <p:spPr>
            <a:xfrm>
              <a:off x="558" y="1693"/>
              <a:ext cx="23" cy="72"/>
            </a:xfrm>
            <a:custGeom>
              <a:avLst/>
              <a:gdLst/>
              <a:ahLst/>
              <a:cxnLst/>
              <a:rect l="l" t="t" r="r" b="b"/>
              <a:pathLst>
                <a:path w="23" h="73" extrusionOk="0">
                  <a:moveTo>
                    <a:pt x="7" y="9"/>
                  </a:moveTo>
                  <a:cubicBezTo>
                    <a:pt x="12" y="9"/>
                    <a:pt x="13" y="0"/>
                    <a:pt x="19" y="5"/>
                  </a:cubicBezTo>
                  <a:cubicBezTo>
                    <a:pt x="22" y="8"/>
                    <a:pt x="23" y="12"/>
                    <a:pt x="22" y="16"/>
                  </a:cubicBezTo>
                  <a:cubicBezTo>
                    <a:pt x="20" y="24"/>
                    <a:pt x="21" y="33"/>
                    <a:pt x="20" y="42"/>
                  </a:cubicBezTo>
                  <a:cubicBezTo>
                    <a:pt x="18" y="49"/>
                    <a:pt x="16" y="57"/>
                    <a:pt x="17" y="64"/>
                  </a:cubicBezTo>
                  <a:cubicBezTo>
                    <a:pt x="16" y="69"/>
                    <a:pt x="14" y="72"/>
                    <a:pt x="10" y="73"/>
                  </a:cubicBezTo>
                  <a:cubicBezTo>
                    <a:pt x="7" y="73"/>
                    <a:pt x="3" y="73"/>
                    <a:pt x="2" y="70"/>
                  </a:cubicBezTo>
                  <a:cubicBezTo>
                    <a:pt x="1" y="59"/>
                    <a:pt x="2" y="48"/>
                    <a:pt x="2" y="36"/>
                  </a:cubicBezTo>
                  <a:cubicBezTo>
                    <a:pt x="3" y="27"/>
                    <a:pt x="0" y="17"/>
                    <a:pt x="7" y="9"/>
                  </a:cubicBezTo>
                  <a:close/>
                </a:path>
              </a:pathLst>
            </a:custGeom>
            <a:solidFill>
              <a:srgbClr val="BEBB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5"/>
            <p:cNvSpPr/>
            <p:nvPr/>
          </p:nvSpPr>
          <p:spPr>
            <a:xfrm>
              <a:off x="572" y="1698"/>
              <a:ext cx="14" cy="58"/>
            </a:xfrm>
            <a:custGeom>
              <a:avLst/>
              <a:gdLst/>
              <a:ahLst/>
              <a:cxnLst/>
              <a:rect l="l" t="t" r="r" b="b"/>
              <a:pathLst>
                <a:path w="14" h="59" extrusionOk="0">
                  <a:moveTo>
                    <a:pt x="5" y="10"/>
                  </a:moveTo>
                  <a:cubicBezTo>
                    <a:pt x="5" y="7"/>
                    <a:pt x="5" y="3"/>
                    <a:pt x="5" y="0"/>
                  </a:cubicBezTo>
                  <a:cubicBezTo>
                    <a:pt x="12" y="1"/>
                    <a:pt x="14" y="6"/>
                    <a:pt x="14" y="13"/>
                  </a:cubicBezTo>
                  <a:cubicBezTo>
                    <a:pt x="13" y="28"/>
                    <a:pt x="14" y="43"/>
                    <a:pt x="8" y="58"/>
                  </a:cubicBezTo>
                  <a:cubicBezTo>
                    <a:pt x="6" y="59"/>
                    <a:pt x="4" y="59"/>
                    <a:pt x="3" y="57"/>
                  </a:cubicBezTo>
                  <a:cubicBezTo>
                    <a:pt x="0" y="51"/>
                    <a:pt x="2" y="45"/>
                    <a:pt x="3" y="39"/>
                  </a:cubicBezTo>
                  <a:cubicBezTo>
                    <a:pt x="4" y="29"/>
                    <a:pt x="2" y="20"/>
                    <a:pt x="5" y="10"/>
                  </a:cubicBezTo>
                  <a:close/>
                </a:path>
              </a:pathLst>
            </a:custGeom>
            <a:solidFill>
              <a:srgbClr val="AFAB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5"/>
            <p:cNvSpPr/>
            <p:nvPr/>
          </p:nvSpPr>
          <p:spPr>
            <a:xfrm>
              <a:off x="555" y="1755"/>
              <a:ext cx="44" cy="29"/>
            </a:xfrm>
            <a:custGeom>
              <a:avLst/>
              <a:gdLst/>
              <a:ahLst/>
              <a:cxnLst/>
              <a:rect l="l" t="t" r="r" b="b"/>
              <a:pathLst>
                <a:path w="44" h="29" extrusionOk="0">
                  <a:moveTo>
                    <a:pt x="6" y="8"/>
                  </a:moveTo>
                  <a:cubicBezTo>
                    <a:pt x="9" y="8"/>
                    <a:pt x="12" y="8"/>
                    <a:pt x="15" y="9"/>
                  </a:cubicBezTo>
                  <a:cubicBezTo>
                    <a:pt x="21" y="4"/>
                    <a:pt x="29" y="6"/>
                    <a:pt x="35" y="0"/>
                  </a:cubicBezTo>
                  <a:cubicBezTo>
                    <a:pt x="37" y="2"/>
                    <a:pt x="40" y="3"/>
                    <a:pt x="42" y="4"/>
                  </a:cubicBezTo>
                  <a:cubicBezTo>
                    <a:pt x="42" y="10"/>
                    <a:pt x="44" y="17"/>
                    <a:pt x="41" y="23"/>
                  </a:cubicBezTo>
                  <a:cubicBezTo>
                    <a:pt x="36" y="29"/>
                    <a:pt x="31" y="21"/>
                    <a:pt x="26" y="23"/>
                  </a:cubicBezTo>
                  <a:cubicBezTo>
                    <a:pt x="25" y="23"/>
                    <a:pt x="23" y="22"/>
                    <a:pt x="22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5" y="13"/>
                    <a:pt x="10" y="12"/>
                    <a:pt x="3" y="17"/>
                  </a:cubicBezTo>
                  <a:cubicBezTo>
                    <a:pt x="0" y="14"/>
                    <a:pt x="0" y="12"/>
                    <a:pt x="1" y="9"/>
                  </a:cubicBezTo>
                  <a:cubicBezTo>
                    <a:pt x="3" y="7"/>
                    <a:pt x="5" y="7"/>
                    <a:pt x="6" y="8"/>
                  </a:cubicBezTo>
                  <a:close/>
                </a:path>
              </a:pathLst>
            </a:custGeom>
            <a:solidFill>
              <a:srgbClr val="3431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"/>
            <p:cNvSpPr/>
            <p:nvPr/>
          </p:nvSpPr>
          <p:spPr>
            <a:xfrm>
              <a:off x="590" y="1759"/>
              <a:ext cx="18" cy="44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3" y="20"/>
                  </a:moveTo>
                  <a:cubicBezTo>
                    <a:pt x="5" y="13"/>
                    <a:pt x="0" y="5"/>
                    <a:pt x="7" y="0"/>
                  </a:cubicBezTo>
                  <a:cubicBezTo>
                    <a:pt x="9" y="1"/>
                    <a:pt x="10" y="3"/>
                    <a:pt x="12" y="4"/>
                  </a:cubicBezTo>
                  <a:cubicBezTo>
                    <a:pt x="18" y="14"/>
                    <a:pt x="18" y="23"/>
                    <a:pt x="12" y="33"/>
                  </a:cubicBezTo>
                  <a:cubicBezTo>
                    <a:pt x="10" y="36"/>
                    <a:pt x="14" y="42"/>
                    <a:pt x="8" y="44"/>
                  </a:cubicBezTo>
                  <a:cubicBezTo>
                    <a:pt x="3" y="44"/>
                    <a:pt x="4" y="40"/>
                    <a:pt x="3" y="37"/>
                  </a:cubicBezTo>
                  <a:cubicBezTo>
                    <a:pt x="1" y="34"/>
                    <a:pt x="0" y="32"/>
                    <a:pt x="0" y="28"/>
                  </a:cubicBezTo>
                  <a:cubicBezTo>
                    <a:pt x="0" y="25"/>
                    <a:pt x="1" y="22"/>
                    <a:pt x="3" y="20"/>
                  </a:cubicBezTo>
                  <a:close/>
                </a:path>
              </a:pathLst>
            </a:custGeom>
            <a:solidFill>
              <a:srgbClr val="C5C1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5"/>
            <p:cNvSpPr/>
            <p:nvPr/>
          </p:nvSpPr>
          <p:spPr>
            <a:xfrm>
              <a:off x="602" y="1748"/>
              <a:ext cx="15" cy="51"/>
            </a:xfrm>
            <a:custGeom>
              <a:avLst/>
              <a:gdLst/>
              <a:ahLst/>
              <a:cxnLst/>
              <a:rect l="l" t="t" r="r" b="b"/>
              <a:pathLst>
                <a:path w="15" h="51" extrusionOk="0">
                  <a:moveTo>
                    <a:pt x="7" y="51"/>
                  </a:moveTo>
                  <a:cubicBezTo>
                    <a:pt x="3" y="50"/>
                    <a:pt x="4" y="46"/>
                    <a:pt x="3" y="44"/>
                  </a:cubicBezTo>
                  <a:cubicBezTo>
                    <a:pt x="0" y="34"/>
                    <a:pt x="1" y="25"/>
                    <a:pt x="3" y="15"/>
                  </a:cubicBezTo>
                  <a:cubicBezTo>
                    <a:pt x="5" y="10"/>
                    <a:pt x="0" y="1"/>
                    <a:pt x="11" y="0"/>
                  </a:cubicBezTo>
                  <a:cubicBezTo>
                    <a:pt x="15" y="12"/>
                    <a:pt x="12" y="24"/>
                    <a:pt x="13" y="36"/>
                  </a:cubicBezTo>
                  <a:cubicBezTo>
                    <a:pt x="12" y="42"/>
                    <a:pt x="11" y="47"/>
                    <a:pt x="7" y="51"/>
                  </a:cubicBezTo>
                  <a:close/>
                </a:path>
              </a:pathLst>
            </a:custGeom>
            <a:solidFill>
              <a:srgbClr val="C6BF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5"/>
            <p:cNvSpPr/>
            <p:nvPr/>
          </p:nvSpPr>
          <p:spPr>
            <a:xfrm>
              <a:off x="613" y="1734"/>
              <a:ext cx="11" cy="49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cubicBezTo>
                    <a:pt x="12" y="17"/>
                    <a:pt x="12" y="33"/>
                    <a:pt x="12" y="49"/>
                  </a:cubicBezTo>
                  <a:cubicBezTo>
                    <a:pt x="1" y="48"/>
                    <a:pt x="4" y="40"/>
                    <a:pt x="3" y="34"/>
                  </a:cubicBezTo>
                  <a:cubicBezTo>
                    <a:pt x="2" y="26"/>
                    <a:pt x="5" y="18"/>
                    <a:pt x="4" y="10"/>
                  </a:cubicBezTo>
                  <a:cubicBezTo>
                    <a:pt x="3" y="8"/>
                    <a:pt x="2" y="7"/>
                    <a:pt x="0" y="5"/>
                  </a:cubicBezTo>
                  <a:cubicBezTo>
                    <a:pt x="3" y="0"/>
                    <a:pt x="7" y="2"/>
                    <a:pt x="12" y="1"/>
                  </a:cubicBezTo>
                  <a:close/>
                </a:path>
              </a:pathLst>
            </a:custGeom>
            <a:solidFill>
              <a:srgbClr val="3B36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5"/>
            <p:cNvSpPr/>
            <p:nvPr/>
          </p:nvSpPr>
          <p:spPr>
            <a:xfrm>
              <a:off x="707" y="1625"/>
              <a:ext cx="13" cy="44"/>
            </a:xfrm>
            <a:custGeom>
              <a:avLst/>
              <a:gdLst/>
              <a:ahLst/>
              <a:cxnLst/>
              <a:rect l="l" t="t" r="r" b="b"/>
              <a:pathLst>
                <a:path w="13" h="44" extrusionOk="0">
                  <a:moveTo>
                    <a:pt x="8" y="44"/>
                  </a:moveTo>
                  <a:cubicBezTo>
                    <a:pt x="1" y="35"/>
                    <a:pt x="9" y="24"/>
                    <a:pt x="2" y="16"/>
                  </a:cubicBezTo>
                  <a:cubicBezTo>
                    <a:pt x="1" y="10"/>
                    <a:pt x="0" y="4"/>
                    <a:pt x="8" y="0"/>
                  </a:cubicBezTo>
                  <a:cubicBezTo>
                    <a:pt x="9" y="7"/>
                    <a:pt x="9" y="13"/>
                    <a:pt x="9" y="19"/>
                  </a:cubicBezTo>
                  <a:cubicBezTo>
                    <a:pt x="12" y="28"/>
                    <a:pt x="13" y="36"/>
                    <a:pt x="8" y="44"/>
                  </a:cubicBezTo>
                  <a:close/>
                </a:path>
              </a:pathLst>
            </a:custGeom>
            <a:solidFill>
              <a:srgbClr val="BAB7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35"/>
            <p:cNvSpPr/>
            <p:nvPr/>
          </p:nvSpPr>
          <p:spPr>
            <a:xfrm>
              <a:off x="606" y="1739"/>
              <a:ext cx="16" cy="46"/>
            </a:xfrm>
            <a:custGeom>
              <a:avLst/>
              <a:gdLst/>
              <a:ahLst/>
              <a:cxnLst/>
              <a:rect l="l" t="t" r="r" b="b"/>
              <a:pathLst>
                <a:path w="17" h="46" extrusionOk="0">
                  <a:moveTo>
                    <a:pt x="7" y="0"/>
                  </a:moveTo>
                  <a:cubicBezTo>
                    <a:pt x="8" y="0"/>
                    <a:pt x="9" y="0"/>
                    <a:pt x="11" y="0"/>
                  </a:cubicBezTo>
                  <a:cubicBezTo>
                    <a:pt x="17" y="14"/>
                    <a:pt x="10" y="28"/>
                    <a:pt x="10" y="42"/>
                  </a:cubicBezTo>
                  <a:cubicBezTo>
                    <a:pt x="8" y="45"/>
                    <a:pt x="7" y="46"/>
                    <a:pt x="4" y="45"/>
                  </a:cubicBezTo>
                  <a:cubicBezTo>
                    <a:pt x="4" y="33"/>
                    <a:pt x="0" y="21"/>
                    <a:pt x="7" y="9"/>
                  </a:cubicBezTo>
                  <a:cubicBezTo>
                    <a:pt x="7" y="6"/>
                    <a:pt x="7" y="3"/>
                    <a:pt x="7" y="0"/>
                  </a:cubicBezTo>
                  <a:close/>
                </a:path>
              </a:pathLst>
            </a:custGeom>
            <a:solidFill>
              <a:srgbClr val="746D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"/>
            <p:cNvSpPr/>
            <p:nvPr/>
          </p:nvSpPr>
          <p:spPr>
            <a:xfrm>
              <a:off x="628" y="1723"/>
              <a:ext cx="9" cy="50"/>
            </a:xfrm>
            <a:custGeom>
              <a:avLst/>
              <a:gdLst/>
              <a:ahLst/>
              <a:cxnLst/>
              <a:rect l="l" t="t" r="r" b="b"/>
              <a:pathLst>
                <a:path w="9" h="50" extrusionOk="0">
                  <a:moveTo>
                    <a:pt x="7" y="0"/>
                  </a:moveTo>
                  <a:cubicBezTo>
                    <a:pt x="8" y="16"/>
                    <a:pt x="8" y="32"/>
                    <a:pt x="8" y="48"/>
                  </a:cubicBezTo>
                  <a:cubicBezTo>
                    <a:pt x="7" y="50"/>
                    <a:pt x="6" y="50"/>
                    <a:pt x="5" y="48"/>
                  </a:cubicBezTo>
                  <a:cubicBezTo>
                    <a:pt x="2" y="34"/>
                    <a:pt x="9" y="18"/>
                    <a:pt x="0" y="4"/>
                  </a:cubicBezTo>
                  <a:cubicBezTo>
                    <a:pt x="2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403E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"/>
            <p:cNvSpPr/>
            <p:nvPr/>
          </p:nvSpPr>
          <p:spPr>
            <a:xfrm>
              <a:off x="739" y="1636"/>
              <a:ext cx="21" cy="47"/>
            </a:xfrm>
            <a:custGeom>
              <a:avLst/>
              <a:gdLst/>
              <a:ahLst/>
              <a:cxnLst/>
              <a:rect l="l" t="t" r="r" b="b"/>
              <a:pathLst>
                <a:path w="21" h="47" extrusionOk="0">
                  <a:moveTo>
                    <a:pt x="21" y="1"/>
                  </a:moveTo>
                  <a:cubicBezTo>
                    <a:pt x="11" y="14"/>
                    <a:pt x="19" y="30"/>
                    <a:pt x="16" y="44"/>
                  </a:cubicBezTo>
                  <a:cubicBezTo>
                    <a:pt x="16" y="47"/>
                    <a:pt x="14" y="47"/>
                    <a:pt x="14" y="45"/>
                  </a:cubicBezTo>
                  <a:cubicBezTo>
                    <a:pt x="15" y="44"/>
                    <a:pt x="13" y="42"/>
                    <a:pt x="12" y="41"/>
                  </a:cubicBezTo>
                  <a:cubicBezTo>
                    <a:pt x="7" y="27"/>
                    <a:pt x="0" y="12"/>
                    <a:pt x="16" y="0"/>
                  </a:cubicBezTo>
                  <a:cubicBezTo>
                    <a:pt x="18" y="1"/>
                    <a:pt x="20" y="1"/>
                    <a:pt x="21" y="1"/>
                  </a:cubicBezTo>
                  <a:close/>
                </a:path>
              </a:pathLst>
            </a:custGeom>
            <a:solidFill>
              <a:srgbClr val="2B26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35"/>
            <p:cNvSpPr/>
            <p:nvPr/>
          </p:nvSpPr>
          <p:spPr>
            <a:xfrm>
              <a:off x="695" y="1643"/>
              <a:ext cx="14" cy="37"/>
            </a:xfrm>
            <a:custGeom>
              <a:avLst/>
              <a:gdLst/>
              <a:ahLst/>
              <a:cxnLst/>
              <a:rect l="l" t="t" r="r" b="b"/>
              <a:pathLst>
                <a:path w="14" h="37" extrusionOk="0">
                  <a:moveTo>
                    <a:pt x="13" y="1"/>
                  </a:moveTo>
                  <a:cubicBezTo>
                    <a:pt x="13" y="3"/>
                    <a:pt x="13" y="4"/>
                    <a:pt x="13" y="6"/>
                  </a:cubicBezTo>
                  <a:cubicBezTo>
                    <a:pt x="9" y="16"/>
                    <a:pt x="14" y="27"/>
                    <a:pt x="10" y="37"/>
                  </a:cubicBezTo>
                  <a:cubicBezTo>
                    <a:pt x="1" y="31"/>
                    <a:pt x="9" y="20"/>
                    <a:pt x="2" y="14"/>
                  </a:cubicBezTo>
                  <a:cubicBezTo>
                    <a:pt x="0" y="5"/>
                    <a:pt x="3" y="0"/>
                    <a:pt x="13" y="1"/>
                  </a:cubicBezTo>
                  <a:close/>
                </a:path>
              </a:pathLst>
            </a:custGeom>
            <a:solidFill>
              <a:srgbClr val="8A84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35"/>
            <p:cNvSpPr/>
            <p:nvPr/>
          </p:nvSpPr>
          <p:spPr>
            <a:xfrm>
              <a:off x="743" y="1632"/>
              <a:ext cx="12" cy="45"/>
            </a:xfrm>
            <a:custGeom>
              <a:avLst/>
              <a:gdLst/>
              <a:ahLst/>
              <a:cxnLst/>
              <a:rect l="l" t="t" r="r" b="b"/>
              <a:pathLst>
                <a:path w="12" h="45" extrusionOk="0">
                  <a:moveTo>
                    <a:pt x="12" y="4"/>
                  </a:moveTo>
                  <a:cubicBezTo>
                    <a:pt x="4" y="17"/>
                    <a:pt x="11" y="31"/>
                    <a:pt x="8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3" y="43"/>
                    <a:pt x="1" y="41"/>
                    <a:pt x="1" y="39"/>
                  </a:cubicBezTo>
                  <a:cubicBezTo>
                    <a:pt x="0" y="28"/>
                    <a:pt x="0" y="17"/>
                    <a:pt x="1" y="6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8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C0BA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35"/>
            <p:cNvSpPr/>
            <p:nvPr/>
          </p:nvSpPr>
          <p:spPr>
            <a:xfrm>
              <a:off x="566" y="1652"/>
              <a:ext cx="23" cy="18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19" y="9"/>
                  </a:moveTo>
                  <a:cubicBezTo>
                    <a:pt x="20" y="10"/>
                    <a:pt x="21" y="11"/>
                    <a:pt x="23" y="11"/>
                  </a:cubicBezTo>
                  <a:cubicBezTo>
                    <a:pt x="15" y="13"/>
                    <a:pt x="6" y="18"/>
                    <a:pt x="0" y="8"/>
                  </a:cubicBezTo>
                  <a:cubicBezTo>
                    <a:pt x="0" y="1"/>
                    <a:pt x="6" y="0"/>
                    <a:pt x="11" y="1"/>
                  </a:cubicBezTo>
                  <a:cubicBezTo>
                    <a:pt x="14" y="3"/>
                    <a:pt x="17" y="6"/>
                    <a:pt x="19" y="9"/>
                  </a:cubicBezTo>
                  <a:close/>
                </a:path>
              </a:pathLst>
            </a:custGeom>
            <a:solidFill>
              <a:srgbClr val="9986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35"/>
            <p:cNvSpPr/>
            <p:nvPr/>
          </p:nvSpPr>
          <p:spPr>
            <a:xfrm>
              <a:off x="613" y="1699"/>
              <a:ext cx="20" cy="28"/>
            </a:xfrm>
            <a:custGeom>
              <a:avLst/>
              <a:gdLst/>
              <a:ahLst/>
              <a:cxnLst/>
              <a:rect l="l" t="t" r="r" b="b"/>
              <a:pathLst>
                <a:path w="21" h="29" extrusionOk="0">
                  <a:moveTo>
                    <a:pt x="0" y="6"/>
                  </a:moveTo>
                  <a:cubicBezTo>
                    <a:pt x="6" y="3"/>
                    <a:pt x="13" y="0"/>
                    <a:pt x="21" y="2"/>
                  </a:cubicBezTo>
                  <a:cubicBezTo>
                    <a:pt x="14" y="4"/>
                    <a:pt x="11" y="29"/>
                    <a:pt x="0" y="6"/>
                  </a:cubicBezTo>
                  <a:close/>
                </a:path>
              </a:pathLst>
            </a:custGeom>
            <a:solidFill>
              <a:srgbClr val="B2ADA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35"/>
            <p:cNvSpPr/>
            <p:nvPr/>
          </p:nvSpPr>
          <p:spPr>
            <a:xfrm>
              <a:off x="649" y="1704"/>
              <a:ext cx="7" cy="33"/>
            </a:xfrm>
            <a:custGeom>
              <a:avLst/>
              <a:gdLst/>
              <a:ahLst/>
              <a:cxnLst/>
              <a:rect l="l" t="t" r="r" b="b"/>
              <a:pathLst>
                <a:path w="7" h="34" extrusionOk="0">
                  <a:moveTo>
                    <a:pt x="7" y="0"/>
                  </a:moveTo>
                  <a:cubicBezTo>
                    <a:pt x="7" y="11"/>
                    <a:pt x="6" y="22"/>
                    <a:pt x="6" y="33"/>
                  </a:cubicBezTo>
                  <a:cubicBezTo>
                    <a:pt x="4" y="34"/>
                    <a:pt x="3" y="33"/>
                    <a:pt x="2" y="31"/>
                  </a:cubicBezTo>
                  <a:cubicBezTo>
                    <a:pt x="2" y="25"/>
                    <a:pt x="0" y="18"/>
                    <a:pt x="3" y="13"/>
                  </a:cubicBezTo>
                  <a:cubicBezTo>
                    <a:pt x="0" y="7"/>
                    <a:pt x="1" y="3"/>
                    <a:pt x="7" y="0"/>
                  </a:cubicBezTo>
                  <a:close/>
                </a:path>
              </a:pathLst>
            </a:custGeom>
            <a:solidFill>
              <a:srgbClr val="5956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5"/>
            <p:cNvSpPr/>
            <p:nvPr/>
          </p:nvSpPr>
          <p:spPr>
            <a:xfrm>
              <a:off x="570" y="1753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20" y="2"/>
                  </a:moveTo>
                  <a:cubicBezTo>
                    <a:pt x="16" y="11"/>
                    <a:pt x="9" y="14"/>
                    <a:pt x="0" y="11"/>
                  </a:cubicBezTo>
                  <a:cubicBezTo>
                    <a:pt x="0" y="8"/>
                    <a:pt x="1" y="5"/>
                    <a:pt x="2" y="3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8" y="1"/>
                    <a:pt x="10" y="2"/>
                    <a:pt x="10" y="2"/>
                  </a:cubicBezTo>
                  <a:cubicBezTo>
                    <a:pt x="13" y="2"/>
                    <a:pt x="17" y="2"/>
                    <a:pt x="20" y="2"/>
                  </a:cubicBezTo>
                  <a:close/>
                </a:path>
              </a:pathLst>
            </a:custGeom>
            <a:solidFill>
              <a:srgbClr val="4442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5"/>
            <p:cNvSpPr/>
            <p:nvPr/>
          </p:nvSpPr>
          <p:spPr>
            <a:xfrm>
              <a:off x="715" y="1644"/>
              <a:ext cx="7" cy="37"/>
            </a:xfrm>
            <a:custGeom>
              <a:avLst/>
              <a:gdLst/>
              <a:ahLst/>
              <a:cxnLst/>
              <a:rect l="l" t="t" r="r" b="b"/>
              <a:pathLst>
                <a:path w="7" h="37" extrusionOk="0">
                  <a:moveTo>
                    <a:pt x="0" y="25"/>
                  </a:moveTo>
                  <a:cubicBezTo>
                    <a:pt x="1" y="17"/>
                    <a:pt x="1" y="8"/>
                    <a:pt x="1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11"/>
                    <a:pt x="6" y="21"/>
                    <a:pt x="6" y="32"/>
                  </a:cubicBezTo>
                  <a:cubicBezTo>
                    <a:pt x="7" y="36"/>
                    <a:pt x="6" y="37"/>
                    <a:pt x="2" y="36"/>
                  </a:cubicBezTo>
                  <a:cubicBezTo>
                    <a:pt x="1" y="32"/>
                    <a:pt x="1" y="28"/>
                    <a:pt x="0" y="25"/>
                  </a:cubicBezTo>
                  <a:close/>
                </a:path>
              </a:pathLst>
            </a:custGeom>
            <a:solidFill>
              <a:srgbClr val="514C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35"/>
            <p:cNvSpPr/>
            <p:nvPr/>
          </p:nvSpPr>
          <p:spPr>
            <a:xfrm>
              <a:off x="680" y="1676"/>
              <a:ext cx="8" cy="37"/>
            </a:xfrm>
            <a:custGeom>
              <a:avLst/>
              <a:gdLst/>
              <a:ahLst/>
              <a:cxnLst/>
              <a:rect l="l" t="t" r="r" b="b"/>
              <a:pathLst>
                <a:path w="8" h="37" extrusionOk="0">
                  <a:moveTo>
                    <a:pt x="4" y="0"/>
                  </a:moveTo>
                  <a:cubicBezTo>
                    <a:pt x="3" y="12"/>
                    <a:pt x="8" y="25"/>
                    <a:pt x="0" y="37"/>
                  </a:cubicBezTo>
                  <a:cubicBezTo>
                    <a:pt x="0" y="25"/>
                    <a:pt x="0" y="1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6E6A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35"/>
            <p:cNvSpPr/>
            <p:nvPr/>
          </p:nvSpPr>
          <p:spPr>
            <a:xfrm>
              <a:off x="739" y="1629"/>
              <a:ext cx="8" cy="29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4"/>
                  </a:moveTo>
                  <a:cubicBezTo>
                    <a:pt x="8" y="5"/>
                    <a:pt x="8" y="6"/>
                    <a:pt x="7" y="7"/>
                  </a:cubicBezTo>
                  <a:cubicBezTo>
                    <a:pt x="5" y="13"/>
                    <a:pt x="7" y="20"/>
                    <a:pt x="6" y="27"/>
                  </a:cubicBezTo>
                  <a:cubicBezTo>
                    <a:pt x="4" y="28"/>
                    <a:pt x="3" y="29"/>
                    <a:pt x="1" y="27"/>
                  </a:cubicBezTo>
                  <a:cubicBezTo>
                    <a:pt x="1" y="18"/>
                    <a:pt x="0" y="9"/>
                    <a:pt x="0" y="0"/>
                  </a:cubicBezTo>
                  <a:cubicBezTo>
                    <a:pt x="3" y="1"/>
                    <a:pt x="6" y="2"/>
                    <a:pt x="8" y="4"/>
                  </a:cubicBezTo>
                  <a:close/>
                </a:path>
              </a:pathLst>
            </a:custGeom>
            <a:solidFill>
              <a:srgbClr val="3B36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5"/>
            <p:cNvSpPr/>
            <p:nvPr/>
          </p:nvSpPr>
          <p:spPr>
            <a:xfrm>
              <a:off x="553" y="1700"/>
              <a:ext cx="13" cy="32"/>
            </a:xfrm>
            <a:custGeom>
              <a:avLst/>
              <a:gdLst/>
              <a:ahLst/>
              <a:cxnLst/>
              <a:rect l="l" t="t" r="r" b="b"/>
              <a:pathLst>
                <a:path w="13" h="33" extrusionOk="0">
                  <a:moveTo>
                    <a:pt x="12" y="2"/>
                  </a:moveTo>
                  <a:cubicBezTo>
                    <a:pt x="12" y="12"/>
                    <a:pt x="12" y="22"/>
                    <a:pt x="11" y="32"/>
                  </a:cubicBezTo>
                  <a:cubicBezTo>
                    <a:pt x="9" y="33"/>
                    <a:pt x="7" y="33"/>
                    <a:pt x="6" y="30"/>
                  </a:cubicBezTo>
                  <a:cubicBezTo>
                    <a:pt x="3" y="20"/>
                    <a:pt x="0" y="9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4640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602" y="1763"/>
              <a:ext cx="3" cy="29"/>
            </a:xfrm>
            <a:custGeom>
              <a:avLst/>
              <a:gdLst/>
              <a:ahLst/>
              <a:cxnLst/>
              <a:rect l="l" t="t" r="r" b="b"/>
              <a:pathLst>
                <a:path w="3" h="29" extrusionOk="0">
                  <a:moveTo>
                    <a:pt x="3" y="0"/>
                  </a:moveTo>
                  <a:cubicBezTo>
                    <a:pt x="3" y="10"/>
                    <a:pt x="3" y="19"/>
                    <a:pt x="3" y="29"/>
                  </a:cubicBezTo>
                  <a:cubicBezTo>
                    <a:pt x="3" y="29"/>
                    <a:pt x="1" y="28"/>
                    <a:pt x="1" y="28"/>
                  </a:cubicBezTo>
                  <a:cubicBezTo>
                    <a:pt x="1" y="28"/>
                    <a:pt x="0" y="29"/>
                    <a:pt x="0" y="29"/>
                  </a:cubicBezTo>
                  <a:cubicBezTo>
                    <a:pt x="0" y="19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B47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648" y="1717"/>
              <a:ext cx="7" cy="27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4" y="0"/>
                  </a:moveTo>
                  <a:cubicBezTo>
                    <a:pt x="5" y="6"/>
                    <a:pt x="5" y="13"/>
                    <a:pt x="5" y="20"/>
                  </a:cubicBezTo>
                  <a:cubicBezTo>
                    <a:pt x="6" y="23"/>
                    <a:pt x="7" y="25"/>
                    <a:pt x="4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0" y="21"/>
                    <a:pt x="0" y="14"/>
                    <a:pt x="0" y="7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A29E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598" y="1709"/>
              <a:ext cx="7" cy="20"/>
            </a:xfrm>
            <a:custGeom>
              <a:avLst/>
              <a:gdLst/>
              <a:ahLst/>
              <a:cxnLst/>
              <a:rect l="l" t="t" r="r" b="b"/>
              <a:pathLst>
                <a:path w="7" h="21" extrusionOk="0">
                  <a:moveTo>
                    <a:pt x="7" y="0"/>
                  </a:moveTo>
                  <a:cubicBezTo>
                    <a:pt x="7" y="10"/>
                    <a:pt x="7" y="16"/>
                    <a:pt x="7" y="21"/>
                  </a:cubicBezTo>
                  <a:cubicBezTo>
                    <a:pt x="5" y="21"/>
                    <a:pt x="4" y="21"/>
                    <a:pt x="3" y="21"/>
                  </a:cubicBezTo>
                  <a:cubicBezTo>
                    <a:pt x="0" y="15"/>
                    <a:pt x="2" y="10"/>
                    <a:pt x="7" y="0"/>
                  </a:cubicBezTo>
                  <a:close/>
                </a:path>
              </a:pathLst>
            </a:custGeom>
            <a:solidFill>
              <a:srgbClr val="B3AF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543" y="1694"/>
              <a:ext cx="20" cy="82"/>
            </a:xfrm>
            <a:custGeom>
              <a:avLst/>
              <a:gdLst/>
              <a:ahLst/>
              <a:cxnLst/>
              <a:rect l="l" t="t" r="r" b="b"/>
              <a:pathLst>
                <a:path w="20" h="83" extrusionOk="0">
                  <a:moveTo>
                    <a:pt x="20" y="6"/>
                  </a:moveTo>
                  <a:cubicBezTo>
                    <a:pt x="19" y="17"/>
                    <a:pt x="19" y="28"/>
                    <a:pt x="19" y="38"/>
                  </a:cubicBezTo>
                  <a:cubicBezTo>
                    <a:pt x="17" y="49"/>
                    <a:pt x="20" y="61"/>
                    <a:pt x="15" y="71"/>
                  </a:cubicBezTo>
                  <a:cubicBezTo>
                    <a:pt x="15" y="74"/>
                    <a:pt x="15" y="76"/>
                    <a:pt x="15" y="79"/>
                  </a:cubicBezTo>
                  <a:cubicBezTo>
                    <a:pt x="12" y="80"/>
                    <a:pt x="9" y="82"/>
                    <a:pt x="7" y="83"/>
                  </a:cubicBezTo>
                  <a:cubicBezTo>
                    <a:pt x="0" y="77"/>
                    <a:pt x="1" y="69"/>
                    <a:pt x="2" y="61"/>
                  </a:cubicBezTo>
                  <a:cubicBezTo>
                    <a:pt x="3" y="55"/>
                    <a:pt x="5" y="49"/>
                    <a:pt x="5" y="42"/>
                  </a:cubicBezTo>
                  <a:cubicBezTo>
                    <a:pt x="5" y="36"/>
                    <a:pt x="5" y="30"/>
                    <a:pt x="5" y="24"/>
                  </a:cubicBezTo>
                  <a:cubicBezTo>
                    <a:pt x="7" y="17"/>
                    <a:pt x="6" y="10"/>
                    <a:pt x="6" y="3"/>
                  </a:cubicBezTo>
                  <a:cubicBezTo>
                    <a:pt x="11" y="2"/>
                    <a:pt x="17" y="0"/>
                    <a:pt x="20" y="6"/>
                  </a:cubicBezTo>
                  <a:close/>
                </a:path>
              </a:pathLst>
            </a:custGeom>
            <a:solidFill>
              <a:srgbClr val="B7B3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489" y="1705"/>
              <a:ext cx="24" cy="39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17" y="0"/>
                  </a:moveTo>
                  <a:cubicBezTo>
                    <a:pt x="18" y="1"/>
                    <a:pt x="20" y="2"/>
                    <a:pt x="21" y="3"/>
                  </a:cubicBezTo>
                  <a:cubicBezTo>
                    <a:pt x="25" y="8"/>
                    <a:pt x="23" y="13"/>
                    <a:pt x="23" y="19"/>
                  </a:cubicBezTo>
                  <a:cubicBezTo>
                    <a:pt x="20" y="25"/>
                    <a:pt x="24" y="34"/>
                    <a:pt x="17" y="40"/>
                  </a:cubicBezTo>
                  <a:cubicBezTo>
                    <a:pt x="10" y="37"/>
                    <a:pt x="9" y="31"/>
                    <a:pt x="9" y="24"/>
                  </a:cubicBezTo>
                  <a:cubicBezTo>
                    <a:pt x="5" y="14"/>
                    <a:pt x="0" y="3"/>
                    <a:pt x="17" y="0"/>
                  </a:cubicBezTo>
                  <a:close/>
                </a:path>
              </a:pathLst>
            </a:custGeom>
            <a:solidFill>
              <a:srgbClr val="A09B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536" y="1742"/>
              <a:ext cx="14" cy="42"/>
            </a:xfrm>
            <a:custGeom>
              <a:avLst/>
              <a:gdLst/>
              <a:ahLst/>
              <a:cxnLst/>
              <a:rect l="l" t="t" r="r" b="b"/>
              <a:pathLst>
                <a:path w="14" h="42" extrusionOk="0">
                  <a:moveTo>
                    <a:pt x="13" y="10"/>
                  </a:moveTo>
                  <a:cubicBezTo>
                    <a:pt x="13" y="18"/>
                    <a:pt x="13" y="26"/>
                    <a:pt x="14" y="34"/>
                  </a:cubicBezTo>
                  <a:cubicBezTo>
                    <a:pt x="11" y="37"/>
                    <a:pt x="8" y="39"/>
                    <a:pt x="5" y="42"/>
                  </a:cubicBezTo>
                  <a:cubicBezTo>
                    <a:pt x="3" y="40"/>
                    <a:pt x="2" y="37"/>
                    <a:pt x="1" y="34"/>
                  </a:cubicBezTo>
                  <a:cubicBezTo>
                    <a:pt x="0" y="28"/>
                    <a:pt x="0" y="21"/>
                    <a:pt x="0" y="15"/>
                  </a:cubicBezTo>
                  <a:cubicBezTo>
                    <a:pt x="0" y="11"/>
                    <a:pt x="1" y="7"/>
                    <a:pt x="3" y="3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3" y="2"/>
                    <a:pt x="11" y="7"/>
                    <a:pt x="13" y="10"/>
                  </a:cubicBezTo>
                  <a:close/>
                </a:path>
              </a:pathLst>
            </a:custGeom>
            <a:solidFill>
              <a:srgbClr val="BCB9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522" y="1762"/>
              <a:ext cx="20" cy="25"/>
            </a:xfrm>
            <a:custGeom>
              <a:avLst/>
              <a:gdLst/>
              <a:ahLst/>
              <a:cxnLst/>
              <a:rect l="l" t="t" r="r" b="b"/>
              <a:pathLst>
                <a:path w="20" h="25" extrusionOk="0">
                  <a:moveTo>
                    <a:pt x="19" y="13"/>
                  </a:moveTo>
                  <a:cubicBezTo>
                    <a:pt x="19" y="16"/>
                    <a:pt x="19" y="19"/>
                    <a:pt x="19" y="22"/>
                  </a:cubicBezTo>
                  <a:cubicBezTo>
                    <a:pt x="19" y="22"/>
                    <a:pt x="20" y="22"/>
                    <a:pt x="20" y="22"/>
                  </a:cubicBezTo>
                  <a:cubicBezTo>
                    <a:pt x="15" y="24"/>
                    <a:pt x="11" y="25"/>
                    <a:pt x="7" y="21"/>
                  </a:cubicBezTo>
                  <a:cubicBezTo>
                    <a:pt x="2" y="21"/>
                    <a:pt x="0" y="19"/>
                    <a:pt x="0" y="14"/>
                  </a:cubicBezTo>
                  <a:cubicBezTo>
                    <a:pt x="5" y="11"/>
                    <a:pt x="8" y="8"/>
                    <a:pt x="8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2"/>
                    <a:pt x="16" y="4"/>
                    <a:pt x="17" y="6"/>
                  </a:cubicBezTo>
                  <a:cubicBezTo>
                    <a:pt x="17" y="9"/>
                    <a:pt x="17" y="11"/>
                    <a:pt x="19" y="13"/>
                  </a:cubicBezTo>
                  <a:close/>
                </a:path>
              </a:pathLst>
            </a:custGeom>
            <a:solidFill>
              <a:srgbClr val="7573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474" y="1566"/>
              <a:ext cx="19" cy="31"/>
            </a:xfrm>
            <a:custGeom>
              <a:avLst/>
              <a:gdLst/>
              <a:ahLst/>
              <a:cxnLst/>
              <a:rect l="l" t="t" r="r" b="b"/>
              <a:pathLst>
                <a:path w="19" h="31" extrusionOk="0">
                  <a:moveTo>
                    <a:pt x="4" y="31"/>
                  </a:moveTo>
                  <a:cubicBezTo>
                    <a:pt x="7" y="21"/>
                    <a:pt x="0" y="9"/>
                    <a:pt x="8" y="0"/>
                  </a:cubicBezTo>
                  <a:cubicBezTo>
                    <a:pt x="12" y="1"/>
                    <a:pt x="14" y="3"/>
                    <a:pt x="14" y="6"/>
                  </a:cubicBezTo>
                  <a:cubicBezTo>
                    <a:pt x="13" y="15"/>
                    <a:pt x="19" y="25"/>
                    <a:pt x="8" y="31"/>
                  </a:cubicBezTo>
                  <a:cubicBezTo>
                    <a:pt x="6" y="31"/>
                    <a:pt x="6" y="31"/>
                    <a:pt x="6" y="31"/>
                  </a:cubicBezTo>
                  <a:lnTo>
                    <a:pt x="4" y="31"/>
                  </a:lnTo>
                  <a:close/>
                </a:path>
              </a:pathLst>
            </a:custGeom>
            <a:solidFill>
              <a:srgbClr val="7761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502" y="1724"/>
              <a:ext cx="12" cy="31"/>
            </a:xfrm>
            <a:custGeom>
              <a:avLst/>
              <a:gdLst/>
              <a:ahLst/>
              <a:cxnLst/>
              <a:rect l="l" t="t" r="r" b="b"/>
              <a:pathLst>
                <a:path w="12" h="31" extrusionOk="0">
                  <a:moveTo>
                    <a:pt x="3" y="20"/>
                  </a:moveTo>
                  <a:cubicBezTo>
                    <a:pt x="5" y="14"/>
                    <a:pt x="0" y="6"/>
                    <a:pt x="7" y="0"/>
                  </a:cubicBezTo>
                  <a:cubicBezTo>
                    <a:pt x="12" y="4"/>
                    <a:pt x="7" y="11"/>
                    <a:pt x="11" y="15"/>
                  </a:cubicBezTo>
                  <a:cubicBezTo>
                    <a:pt x="11" y="18"/>
                    <a:pt x="11" y="21"/>
                    <a:pt x="11" y="24"/>
                  </a:cubicBezTo>
                  <a:cubicBezTo>
                    <a:pt x="9" y="26"/>
                    <a:pt x="11" y="30"/>
                    <a:pt x="8" y="31"/>
                  </a:cubicBezTo>
                  <a:cubicBezTo>
                    <a:pt x="3" y="29"/>
                    <a:pt x="3" y="25"/>
                    <a:pt x="3" y="20"/>
                  </a:cubicBezTo>
                  <a:close/>
                </a:path>
              </a:pathLst>
            </a:custGeom>
            <a:solidFill>
              <a:srgbClr val="6D67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488" y="1700"/>
              <a:ext cx="17" cy="28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5"/>
                  </a:moveTo>
                  <a:cubicBezTo>
                    <a:pt x="6" y="10"/>
                    <a:pt x="12" y="21"/>
                    <a:pt x="10" y="29"/>
                  </a:cubicBezTo>
                  <a:cubicBezTo>
                    <a:pt x="7" y="28"/>
                    <a:pt x="4" y="27"/>
                    <a:pt x="3" y="24"/>
                  </a:cubicBezTo>
                  <a:cubicBezTo>
                    <a:pt x="7" y="17"/>
                    <a:pt x="0" y="6"/>
                    <a:pt x="10" y="1"/>
                  </a:cubicBezTo>
                  <a:cubicBezTo>
                    <a:pt x="11" y="1"/>
                    <a:pt x="13" y="0"/>
                    <a:pt x="14" y="0"/>
                  </a:cubicBezTo>
                  <a:cubicBezTo>
                    <a:pt x="16" y="2"/>
                    <a:pt x="17" y="3"/>
                    <a:pt x="18" y="5"/>
                  </a:cubicBezTo>
                  <a:close/>
                </a:path>
              </a:pathLst>
            </a:custGeom>
            <a:solidFill>
              <a:srgbClr val="625D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482" y="1562"/>
              <a:ext cx="12" cy="36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0" y="35"/>
                  </a:moveTo>
                  <a:cubicBezTo>
                    <a:pt x="7" y="27"/>
                    <a:pt x="4" y="17"/>
                    <a:pt x="4" y="7"/>
                  </a:cubicBezTo>
                  <a:cubicBezTo>
                    <a:pt x="2" y="4"/>
                    <a:pt x="2" y="2"/>
                    <a:pt x="4" y="0"/>
                  </a:cubicBezTo>
                  <a:cubicBezTo>
                    <a:pt x="12" y="11"/>
                    <a:pt x="7" y="24"/>
                    <a:pt x="8" y="36"/>
                  </a:cubicBezTo>
                  <a:cubicBezTo>
                    <a:pt x="7" y="36"/>
                    <a:pt x="5" y="36"/>
                    <a:pt x="4" y="36"/>
                  </a:cubicBezTo>
                  <a:cubicBezTo>
                    <a:pt x="3" y="36"/>
                    <a:pt x="1" y="35"/>
                    <a:pt x="0" y="35"/>
                  </a:cubicBezTo>
                  <a:close/>
                </a:path>
              </a:pathLst>
            </a:custGeom>
            <a:solidFill>
              <a:srgbClr val="452E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35"/>
            <p:cNvSpPr/>
            <p:nvPr/>
          </p:nvSpPr>
          <p:spPr>
            <a:xfrm>
              <a:off x="484" y="1701"/>
              <a:ext cx="14" cy="22"/>
            </a:xfrm>
            <a:custGeom>
              <a:avLst/>
              <a:gdLst/>
              <a:ahLst/>
              <a:cxnLst/>
              <a:rect l="l" t="t" r="r" b="b"/>
              <a:pathLst>
                <a:path w="14" h="23" extrusionOk="0">
                  <a:moveTo>
                    <a:pt x="14" y="0"/>
                  </a:moveTo>
                  <a:cubicBezTo>
                    <a:pt x="8" y="7"/>
                    <a:pt x="14" y="16"/>
                    <a:pt x="7" y="23"/>
                  </a:cubicBezTo>
                  <a:cubicBezTo>
                    <a:pt x="8" y="15"/>
                    <a:pt x="0" y="4"/>
                    <a:pt x="14" y="0"/>
                  </a:cubicBezTo>
                  <a:close/>
                </a:path>
              </a:pathLst>
            </a:custGeom>
            <a:solidFill>
              <a:srgbClr val="A8A2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5"/>
            <p:cNvSpPr/>
            <p:nvPr/>
          </p:nvSpPr>
          <p:spPr>
            <a:xfrm>
              <a:off x="560" y="1784"/>
              <a:ext cx="9" cy="21"/>
            </a:xfrm>
            <a:custGeom>
              <a:avLst/>
              <a:gdLst/>
              <a:ahLst/>
              <a:cxnLst/>
              <a:rect l="l" t="t" r="r" b="b"/>
              <a:pathLst>
                <a:path w="9" h="21" extrusionOk="0">
                  <a:moveTo>
                    <a:pt x="9" y="15"/>
                  </a:moveTo>
                  <a:cubicBezTo>
                    <a:pt x="8" y="20"/>
                    <a:pt x="5" y="21"/>
                    <a:pt x="3" y="17"/>
                  </a:cubicBezTo>
                  <a:cubicBezTo>
                    <a:pt x="1" y="12"/>
                    <a:pt x="1" y="6"/>
                    <a:pt x="0" y="0"/>
                  </a:cubicBezTo>
                  <a:cubicBezTo>
                    <a:pt x="9" y="2"/>
                    <a:pt x="3" y="12"/>
                    <a:pt x="9" y="15"/>
                  </a:cubicBezTo>
                  <a:close/>
                </a:path>
              </a:pathLst>
            </a:custGeom>
            <a:solidFill>
              <a:srgbClr val="302C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"/>
            <p:cNvSpPr/>
            <p:nvPr/>
          </p:nvSpPr>
          <p:spPr>
            <a:xfrm>
              <a:off x="523" y="1783"/>
              <a:ext cx="19" cy="1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6" y="0"/>
                  </a:moveTo>
                  <a:cubicBezTo>
                    <a:pt x="10" y="1"/>
                    <a:pt x="14" y="1"/>
                    <a:pt x="19" y="1"/>
                  </a:cubicBezTo>
                  <a:cubicBezTo>
                    <a:pt x="16" y="6"/>
                    <a:pt x="11" y="10"/>
                    <a:pt x="5" y="8"/>
                  </a:cubicBezTo>
                  <a:cubicBezTo>
                    <a:pt x="0" y="6"/>
                    <a:pt x="7" y="3"/>
                    <a:pt x="6" y="0"/>
                  </a:cubicBezTo>
                  <a:close/>
                </a:path>
              </a:pathLst>
            </a:custGeom>
            <a:solidFill>
              <a:srgbClr val="B0AE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5"/>
            <p:cNvSpPr/>
            <p:nvPr/>
          </p:nvSpPr>
          <p:spPr>
            <a:xfrm>
              <a:off x="509" y="1748"/>
              <a:ext cx="10" cy="20"/>
            </a:xfrm>
            <a:custGeom>
              <a:avLst/>
              <a:gdLst/>
              <a:ahLst/>
              <a:cxnLst/>
              <a:rect l="l" t="t" r="r" b="b"/>
              <a:pathLst>
                <a:path w="10" h="20" extrusionOk="0">
                  <a:moveTo>
                    <a:pt x="1" y="7"/>
                  </a:moveTo>
                  <a:cubicBezTo>
                    <a:pt x="0" y="4"/>
                    <a:pt x="0" y="1"/>
                    <a:pt x="4" y="0"/>
                  </a:cubicBezTo>
                  <a:cubicBezTo>
                    <a:pt x="8" y="6"/>
                    <a:pt x="10" y="13"/>
                    <a:pt x="8" y="20"/>
                  </a:cubicBezTo>
                  <a:cubicBezTo>
                    <a:pt x="3" y="18"/>
                    <a:pt x="6" y="10"/>
                    <a:pt x="1" y="7"/>
                  </a:cubicBezTo>
                  <a:close/>
                </a:path>
              </a:pathLst>
            </a:custGeom>
            <a:solidFill>
              <a:srgbClr val="8D89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5"/>
            <p:cNvSpPr/>
            <p:nvPr/>
          </p:nvSpPr>
          <p:spPr>
            <a:xfrm>
              <a:off x="629" y="1451"/>
              <a:ext cx="52" cy="20"/>
            </a:xfrm>
            <a:custGeom>
              <a:avLst/>
              <a:gdLst/>
              <a:ahLst/>
              <a:cxnLst/>
              <a:rect l="l" t="t" r="r" b="b"/>
              <a:pathLst>
                <a:path w="52" h="20" extrusionOk="0">
                  <a:moveTo>
                    <a:pt x="3" y="16"/>
                  </a:moveTo>
                  <a:cubicBezTo>
                    <a:pt x="1" y="15"/>
                    <a:pt x="0" y="12"/>
                    <a:pt x="1" y="10"/>
                  </a:cubicBezTo>
                  <a:cubicBezTo>
                    <a:pt x="18" y="15"/>
                    <a:pt x="34" y="0"/>
                    <a:pt x="51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35" y="13"/>
                    <a:pt x="20" y="20"/>
                    <a:pt x="3" y="16"/>
                  </a:cubicBezTo>
                  <a:close/>
                </a:path>
              </a:pathLst>
            </a:custGeom>
            <a:solidFill>
              <a:srgbClr val="3E2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5"/>
            <p:cNvSpPr/>
            <p:nvPr/>
          </p:nvSpPr>
          <p:spPr>
            <a:xfrm>
              <a:off x="680" y="1442"/>
              <a:ext cx="16" cy="22"/>
            </a:xfrm>
            <a:custGeom>
              <a:avLst/>
              <a:gdLst/>
              <a:ahLst/>
              <a:cxnLst/>
              <a:rect l="l" t="t" r="r" b="b"/>
              <a:pathLst>
                <a:path w="16" h="22" extrusionOk="0">
                  <a:moveTo>
                    <a:pt x="0" y="21"/>
                  </a:moveTo>
                  <a:cubicBezTo>
                    <a:pt x="0" y="20"/>
                    <a:pt x="0" y="19"/>
                    <a:pt x="0" y="17"/>
                  </a:cubicBezTo>
                  <a:cubicBezTo>
                    <a:pt x="5" y="15"/>
                    <a:pt x="10" y="12"/>
                    <a:pt x="9" y="4"/>
                  </a:cubicBezTo>
                  <a:cubicBezTo>
                    <a:pt x="10" y="3"/>
                    <a:pt x="11" y="1"/>
                    <a:pt x="12" y="0"/>
                  </a:cubicBezTo>
                  <a:cubicBezTo>
                    <a:pt x="16" y="18"/>
                    <a:pt x="14" y="22"/>
                    <a:pt x="0" y="21"/>
                  </a:cubicBezTo>
                  <a:close/>
                </a:path>
              </a:pathLst>
            </a:custGeom>
            <a:solidFill>
              <a:srgbClr val="4C33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5"/>
            <p:cNvSpPr/>
            <p:nvPr/>
          </p:nvSpPr>
          <p:spPr>
            <a:xfrm>
              <a:off x="701" y="1486"/>
              <a:ext cx="19" cy="20"/>
            </a:xfrm>
            <a:custGeom>
              <a:avLst/>
              <a:gdLst/>
              <a:ahLst/>
              <a:cxnLst/>
              <a:rect l="l" t="t" r="r" b="b"/>
              <a:pathLst>
                <a:path w="19" h="21" extrusionOk="0">
                  <a:moveTo>
                    <a:pt x="11" y="21"/>
                  </a:moveTo>
                  <a:cubicBezTo>
                    <a:pt x="10" y="19"/>
                    <a:pt x="9" y="18"/>
                    <a:pt x="7" y="17"/>
                  </a:cubicBezTo>
                  <a:cubicBezTo>
                    <a:pt x="5" y="11"/>
                    <a:pt x="2" y="5"/>
                    <a:pt x="0" y="0"/>
                  </a:cubicBezTo>
                  <a:cubicBezTo>
                    <a:pt x="11" y="2"/>
                    <a:pt x="17" y="10"/>
                    <a:pt x="19" y="20"/>
                  </a:cubicBezTo>
                  <a:cubicBezTo>
                    <a:pt x="17" y="20"/>
                    <a:pt x="14" y="21"/>
                    <a:pt x="11" y="21"/>
                  </a:cubicBezTo>
                  <a:close/>
                </a:path>
              </a:pathLst>
            </a:custGeom>
            <a:solidFill>
              <a:srgbClr val="5441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"/>
            <p:cNvSpPr/>
            <p:nvPr/>
          </p:nvSpPr>
          <p:spPr>
            <a:xfrm>
              <a:off x="696" y="1413"/>
              <a:ext cx="24" cy="15"/>
            </a:xfrm>
            <a:custGeom>
              <a:avLst/>
              <a:gdLst/>
              <a:ahLst/>
              <a:cxnLst/>
              <a:rect l="l" t="t" r="r" b="b"/>
              <a:pathLst>
                <a:path w="24" h="15" extrusionOk="0">
                  <a:moveTo>
                    <a:pt x="0" y="10"/>
                  </a:moveTo>
                  <a:cubicBezTo>
                    <a:pt x="0" y="9"/>
                    <a:pt x="0" y="7"/>
                    <a:pt x="0" y="6"/>
                  </a:cubicBezTo>
                  <a:cubicBezTo>
                    <a:pt x="5" y="0"/>
                    <a:pt x="11" y="1"/>
                    <a:pt x="18" y="2"/>
                  </a:cubicBezTo>
                  <a:cubicBezTo>
                    <a:pt x="21" y="3"/>
                    <a:pt x="24" y="4"/>
                    <a:pt x="24" y="8"/>
                  </a:cubicBezTo>
                  <a:cubicBezTo>
                    <a:pt x="16" y="10"/>
                    <a:pt x="8" y="15"/>
                    <a:pt x="0" y="10"/>
                  </a:cubicBezTo>
                  <a:close/>
                </a:path>
              </a:pathLst>
            </a:custGeom>
            <a:solidFill>
              <a:srgbClr val="3B31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"/>
            <p:cNvSpPr/>
            <p:nvPr/>
          </p:nvSpPr>
          <p:spPr>
            <a:xfrm>
              <a:off x="731" y="1450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16" h="18" extrusionOk="0">
                  <a:moveTo>
                    <a:pt x="10" y="18"/>
                  </a:moveTo>
                  <a:cubicBezTo>
                    <a:pt x="9" y="16"/>
                    <a:pt x="7" y="15"/>
                    <a:pt x="6" y="13"/>
                  </a:cubicBezTo>
                  <a:cubicBezTo>
                    <a:pt x="3" y="8"/>
                    <a:pt x="0" y="2"/>
                    <a:pt x="9" y="0"/>
                  </a:cubicBezTo>
                  <a:cubicBezTo>
                    <a:pt x="10" y="2"/>
                    <a:pt x="12" y="3"/>
                    <a:pt x="13" y="5"/>
                  </a:cubicBezTo>
                  <a:cubicBezTo>
                    <a:pt x="15" y="7"/>
                    <a:pt x="16" y="10"/>
                    <a:pt x="13" y="13"/>
                  </a:cubicBezTo>
                  <a:cubicBezTo>
                    <a:pt x="12" y="14"/>
                    <a:pt x="11" y="16"/>
                    <a:pt x="10" y="18"/>
                  </a:cubicBezTo>
                  <a:close/>
                </a:path>
              </a:pathLst>
            </a:custGeom>
            <a:solidFill>
              <a:srgbClr val="6C63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35"/>
            <p:cNvSpPr/>
            <p:nvPr/>
          </p:nvSpPr>
          <p:spPr>
            <a:xfrm>
              <a:off x="685" y="1427"/>
              <a:ext cx="7" cy="19"/>
            </a:xfrm>
            <a:custGeom>
              <a:avLst/>
              <a:gdLst/>
              <a:ahLst/>
              <a:cxnLst/>
              <a:rect l="l" t="t" r="r" b="b"/>
              <a:pathLst>
                <a:path w="7" h="19" extrusionOk="0">
                  <a:moveTo>
                    <a:pt x="7" y="15"/>
                  </a:moveTo>
                  <a:cubicBezTo>
                    <a:pt x="6" y="17"/>
                    <a:pt x="5" y="18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5"/>
                    <a:pt x="6" y="10"/>
                    <a:pt x="7" y="15"/>
                  </a:cubicBezTo>
                  <a:close/>
                </a:path>
              </a:pathLst>
            </a:custGeom>
            <a:solidFill>
              <a:srgbClr val="4833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35"/>
            <p:cNvSpPr/>
            <p:nvPr/>
          </p:nvSpPr>
          <p:spPr>
            <a:xfrm>
              <a:off x="715" y="140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5" y="12"/>
                  </a:moveTo>
                  <a:cubicBezTo>
                    <a:pt x="3" y="11"/>
                    <a:pt x="2" y="10"/>
                    <a:pt x="0" y="9"/>
                  </a:cubicBezTo>
                  <a:cubicBezTo>
                    <a:pt x="2" y="2"/>
                    <a:pt x="6" y="0"/>
                    <a:pt x="13" y="2"/>
                  </a:cubicBezTo>
                  <a:cubicBezTo>
                    <a:pt x="13" y="3"/>
                    <a:pt x="13" y="5"/>
                    <a:pt x="13" y="6"/>
                  </a:cubicBezTo>
                  <a:cubicBezTo>
                    <a:pt x="12" y="11"/>
                    <a:pt x="8" y="11"/>
                    <a:pt x="5" y="12"/>
                  </a:cubicBezTo>
                  <a:close/>
                </a:path>
              </a:pathLst>
            </a:custGeom>
            <a:solidFill>
              <a:srgbClr val="5B52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35"/>
            <p:cNvSpPr/>
            <p:nvPr/>
          </p:nvSpPr>
          <p:spPr>
            <a:xfrm>
              <a:off x="677" y="1473"/>
              <a:ext cx="11" cy="13"/>
            </a:xfrm>
            <a:custGeom>
              <a:avLst/>
              <a:gdLst/>
              <a:ahLst/>
              <a:cxnLst/>
              <a:rect l="l" t="t" r="r" b="b"/>
              <a:pathLst>
                <a:path w="11" h="13" extrusionOk="0">
                  <a:moveTo>
                    <a:pt x="4" y="13"/>
                  </a:moveTo>
                  <a:cubicBezTo>
                    <a:pt x="2" y="10"/>
                    <a:pt x="1" y="6"/>
                    <a:pt x="0" y="3"/>
                  </a:cubicBezTo>
                  <a:cubicBezTo>
                    <a:pt x="4" y="0"/>
                    <a:pt x="7" y="0"/>
                    <a:pt x="11" y="2"/>
                  </a:cubicBezTo>
                  <a:cubicBezTo>
                    <a:pt x="9" y="6"/>
                    <a:pt x="6" y="10"/>
                    <a:pt x="4" y="13"/>
                  </a:cubicBezTo>
                  <a:close/>
                </a:path>
              </a:pathLst>
            </a:custGeom>
            <a:solidFill>
              <a:srgbClr val="3A23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35"/>
            <p:cNvSpPr/>
            <p:nvPr/>
          </p:nvSpPr>
          <p:spPr>
            <a:xfrm>
              <a:off x="664" y="1710"/>
              <a:ext cx="7" cy="33"/>
            </a:xfrm>
            <a:custGeom>
              <a:avLst/>
              <a:gdLst/>
              <a:ahLst/>
              <a:cxnLst/>
              <a:rect l="l" t="t" r="r" b="b"/>
              <a:pathLst>
                <a:path w="7" h="34" extrusionOk="0">
                  <a:moveTo>
                    <a:pt x="7" y="0"/>
                  </a:moveTo>
                  <a:cubicBezTo>
                    <a:pt x="7" y="9"/>
                    <a:pt x="7" y="19"/>
                    <a:pt x="7" y="34"/>
                  </a:cubicBezTo>
                  <a:cubicBezTo>
                    <a:pt x="1" y="19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5B58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35"/>
            <p:cNvSpPr/>
            <p:nvPr/>
          </p:nvSpPr>
          <p:spPr>
            <a:xfrm>
              <a:off x="649" y="1736"/>
              <a:ext cx="7" cy="31"/>
            </a:xfrm>
            <a:custGeom>
              <a:avLst/>
              <a:gdLst/>
              <a:ahLst/>
              <a:cxnLst/>
              <a:rect l="l" t="t" r="r" b="b"/>
              <a:pathLst>
                <a:path w="7" h="31" extrusionOk="0">
                  <a:moveTo>
                    <a:pt x="3" y="8"/>
                  </a:moveTo>
                  <a:cubicBezTo>
                    <a:pt x="3" y="5"/>
                    <a:pt x="4" y="2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0"/>
                    <a:pt x="7" y="20"/>
                    <a:pt x="7" y="31"/>
                  </a:cubicBezTo>
                  <a:cubicBezTo>
                    <a:pt x="0" y="24"/>
                    <a:pt x="5" y="15"/>
                    <a:pt x="3" y="8"/>
                  </a:cubicBezTo>
                  <a:close/>
                </a:path>
              </a:pathLst>
            </a:custGeom>
            <a:solidFill>
              <a:srgbClr val="3C37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35"/>
            <p:cNvSpPr/>
            <p:nvPr/>
          </p:nvSpPr>
          <p:spPr>
            <a:xfrm>
              <a:off x="418" y="1327"/>
              <a:ext cx="43" cy="59"/>
            </a:xfrm>
            <a:custGeom>
              <a:avLst/>
              <a:gdLst/>
              <a:ahLst/>
              <a:cxnLst/>
              <a:rect l="l" t="t" r="r" b="b"/>
              <a:pathLst>
                <a:path w="43" h="60" extrusionOk="0">
                  <a:moveTo>
                    <a:pt x="16" y="24"/>
                  </a:moveTo>
                  <a:cubicBezTo>
                    <a:pt x="16" y="23"/>
                    <a:pt x="16" y="22"/>
                    <a:pt x="16" y="21"/>
                  </a:cubicBezTo>
                  <a:cubicBezTo>
                    <a:pt x="15" y="18"/>
                    <a:pt x="17" y="16"/>
                    <a:pt x="19" y="14"/>
                  </a:cubicBezTo>
                  <a:cubicBezTo>
                    <a:pt x="27" y="11"/>
                    <a:pt x="30" y="0"/>
                    <a:pt x="40" y="0"/>
                  </a:cubicBezTo>
                  <a:cubicBezTo>
                    <a:pt x="41" y="1"/>
                    <a:pt x="42" y="2"/>
                    <a:pt x="43" y="4"/>
                  </a:cubicBezTo>
                  <a:cubicBezTo>
                    <a:pt x="42" y="16"/>
                    <a:pt x="32" y="24"/>
                    <a:pt x="28" y="35"/>
                  </a:cubicBezTo>
                  <a:cubicBezTo>
                    <a:pt x="27" y="36"/>
                    <a:pt x="27" y="38"/>
                    <a:pt x="26" y="39"/>
                  </a:cubicBezTo>
                  <a:cubicBezTo>
                    <a:pt x="21" y="46"/>
                    <a:pt x="16" y="52"/>
                    <a:pt x="10" y="57"/>
                  </a:cubicBezTo>
                  <a:cubicBezTo>
                    <a:pt x="6" y="58"/>
                    <a:pt x="3" y="60"/>
                    <a:pt x="0" y="57"/>
                  </a:cubicBezTo>
                  <a:cubicBezTo>
                    <a:pt x="0" y="50"/>
                    <a:pt x="1" y="43"/>
                    <a:pt x="5" y="37"/>
                  </a:cubicBezTo>
                  <a:cubicBezTo>
                    <a:pt x="13" y="37"/>
                    <a:pt x="13" y="29"/>
                    <a:pt x="16" y="24"/>
                  </a:cubicBezTo>
                  <a:close/>
                </a:path>
              </a:pathLst>
            </a:custGeom>
            <a:solidFill>
              <a:srgbClr val="805A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35"/>
            <p:cNvSpPr/>
            <p:nvPr/>
          </p:nvSpPr>
          <p:spPr>
            <a:xfrm>
              <a:off x="422" y="1292"/>
              <a:ext cx="41" cy="56"/>
            </a:xfrm>
            <a:custGeom>
              <a:avLst/>
              <a:gdLst/>
              <a:ahLst/>
              <a:cxnLst/>
              <a:rect l="l" t="t" r="r" b="b"/>
              <a:pathLst>
                <a:path w="41" h="56" extrusionOk="0">
                  <a:moveTo>
                    <a:pt x="16" y="52"/>
                  </a:moveTo>
                  <a:cubicBezTo>
                    <a:pt x="15" y="53"/>
                    <a:pt x="14" y="54"/>
                    <a:pt x="12" y="56"/>
                  </a:cubicBezTo>
                  <a:cubicBezTo>
                    <a:pt x="9" y="56"/>
                    <a:pt x="5" y="55"/>
                    <a:pt x="4" y="52"/>
                  </a:cubicBezTo>
                  <a:cubicBezTo>
                    <a:pt x="0" y="46"/>
                    <a:pt x="4" y="42"/>
                    <a:pt x="5" y="37"/>
                  </a:cubicBezTo>
                  <a:cubicBezTo>
                    <a:pt x="6" y="35"/>
                    <a:pt x="7" y="33"/>
                    <a:pt x="8" y="32"/>
                  </a:cubicBezTo>
                  <a:cubicBezTo>
                    <a:pt x="13" y="25"/>
                    <a:pt x="17" y="18"/>
                    <a:pt x="22" y="12"/>
                  </a:cubicBezTo>
                  <a:cubicBezTo>
                    <a:pt x="25" y="8"/>
                    <a:pt x="29" y="0"/>
                    <a:pt x="37" y="5"/>
                  </a:cubicBezTo>
                  <a:cubicBezTo>
                    <a:pt x="41" y="13"/>
                    <a:pt x="34" y="19"/>
                    <a:pt x="31" y="25"/>
                  </a:cubicBezTo>
                  <a:cubicBezTo>
                    <a:pt x="25" y="33"/>
                    <a:pt x="25" y="45"/>
                    <a:pt x="16" y="52"/>
                  </a:cubicBezTo>
                  <a:close/>
                </a:path>
              </a:pathLst>
            </a:custGeom>
            <a:solidFill>
              <a:srgbClr val="7E5B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35"/>
            <p:cNvSpPr/>
            <p:nvPr/>
          </p:nvSpPr>
          <p:spPr>
            <a:xfrm>
              <a:off x="418" y="1347"/>
              <a:ext cx="45" cy="46"/>
            </a:xfrm>
            <a:custGeom>
              <a:avLst/>
              <a:gdLst/>
              <a:ahLst/>
              <a:cxnLst/>
              <a:rect l="l" t="t" r="r" b="b"/>
              <a:pathLst>
                <a:path w="45" h="47" extrusionOk="0">
                  <a:moveTo>
                    <a:pt x="0" y="37"/>
                  </a:moveTo>
                  <a:cubicBezTo>
                    <a:pt x="3" y="37"/>
                    <a:pt x="7" y="36"/>
                    <a:pt x="8" y="32"/>
                  </a:cubicBezTo>
                  <a:cubicBezTo>
                    <a:pt x="19" y="32"/>
                    <a:pt x="20" y="22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30" y="12"/>
                    <a:pt x="29" y="0"/>
                    <a:pt x="40" y="0"/>
                  </a:cubicBezTo>
                  <a:cubicBezTo>
                    <a:pt x="45" y="5"/>
                    <a:pt x="42" y="10"/>
                    <a:pt x="40" y="15"/>
                  </a:cubicBezTo>
                  <a:cubicBezTo>
                    <a:pt x="39" y="17"/>
                    <a:pt x="38" y="18"/>
                    <a:pt x="37" y="20"/>
                  </a:cubicBezTo>
                  <a:cubicBezTo>
                    <a:pt x="33" y="25"/>
                    <a:pt x="30" y="32"/>
                    <a:pt x="28" y="39"/>
                  </a:cubicBezTo>
                  <a:cubicBezTo>
                    <a:pt x="27" y="40"/>
                    <a:pt x="26" y="42"/>
                    <a:pt x="24" y="43"/>
                  </a:cubicBezTo>
                  <a:cubicBezTo>
                    <a:pt x="19" y="47"/>
                    <a:pt x="16" y="45"/>
                    <a:pt x="12" y="41"/>
                  </a:cubicBezTo>
                  <a:cubicBezTo>
                    <a:pt x="9" y="38"/>
                    <a:pt x="2" y="45"/>
                    <a:pt x="0" y="37"/>
                  </a:cubicBezTo>
                  <a:close/>
                </a:path>
              </a:pathLst>
            </a:custGeom>
            <a:solidFill>
              <a:srgbClr val="7B58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"/>
            <p:cNvSpPr/>
            <p:nvPr/>
          </p:nvSpPr>
          <p:spPr>
            <a:xfrm>
              <a:off x="422" y="1280"/>
              <a:ext cx="33" cy="54"/>
            </a:xfrm>
            <a:custGeom>
              <a:avLst/>
              <a:gdLst/>
              <a:ahLst/>
              <a:cxnLst/>
              <a:rect l="l" t="t" r="r" b="b"/>
              <a:pathLst>
                <a:path w="33" h="54" extrusionOk="0">
                  <a:moveTo>
                    <a:pt x="0" y="52"/>
                  </a:moveTo>
                  <a:cubicBezTo>
                    <a:pt x="2" y="41"/>
                    <a:pt x="9" y="33"/>
                    <a:pt x="13" y="24"/>
                  </a:cubicBezTo>
                  <a:cubicBezTo>
                    <a:pt x="15" y="21"/>
                    <a:pt x="13" y="16"/>
                    <a:pt x="15" y="13"/>
                  </a:cubicBezTo>
                  <a:cubicBezTo>
                    <a:pt x="20" y="8"/>
                    <a:pt x="24" y="0"/>
                    <a:pt x="33" y="5"/>
                  </a:cubicBezTo>
                  <a:cubicBezTo>
                    <a:pt x="30" y="22"/>
                    <a:pt x="14" y="32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6" y="50"/>
                    <a:pt x="5" y="54"/>
                    <a:pt x="0" y="52"/>
                  </a:cubicBezTo>
                  <a:close/>
                </a:path>
              </a:pathLst>
            </a:custGeom>
            <a:solidFill>
              <a:srgbClr val="7A58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35"/>
            <p:cNvSpPr/>
            <p:nvPr/>
          </p:nvSpPr>
          <p:spPr>
            <a:xfrm>
              <a:off x="423" y="1240"/>
              <a:ext cx="33" cy="36"/>
            </a:xfrm>
            <a:custGeom>
              <a:avLst/>
              <a:gdLst/>
              <a:ahLst/>
              <a:cxnLst/>
              <a:rect l="l" t="t" r="r" b="b"/>
              <a:pathLst>
                <a:path w="33" h="37" extrusionOk="0">
                  <a:moveTo>
                    <a:pt x="0" y="36"/>
                  </a:moveTo>
                  <a:cubicBezTo>
                    <a:pt x="0" y="17"/>
                    <a:pt x="17" y="12"/>
                    <a:pt x="27" y="0"/>
                  </a:cubicBezTo>
                  <a:cubicBezTo>
                    <a:pt x="27" y="0"/>
                    <a:pt x="28" y="2"/>
                    <a:pt x="28" y="2"/>
                  </a:cubicBezTo>
                  <a:cubicBezTo>
                    <a:pt x="31" y="2"/>
                    <a:pt x="33" y="4"/>
                    <a:pt x="32" y="7"/>
                  </a:cubicBezTo>
                  <a:cubicBezTo>
                    <a:pt x="29" y="14"/>
                    <a:pt x="22" y="17"/>
                    <a:pt x="18" y="23"/>
                  </a:cubicBezTo>
                  <a:cubicBezTo>
                    <a:pt x="14" y="27"/>
                    <a:pt x="12" y="33"/>
                    <a:pt x="6" y="36"/>
                  </a:cubicBezTo>
                  <a:cubicBezTo>
                    <a:pt x="5" y="37"/>
                    <a:pt x="5" y="37"/>
                    <a:pt x="4" y="37"/>
                  </a:cubicBezTo>
                  <a:cubicBezTo>
                    <a:pt x="2" y="37"/>
                    <a:pt x="1" y="37"/>
                    <a:pt x="0" y="36"/>
                  </a:cubicBezTo>
                  <a:close/>
                </a:path>
              </a:pathLst>
            </a:custGeom>
            <a:solidFill>
              <a:srgbClr val="7657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35"/>
            <p:cNvSpPr/>
            <p:nvPr/>
          </p:nvSpPr>
          <p:spPr>
            <a:xfrm>
              <a:off x="426" y="1270"/>
              <a:ext cx="29" cy="27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8" y="14"/>
                  </a:moveTo>
                  <a:cubicBezTo>
                    <a:pt x="23" y="18"/>
                    <a:pt x="18" y="22"/>
                    <a:pt x="12" y="27"/>
                  </a:cubicBezTo>
                  <a:cubicBezTo>
                    <a:pt x="9" y="24"/>
                    <a:pt x="8" y="21"/>
                    <a:pt x="8" y="17"/>
                  </a:cubicBezTo>
                  <a:cubicBezTo>
                    <a:pt x="9" y="11"/>
                    <a:pt x="3" y="10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8" y="0"/>
                    <a:pt x="17" y="0"/>
                    <a:pt x="25" y="5"/>
                  </a:cubicBezTo>
                  <a:cubicBezTo>
                    <a:pt x="26" y="7"/>
                    <a:pt x="28" y="8"/>
                    <a:pt x="29" y="10"/>
                  </a:cubicBezTo>
                  <a:cubicBezTo>
                    <a:pt x="29" y="11"/>
                    <a:pt x="29" y="13"/>
                    <a:pt x="28" y="14"/>
                  </a:cubicBezTo>
                  <a:close/>
                </a:path>
              </a:pathLst>
            </a:custGeom>
            <a:solidFill>
              <a:srgbClr val="472D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35"/>
            <p:cNvSpPr/>
            <p:nvPr/>
          </p:nvSpPr>
          <p:spPr>
            <a:xfrm>
              <a:off x="430" y="1387"/>
              <a:ext cx="19" cy="20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0" y="0"/>
                  </a:moveTo>
                  <a:cubicBezTo>
                    <a:pt x="4" y="2"/>
                    <a:pt x="8" y="2"/>
                    <a:pt x="12" y="0"/>
                  </a:cubicBezTo>
                  <a:cubicBezTo>
                    <a:pt x="18" y="4"/>
                    <a:pt x="18" y="10"/>
                    <a:pt x="19" y="15"/>
                  </a:cubicBezTo>
                  <a:cubicBezTo>
                    <a:pt x="10" y="20"/>
                    <a:pt x="8" y="6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42E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35"/>
            <p:cNvSpPr/>
            <p:nvPr/>
          </p:nvSpPr>
          <p:spPr>
            <a:xfrm>
              <a:off x="423" y="1351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11" y="0"/>
                  </a:moveTo>
                  <a:cubicBezTo>
                    <a:pt x="9" y="7"/>
                    <a:pt x="16" y="20"/>
                    <a:pt x="0" y="13"/>
                  </a:cubicBezTo>
                  <a:cubicBezTo>
                    <a:pt x="2" y="7"/>
                    <a:pt x="6" y="3"/>
                    <a:pt x="11" y="0"/>
                  </a:cubicBezTo>
                  <a:close/>
                </a:path>
              </a:pathLst>
            </a:custGeom>
            <a:solidFill>
              <a:srgbClr val="5D3A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35"/>
            <p:cNvSpPr/>
            <p:nvPr/>
          </p:nvSpPr>
          <p:spPr>
            <a:xfrm>
              <a:off x="423" y="1287"/>
              <a:ext cx="15" cy="17"/>
            </a:xfrm>
            <a:custGeom>
              <a:avLst/>
              <a:gdLst/>
              <a:ahLst/>
              <a:cxnLst/>
              <a:rect l="l" t="t" r="r" b="b"/>
              <a:pathLst>
                <a:path w="15" h="17" extrusionOk="0">
                  <a:moveTo>
                    <a:pt x="11" y="0"/>
                  </a:moveTo>
                  <a:cubicBezTo>
                    <a:pt x="15" y="2"/>
                    <a:pt x="15" y="6"/>
                    <a:pt x="15" y="10"/>
                  </a:cubicBezTo>
                  <a:cubicBezTo>
                    <a:pt x="14" y="12"/>
                    <a:pt x="13" y="14"/>
                    <a:pt x="12" y="17"/>
                  </a:cubicBezTo>
                  <a:cubicBezTo>
                    <a:pt x="9" y="11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6548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35"/>
            <p:cNvSpPr/>
            <p:nvPr/>
          </p:nvSpPr>
          <p:spPr>
            <a:xfrm>
              <a:off x="419" y="1328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3" y="4"/>
                  </a:moveTo>
                  <a:cubicBezTo>
                    <a:pt x="6" y="3"/>
                    <a:pt x="9" y="1"/>
                    <a:pt x="11" y="0"/>
                  </a:cubicBezTo>
                  <a:cubicBezTo>
                    <a:pt x="10" y="5"/>
                    <a:pt x="8" y="10"/>
                    <a:pt x="7" y="16"/>
                  </a:cubicBezTo>
                  <a:cubicBezTo>
                    <a:pt x="1" y="13"/>
                    <a:pt x="0" y="9"/>
                    <a:pt x="3" y="4"/>
                  </a:cubicBezTo>
                  <a:close/>
                </a:path>
              </a:pathLst>
            </a:custGeom>
            <a:solidFill>
              <a:srgbClr val="472A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35"/>
            <p:cNvSpPr/>
            <p:nvPr/>
          </p:nvSpPr>
          <p:spPr>
            <a:xfrm>
              <a:off x="411" y="1292"/>
              <a:ext cx="14" cy="13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7" y="12"/>
                  </a:moveTo>
                  <a:cubicBezTo>
                    <a:pt x="5" y="12"/>
                    <a:pt x="1" y="13"/>
                    <a:pt x="1" y="12"/>
                  </a:cubicBezTo>
                  <a:cubicBezTo>
                    <a:pt x="0" y="6"/>
                    <a:pt x="6" y="4"/>
                    <a:pt x="7" y="0"/>
                  </a:cubicBezTo>
                  <a:cubicBezTo>
                    <a:pt x="14" y="4"/>
                    <a:pt x="8" y="8"/>
                    <a:pt x="7" y="12"/>
                  </a:cubicBezTo>
                  <a:close/>
                </a:path>
              </a:pathLst>
            </a:custGeom>
            <a:solidFill>
              <a:srgbClr val="6C4F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35"/>
            <p:cNvSpPr/>
            <p:nvPr/>
          </p:nvSpPr>
          <p:spPr>
            <a:xfrm>
              <a:off x="474" y="1223"/>
              <a:ext cx="264" cy="188"/>
            </a:xfrm>
            <a:custGeom>
              <a:avLst/>
              <a:gdLst/>
              <a:ahLst/>
              <a:cxnLst/>
              <a:rect l="l" t="t" r="r" b="b"/>
              <a:pathLst>
                <a:path w="267" h="190" extrusionOk="0">
                  <a:moveTo>
                    <a:pt x="40" y="178"/>
                  </a:moveTo>
                  <a:cubicBezTo>
                    <a:pt x="32" y="177"/>
                    <a:pt x="24" y="176"/>
                    <a:pt x="16" y="175"/>
                  </a:cubicBezTo>
                  <a:cubicBezTo>
                    <a:pt x="3" y="171"/>
                    <a:pt x="2" y="161"/>
                    <a:pt x="4" y="150"/>
                  </a:cubicBezTo>
                  <a:cubicBezTo>
                    <a:pt x="0" y="144"/>
                    <a:pt x="1" y="138"/>
                    <a:pt x="4" y="133"/>
                  </a:cubicBezTo>
                  <a:cubicBezTo>
                    <a:pt x="11" y="123"/>
                    <a:pt x="13" y="113"/>
                    <a:pt x="9" y="101"/>
                  </a:cubicBezTo>
                  <a:cubicBezTo>
                    <a:pt x="7" y="94"/>
                    <a:pt x="8" y="86"/>
                    <a:pt x="6" y="79"/>
                  </a:cubicBezTo>
                  <a:cubicBezTo>
                    <a:pt x="5" y="77"/>
                    <a:pt x="5" y="74"/>
                    <a:pt x="5" y="71"/>
                  </a:cubicBezTo>
                  <a:cubicBezTo>
                    <a:pt x="5" y="69"/>
                    <a:pt x="5" y="67"/>
                    <a:pt x="6" y="66"/>
                  </a:cubicBezTo>
                  <a:cubicBezTo>
                    <a:pt x="11" y="58"/>
                    <a:pt x="17" y="52"/>
                    <a:pt x="21" y="43"/>
                  </a:cubicBezTo>
                  <a:cubicBezTo>
                    <a:pt x="25" y="36"/>
                    <a:pt x="31" y="30"/>
                    <a:pt x="38" y="26"/>
                  </a:cubicBezTo>
                  <a:cubicBezTo>
                    <a:pt x="44" y="22"/>
                    <a:pt x="48" y="17"/>
                    <a:pt x="54" y="15"/>
                  </a:cubicBezTo>
                  <a:cubicBezTo>
                    <a:pt x="60" y="13"/>
                    <a:pt x="65" y="13"/>
                    <a:pt x="71" y="12"/>
                  </a:cubicBezTo>
                  <a:cubicBezTo>
                    <a:pt x="83" y="12"/>
                    <a:pt x="91" y="0"/>
                    <a:pt x="103" y="2"/>
                  </a:cubicBezTo>
                  <a:cubicBezTo>
                    <a:pt x="110" y="4"/>
                    <a:pt x="118" y="4"/>
                    <a:pt x="125" y="3"/>
                  </a:cubicBezTo>
                  <a:cubicBezTo>
                    <a:pt x="134" y="5"/>
                    <a:pt x="144" y="5"/>
                    <a:pt x="153" y="2"/>
                  </a:cubicBezTo>
                  <a:cubicBezTo>
                    <a:pt x="158" y="1"/>
                    <a:pt x="163" y="1"/>
                    <a:pt x="167" y="2"/>
                  </a:cubicBezTo>
                  <a:cubicBezTo>
                    <a:pt x="176" y="5"/>
                    <a:pt x="184" y="5"/>
                    <a:pt x="193" y="2"/>
                  </a:cubicBezTo>
                  <a:cubicBezTo>
                    <a:pt x="197" y="1"/>
                    <a:pt x="202" y="1"/>
                    <a:pt x="207" y="3"/>
                  </a:cubicBezTo>
                  <a:cubicBezTo>
                    <a:pt x="214" y="5"/>
                    <a:pt x="220" y="8"/>
                    <a:pt x="224" y="14"/>
                  </a:cubicBezTo>
                  <a:cubicBezTo>
                    <a:pt x="243" y="49"/>
                    <a:pt x="267" y="82"/>
                    <a:pt x="264" y="125"/>
                  </a:cubicBezTo>
                  <a:cubicBezTo>
                    <a:pt x="261" y="129"/>
                    <a:pt x="257" y="131"/>
                    <a:pt x="252" y="130"/>
                  </a:cubicBezTo>
                  <a:cubicBezTo>
                    <a:pt x="251" y="129"/>
                    <a:pt x="250" y="129"/>
                    <a:pt x="249" y="129"/>
                  </a:cubicBezTo>
                  <a:cubicBezTo>
                    <a:pt x="234" y="121"/>
                    <a:pt x="220" y="119"/>
                    <a:pt x="209" y="136"/>
                  </a:cubicBezTo>
                  <a:cubicBezTo>
                    <a:pt x="207" y="142"/>
                    <a:pt x="205" y="146"/>
                    <a:pt x="201" y="150"/>
                  </a:cubicBezTo>
                  <a:cubicBezTo>
                    <a:pt x="202" y="162"/>
                    <a:pt x="196" y="167"/>
                    <a:pt x="184" y="166"/>
                  </a:cubicBezTo>
                  <a:cubicBezTo>
                    <a:pt x="171" y="159"/>
                    <a:pt x="169" y="136"/>
                    <a:pt x="148" y="138"/>
                  </a:cubicBezTo>
                  <a:cubicBezTo>
                    <a:pt x="130" y="133"/>
                    <a:pt x="112" y="131"/>
                    <a:pt x="94" y="133"/>
                  </a:cubicBezTo>
                  <a:cubicBezTo>
                    <a:pt x="83" y="135"/>
                    <a:pt x="72" y="135"/>
                    <a:pt x="70" y="150"/>
                  </a:cubicBezTo>
                  <a:cubicBezTo>
                    <a:pt x="70" y="157"/>
                    <a:pt x="72" y="163"/>
                    <a:pt x="73" y="170"/>
                  </a:cubicBezTo>
                  <a:cubicBezTo>
                    <a:pt x="72" y="178"/>
                    <a:pt x="89" y="170"/>
                    <a:pt x="84" y="180"/>
                  </a:cubicBezTo>
                  <a:cubicBezTo>
                    <a:pt x="79" y="190"/>
                    <a:pt x="69" y="184"/>
                    <a:pt x="61" y="185"/>
                  </a:cubicBezTo>
                  <a:cubicBezTo>
                    <a:pt x="55" y="180"/>
                    <a:pt x="47" y="180"/>
                    <a:pt x="40" y="178"/>
                  </a:cubicBezTo>
                  <a:close/>
                </a:path>
              </a:pathLst>
            </a:custGeom>
            <a:solidFill>
              <a:srgbClr val="FCDEC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35"/>
            <p:cNvSpPr/>
            <p:nvPr/>
          </p:nvSpPr>
          <p:spPr>
            <a:xfrm>
              <a:off x="576" y="1176"/>
              <a:ext cx="97" cy="53"/>
            </a:xfrm>
            <a:custGeom>
              <a:avLst/>
              <a:gdLst/>
              <a:ahLst/>
              <a:cxnLst/>
              <a:rect l="l" t="t" r="r" b="b"/>
              <a:pathLst>
                <a:path w="98" h="53" extrusionOk="0">
                  <a:moveTo>
                    <a:pt x="25" y="21"/>
                  </a:moveTo>
                  <a:cubicBezTo>
                    <a:pt x="27" y="0"/>
                    <a:pt x="44" y="13"/>
                    <a:pt x="53" y="9"/>
                  </a:cubicBezTo>
                  <a:cubicBezTo>
                    <a:pt x="66" y="15"/>
                    <a:pt x="80" y="22"/>
                    <a:pt x="93" y="29"/>
                  </a:cubicBezTo>
                  <a:cubicBezTo>
                    <a:pt x="98" y="40"/>
                    <a:pt x="88" y="42"/>
                    <a:pt x="83" y="46"/>
                  </a:cubicBezTo>
                  <a:cubicBezTo>
                    <a:pt x="80" y="47"/>
                    <a:pt x="77" y="47"/>
                    <a:pt x="74" y="46"/>
                  </a:cubicBezTo>
                  <a:cubicBezTo>
                    <a:pt x="70" y="43"/>
                    <a:pt x="78" y="35"/>
                    <a:pt x="69" y="34"/>
                  </a:cubicBezTo>
                  <a:cubicBezTo>
                    <a:pt x="54" y="29"/>
                    <a:pt x="52" y="42"/>
                    <a:pt x="46" y="50"/>
                  </a:cubicBezTo>
                  <a:cubicBezTo>
                    <a:pt x="45" y="51"/>
                    <a:pt x="43" y="51"/>
                    <a:pt x="41" y="52"/>
                  </a:cubicBezTo>
                  <a:cubicBezTo>
                    <a:pt x="34" y="53"/>
                    <a:pt x="27" y="49"/>
                    <a:pt x="20" y="49"/>
                  </a:cubicBezTo>
                  <a:cubicBezTo>
                    <a:pt x="15" y="50"/>
                    <a:pt x="10" y="53"/>
                    <a:pt x="4" y="51"/>
                  </a:cubicBezTo>
                  <a:cubicBezTo>
                    <a:pt x="3" y="50"/>
                    <a:pt x="1" y="50"/>
                    <a:pt x="0" y="48"/>
                  </a:cubicBezTo>
                  <a:cubicBezTo>
                    <a:pt x="0" y="42"/>
                    <a:pt x="4" y="38"/>
                    <a:pt x="8" y="35"/>
                  </a:cubicBezTo>
                  <a:cubicBezTo>
                    <a:pt x="12" y="33"/>
                    <a:pt x="16" y="31"/>
                    <a:pt x="20" y="31"/>
                  </a:cubicBezTo>
                  <a:cubicBezTo>
                    <a:pt x="24" y="31"/>
                    <a:pt x="27" y="33"/>
                    <a:pt x="30" y="33"/>
                  </a:cubicBezTo>
                  <a:cubicBezTo>
                    <a:pt x="32" y="31"/>
                    <a:pt x="39" y="34"/>
                    <a:pt x="37" y="27"/>
                  </a:cubicBezTo>
                  <a:cubicBezTo>
                    <a:pt x="34" y="27"/>
                    <a:pt x="31" y="27"/>
                    <a:pt x="28" y="26"/>
                  </a:cubicBezTo>
                  <a:cubicBezTo>
                    <a:pt x="26" y="25"/>
                    <a:pt x="24" y="24"/>
                    <a:pt x="25" y="21"/>
                  </a:cubicBezTo>
                  <a:close/>
                </a:path>
              </a:pathLst>
            </a:custGeom>
            <a:solidFill>
              <a:srgbClr val="855C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35"/>
            <p:cNvSpPr/>
            <p:nvPr/>
          </p:nvSpPr>
          <p:spPr>
            <a:xfrm>
              <a:off x="662" y="1208"/>
              <a:ext cx="30" cy="19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10" y="0"/>
                  </a:moveTo>
                  <a:cubicBezTo>
                    <a:pt x="17" y="1"/>
                    <a:pt x="21" y="6"/>
                    <a:pt x="26" y="9"/>
                  </a:cubicBezTo>
                  <a:cubicBezTo>
                    <a:pt x="30" y="14"/>
                    <a:pt x="28" y="16"/>
                    <a:pt x="23" y="19"/>
                  </a:cubicBezTo>
                  <a:cubicBezTo>
                    <a:pt x="18" y="19"/>
                    <a:pt x="13" y="18"/>
                    <a:pt x="8" y="18"/>
                  </a:cubicBezTo>
                  <a:cubicBezTo>
                    <a:pt x="5" y="18"/>
                    <a:pt x="3" y="16"/>
                    <a:pt x="1" y="13"/>
                  </a:cubicBezTo>
                  <a:cubicBezTo>
                    <a:pt x="0" y="6"/>
                    <a:pt x="9" y="6"/>
                    <a:pt x="10" y="0"/>
                  </a:cubicBezTo>
                  <a:close/>
                </a:path>
              </a:pathLst>
            </a:custGeom>
            <a:solidFill>
              <a:srgbClr val="855C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679" y="1217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8"/>
                  </a:moveTo>
                  <a:cubicBezTo>
                    <a:pt x="8" y="7"/>
                    <a:pt x="9" y="4"/>
                    <a:pt x="9" y="0"/>
                  </a:cubicBezTo>
                  <a:cubicBezTo>
                    <a:pt x="18" y="4"/>
                    <a:pt x="25" y="10"/>
                    <a:pt x="17" y="20"/>
                  </a:cubicBezTo>
                  <a:cubicBezTo>
                    <a:pt x="11" y="18"/>
                    <a:pt x="6" y="15"/>
                    <a:pt x="0" y="13"/>
                  </a:cubicBezTo>
                  <a:cubicBezTo>
                    <a:pt x="0" y="10"/>
                    <a:pt x="3" y="10"/>
                    <a:pt x="5" y="8"/>
                  </a:cubicBezTo>
                  <a:close/>
                </a:path>
              </a:pathLst>
            </a:custGeom>
            <a:solidFill>
              <a:srgbClr val="624B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35"/>
            <p:cNvSpPr/>
            <p:nvPr/>
          </p:nvSpPr>
          <p:spPr>
            <a:xfrm>
              <a:off x="656" y="1205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6" y="3"/>
                  </a:moveTo>
                  <a:cubicBezTo>
                    <a:pt x="17" y="10"/>
                    <a:pt x="11" y="11"/>
                    <a:pt x="8" y="15"/>
                  </a:cubicBezTo>
                  <a:cubicBezTo>
                    <a:pt x="6" y="18"/>
                    <a:pt x="3" y="18"/>
                    <a:pt x="0" y="15"/>
                  </a:cubicBezTo>
                  <a:cubicBezTo>
                    <a:pt x="2" y="8"/>
                    <a:pt x="13" y="9"/>
                    <a:pt x="12" y="0"/>
                  </a:cubicBezTo>
                  <a:cubicBezTo>
                    <a:pt x="14" y="1"/>
                    <a:pt x="15" y="2"/>
                    <a:pt x="16" y="3"/>
                  </a:cubicBezTo>
                  <a:close/>
                </a:path>
              </a:pathLst>
            </a:custGeom>
            <a:solidFill>
              <a:srgbClr val="462B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35"/>
            <p:cNvSpPr/>
            <p:nvPr/>
          </p:nvSpPr>
          <p:spPr>
            <a:xfrm>
              <a:off x="534" y="1184"/>
              <a:ext cx="46" cy="27"/>
            </a:xfrm>
            <a:custGeom>
              <a:avLst/>
              <a:gdLst/>
              <a:ahLst/>
              <a:cxnLst/>
              <a:rect l="l" t="t" r="r" b="b"/>
              <a:pathLst>
                <a:path w="46" h="27" extrusionOk="0">
                  <a:moveTo>
                    <a:pt x="0" y="17"/>
                  </a:moveTo>
                  <a:cubicBezTo>
                    <a:pt x="7" y="7"/>
                    <a:pt x="34" y="0"/>
                    <a:pt x="42" y="5"/>
                  </a:cubicBezTo>
                  <a:cubicBezTo>
                    <a:pt x="46" y="9"/>
                    <a:pt x="37" y="12"/>
                    <a:pt x="39" y="17"/>
                  </a:cubicBezTo>
                  <a:cubicBezTo>
                    <a:pt x="41" y="21"/>
                    <a:pt x="39" y="24"/>
                    <a:pt x="35" y="26"/>
                  </a:cubicBezTo>
                  <a:cubicBezTo>
                    <a:pt x="33" y="27"/>
                    <a:pt x="30" y="27"/>
                    <a:pt x="27" y="26"/>
                  </a:cubicBezTo>
                  <a:cubicBezTo>
                    <a:pt x="20" y="21"/>
                    <a:pt x="12" y="22"/>
                    <a:pt x="4" y="20"/>
                  </a:cubicBezTo>
                  <a:cubicBezTo>
                    <a:pt x="2" y="19"/>
                    <a:pt x="1" y="18"/>
                    <a:pt x="0" y="17"/>
                  </a:cubicBezTo>
                  <a:close/>
                </a:path>
              </a:pathLst>
            </a:custGeom>
            <a:solidFill>
              <a:srgbClr val="9F6A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569" y="1190"/>
              <a:ext cx="38" cy="23"/>
            </a:xfrm>
            <a:custGeom>
              <a:avLst/>
              <a:gdLst/>
              <a:ahLst/>
              <a:cxnLst/>
              <a:rect l="l" t="t" r="r" b="b"/>
              <a:pathLst>
                <a:path w="38" h="23" extrusionOk="0">
                  <a:moveTo>
                    <a:pt x="0" y="19"/>
                  </a:moveTo>
                  <a:cubicBezTo>
                    <a:pt x="2" y="16"/>
                    <a:pt x="3" y="13"/>
                    <a:pt x="4" y="11"/>
                  </a:cubicBezTo>
                  <a:cubicBezTo>
                    <a:pt x="13" y="8"/>
                    <a:pt x="22" y="0"/>
                    <a:pt x="32" y="7"/>
                  </a:cubicBezTo>
                  <a:cubicBezTo>
                    <a:pt x="34" y="8"/>
                    <a:pt x="35" y="9"/>
                    <a:pt x="37" y="10"/>
                  </a:cubicBezTo>
                  <a:cubicBezTo>
                    <a:pt x="38" y="17"/>
                    <a:pt x="33" y="18"/>
                    <a:pt x="28" y="19"/>
                  </a:cubicBezTo>
                  <a:cubicBezTo>
                    <a:pt x="24" y="20"/>
                    <a:pt x="21" y="22"/>
                    <a:pt x="17" y="23"/>
                  </a:cubicBezTo>
                  <a:cubicBezTo>
                    <a:pt x="14" y="23"/>
                    <a:pt x="12" y="23"/>
                    <a:pt x="9" y="23"/>
                  </a:cubicBezTo>
                  <a:cubicBezTo>
                    <a:pt x="6" y="22"/>
                    <a:pt x="2" y="22"/>
                    <a:pt x="0" y="19"/>
                  </a:cubicBezTo>
                  <a:close/>
                </a:path>
              </a:pathLst>
            </a:custGeom>
            <a:solidFill>
              <a:srgbClr val="4D2E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465" y="1224"/>
              <a:ext cx="31" cy="26"/>
            </a:xfrm>
            <a:custGeom>
              <a:avLst/>
              <a:gdLst/>
              <a:ahLst/>
              <a:cxnLst/>
              <a:rect l="l" t="t" r="r" b="b"/>
              <a:pathLst>
                <a:path w="31" h="27" extrusionOk="0">
                  <a:moveTo>
                    <a:pt x="13" y="4"/>
                  </a:moveTo>
                  <a:cubicBezTo>
                    <a:pt x="16" y="0"/>
                    <a:pt x="21" y="1"/>
                    <a:pt x="25" y="0"/>
                  </a:cubicBezTo>
                  <a:cubicBezTo>
                    <a:pt x="29" y="1"/>
                    <a:pt x="31" y="4"/>
                    <a:pt x="31" y="9"/>
                  </a:cubicBezTo>
                  <a:cubicBezTo>
                    <a:pt x="29" y="14"/>
                    <a:pt x="25" y="17"/>
                    <a:pt x="21" y="19"/>
                  </a:cubicBezTo>
                  <a:cubicBezTo>
                    <a:pt x="14" y="21"/>
                    <a:pt x="7" y="27"/>
                    <a:pt x="0" y="18"/>
                  </a:cubicBezTo>
                  <a:cubicBezTo>
                    <a:pt x="0" y="10"/>
                    <a:pt x="9" y="9"/>
                    <a:pt x="13" y="4"/>
                  </a:cubicBezTo>
                  <a:close/>
                </a:path>
              </a:pathLst>
            </a:custGeom>
            <a:solidFill>
              <a:srgbClr val="9768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35"/>
            <p:cNvSpPr/>
            <p:nvPr/>
          </p:nvSpPr>
          <p:spPr>
            <a:xfrm>
              <a:off x="504" y="1201"/>
              <a:ext cx="37" cy="22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30" y="0"/>
                  </a:moveTo>
                  <a:cubicBezTo>
                    <a:pt x="31" y="0"/>
                    <a:pt x="32" y="0"/>
                    <a:pt x="33" y="0"/>
                  </a:cubicBezTo>
                  <a:cubicBezTo>
                    <a:pt x="37" y="4"/>
                    <a:pt x="37" y="7"/>
                    <a:pt x="35" y="12"/>
                  </a:cubicBezTo>
                  <a:cubicBezTo>
                    <a:pt x="33" y="13"/>
                    <a:pt x="32" y="14"/>
                    <a:pt x="30" y="15"/>
                  </a:cubicBezTo>
                  <a:cubicBezTo>
                    <a:pt x="21" y="17"/>
                    <a:pt x="12" y="22"/>
                    <a:pt x="3" y="18"/>
                  </a:cubicBezTo>
                  <a:cubicBezTo>
                    <a:pt x="1" y="16"/>
                    <a:pt x="0" y="15"/>
                    <a:pt x="1" y="12"/>
                  </a:cubicBezTo>
                  <a:cubicBezTo>
                    <a:pt x="10" y="8"/>
                    <a:pt x="20" y="4"/>
                    <a:pt x="30" y="0"/>
                  </a:cubicBezTo>
                  <a:close/>
                </a:path>
              </a:pathLst>
            </a:custGeom>
            <a:solidFill>
              <a:srgbClr val="6338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35"/>
            <p:cNvSpPr/>
            <p:nvPr/>
          </p:nvSpPr>
          <p:spPr>
            <a:xfrm>
              <a:off x="451" y="1228"/>
              <a:ext cx="27" cy="19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7" y="0"/>
                  </a:moveTo>
                  <a:cubicBezTo>
                    <a:pt x="25" y="6"/>
                    <a:pt x="21" y="10"/>
                    <a:pt x="16" y="13"/>
                  </a:cubicBezTo>
                  <a:cubicBezTo>
                    <a:pt x="12" y="16"/>
                    <a:pt x="9" y="19"/>
                    <a:pt x="4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5" y="9"/>
                    <a:pt x="10" y="5"/>
                    <a:pt x="15" y="1"/>
                  </a:cubicBezTo>
                  <a:cubicBezTo>
                    <a:pt x="19" y="0"/>
                    <a:pt x="23" y="0"/>
                    <a:pt x="27" y="0"/>
                  </a:cubicBezTo>
                  <a:close/>
                </a:path>
              </a:pathLst>
            </a:custGeom>
            <a:solidFill>
              <a:srgbClr val="9668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490" y="1213"/>
              <a:ext cx="18" cy="22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6" y="0"/>
                  </a:moveTo>
                  <a:cubicBezTo>
                    <a:pt x="16" y="2"/>
                    <a:pt x="16" y="3"/>
                    <a:pt x="16" y="4"/>
                  </a:cubicBezTo>
                  <a:cubicBezTo>
                    <a:pt x="19" y="6"/>
                    <a:pt x="19" y="9"/>
                    <a:pt x="18" y="12"/>
                  </a:cubicBezTo>
                  <a:cubicBezTo>
                    <a:pt x="15" y="17"/>
                    <a:pt x="12" y="22"/>
                    <a:pt x="4" y="20"/>
                  </a:cubicBezTo>
                  <a:cubicBezTo>
                    <a:pt x="3" y="17"/>
                    <a:pt x="2" y="14"/>
                    <a:pt x="0" y="11"/>
                  </a:cubicBezTo>
                  <a:cubicBezTo>
                    <a:pt x="4" y="6"/>
                    <a:pt x="8" y="0"/>
                    <a:pt x="16" y="0"/>
                  </a:cubicBezTo>
                  <a:close/>
                </a:path>
              </a:pathLst>
            </a:custGeom>
            <a:solidFill>
              <a:srgbClr val="8F61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35"/>
            <p:cNvSpPr/>
            <p:nvPr/>
          </p:nvSpPr>
          <p:spPr>
            <a:xfrm>
              <a:off x="685" y="1376"/>
              <a:ext cx="52" cy="43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43" y="35"/>
                  </a:moveTo>
                  <a:cubicBezTo>
                    <a:pt x="39" y="37"/>
                    <a:pt x="35" y="39"/>
                    <a:pt x="30" y="42"/>
                  </a:cubicBezTo>
                  <a:cubicBezTo>
                    <a:pt x="24" y="42"/>
                    <a:pt x="18" y="43"/>
                    <a:pt x="11" y="43"/>
                  </a:cubicBezTo>
                  <a:cubicBezTo>
                    <a:pt x="0" y="37"/>
                    <a:pt x="3" y="27"/>
                    <a:pt x="3" y="17"/>
                  </a:cubicBezTo>
                  <a:cubicBezTo>
                    <a:pt x="3" y="9"/>
                    <a:pt x="6" y="3"/>
                    <a:pt x="15" y="12"/>
                  </a:cubicBezTo>
                  <a:cubicBezTo>
                    <a:pt x="20" y="18"/>
                    <a:pt x="25" y="17"/>
                    <a:pt x="30" y="13"/>
                  </a:cubicBezTo>
                  <a:cubicBezTo>
                    <a:pt x="35" y="9"/>
                    <a:pt x="38" y="0"/>
                    <a:pt x="45" y="7"/>
                  </a:cubicBezTo>
                  <a:cubicBezTo>
                    <a:pt x="52" y="13"/>
                    <a:pt x="53" y="22"/>
                    <a:pt x="47" y="30"/>
                  </a:cubicBezTo>
                  <a:cubicBezTo>
                    <a:pt x="46" y="32"/>
                    <a:pt x="44" y="33"/>
                    <a:pt x="43" y="35"/>
                  </a:cubicBezTo>
                  <a:close/>
                </a:path>
              </a:pathLst>
            </a:custGeom>
            <a:solidFill>
              <a:srgbClr val="C4CCC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35"/>
            <p:cNvSpPr/>
            <p:nvPr/>
          </p:nvSpPr>
          <p:spPr>
            <a:xfrm>
              <a:off x="673" y="1341"/>
              <a:ext cx="60" cy="47"/>
            </a:xfrm>
            <a:custGeom>
              <a:avLst/>
              <a:gdLst/>
              <a:ahLst/>
              <a:cxnLst/>
              <a:rect l="l" t="t" r="r" b="b"/>
              <a:pathLst>
                <a:path w="60" h="48" extrusionOk="0">
                  <a:moveTo>
                    <a:pt x="0" y="31"/>
                  </a:moveTo>
                  <a:cubicBezTo>
                    <a:pt x="1" y="25"/>
                    <a:pt x="2" y="20"/>
                    <a:pt x="4" y="14"/>
                  </a:cubicBezTo>
                  <a:cubicBezTo>
                    <a:pt x="20" y="10"/>
                    <a:pt x="35" y="0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4" y="13"/>
                    <a:pt x="57" y="16"/>
                    <a:pt x="60" y="19"/>
                  </a:cubicBezTo>
                  <a:cubicBezTo>
                    <a:pt x="56" y="29"/>
                    <a:pt x="48" y="30"/>
                    <a:pt x="39" y="30"/>
                  </a:cubicBezTo>
                  <a:cubicBezTo>
                    <a:pt x="30" y="30"/>
                    <a:pt x="21" y="30"/>
                    <a:pt x="15" y="37"/>
                  </a:cubicBezTo>
                  <a:cubicBezTo>
                    <a:pt x="5" y="48"/>
                    <a:pt x="4" y="36"/>
                    <a:pt x="0" y="31"/>
                  </a:cubicBezTo>
                  <a:close/>
                </a:path>
              </a:pathLst>
            </a:custGeom>
            <a:solidFill>
              <a:srgbClr val="D9BD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577" y="1783"/>
              <a:ext cx="16" cy="27"/>
            </a:xfrm>
            <a:custGeom>
              <a:avLst/>
              <a:gdLst/>
              <a:ahLst/>
              <a:cxnLst/>
              <a:rect l="l" t="t" r="r" b="b"/>
              <a:pathLst>
                <a:path w="16" h="27" extrusionOk="0">
                  <a:moveTo>
                    <a:pt x="16" y="5"/>
                  </a:moveTo>
                  <a:cubicBezTo>
                    <a:pt x="16" y="7"/>
                    <a:pt x="16" y="10"/>
                    <a:pt x="16" y="13"/>
                  </a:cubicBezTo>
                  <a:cubicBezTo>
                    <a:pt x="9" y="14"/>
                    <a:pt x="15" y="23"/>
                    <a:pt x="8" y="25"/>
                  </a:cubicBezTo>
                  <a:cubicBezTo>
                    <a:pt x="6" y="26"/>
                    <a:pt x="3" y="27"/>
                    <a:pt x="0" y="27"/>
                  </a:cubicBezTo>
                  <a:cubicBezTo>
                    <a:pt x="0" y="25"/>
                    <a:pt x="0" y="22"/>
                    <a:pt x="1" y="20"/>
                  </a:cubicBezTo>
                  <a:cubicBezTo>
                    <a:pt x="4" y="16"/>
                    <a:pt x="1" y="11"/>
                    <a:pt x="4" y="7"/>
                  </a:cubicBezTo>
                  <a:cubicBezTo>
                    <a:pt x="7" y="3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E6E2D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577" y="1775"/>
              <a:ext cx="10" cy="28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5" y="16"/>
                  </a:moveTo>
                  <a:cubicBezTo>
                    <a:pt x="3" y="20"/>
                    <a:pt x="7" y="26"/>
                    <a:pt x="1" y="28"/>
                  </a:cubicBezTo>
                  <a:cubicBezTo>
                    <a:pt x="0" y="19"/>
                    <a:pt x="0" y="10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10" y="5"/>
                    <a:pt x="7" y="11"/>
                    <a:pt x="5" y="16"/>
                  </a:cubicBezTo>
                  <a:close/>
                </a:path>
              </a:pathLst>
            </a:custGeom>
            <a:solidFill>
              <a:srgbClr val="423E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468" y="1566"/>
              <a:ext cx="7" cy="19"/>
            </a:xfrm>
            <a:custGeom>
              <a:avLst/>
              <a:gdLst/>
              <a:ahLst/>
              <a:cxnLst/>
              <a:rect l="l" t="t" r="r" b="b"/>
              <a:pathLst>
                <a:path w="7" h="19" extrusionOk="0">
                  <a:moveTo>
                    <a:pt x="6" y="0"/>
                  </a:moveTo>
                  <a:cubicBezTo>
                    <a:pt x="6" y="6"/>
                    <a:pt x="7" y="13"/>
                    <a:pt x="2" y="19"/>
                  </a:cubicBezTo>
                  <a:cubicBezTo>
                    <a:pt x="3" y="12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453C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610" y="1739"/>
              <a:ext cx="16" cy="60"/>
            </a:xfrm>
            <a:custGeom>
              <a:avLst/>
              <a:gdLst/>
              <a:ahLst/>
              <a:cxnLst/>
              <a:rect l="l" t="t" r="r" b="b"/>
              <a:pathLst>
                <a:path w="17" h="60" extrusionOk="0">
                  <a:moveTo>
                    <a:pt x="3" y="45"/>
                  </a:moveTo>
                  <a:cubicBezTo>
                    <a:pt x="4" y="30"/>
                    <a:pt x="5" y="15"/>
                    <a:pt x="7" y="0"/>
                  </a:cubicBezTo>
                  <a:cubicBezTo>
                    <a:pt x="17" y="6"/>
                    <a:pt x="9" y="16"/>
                    <a:pt x="11" y="23"/>
                  </a:cubicBezTo>
                  <a:cubicBezTo>
                    <a:pt x="13" y="30"/>
                    <a:pt x="8" y="38"/>
                    <a:pt x="15" y="44"/>
                  </a:cubicBezTo>
                  <a:cubicBezTo>
                    <a:pt x="15" y="48"/>
                    <a:pt x="15" y="52"/>
                    <a:pt x="16" y="56"/>
                  </a:cubicBezTo>
                  <a:cubicBezTo>
                    <a:pt x="13" y="57"/>
                    <a:pt x="10" y="59"/>
                    <a:pt x="8" y="60"/>
                  </a:cubicBezTo>
                  <a:cubicBezTo>
                    <a:pt x="0" y="57"/>
                    <a:pt x="0" y="51"/>
                    <a:pt x="3" y="45"/>
                  </a:cubicBezTo>
                  <a:close/>
                </a:path>
              </a:pathLst>
            </a:custGeom>
            <a:solidFill>
              <a:srgbClr val="AFAB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609" y="1784"/>
              <a:ext cx="9" cy="1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4" y="0"/>
                  </a:moveTo>
                  <a:cubicBezTo>
                    <a:pt x="5" y="5"/>
                    <a:pt x="5" y="10"/>
                    <a:pt x="9" y="15"/>
                  </a:cubicBezTo>
                  <a:cubicBezTo>
                    <a:pt x="6" y="15"/>
                    <a:pt x="3" y="15"/>
                    <a:pt x="0" y="15"/>
                  </a:cubicBezTo>
                  <a:cubicBezTo>
                    <a:pt x="0" y="10"/>
                    <a:pt x="1" y="5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605B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632" y="1771"/>
              <a:ext cx="8" cy="17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6"/>
                    <a:pt x="6" y="11"/>
                    <a:pt x="8" y="17"/>
                  </a:cubicBezTo>
                  <a:cubicBezTo>
                    <a:pt x="7" y="17"/>
                    <a:pt x="6" y="17"/>
                    <a:pt x="4" y="17"/>
                  </a:cubicBezTo>
                  <a:cubicBezTo>
                    <a:pt x="1" y="12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6D68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428" y="1413"/>
              <a:ext cx="20" cy="17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20" y="13"/>
                  </a:moveTo>
                  <a:cubicBezTo>
                    <a:pt x="14" y="6"/>
                    <a:pt x="7" y="17"/>
                    <a:pt x="3" y="12"/>
                  </a:cubicBezTo>
                  <a:cubicBezTo>
                    <a:pt x="0" y="9"/>
                    <a:pt x="4" y="5"/>
                    <a:pt x="8" y="3"/>
                  </a:cubicBezTo>
                  <a:cubicBezTo>
                    <a:pt x="16" y="0"/>
                    <a:pt x="18" y="7"/>
                    <a:pt x="20" y="13"/>
                  </a:cubicBezTo>
                  <a:close/>
                </a:path>
              </a:pathLst>
            </a:custGeom>
            <a:solidFill>
              <a:srgbClr val="5541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447" y="1452"/>
              <a:ext cx="12" cy="1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12" y="6"/>
                  </a:moveTo>
                  <a:cubicBezTo>
                    <a:pt x="11" y="11"/>
                    <a:pt x="8" y="14"/>
                    <a:pt x="4" y="12"/>
                  </a:cubicBezTo>
                  <a:cubicBezTo>
                    <a:pt x="2" y="12"/>
                    <a:pt x="0" y="8"/>
                    <a:pt x="0" y="6"/>
                  </a:cubicBezTo>
                  <a:cubicBezTo>
                    <a:pt x="0" y="1"/>
                    <a:pt x="6" y="3"/>
                    <a:pt x="9" y="1"/>
                  </a:cubicBezTo>
                  <a:cubicBezTo>
                    <a:pt x="11" y="0"/>
                    <a:pt x="12" y="4"/>
                    <a:pt x="12" y="6"/>
                  </a:cubicBezTo>
                  <a:close/>
                </a:path>
              </a:pathLst>
            </a:custGeom>
            <a:solidFill>
              <a:srgbClr val="4E3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442" y="1382"/>
              <a:ext cx="12" cy="2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7" y="20"/>
                  </a:moveTo>
                  <a:cubicBezTo>
                    <a:pt x="3" y="16"/>
                    <a:pt x="1" y="1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0"/>
                    <a:pt x="6" y="0"/>
                  </a:cubicBezTo>
                  <a:cubicBezTo>
                    <a:pt x="9" y="0"/>
                    <a:pt x="11" y="2"/>
                    <a:pt x="9" y="5"/>
                  </a:cubicBezTo>
                  <a:cubicBezTo>
                    <a:pt x="7" y="11"/>
                    <a:pt x="11" y="15"/>
                    <a:pt x="12" y="21"/>
                  </a:cubicBezTo>
                  <a:cubicBezTo>
                    <a:pt x="11" y="20"/>
                    <a:pt x="9" y="20"/>
                    <a:pt x="7" y="20"/>
                  </a:cubicBezTo>
                  <a:close/>
                </a:path>
              </a:pathLst>
            </a:custGeom>
            <a:solidFill>
              <a:srgbClr val="8361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35"/>
            <p:cNvSpPr/>
            <p:nvPr/>
          </p:nvSpPr>
          <p:spPr>
            <a:xfrm>
              <a:off x="475" y="1497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7" y="0"/>
                  </a:moveTo>
                  <a:cubicBezTo>
                    <a:pt x="6" y="7"/>
                    <a:pt x="11" y="15"/>
                    <a:pt x="4" y="20"/>
                  </a:cubicBezTo>
                  <a:cubicBezTo>
                    <a:pt x="4" y="13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275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35"/>
            <p:cNvSpPr/>
            <p:nvPr/>
          </p:nvSpPr>
          <p:spPr>
            <a:xfrm>
              <a:off x="482" y="1434"/>
              <a:ext cx="8" cy="8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5" y="8"/>
                  </a:moveTo>
                  <a:cubicBezTo>
                    <a:pt x="2" y="7"/>
                    <a:pt x="0" y="5"/>
                    <a:pt x="3" y="3"/>
                  </a:cubicBezTo>
                  <a:cubicBezTo>
                    <a:pt x="5" y="0"/>
                    <a:pt x="7" y="2"/>
                    <a:pt x="8" y="5"/>
                  </a:cubicBezTo>
                  <a:cubicBezTo>
                    <a:pt x="7" y="6"/>
                    <a:pt x="6" y="7"/>
                    <a:pt x="5" y="8"/>
                  </a:cubicBezTo>
                  <a:close/>
                </a:path>
              </a:pathLst>
            </a:custGeom>
            <a:solidFill>
              <a:srgbClr val="B69F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487" y="1438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3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5743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35"/>
            <p:cNvSpPr/>
            <p:nvPr/>
          </p:nvSpPr>
          <p:spPr>
            <a:xfrm>
              <a:off x="563" y="1376"/>
              <a:ext cx="74" cy="56"/>
            </a:xfrm>
            <a:custGeom>
              <a:avLst/>
              <a:gdLst/>
              <a:ahLst/>
              <a:cxnLst/>
              <a:rect l="l" t="t" r="r" b="b"/>
              <a:pathLst>
                <a:path w="75" h="56" extrusionOk="0">
                  <a:moveTo>
                    <a:pt x="49" y="56"/>
                  </a:moveTo>
                  <a:cubicBezTo>
                    <a:pt x="40" y="46"/>
                    <a:pt x="28" y="54"/>
                    <a:pt x="18" y="51"/>
                  </a:cubicBezTo>
                  <a:cubicBezTo>
                    <a:pt x="14" y="50"/>
                    <a:pt x="10" y="48"/>
                    <a:pt x="6" y="47"/>
                  </a:cubicBezTo>
                  <a:cubicBezTo>
                    <a:pt x="1" y="36"/>
                    <a:pt x="0" y="25"/>
                    <a:pt x="10" y="15"/>
                  </a:cubicBezTo>
                  <a:cubicBezTo>
                    <a:pt x="19" y="24"/>
                    <a:pt x="25" y="16"/>
                    <a:pt x="31" y="11"/>
                  </a:cubicBezTo>
                  <a:cubicBezTo>
                    <a:pt x="36" y="8"/>
                    <a:pt x="46" y="23"/>
                    <a:pt x="47" y="5"/>
                  </a:cubicBezTo>
                  <a:cubicBezTo>
                    <a:pt x="47" y="0"/>
                    <a:pt x="54" y="4"/>
                    <a:pt x="58" y="5"/>
                  </a:cubicBezTo>
                  <a:cubicBezTo>
                    <a:pt x="63" y="4"/>
                    <a:pt x="66" y="8"/>
                    <a:pt x="69" y="12"/>
                  </a:cubicBezTo>
                  <a:cubicBezTo>
                    <a:pt x="75" y="21"/>
                    <a:pt x="74" y="31"/>
                    <a:pt x="70" y="41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6" y="46"/>
                    <a:pt x="61" y="50"/>
                    <a:pt x="53" y="51"/>
                  </a:cubicBezTo>
                  <a:cubicBezTo>
                    <a:pt x="52" y="52"/>
                    <a:pt x="51" y="54"/>
                    <a:pt x="49" y="56"/>
                  </a:cubicBezTo>
                  <a:close/>
                </a:path>
              </a:pathLst>
            </a:custGeom>
            <a:solidFill>
              <a:srgbClr val="C8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35"/>
            <p:cNvSpPr/>
            <p:nvPr/>
          </p:nvSpPr>
          <p:spPr>
            <a:xfrm>
              <a:off x="536" y="1349"/>
              <a:ext cx="93" cy="42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10" y="43"/>
                  </a:moveTo>
                  <a:cubicBezTo>
                    <a:pt x="0" y="39"/>
                    <a:pt x="0" y="32"/>
                    <a:pt x="5" y="23"/>
                  </a:cubicBezTo>
                  <a:cubicBezTo>
                    <a:pt x="17" y="8"/>
                    <a:pt x="53" y="0"/>
                    <a:pt x="75" y="9"/>
                  </a:cubicBezTo>
                  <a:cubicBezTo>
                    <a:pt x="78" y="10"/>
                    <a:pt x="82" y="12"/>
                    <a:pt x="85" y="14"/>
                  </a:cubicBezTo>
                  <a:cubicBezTo>
                    <a:pt x="84" y="21"/>
                    <a:pt x="93" y="23"/>
                    <a:pt x="94" y="30"/>
                  </a:cubicBezTo>
                  <a:cubicBezTo>
                    <a:pt x="89" y="34"/>
                    <a:pt x="88" y="29"/>
                    <a:pt x="85" y="27"/>
                  </a:cubicBezTo>
                  <a:cubicBezTo>
                    <a:pt x="58" y="22"/>
                    <a:pt x="34" y="32"/>
                    <a:pt x="10" y="43"/>
                  </a:cubicBezTo>
                  <a:close/>
                </a:path>
              </a:pathLst>
            </a:custGeom>
            <a:solidFill>
              <a:srgbClr val="DBC1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35"/>
            <p:cNvSpPr/>
            <p:nvPr/>
          </p:nvSpPr>
          <p:spPr>
            <a:xfrm>
              <a:off x="531" y="1340"/>
              <a:ext cx="90" cy="31"/>
            </a:xfrm>
            <a:custGeom>
              <a:avLst/>
              <a:gdLst/>
              <a:ahLst/>
              <a:cxnLst/>
              <a:rect l="l" t="t" r="r" b="b"/>
              <a:pathLst>
                <a:path w="91" h="32" extrusionOk="0">
                  <a:moveTo>
                    <a:pt x="90" y="23"/>
                  </a:moveTo>
                  <a:cubicBezTo>
                    <a:pt x="63" y="18"/>
                    <a:pt x="35" y="17"/>
                    <a:pt x="10" y="32"/>
                  </a:cubicBezTo>
                  <a:cubicBezTo>
                    <a:pt x="7" y="32"/>
                    <a:pt x="4" y="31"/>
                    <a:pt x="0" y="31"/>
                  </a:cubicBezTo>
                  <a:cubicBezTo>
                    <a:pt x="21" y="5"/>
                    <a:pt x="63" y="0"/>
                    <a:pt x="90" y="20"/>
                  </a:cubicBezTo>
                  <a:cubicBezTo>
                    <a:pt x="91" y="21"/>
                    <a:pt x="91" y="22"/>
                    <a:pt x="90" y="23"/>
                  </a:cubicBezTo>
                  <a:close/>
                </a:path>
              </a:pathLst>
            </a:custGeom>
            <a:solidFill>
              <a:srgbClr val="382A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35"/>
            <p:cNvSpPr/>
            <p:nvPr/>
          </p:nvSpPr>
          <p:spPr>
            <a:xfrm>
              <a:off x="630" y="1387"/>
              <a:ext cx="16" cy="30"/>
            </a:xfrm>
            <a:custGeom>
              <a:avLst/>
              <a:gdLst/>
              <a:ahLst/>
              <a:cxnLst/>
              <a:rect l="l" t="t" r="r" b="b"/>
              <a:pathLst>
                <a:path w="16" h="30" extrusionOk="0">
                  <a:moveTo>
                    <a:pt x="2" y="30"/>
                  </a:moveTo>
                  <a:cubicBezTo>
                    <a:pt x="1" y="20"/>
                    <a:pt x="1" y="1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3" y="10"/>
                    <a:pt x="16" y="20"/>
                    <a:pt x="2" y="30"/>
                  </a:cubicBezTo>
                  <a:close/>
                </a:path>
              </a:pathLst>
            </a:custGeom>
            <a:solidFill>
              <a:srgbClr val="4939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664" y="1417"/>
              <a:ext cx="10" cy="24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7" y="24"/>
                  </a:moveTo>
                  <a:cubicBezTo>
                    <a:pt x="4" y="15"/>
                    <a:pt x="3" y="9"/>
                    <a:pt x="0" y="0"/>
                  </a:cubicBezTo>
                  <a:cubicBezTo>
                    <a:pt x="10" y="7"/>
                    <a:pt x="9" y="14"/>
                    <a:pt x="7" y="24"/>
                  </a:cubicBezTo>
                  <a:close/>
                </a:path>
              </a:pathLst>
            </a:custGeom>
            <a:solidFill>
              <a:srgbClr val="8F75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35"/>
            <p:cNvSpPr/>
            <p:nvPr/>
          </p:nvSpPr>
          <p:spPr>
            <a:xfrm>
              <a:off x="616" y="1416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0" y="11"/>
                  </a:moveTo>
                  <a:cubicBezTo>
                    <a:pt x="6" y="7"/>
                    <a:pt x="12" y="4"/>
                    <a:pt x="17" y="0"/>
                  </a:cubicBezTo>
                  <a:cubicBezTo>
                    <a:pt x="15" y="8"/>
                    <a:pt x="12" y="16"/>
                    <a:pt x="0" y="11"/>
                  </a:cubicBezTo>
                  <a:close/>
                </a:path>
              </a:pathLst>
            </a:custGeom>
            <a:solidFill>
              <a:srgbClr val="5D46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35"/>
            <p:cNvSpPr/>
            <p:nvPr/>
          </p:nvSpPr>
          <p:spPr>
            <a:xfrm>
              <a:off x="620" y="1375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7" y="10"/>
                    <a:pt x="3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" y="1"/>
                    <a:pt x="6" y="2"/>
                    <a:pt x="9" y="3"/>
                  </a:cubicBezTo>
                  <a:cubicBezTo>
                    <a:pt x="10" y="6"/>
                    <a:pt x="11" y="9"/>
                    <a:pt x="12" y="12"/>
                  </a:cubicBezTo>
                  <a:close/>
                </a:path>
              </a:pathLst>
            </a:custGeom>
            <a:solidFill>
              <a:srgbClr val="6C5D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35"/>
            <p:cNvSpPr/>
            <p:nvPr/>
          </p:nvSpPr>
          <p:spPr>
            <a:xfrm>
              <a:off x="499" y="1547"/>
              <a:ext cx="57" cy="51"/>
            </a:xfrm>
            <a:custGeom>
              <a:avLst/>
              <a:gdLst/>
              <a:ahLst/>
              <a:cxnLst/>
              <a:rect l="l" t="t" r="r" b="b"/>
              <a:pathLst>
                <a:path w="58" h="51" extrusionOk="0">
                  <a:moveTo>
                    <a:pt x="56" y="38"/>
                  </a:moveTo>
                  <a:cubicBezTo>
                    <a:pt x="58" y="46"/>
                    <a:pt x="57" y="51"/>
                    <a:pt x="47" y="46"/>
                  </a:cubicBezTo>
                  <a:cubicBezTo>
                    <a:pt x="41" y="36"/>
                    <a:pt x="28" y="39"/>
                    <a:pt x="20" y="31"/>
                  </a:cubicBezTo>
                  <a:cubicBezTo>
                    <a:pt x="15" y="26"/>
                    <a:pt x="8" y="22"/>
                    <a:pt x="5" y="14"/>
                  </a:cubicBezTo>
                  <a:cubicBezTo>
                    <a:pt x="0" y="8"/>
                    <a:pt x="5" y="4"/>
                    <a:pt x="8" y="0"/>
                  </a:cubicBezTo>
                  <a:cubicBezTo>
                    <a:pt x="12" y="6"/>
                    <a:pt x="12" y="16"/>
                    <a:pt x="23" y="15"/>
                  </a:cubicBezTo>
                  <a:cubicBezTo>
                    <a:pt x="32" y="26"/>
                    <a:pt x="46" y="29"/>
                    <a:pt x="56" y="38"/>
                  </a:cubicBezTo>
                  <a:close/>
                </a:path>
              </a:pathLst>
            </a:custGeom>
            <a:solidFill>
              <a:srgbClr val="4131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35"/>
            <p:cNvSpPr/>
            <p:nvPr/>
          </p:nvSpPr>
          <p:spPr>
            <a:xfrm>
              <a:off x="516" y="1518"/>
              <a:ext cx="13" cy="23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6" y="23"/>
                  </a:moveTo>
                  <a:cubicBezTo>
                    <a:pt x="8" y="15"/>
                    <a:pt x="0" y="5"/>
                    <a:pt x="13" y="0"/>
                  </a:cubicBezTo>
                  <a:cubicBezTo>
                    <a:pt x="9" y="8"/>
                    <a:pt x="10" y="16"/>
                    <a:pt x="9" y="23"/>
                  </a:cubicBezTo>
                  <a:cubicBezTo>
                    <a:pt x="8" y="23"/>
                    <a:pt x="7" y="23"/>
                    <a:pt x="6" y="23"/>
                  </a:cubicBezTo>
                  <a:close/>
                </a:path>
              </a:pathLst>
            </a:custGeom>
            <a:solidFill>
              <a:srgbClr val="795F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35"/>
            <p:cNvSpPr/>
            <p:nvPr/>
          </p:nvSpPr>
          <p:spPr>
            <a:xfrm>
              <a:off x="561" y="1570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8" y="0"/>
                  </a:moveTo>
                  <a:cubicBezTo>
                    <a:pt x="7" y="3"/>
                    <a:pt x="9" y="8"/>
                    <a:pt x="4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775C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35"/>
            <p:cNvSpPr/>
            <p:nvPr/>
          </p:nvSpPr>
          <p:spPr>
            <a:xfrm>
              <a:off x="521" y="1541"/>
              <a:ext cx="7" cy="21"/>
            </a:xfrm>
            <a:custGeom>
              <a:avLst/>
              <a:gdLst/>
              <a:ahLst/>
              <a:cxnLst/>
              <a:rect l="l" t="t" r="r" b="b"/>
              <a:pathLst>
                <a:path w="7" h="21" extrusionOk="0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7" y="15"/>
                    <a:pt x="0" y="21"/>
                  </a:cubicBez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rgbClr val="876E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35"/>
            <p:cNvSpPr/>
            <p:nvPr/>
          </p:nvSpPr>
          <p:spPr>
            <a:xfrm>
              <a:off x="494" y="1561"/>
              <a:ext cx="51" cy="43"/>
            </a:xfrm>
            <a:custGeom>
              <a:avLst/>
              <a:gdLst/>
              <a:ahLst/>
              <a:cxnLst/>
              <a:rect l="l" t="t" r="r" b="b"/>
              <a:pathLst>
                <a:path w="52" h="43" extrusionOk="0">
                  <a:moveTo>
                    <a:pt x="10" y="0"/>
                  </a:moveTo>
                  <a:cubicBezTo>
                    <a:pt x="22" y="14"/>
                    <a:pt x="43" y="16"/>
                    <a:pt x="52" y="32"/>
                  </a:cubicBezTo>
                  <a:cubicBezTo>
                    <a:pt x="48" y="32"/>
                    <a:pt x="44" y="25"/>
                    <a:pt x="40" y="33"/>
                  </a:cubicBezTo>
                  <a:cubicBezTo>
                    <a:pt x="36" y="41"/>
                    <a:pt x="29" y="43"/>
                    <a:pt x="21" y="40"/>
                  </a:cubicBezTo>
                  <a:cubicBezTo>
                    <a:pt x="21" y="38"/>
                    <a:pt x="21" y="35"/>
                    <a:pt x="20" y="33"/>
                  </a:cubicBezTo>
                  <a:cubicBezTo>
                    <a:pt x="17" y="26"/>
                    <a:pt x="9" y="23"/>
                    <a:pt x="8" y="15"/>
                  </a:cubicBezTo>
                  <a:cubicBezTo>
                    <a:pt x="9" y="10"/>
                    <a:pt x="0" y="4"/>
                    <a:pt x="10" y="0"/>
                  </a:cubicBezTo>
                  <a:close/>
                </a:path>
              </a:pathLst>
            </a:custGeom>
            <a:solidFill>
              <a:srgbClr val="C4AE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35"/>
            <p:cNvSpPr/>
            <p:nvPr/>
          </p:nvSpPr>
          <p:spPr>
            <a:xfrm>
              <a:off x="488" y="1576"/>
              <a:ext cx="31" cy="29"/>
            </a:xfrm>
            <a:custGeom>
              <a:avLst/>
              <a:gdLst/>
              <a:ahLst/>
              <a:cxnLst/>
              <a:rect l="l" t="t" r="r" b="b"/>
              <a:pathLst>
                <a:path w="32" h="30" extrusionOk="0">
                  <a:moveTo>
                    <a:pt x="14" y="0"/>
                  </a:moveTo>
                  <a:cubicBezTo>
                    <a:pt x="19" y="6"/>
                    <a:pt x="32" y="5"/>
                    <a:pt x="26" y="18"/>
                  </a:cubicBezTo>
                  <a:cubicBezTo>
                    <a:pt x="17" y="15"/>
                    <a:pt x="13" y="30"/>
                    <a:pt x="3" y="25"/>
                  </a:cubicBezTo>
                  <a:cubicBezTo>
                    <a:pt x="12" y="19"/>
                    <a:pt x="0" y="4"/>
                    <a:pt x="14" y="0"/>
                  </a:cubicBezTo>
                  <a:close/>
                </a:path>
              </a:pathLst>
            </a:custGeom>
            <a:solidFill>
              <a:srgbClr val="7968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35"/>
            <p:cNvSpPr/>
            <p:nvPr/>
          </p:nvSpPr>
          <p:spPr>
            <a:xfrm>
              <a:off x="506" y="1514"/>
              <a:ext cx="12" cy="24"/>
            </a:xfrm>
            <a:custGeom>
              <a:avLst/>
              <a:gdLst/>
              <a:ahLst/>
              <a:cxnLst/>
              <a:rect l="l" t="t" r="r" b="b"/>
              <a:pathLst>
                <a:path w="12" h="24" extrusionOk="0">
                  <a:moveTo>
                    <a:pt x="7" y="2"/>
                  </a:moveTo>
                  <a:cubicBezTo>
                    <a:pt x="5" y="9"/>
                    <a:pt x="12" y="18"/>
                    <a:pt x="3" y="24"/>
                  </a:cubicBezTo>
                  <a:cubicBezTo>
                    <a:pt x="5" y="16"/>
                    <a:pt x="0" y="7"/>
                    <a:pt x="8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8268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35"/>
            <p:cNvSpPr/>
            <p:nvPr/>
          </p:nvSpPr>
          <p:spPr>
            <a:xfrm>
              <a:off x="500" y="1493"/>
              <a:ext cx="9" cy="24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7" y="0"/>
                  </a:moveTo>
                  <a:cubicBezTo>
                    <a:pt x="8" y="1"/>
                    <a:pt x="9" y="1"/>
                    <a:pt x="10" y="0"/>
                  </a:cubicBezTo>
                  <a:cubicBezTo>
                    <a:pt x="8" y="8"/>
                    <a:pt x="7" y="15"/>
                    <a:pt x="5" y="24"/>
                  </a:cubicBezTo>
                  <a:cubicBezTo>
                    <a:pt x="0" y="14"/>
                    <a:pt x="4" y="7"/>
                    <a:pt x="7" y="0"/>
                  </a:cubicBezTo>
                  <a:close/>
                </a:path>
              </a:pathLst>
            </a:custGeom>
            <a:solidFill>
              <a:srgbClr val="7E64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35"/>
            <p:cNvSpPr/>
            <p:nvPr/>
          </p:nvSpPr>
          <p:spPr>
            <a:xfrm>
              <a:off x="493" y="1475"/>
              <a:ext cx="8" cy="23"/>
            </a:xfrm>
            <a:custGeom>
              <a:avLst/>
              <a:gdLst/>
              <a:ahLst/>
              <a:cxnLst/>
              <a:rect l="l" t="t" r="r" b="b"/>
              <a:pathLst>
                <a:path w="8" h="24" extrusionOk="0">
                  <a:moveTo>
                    <a:pt x="8" y="0"/>
                  </a:moveTo>
                  <a:cubicBezTo>
                    <a:pt x="7" y="8"/>
                    <a:pt x="5" y="15"/>
                    <a:pt x="3" y="24"/>
                  </a:cubicBezTo>
                  <a:cubicBezTo>
                    <a:pt x="1" y="14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765D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35"/>
            <p:cNvSpPr/>
            <p:nvPr/>
          </p:nvSpPr>
          <p:spPr>
            <a:xfrm>
              <a:off x="482" y="1553"/>
              <a:ext cx="4" cy="16"/>
            </a:xfrm>
            <a:custGeom>
              <a:avLst/>
              <a:gdLst/>
              <a:ahLst/>
              <a:cxnLst/>
              <a:rect l="l" t="t" r="r" b="b"/>
              <a:pathLst>
                <a:path w="4" h="16" extrusionOk="0">
                  <a:moveTo>
                    <a:pt x="4" y="9"/>
                  </a:moveTo>
                  <a:cubicBezTo>
                    <a:pt x="4" y="11"/>
                    <a:pt x="4" y="14"/>
                    <a:pt x="4" y="16"/>
                  </a:cubicBezTo>
                  <a:cubicBezTo>
                    <a:pt x="3" y="15"/>
                    <a:pt x="1" y="14"/>
                    <a:pt x="0" y="13"/>
                  </a:cubicBezTo>
                  <a:cubicBezTo>
                    <a:pt x="1" y="8"/>
                    <a:pt x="1" y="4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3"/>
                    <a:pt x="4" y="6"/>
                    <a:pt x="4" y="9"/>
                  </a:cubicBezTo>
                  <a:close/>
                </a:path>
              </a:pathLst>
            </a:custGeom>
            <a:solidFill>
              <a:srgbClr val="B39E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35"/>
            <p:cNvSpPr/>
            <p:nvPr/>
          </p:nvSpPr>
          <p:spPr>
            <a:xfrm>
              <a:off x="485" y="1524"/>
              <a:ext cx="6" cy="15"/>
            </a:xfrm>
            <a:custGeom>
              <a:avLst/>
              <a:gdLst/>
              <a:ahLst/>
              <a:cxnLst/>
              <a:rect l="l" t="t" r="r" b="b"/>
              <a:pathLst>
                <a:path w="6" h="15" extrusionOk="0">
                  <a:moveTo>
                    <a:pt x="3" y="0"/>
                  </a:moveTo>
                  <a:cubicBezTo>
                    <a:pt x="6" y="6"/>
                    <a:pt x="6" y="10"/>
                    <a:pt x="4" y="15"/>
                  </a:cubicBezTo>
                  <a:cubicBezTo>
                    <a:pt x="0" y="11"/>
                    <a:pt x="1" y="6"/>
                    <a:pt x="3" y="0"/>
                  </a:cubicBezTo>
                  <a:close/>
                </a:path>
              </a:pathLst>
            </a:custGeom>
            <a:solidFill>
              <a:srgbClr val="846A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35"/>
            <p:cNvSpPr/>
            <p:nvPr/>
          </p:nvSpPr>
          <p:spPr>
            <a:xfrm>
              <a:off x="511" y="1498"/>
              <a:ext cx="9" cy="18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2" y="18"/>
                  </a:moveTo>
                  <a:cubicBezTo>
                    <a:pt x="2" y="18"/>
                    <a:pt x="3" y="16"/>
                    <a:pt x="3" y="16"/>
                  </a:cubicBezTo>
                  <a:cubicBezTo>
                    <a:pt x="3" y="11"/>
                    <a:pt x="0" y="5"/>
                    <a:pt x="6" y="0"/>
                  </a:cubicBezTo>
                  <a:cubicBezTo>
                    <a:pt x="5" y="6"/>
                    <a:pt x="9" y="13"/>
                    <a:pt x="2" y="18"/>
                  </a:cubicBezTo>
                  <a:close/>
                </a:path>
              </a:pathLst>
            </a:custGeom>
            <a:solidFill>
              <a:srgbClr val="715A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64" name="Google Shape;1964;p35"/>
          <p:cNvGrpSpPr/>
          <p:nvPr/>
        </p:nvGrpSpPr>
        <p:grpSpPr>
          <a:xfrm>
            <a:off x="538163" y="1895475"/>
            <a:ext cx="744537" cy="2232025"/>
            <a:chOff x="339" y="1194"/>
            <a:chExt cx="469" cy="1406"/>
          </a:xfrm>
        </p:grpSpPr>
        <p:sp>
          <p:nvSpPr>
            <p:cNvPr id="1965" name="Google Shape;1965;p35"/>
            <p:cNvSpPr/>
            <p:nvPr/>
          </p:nvSpPr>
          <p:spPr>
            <a:xfrm>
              <a:off x="445" y="1353"/>
              <a:ext cx="27" cy="34"/>
            </a:xfrm>
            <a:custGeom>
              <a:avLst/>
              <a:gdLst/>
              <a:ahLst/>
              <a:cxnLst/>
              <a:rect l="l" t="t" r="r" b="b"/>
              <a:pathLst>
                <a:path w="27" h="35" extrusionOk="0">
                  <a:moveTo>
                    <a:pt x="6" y="35"/>
                  </a:moveTo>
                  <a:cubicBezTo>
                    <a:pt x="4" y="34"/>
                    <a:pt x="3" y="32"/>
                    <a:pt x="2" y="31"/>
                  </a:cubicBezTo>
                  <a:cubicBezTo>
                    <a:pt x="0" y="22"/>
                    <a:pt x="6" y="17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3" y="7"/>
                    <a:pt x="15" y="1"/>
                    <a:pt x="21" y="0"/>
                  </a:cubicBezTo>
                  <a:cubicBezTo>
                    <a:pt x="23" y="1"/>
                    <a:pt x="25" y="1"/>
                    <a:pt x="26" y="2"/>
                  </a:cubicBezTo>
                  <a:cubicBezTo>
                    <a:pt x="27" y="4"/>
                    <a:pt x="26" y="6"/>
                    <a:pt x="25" y="7"/>
                  </a:cubicBezTo>
                  <a:cubicBezTo>
                    <a:pt x="12" y="12"/>
                    <a:pt x="15" y="28"/>
                    <a:pt x="6" y="35"/>
                  </a:cubicBezTo>
                  <a:close/>
                </a:path>
              </a:pathLst>
            </a:custGeom>
            <a:solidFill>
              <a:srgbClr val="7956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35"/>
            <p:cNvSpPr/>
            <p:nvPr/>
          </p:nvSpPr>
          <p:spPr>
            <a:xfrm>
              <a:off x="470" y="1352"/>
              <a:ext cx="13" cy="19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5" y="0"/>
                    <a:pt x="9" y="0"/>
                    <a:pt x="13" y="4"/>
                  </a:cubicBezTo>
                  <a:cubicBezTo>
                    <a:pt x="11" y="9"/>
                    <a:pt x="10" y="14"/>
                    <a:pt x="8" y="20"/>
                  </a:cubicBezTo>
                  <a:cubicBezTo>
                    <a:pt x="3" y="18"/>
                    <a:pt x="0" y="14"/>
                    <a:pt x="0" y="8"/>
                  </a:cubicBezTo>
                  <a:close/>
                </a:path>
              </a:pathLst>
            </a:custGeom>
            <a:solidFill>
              <a:srgbClr val="875D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35"/>
            <p:cNvSpPr/>
            <p:nvPr/>
          </p:nvSpPr>
          <p:spPr>
            <a:xfrm>
              <a:off x="573" y="1387"/>
              <a:ext cx="21" cy="16"/>
            </a:xfrm>
            <a:custGeom>
              <a:avLst/>
              <a:gdLst/>
              <a:ahLst/>
              <a:cxnLst/>
              <a:rect l="l" t="t" r="r" b="b"/>
              <a:pathLst>
                <a:path w="21" h="16" extrusionOk="0">
                  <a:moveTo>
                    <a:pt x="21" y="0"/>
                  </a:moveTo>
                  <a:cubicBezTo>
                    <a:pt x="20" y="8"/>
                    <a:pt x="16" y="14"/>
                    <a:pt x="8" y="15"/>
                  </a:cubicBezTo>
                  <a:cubicBezTo>
                    <a:pt x="2" y="16"/>
                    <a:pt x="1" y="9"/>
                    <a:pt x="0" y="4"/>
                  </a:cubicBezTo>
                  <a:cubicBezTo>
                    <a:pt x="7" y="3"/>
                    <a:pt x="14" y="1"/>
                    <a:pt x="21" y="0"/>
                  </a:cubicBezTo>
                  <a:close/>
                </a:path>
              </a:pathLst>
            </a:custGeom>
            <a:solidFill>
              <a:srgbClr val="4343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35"/>
            <p:cNvSpPr/>
            <p:nvPr/>
          </p:nvSpPr>
          <p:spPr>
            <a:xfrm>
              <a:off x="656" y="1482"/>
              <a:ext cx="20" cy="29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9" y="0"/>
                  </a:moveTo>
                  <a:cubicBezTo>
                    <a:pt x="19" y="8"/>
                    <a:pt x="20" y="18"/>
                    <a:pt x="18" y="30"/>
                  </a:cubicBezTo>
                  <a:cubicBezTo>
                    <a:pt x="8" y="28"/>
                    <a:pt x="17" y="18"/>
                    <a:pt x="10" y="17"/>
                  </a:cubicBezTo>
                  <a:cubicBezTo>
                    <a:pt x="8" y="17"/>
                    <a:pt x="6" y="22"/>
                    <a:pt x="4" y="24"/>
                  </a:cubicBezTo>
                  <a:cubicBezTo>
                    <a:pt x="0" y="19"/>
                    <a:pt x="2" y="14"/>
                    <a:pt x="4" y="9"/>
                  </a:cubicBezTo>
                  <a:cubicBezTo>
                    <a:pt x="8" y="7"/>
                    <a:pt x="8" y="3"/>
                    <a:pt x="9" y="0"/>
                  </a:cubicBezTo>
                  <a:close/>
                </a:path>
              </a:pathLst>
            </a:custGeom>
            <a:solidFill>
              <a:srgbClr val="3B23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35"/>
            <p:cNvSpPr/>
            <p:nvPr/>
          </p:nvSpPr>
          <p:spPr>
            <a:xfrm>
              <a:off x="640" y="1496"/>
              <a:ext cx="18" cy="22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2" y="22"/>
                  </a:moveTo>
                  <a:cubicBezTo>
                    <a:pt x="10" y="20"/>
                    <a:pt x="7" y="19"/>
                    <a:pt x="4" y="18"/>
                  </a:cubicBezTo>
                  <a:cubicBezTo>
                    <a:pt x="1" y="16"/>
                    <a:pt x="0" y="13"/>
                    <a:pt x="0" y="10"/>
                  </a:cubicBezTo>
                  <a:cubicBezTo>
                    <a:pt x="5" y="5"/>
                    <a:pt x="9" y="0"/>
                    <a:pt x="16" y="1"/>
                  </a:cubicBezTo>
                  <a:cubicBezTo>
                    <a:pt x="18" y="9"/>
                    <a:pt x="17" y="15"/>
                    <a:pt x="12" y="22"/>
                  </a:cubicBezTo>
                  <a:close/>
                </a:path>
              </a:pathLst>
            </a:custGeom>
            <a:solidFill>
              <a:srgbClr val="5738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35"/>
            <p:cNvSpPr/>
            <p:nvPr/>
          </p:nvSpPr>
          <p:spPr>
            <a:xfrm>
              <a:off x="652" y="1490"/>
              <a:ext cx="8" cy="28"/>
            </a:xfrm>
            <a:custGeom>
              <a:avLst/>
              <a:gdLst/>
              <a:ahLst/>
              <a:cxnLst/>
              <a:rect l="l" t="t" r="r" b="b"/>
              <a:pathLst>
                <a:path w="8" h="28" extrusionOk="0">
                  <a:moveTo>
                    <a:pt x="0" y="28"/>
                  </a:moveTo>
                  <a:cubicBezTo>
                    <a:pt x="0" y="20"/>
                    <a:pt x="1" y="14"/>
                    <a:pt x="4" y="7"/>
                  </a:cubicBezTo>
                  <a:cubicBezTo>
                    <a:pt x="5" y="5"/>
                    <a:pt x="6" y="2"/>
                    <a:pt x="8" y="0"/>
                  </a:cubicBezTo>
                  <a:cubicBezTo>
                    <a:pt x="8" y="5"/>
                    <a:pt x="8" y="10"/>
                    <a:pt x="8" y="15"/>
                  </a:cubicBezTo>
                  <a:cubicBezTo>
                    <a:pt x="8" y="17"/>
                    <a:pt x="8" y="18"/>
                    <a:pt x="8" y="20"/>
                  </a:cubicBezTo>
                  <a:cubicBezTo>
                    <a:pt x="8" y="23"/>
                    <a:pt x="7" y="26"/>
                    <a:pt x="4" y="28"/>
                  </a:cubicBezTo>
                  <a:cubicBezTo>
                    <a:pt x="3" y="28"/>
                    <a:pt x="1" y="28"/>
                    <a:pt x="0" y="28"/>
                  </a:cubicBezTo>
                  <a:close/>
                </a:path>
              </a:pathLst>
            </a:custGeom>
            <a:solidFill>
              <a:srgbClr val="825C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35"/>
            <p:cNvSpPr/>
            <p:nvPr/>
          </p:nvSpPr>
          <p:spPr>
            <a:xfrm>
              <a:off x="600" y="1513"/>
              <a:ext cx="13" cy="20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9"/>
                  </a:moveTo>
                  <a:cubicBezTo>
                    <a:pt x="11" y="13"/>
                    <a:pt x="8" y="16"/>
                    <a:pt x="5" y="20"/>
                  </a:cubicBezTo>
                  <a:cubicBezTo>
                    <a:pt x="0" y="18"/>
                    <a:pt x="2" y="13"/>
                    <a:pt x="1" y="9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3"/>
                    <a:pt x="13" y="6"/>
                    <a:pt x="13" y="9"/>
                  </a:cubicBezTo>
                  <a:close/>
                </a:path>
              </a:pathLst>
            </a:custGeom>
            <a:solidFill>
              <a:srgbClr val="805B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35"/>
            <p:cNvSpPr/>
            <p:nvPr/>
          </p:nvSpPr>
          <p:spPr>
            <a:xfrm>
              <a:off x="613" y="1498"/>
              <a:ext cx="12" cy="16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0" y="16"/>
                  </a:moveTo>
                  <a:cubicBezTo>
                    <a:pt x="2" y="10"/>
                    <a:pt x="2" y="0"/>
                    <a:pt x="13" y="4"/>
                  </a:cubicBezTo>
                  <a:cubicBezTo>
                    <a:pt x="9" y="8"/>
                    <a:pt x="6" y="13"/>
                    <a:pt x="0" y="16"/>
                  </a:cubicBezTo>
                  <a:close/>
                </a:path>
              </a:pathLst>
            </a:custGeom>
            <a:solidFill>
              <a:srgbClr val="7456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35"/>
            <p:cNvSpPr/>
            <p:nvPr/>
          </p:nvSpPr>
          <p:spPr>
            <a:xfrm>
              <a:off x="541" y="1542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8" y="0"/>
                  </a:moveTo>
                  <a:cubicBezTo>
                    <a:pt x="8" y="6"/>
                    <a:pt x="11" y="12"/>
                    <a:pt x="3" y="20"/>
                  </a:cubicBezTo>
                  <a:cubicBezTo>
                    <a:pt x="0" y="10"/>
                    <a:pt x="2" y="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E85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35"/>
            <p:cNvSpPr/>
            <p:nvPr/>
          </p:nvSpPr>
          <p:spPr>
            <a:xfrm>
              <a:off x="687" y="1674"/>
              <a:ext cx="7" cy="29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29"/>
                  </a:moveTo>
                  <a:cubicBezTo>
                    <a:pt x="0" y="20"/>
                    <a:pt x="0" y="10"/>
                    <a:pt x="7" y="0"/>
                  </a:cubicBezTo>
                  <a:cubicBezTo>
                    <a:pt x="7" y="10"/>
                    <a:pt x="7" y="19"/>
                    <a:pt x="7" y="29"/>
                  </a:cubicBezTo>
                  <a:close/>
                </a:path>
              </a:pathLst>
            </a:custGeom>
            <a:solidFill>
              <a:srgbClr val="605D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35"/>
            <p:cNvSpPr/>
            <p:nvPr/>
          </p:nvSpPr>
          <p:spPr>
            <a:xfrm>
              <a:off x="759" y="1644"/>
              <a:ext cx="10" cy="27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8" y="0"/>
                  </a:moveTo>
                  <a:cubicBezTo>
                    <a:pt x="8" y="9"/>
                    <a:pt x="9" y="18"/>
                    <a:pt x="10" y="27"/>
                  </a:cubicBezTo>
                  <a:cubicBezTo>
                    <a:pt x="8" y="27"/>
                    <a:pt x="7" y="27"/>
                    <a:pt x="5" y="27"/>
                  </a:cubicBezTo>
                  <a:cubicBezTo>
                    <a:pt x="3" y="18"/>
                    <a:pt x="0" y="9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4540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35"/>
            <p:cNvSpPr/>
            <p:nvPr/>
          </p:nvSpPr>
          <p:spPr>
            <a:xfrm>
              <a:off x="700" y="1649"/>
              <a:ext cx="12" cy="31"/>
            </a:xfrm>
            <a:custGeom>
              <a:avLst/>
              <a:gdLst/>
              <a:ahLst/>
              <a:cxnLst/>
              <a:rect l="l" t="t" r="r" b="b"/>
              <a:pathLst>
                <a:path w="12" h="31" extrusionOk="0">
                  <a:moveTo>
                    <a:pt x="5" y="31"/>
                  </a:moveTo>
                  <a:cubicBezTo>
                    <a:pt x="6" y="21"/>
                    <a:pt x="0" y="10"/>
                    <a:pt x="8" y="0"/>
                  </a:cubicBezTo>
                  <a:cubicBezTo>
                    <a:pt x="6" y="10"/>
                    <a:pt x="12" y="21"/>
                    <a:pt x="5" y="31"/>
                  </a:cubicBezTo>
                  <a:close/>
                </a:path>
              </a:pathLst>
            </a:custGeom>
            <a:solidFill>
              <a:srgbClr val="5E5C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35"/>
            <p:cNvSpPr/>
            <p:nvPr/>
          </p:nvSpPr>
          <p:spPr>
            <a:xfrm>
              <a:off x="727" y="1657"/>
              <a:ext cx="9" cy="20"/>
            </a:xfrm>
            <a:custGeom>
              <a:avLst/>
              <a:gdLst/>
              <a:ahLst/>
              <a:cxnLst/>
              <a:rect l="l" t="t" r="r" b="b"/>
              <a:pathLst>
                <a:path w="10" h="20" extrusionOk="0">
                  <a:moveTo>
                    <a:pt x="2" y="0"/>
                  </a:moveTo>
                  <a:cubicBezTo>
                    <a:pt x="8" y="6"/>
                    <a:pt x="10" y="11"/>
                    <a:pt x="8" y="20"/>
                  </a:cubicBezTo>
                  <a:cubicBezTo>
                    <a:pt x="0" y="14"/>
                    <a:pt x="1" y="7"/>
                    <a:pt x="2" y="0"/>
                  </a:cubicBezTo>
                  <a:close/>
                </a:path>
              </a:pathLst>
            </a:custGeom>
            <a:solidFill>
              <a:srgbClr val="534E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35"/>
            <p:cNvSpPr/>
            <p:nvPr/>
          </p:nvSpPr>
          <p:spPr>
            <a:xfrm>
              <a:off x="734" y="1656"/>
              <a:ext cx="14" cy="21"/>
            </a:xfrm>
            <a:custGeom>
              <a:avLst/>
              <a:gdLst/>
              <a:ahLst/>
              <a:cxnLst/>
              <a:rect l="l" t="t" r="r" b="b"/>
              <a:pathLst>
                <a:path w="15" h="21" extrusionOk="0">
                  <a:moveTo>
                    <a:pt x="7" y="0"/>
                  </a:moveTo>
                  <a:cubicBezTo>
                    <a:pt x="8" y="0"/>
                    <a:pt x="9" y="0"/>
                    <a:pt x="10" y="0"/>
                  </a:cubicBezTo>
                  <a:cubicBezTo>
                    <a:pt x="15" y="5"/>
                    <a:pt x="10" y="12"/>
                    <a:pt x="14" y="17"/>
                  </a:cubicBezTo>
                  <a:cubicBezTo>
                    <a:pt x="14" y="18"/>
                    <a:pt x="14" y="19"/>
                    <a:pt x="14" y="21"/>
                  </a:cubicBezTo>
                  <a:cubicBezTo>
                    <a:pt x="0" y="18"/>
                    <a:pt x="9" y="7"/>
                    <a:pt x="7" y="0"/>
                  </a:cubicBezTo>
                  <a:close/>
                </a:path>
              </a:pathLst>
            </a:custGeom>
            <a:solidFill>
              <a:srgbClr val="504C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35"/>
            <p:cNvSpPr/>
            <p:nvPr/>
          </p:nvSpPr>
          <p:spPr>
            <a:xfrm>
              <a:off x="715" y="1676"/>
              <a:ext cx="13" cy="16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2" y="4"/>
                  </a:moveTo>
                  <a:cubicBezTo>
                    <a:pt x="3" y="3"/>
                    <a:pt x="5" y="1"/>
                    <a:pt x="6" y="0"/>
                  </a:cubicBezTo>
                  <a:cubicBezTo>
                    <a:pt x="9" y="5"/>
                    <a:pt x="13" y="12"/>
                    <a:pt x="6" y="14"/>
                  </a:cubicBezTo>
                  <a:cubicBezTo>
                    <a:pt x="0" y="16"/>
                    <a:pt x="2" y="8"/>
                    <a:pt x="2" y="4"/>
                  </a:cubicBezTo>
                  <a:close/>
                </a:path>
              </a:pathLst>
            </a:custGeom>
            <a:solidFill>
              <a:srgbClr val="7A78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35"/>
            <p:cNvSpPr/>
            <p:nvPr/>
          </p:nvSpPr>
          <p:spPr>
            <a:xfrm>
              <a:off x="704" y="1695"/>
              <a:ext cx="9" cy="12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6"/>
                  </a:moveTo>
                  <a:cubicBezTo>
                    <a:pt x="8" y="8"/>
                    <a:pt x="8" y="12"/>
                    <a:pt x="4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9" y="0"/>
                    <a:pt x="8" y="4"/>
                    <a:pt x="8" y="6"/>
                  </a:cubicBezTo>
                  <a:close/>
                </a:path>
              </a:pathLst>
            </a:custGeom>
            <a:solidFill>
              <a:srgbClr val="7F7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35"/>
            <p:cNvSpPr/>
            <p:nvPr/>
          </p:nvSpPr>
          <p:spPr>
            <a:xfrm>
              <a:off x="540" y="1605"/>
              <a:ext cx="31" cy="36"/>
            </a:xfrm>
            <a:custGeom>
              <a:avLst/>
              <a:gdLst/>
              <a:ahLst/>
              <a:cxnLst/>
              <a:rect l="l" t="t" r="r" b="b"/>
              <a:pathLst>
                <a:path w="31" h="36" extrusionOk="0">
                  <a:moveTo>
                    <a:pt x="25" y="36"/>
                  </a:moveTo>
                  <a:cubicBezTo>
                    <a:pt x="20" y="36"/>
                    <a:pt x="17" y="32"/>
                    <a:pt x="14" y="28"/>
                  </a:cubicBezTo>
                  <a:cubicBezTo>
                    <a:pt x="11" y="25"/>
                    <a:pt x="0" y="27"/>
                    <a:pt x="4" y="22"/>
                  </a:cubicBezTo>
                  <a:cubicBezTo>
                    <a:pt x="8" y="17"/>
                    <a:pt x="12" y="0"/>
                    <a:pt x="25" y="12"/>
                  </a:cubicBezTo>
                  <a:cubicBezTo>
                    <a:pt x="29" y="20"/>
                    <a:pt x="31" y="28"/>
                    <a:pt x="25" y="36"/>
                  </a:cubicBezTo>
                  <a:close/>
                </a:path>
              </a:pathLst>
            </a:custGeom>
            <a:solidFill>
              <a:srgbClr val="443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35"/>
            <p:cNvSpPr/>
            <p:nvPr/>
          </p:nvSpPr>
          <p:spPr>
            <a:xfrm>
              <a:off x="510" y="1594"/>
              <a:ext cx="36" cy="17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4" y="7"/>
                  </a:moveTo>
                  <a:cubicBezTo>
                    <a:pt x="10" y="5"/>
                    <a:pt x="17" y="2"/>
                    <a:pt x="23" y="0"/>
                  </a:cubicBezTo>
                  <a:cubicBezTo>
                    <a:pt x="26" y="6"/>
                    <a:pt x="36" y="14"/>
                    <a:pt x="19" y="16"/>
                  </a:cubicBezTo>
                  <a:cubicBezTo>
                    <a:pt x="17" y="18"/>
                    <a:pt x="15" y="18"/>
                    <a:pt x="12" y="16"/>
                  </a:cubicBezTo>
                  <a:cubicBezTo>
                    <a:pt x="0" y="15"/>
                    <a:pt x="0" y="15"/>
                    <a:pt x="4" y="7"/>
                  </a:cubicBezTo>
                  <a:close/>
                </a:path>
              </a:pathLst>
            </a:custGeom>
            <a:solidFill>
              <a:srgbClr val="4D3E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35"/>
            <p:cNvSpPr/>
            <p:nvPr/>
          </p:nvSpPr>
          <p:spPr>
            <a:xfrm>
              <a:off x="562" y="1617"/>
              <a:ext cx="18" cy="30"/>
            </a:xfrm>
            <a:custGeom>
              <a:avLst/>
              <a:gdLst/>
              <a:ahLst/>
              <a:cxnLst/>
              <a:rect l="l" t="t" r="r" b="b"/>
              <a:pathLst>
                <a:path w="18" h="30" extrusionOk="0">
                  <a:moveTo>
                    <a:pt x="3" y="24"/>
                  </a:moveTo>
                  <a:cubicBezTo>
                    <a:pt x="3" y="16"/>
                    <a:pt x="0" y="8"/>
                    <a:pt x="3" y="0"/>
                  </a:cubicBezTo>
                  <a:cubicBezTo>
                    <a:pt x="10" y="4"/>
                    <a:pt x="18" y="8"/>
                    <a:pt x="14" y="18"/>
                  </a:cubicBezTo>
                  <a:cubicBezTo>
                    <a:pt x="12" y="22"/>
                    <a:pt x="11" y="30"/>
                    <a:pt x="3" y="24"/>
                  </a:cubicBezTo>
                  <a:close/>
                </a:path>
              </a:pathLst>
            </a:custGeom>
            <a:solidFill>
              <a:srgbClr val="4137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35"/>
            <p:cNvSpPr/>
            <p:nvPr/>
          </p:nvSpPr>
          <p:spPr>
            <a:xfrm>
              <a:off x="574" y="1645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1" y="16"/>
                  </a:moveTo>
                  <a:cubicBezTo>
                    <a:pt x="5" y="16"/>
                    <a:pt x="0" y="16"/>
                    <a:pt x="3" y="8"/>
                  </a:cubicBezTo>
                  <a:cubicBezTo>
                    <a:pt x="3" y="5"/>
                    <a:pt x="3" y="2"/>
                    <a:pt x="3" y="0"/>
                  </a:cubicBezTo>
                  <a:cubicBezTo>
                    <a:pt x="16" y="1"/>
                    <a:pt x="16" y="7"/>
                    <a:pt x="11" y="16"/>
                  </a:cubicBezTo>
                  <a:close/>
                </a:path>
              </a:pathLst>
            </a:custGeom>
            <a:solidFill>
              <a:srgbClr val="5A4B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35"/>
            <p:cNvSpPr/>
            <p:nvPr/>
          </p:nvSpPr>
          <p:spPr>
            <a:xfrm>
              <a:off x="520" y="1609"/>
              <a:ext cx="9" cy="13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2" y="0"/>
                  </a:moveTo>
                  <a:cubicBezTo>
                    <a:pt x="4" y="0"/>
                    <a:pt x="7" y="0"/>
                    <a:pt x="9" y="0"/>
                  </a:cubicBezTo>
                  <a:cubicBezTo>
                    <a:pt x="9" y="4"/>
                    <a:pt x="9" y="8"/>
                    <a:pt x="9" y="13"/>
                  </a:cubicBezTo>
                  <a:cubicBezTo>
                    <a:pt x="0" y="11"/>
                    <a:pt x="2" y="5"/>
                    <a:pt x="2" y="0"/>
                  </a:cubicBezTo>
                  <a:close/>
                </a:path>
              </a:pathLst>
            </a:custGeom>
            <a:solidFill>
              <a:srgbClr val="7C6E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35"/>
            <p:cNvSpPr/>
            <p:nvPr/>
          </p:nvSpPr>
          <p:spPr>
            <a:xfrm>
              <a:off x="606" y="1629"/>
              <a:ext cx="10" cy="9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6"/>
                  </a:moveTo>
                  <a:cubicBezTo>
                    <a:pt x="7" y="7"/>
                    <a:pt x="5" y="8"/>
                    <a:pt x="3" y="9"/>
                  </a:cubicBezTo>
                  <a:cubicBezTo>
                    <a:pt x="2" y="9"/>
                    <a:pt x="0" y="6"/>
                    <a:pt x="0" y="5"/>
                  </a:cubicBezTo>
                  <a:cubicBezTo>
                    <a:pt x="0" y="2"/>
                    <a:pt x="2" y="0"/>
                    <a:pt x="5" y="1"/>
                  </a:cubicBezTo>
                  <a:cubicBezTo>
                    <a:pt x="7" y="2"/>
                    <a:pt x="8" y="3"/>
                    <a:pt x="10" y="6"/>
                  </a:cubicBezTo>
                  <a:close/>
                </a:path>
              </a:pathLst>
            </a:custGeom>
            <a:solidFill>
              <a:srgbClr val="3A2F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35"/>
            <p:cNvSpPr/>
            <p:nvPr/>
          </p:nvSpPr>
          <p:spPr>
            <a:xfrm>
              <a:off x="525" y="1716"/>
              <a:ext cx="23" cy="26"/>
            </a:xfrm>
            <a:custGeom>
              <a:avLst/>
              <a:gdLst/>
              <a:ahLst/>
              <a:cxnLst/>
              <a:rect l="l" t="t" r="r" b="b"/>
              <a:pathLst>
                <a:path w="23" h="27" extrusionOk="0">
                  <a:moveTo>
                    <a:pt x="1" y="21"/>
                  </a:moveTo>
                  <a:cubicBezTo>
                    <a:pt x="0" y="10"/>
                    <a:pt x="6" y="4"/>
                    <a:pt x="16" y="0"/>
                  </a:cubicBezTo>
                  <a:cubicBezTo>
                    <a:pt x="21" y="1"/>
                    <a:pt x="23" y="6"/>
                    <a:pt x="23" y="11"/>
                  </a:cubicBezTo>
                  <a:cubicBezTo>
                    <a:pt x="22" y="16"/>
                    <a:pt x="21" y="20"/>
                    <a:pt x="18" y="24"/>
                  </a:cubicBezTo>
                  <a:cubicBezTo>
                    <a:pt x="16" y="26"/>
                    <a:pt x="14" y="27"/>
                    <a:pt x="11" y="27"/>
                  </a:cubicBezTo>
                  <a:cubicBezTo>
                    <a:pt x="8" y="27"/>
                    <a:pt x="7" y="23"/>
                    <a:pt x="4" y="23"/>
                  </a:cubicBezTo>
                  <a:cubicBezTo>
                    <a:pt x="3" y="23"/>
                    <a:pt x="2" y="22"/>
                    <a:pt x="1" y="21"/>
                  </a:cubicBezTo>
                  <a:close/>
                </a:path>
              </a:pathLst>
            </a:custGeom>
            <a:solidFill>
              <a:srgbClr val="9995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35"/>
            <p:cNvSpPr/>
            <p:nvPr/>
          </p:nvSpPr>
          <p:spPr>
            <a:xfrm>
              <a:off x="540" y="1697"/>
              <a:ext cx="14" cy="35"/>
            </a:xfrm>
            <a:custGeom>
              <a:avLst/>
              <a:gdLst/>
              <a:ahLst/>
              <a:cxnLst/>
              <a:rect l="l" t="t" r="r" b="b"/>
              <a:pathLst>
                <a:path w="14" h="36" extrusionOk="0">
                  <a:moveTo>
                    <a:pt x="5" y="32"/>
                  </a:moveTo>
                  <a:cubicBezTo>
                    <a:pt x="4" y="27"/>
                    <a:pt x="2" y="23"/>
                    <a:pt x="1" y="19"/>
                  </a:cubicBezTo>
                  <a:cubicBezTo>
                    <a:pt x="9" y="15"/>
                    <a:pt x="0" y="3"/>
                    <a:pt x="9" y="0"/>
                  </a:cubicBezTo>
                  <a:cubicBezTo>
                    <a:pt x="13" y="6"/>
                    <a:pt x="14" y="13"/>
                    <a:pt x="13" y="20"/>
                  </a:cubicBezTo>
                  <a:cubicBezTo>
                    <a:pt x="9" y="25"/>
                    <a:pt x="13" y="31"/>
                    <a:pt x="10" y="36"/>
                  </a:cubicBezTo>
                  <a:cubicBezTo>
                    <a:pt x="6" y="36"/>
                    <a:pt x="4" y="36"/>
                    <a:pt x="5" y="32"/>
                  </a:cubicBezTo>
                  <a:close/>
                </a:path>
              </a:pathLst>
            </a:custGeom>
            <a:solidFill>
              <a:srgbClr val="B6B1A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35"/>
            <p:cNvSpPr/>
            <p:nvPr/>
          </p:nvSpPr>
          <p:spPr>
            <a:xfrm>
              <a:off x="506" y="1708"/>
              <a:ext cx="13" cy="31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7" y="32"/>
                  </a:moveTo>
                  <a:cubicBezTo>
                    <a:pt x="0" y="28"/>
                    <a:pt x="5" y="22"/>
                    <a:pt x="3" y="17"/>
                  </a:cubicBezTo>
                  <a:cubicBezTo>
                    <a:pt x="3" y="11"/>
                    <a:pt x="3" y="5"/>
                    <a:pt x="3" y="0"/>
                  </a:cubicBezTo>
                  <a:cubicBezTo>
                    <a:pt x="13" y="9"/>
                    <a:pt x="4" y="21"/>
                    <a:pt x="7" y="32"/>
                  </a:cubicBezTo>
                  <a:close/>
                </a:path>
              </a:pathLst>
            </a:custGeom>
            <a:solidFill>
              <a:srgbClr val="C2BE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35"/>
            <p:cNvSpPr/>
            <p:nvPr/>
          </p:nvSpPr>
          <p:spPr>
            <a:xfrm>
              <a:off x="525" y="1732"/>
              <a:ext cx="15" cy="32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4" y="4"/>
                  </a:moveTo>
                  <a:cubicBezTo>
                    <a:pt x="10" y="0"/>
                    <a:pt x="7" y="7"/>
                    <a:pt x="9" y="8"/>
                  </a:cubicBezTo>
                  <a:cubicBezTo>
                    <a:pt x="13" y="16"/>
                    <a:pt x="15" y="24"/>
                    <a:pt x="8" y="31"/>
                  </a:cubicBezTo>
                  <a:cubicBezTo>
                    <a:pt x="7" y="31"/>
                    <a:pt x="6" y="32"/>
                    <a:pt x="5" y="32"/>
                  </a:cubicBezTo>
                  <a:cubicBezTo>
                    <a:pt x="4" y="29"/>
                    <a:pt x="2" y="26"/>
                    <a:pt x="1" y="23"/>
                  </a:cubicBezTo>
                  <a:cubicBezTo>
                    <a:pt x="5" y="17"/>
                    <a:pt x="0" y="10"/>
                    <a:pt x="4" y="4"/>
                  </a:cubicBezTo>
                  <a:close/>
                </a:path>
              </a:pathLst>
            </a:custGeom>
            <a:solidFill>
              <a:srgbClr val="4641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35"/>
            <p:cNvSpPr/>
            <p:nvPr/>
          </p:nvSpPr>
          <p:spPr>
            <a:xfrm>
              <a:off x="515" y="1707"/>
              <a:ext cx="9" cy="1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0"/>
                  </a:moveTo>
                  <a:cubicBezTo>
                    <a:pt x="9" y="6"/>
                    <a:pt x="7" y="10"/>
                    <a:pt x="4" y="15"/>
                  </a:cubicBezTo>
                  <a:cubicBezTo>
                    <a:pt x="1" y="9"/>
                    <a:pt x="0" y="4"/>
                    <a:pt x="8" y="0"/>
                  </a:cubicBezTo>
                  <a:close/>
                </a:path>
              </a:pathLst>
            </a:custGeom>
            <a:solidFill>
              <a:srgbClr val="9E9B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35"/>
            <p:cNvSpPr/>
            <p:nvPr/>
          </p:nvSpPr>
          <p:spPr>
            <a:xfrm>
              <a:off x="526" y="1736"/>
              <a:ext cx="7" cy="19"/>
            </a:xfrm>
            <a:custGeom>
              <a:avLst/>
              <a:gdLst/>
              <a:ahLst/>
              <a:cxnLst/>
              <a:rect l="l" t="t" r="r" b="b"/>
              <a:pathLst>
                <a:path w="7" h="19" extrusionOk="0">
                  <a:moveTo>
                    <a:pt x="3" y="0"/>
                  </a:moveTo>
                  <a:cubicBezTo>
                    <a:pt x="2" y="6"/>
                    <a:pt x="7" y="14"/>
                    <a:pt x="0" y="19"/>
                  </a:cubicBezTo>
                  <a:cubicBezTo>
                    <a:pt x="0" y="13"/>
                    <a:pt x="0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EB9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35"/>
            <p:cNvSpPr/>
            <p:nvPr/>
          </p:nvSpPr>
          <p:spPr>
            <a:xfrm>
              <a:off x="554" y="1731"/>
              <a:ext cx="14" cy="33"/>
            </a:xfrm>
            <a:custGeom>
              <a:avLst/>
              <a:gdLst/>
              <a:ahLst/>
              <a:cxnLst/>
              <a:rect l="l" t="t" r="r" b="b"/>
              <a:pathLst>
                <a:path w="14" h="33" extrusionOk="0">
                  <a:moveTo>
                    <a:pt x="4" y="33"/>
                  </a:moveTo>
                  <a:cubicBezTo>
                    <a:pt x="5" y="22"/>
                    <a:pt x="0" y="1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11"/>
                    <a:pt x="14" y="22"/>
                    <a:pt x="7" y="32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8A85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35"/>
            <p:cNvSpPr/>
            <p:nvPr/>
          </p:nvSpPr>
          <p:spPr>
            <a:xfrm>
              <a:off x="567" y="1734"/>
              <a:ext cx="11" cy="22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0"/>
                  </a:moveTo>
                  <a:cubicBezTo>
                    <a:pt x="9" y="21"/>
                    <a:pt x="7" y="21"/>
                    <a:pt x="5" y="22"/>
                  </a:cubicBezTo>
                  <a:cubicBezTo>
                    <a:pt x="0" y="14"/>
                    <a:pt x="3" y="8"/>
                    <a:pt x="7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10" y="8"/>
                    <a:pt x="11" y="14"/>
                    <a:pt x="11" y="20"/>
                  </a:cubicBezTo>
                  <a:close/>
                </a:path>
              </a:pathLst>
            </a:custGeom>
            <a:solidFill>
              <a:srgbClr val="6B68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35"/>
            <p:cNvSpPr/>
            <p:nvPr/>
          </p:nvSpPr>
          <p:spPr>
            <a:xfrm>
              <a:off x="571" y="1708"/>
              <a:ext cx="9" cy="27"/>
            </a:xfrm>
            <a:custGeom>
              <a:avLst/>
              <a:gdLst/>
              <a:ahLst/>
              <a:cxnLst/>
              <a:rect l="l" t="t" r="r" b="b"/>
              <a:pathLst>
                <a:path w="9" h="28" extrusionOk="0">
                  <a:moveTo>
                    <a:pt x="5" y="28"/>
                  </a:moveTo>
                  <a:cubicBezTo>
                    <a:pt x="4" y="28"/>
                    <a:pt x="3" y="28"/>
                    <a:pt x="3" y="28"/>
                  </a:cubicBezTo>
                  <a:cubicBezTo>
                    <a:pt x="3" y="19"/>
                    <a:pt x="0" y="9"/>
                    <a:pt x="6" y="0"/>
                  </a:cubicBezTo>
                  <a:cubicBezTo>
                    <a:pt x="9" y="10"/>
                    <a:pt x="5" y="19"/>
                    <a:pt x="5" y="28"/>
                  </a:cubicBezTo>
                  <a:close/>
                </a:path>
              </a:pathLst>
            </a:custGeom>
            <a:solidFill>
              <a:srgbClr val="4541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35"/>
            <p:cNvSpPr/>
            <p:nvPr/>
          </p:nvSpPr>
          <p:spPr>
            <a:xfrm>
              <a:off x="581" y="1755"/>
              <a:ext cx="12" cy="36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" y="36"/>
                  </a:moveTo>
                  <a:cubicBezTo>
                    <a:pt x="1" y="31"/>
                    <a:pt x="0" y="26"/>
                    <a:pt x="0" y="20"/>
                  </a:cubicBezTo>
                  <a:cubicBezTo>
                    <a:pt x="10" y="0"/>
                    <a:pt x="7" y="28"/>
                    <a:pt x="12" y="24"/>
                  </a:cubicBezTo>
                  <a:cubicBezTo>
                    <a:pt x="12" y="27"/>
                    <a:pt x="12" y="30"/>
                    <a:pt x="12" y="33"/>
                  </a:cubicBezTo>
                  <a:cubicBezTo>
                    <a:pt x="8" y="34"/>
                    <a:pt x="5" y="35"/>
                    <a:pt x="1" y="36"/>
                  </a:cubicBezTo>
                  <a:close/>
                </a:path>
              </a:pathLst>
            </a:custGeom>
            <a:solidFill>
              <a:srgbClr val="D1CCC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35"/>
            <p:cNvSpPr/>
            <p:nvPr/>
          </p:nvSpPr>
          <p:spPr>
            <a:xfrm>
              <a:off x="741" y="1636"/>
              <a:ext cx="6" cy="37"/>
            </a:xfrm>
            <a:custGeom>
              <a:avLst/>
              <a:gdLst/>
              <a:ahLst/>
              <a:cxnLst/>
              <a:rect l="l" t="t" r="r" b="b"/>
              <a:pathLst>
                <a:path w="6" h="37" extrusionOk="0">
                  <a:moveTo>
                    <a:pt x="6" y="37"/>
                  </a:moveTo>
                  <a:cubicBezTo>
                    <a:pt x="1" y="32"/>
                    <a:pt x="3" y="26"/>
                    <a:pt x="2" y="20"/>
                  </a:cubicBezTo>
                  <a:cubicBezTo>
                    <a:pt x="3" y="14"/>
                    <a:pt x="0" y="6"/>
                    <a:pt x="5" y="0"/>
                  </a:cubicBezTo>
                  <a:cubicBezTo>
                    <a:pt x="6" y="12"/>
                    <a:pt x="6" y="25"/>
                    <a:pt x="6" y="37"/>
                  </a:cubicBezTo>
                  <a:close/>
                </a:path>
              </a:pathLst>
            </a:custGeom>
            <a:solidFill>
              <a:srgbClr val="8B87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35"/>
            <p:cNvSpPr/>
            <p:nvPr/>
          </p:nvSpPr>
          <p:spPr>
            <a:xfrm>
              <a:off x="543" y="1734"/>
              <a:ext cx="11" cy="18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6" y="18"/>
                  </a:moveTo>
                  <a:cubicBezTo>
                    <a:pt x="3" y="16"/>
                    <a:pt x="2" y="13"/>
                    <a:pt x="2" y="10"/>
                  </a:cubicBezTo>
                  <a:cubicBezTo>
                    <a:pt x="0" y="6"/>
                    <a:pt x="2" y="4"/>
                    <a:pt x="5" y="1"/>
                  </a:cubicBezTo>
                  <a:cubicBezTo>
                    <a:pt x="6" y="0"/>
                    <a:pt x="8" y="0"/>
                    <a:pt x="9" y="1"/>
                  </a:cubicBezTo>
                  <a:cubicBezTo>
                    <a:pt x="11" y="7"/>
                    <a:pt x="9" y="12"/>
                    <a:pt x="6" y="18"/>
                  </a:cubicBezTo>
                  <a:close/>
                </a:path>
              </a:pathLst>
            </a:custGeom>
            <a:solidFill>
              <a:srgbClr val="7E7A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35"/>
            <p:cNvSpPr/>
            <p:nvPr/>
          </p:nvSpPr>
          <p:spPr>
            <a:xfrm>
              <a:off x="546" y="1717"/>
              <a:ext cx="7" cy="18"/>
            </a:xfrm>
            <a:custGeom>
              <a:avLst/>
              <a:gdLst/>
              <a:ahLst/>
              <a:cxnLst/>
              <a:rect l="l" t="t" r="r" b="b"/>
              <a:pathLst>
                <a:path w="7" h="19" extrusionOk="0">
                  <a:moveTo>
                    <a:pt x="6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2" y="18"/>
                    <a:pt x="2" y="17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5" y="10"/>
                    <a:pt x="0" y="3"/>
                    <a:pt x="7" y="0"/>
                  </a:cubicBezTo>
                  <a:cubicBezTo>
                    <a:pt x="7" y="6"/>
                    <a:pt x="7" y="12"/>
                    <a:pt x="6" y="19"/>
                  </a:cubicBezTo>
                  <a:close/>
                </a:path>
              </a:pathLst>
            </a:custGeom>
            <a:solidFill>
              <a:srgbClr val="3F39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35"/>
            <p:cNvSpPr/>
            <p:nvPr/>
          </p:nvSpPr>
          <p:spPr>
            <a:xfrm>
              <a:off x="533" y="1740"/>
              <a:ext cx="10" cy="27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0" y="23"/>
                  </a:moveTo>
                  <a:cubicBezTo>
                    <a:pt x="0" y="15"/>
                    <a:pt x="0" y="8"/>
                    <a:pt x="1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10" y="0"/>
                    <a:pt x="10" y="1"/>
                    <a:pt x="10" y="2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8"/>
                    <a:pt x="8" y="12"/>
                    <a:pt x="8" y="16"/>
                  </a:cubicBezTo>
                  <a:cubicBezTo>
                    <a:pt x="4" y="19"/>
                    <a:pt x="9" y="25"/>
                    <a:pt x="4" y="27"/>
                  </a:cubicBezTo>
                  <a:cubicBezTo>
                    <a:pt x="2" y="26"/>
                    <a:pt x="1" y="24"/>
                    <a:pt x="0" y="23"/>
                  </a:cubicBezTo>
                  <a:close/>
                </a:path>
              </a:pathLst>
            </a:custGeom>
            <a:solidFill>
              <a:srgbClr val="C3BDB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35"/>
            <p:cNvSpPr/>
            <p:nvPr/>
          </p:nvSpPr>
          <p:spPr>
            <a:xfrm>
              <a:off x="541" y="1728"/>
              <a:ext cx="9" cy="16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0" y="15"/>
                  </a:moveTo>
                  <a:cubicBezTo>
                    <a:pt x="0" y="14"/>
                    <a:pt x="0" y="13"/>
                    <a:pt x="0" y="12"/>
                  </a:cubicBezTo>
                  <a:cubicBezTo>
                    <a:pt x="0" y="7"/>
                    <a:pt x="0" y="2"/>
                    <a:pt x="4" y="0"/>
                  </a:cubicBezTo>
                  <a:cubicBezTo>
                    <a:pt x="5" y="1"/>
                    <a:pt x="7" y="2"/>
                    <a:pt x="8" y="3"/>
                  </a:cubicBezTo>
                  <a:cubicBezTo>
                    <a:pt x="9" y="4"/>
                    <a:pt x="9" y="6"/>
                    <a:pt x="9" y="7"/>
                  </a:cubicBezTo>
                  <a:cubicBezTo>
                    <a:pt x="7" y="10"/>
                    <a:pt x="6" y="13"/>
                    <a:pt x="4" y="16"/>
                  </a:cubicBezTo>
                  <a:cubicBezTo>
                    <a:pt x="3" y="16"/>
                    <a:pt x="2" y="15"/>
                    <a:pt x="0" y="15"/>
                  </a:cubicBezTo>
                  <a:close/>
                </a:path>
              </a:pathLst>
            </a:custGeom>
            <a:solidFill>
              <a:srgbClr val="9893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35"/>
            <p:cNvSpPr/>
            <p:nvPr/>
          </p:nvSpPr>
          <p:spPr>
            <a:xfrm>
              <a:off x="535" y="1756"/>
              <a:ext cx="6" cy="19"/>
            </a:xfrm>
            <a:custGeom>
              <a:avLst/>
              <a:gdLst/>
              <a:ahLst/>
              <a:cxnLst/>
              <a:rect l="l" t="t" r="r" b="b"/>
              <a:pathLst>
                <a:path w="6" h="19" extrusionOk="0">
                  <a:moveTo>
                    <a:pt x="2" y="11"/>
                  </a:moveTo>
                  <a:cubicBezTo>
                    <a:pt x="4" y="8"/>
                    <a:pt x="0" y="2"/>
                    <a:pt x="6" y="0"/>
                  </a:cubicBezTo>
                  <a:cubicBezTo>
                    <a:pt x="6" y="7"/>
                    <a:pt x="6" y="13"/>
                    <a:pt x="6" y="19"/>
                  </a:cubicBezTo>
                  <a:cubicBezTo>
                    <a:pt x="2" y="18"/>
                    <a:pt x="2" y="14"/>
                    <a:pt x="2" y="11"/>
                  </a:cubicBezTo>
                  <a:close/>
                </a:path>
              </a:pathLst>
            </a:custGeom>
            <a:solidFill>
              <a:srgbClr val="3630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442" y="1296"/>
              <a:ext cx="48" cy="68"/>
            </a:xfrm>
            <a:custGeom>
              <a:avLst/>
              <a:gdLst/>
              <a:ahLst/>
              <a:cxnLst/>
              <a:rect l="l" t="t" r="r" b="b"/>
              <a:pathLst>
                <a:path w="48" h="68" extrusionOk="0">
                  <a:moveTo>
                    <a:pt x="42" y="3"/>
                  </a:moveTo>
                  <a:cubicBezTo>
                    <a:pt x="48" y="10"/>
                    <a:pt x="43" y="19"/>
                    <a:pt x="45" y="27"/>
                  </a:cubicBezTo>
                  <a:cubicBezTo>
                    <a:pt x="47" y="32"/>
                    <a:pt x="43" y="33"/>
                    <a:pt x="39" y="34"/>
                  </a:cubicBezTo>
                  <a:cubicBezTo>
                    <a:pt x="37" y="35"/>
                    <a:pt x="36" y="28"/>
                    <a:pt x="33" y="32"/>
                  </a:cubicBezTo>
                  <a:cubicBezTo>
                    <a:pt x="28" y="39"/>
                    <a:pt x="24" y="47"/>
                    <a:pt x="16" y="51"/>
                  </a:cubicBezTo>
                  <a:cubicBezTo>
                    <a:pt x="11" y="57"/>
                    <a:pt x="6" y="62"/>
                    <a:pt x="0" y="68"/>
                  </a:cubicBezTo>
                  <a:cubicBezTo>
                    <a:pt x="2" y="55"/>
                    <a:pt x="12" y="47"/>
                    <a:pt x="16" y="36"/>
                  </a:cubicBezTo>
                  <a:cubicBezTo>
                    <a:pt x="19" y="28"/>
                    <a:pt x="22" y="20"/>
                    <a:pt x="26" y="13"/>
                  </a:cubicBezTo>
                  <a:cubicBezTo>
                    <a:pt x="31" y="8"/>
                    <a:pt x="33" y="0"/>
                    <a:pt x="42" y="3"/>
                  </a:cubicBezTo>
                  <a:close/>
                </a:path>
              </a:pathLst>
            </a:custGeom>
            <a:solidFill>
              <a:srgbClr val="4C2E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438" y="1312"/>
              <a:ext cx="23" cy="33"/>
            </a:xfrm>
            <a:custGeom>
              <a:avLst/>
              <a:gdLst/>
              <a:ahLst/>
              <a:cxnLst/>
              <a:rect l="l" t="t" r="r" b="b"/>
              <a:pathLst>
                <a:path w="23" h="33" extrusionOk="0">
                  <a:moveTo>
                    <a:pt x="0" y="32"/>
                  </a:moveTo>
                  <a:cubicBezTo>
                    <a:pt x="5" y="23"/>
                    <a:pt x="1" y="10"/>
                    <a:pt x="12" y="3"/>
                  </a:cubicBezTo>
                  <a:cubicBezTo>
                    <a:pt x="16" y="0"/>
                    <a:pt x="20" y="2"/>
                    <a:pt x="22" y="6"/>
                  </a:cubicBezTo>
                  <a:cubicBezTo>
                    <a:pt x="23" y="10"/>
                    <a:pt x="23" y="13"/>
                    <a:pt x="20" y="15"/>
                  </a:cubicBezTo>
                  <a:cubicBezTo>
                    <a:pt x="12" y="19"/>
                    <a:pt x="12" y="33"/>
                    <a:pt x="0" y="32"/>
                  </a:cubicBezTo>
                  <a:close/>
                </a:path>
              </a:pathLst>
            </a:custGeom>
            <a:solidFill>
              <a:srgbClr val="4B2C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426" y="1364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7" h="21" extrusionOk="0">
                  <a:moveTo>
                    <a:pt x="16" y="0"/>
                  </a:moveTo>
                  <a:cubicBezTo>
                    <a:pt x="12" y="6"/>
                    <a:pt x="17" y="21"/>
                    <a:pt x="0" y="15"/>
                  </a:cubicBezTo>
                  <a:cubicBezTo>
                    <a:pt x="6" y="10"/>
                    <a:pt x="11" y="5"/>
                    <a:pt x="16" y="0"/>
                  </a:cubicBezTo>
                  <a:close/>
                </a:path>
              </a:pathLst>
            </a:custGeom>
            <a:solidFill>
              <a:srgbClr val="5A36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58" y="1309"/>
              <a:ext cx="12" cy="23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8"/>
                  </a:moveTo>
                  <a:cubicBezTo>
                    <a:pt x="0" y="16"/>
                    <a:pt x="0" y="13"/>
                    <a:pt x="1" y="11"/>
                  </a:cubicBezTo>
                  <a:cubicBezTo>
                    <a:pt x="3" y="6"/>
                    <a:pt x="4" y="0"/>
                    <a:pt x="12" y="3"/>
                  </a:cubicBezTo>
                  <a:cubicBezTo>
                    <a:pt x="11" y="11"/>
                    <a:pt x="5" y="17"/>
                    <a:pt x="0" y="23"/>
                  </a:cubicBezTo>
                  <a:cubicBezTo>
                    <a:pt x="0" y="21"/>
                    <a:pt x="0" y="20"/>
                    <a:pt x="0" y="18"/>
                  </a:cubicBezTo>
                  <a:close/>
                </a:path>
              </a:pathLst>
            </a:custGeom>
            <a:solidFill>
              <a:srgbClr val="7254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50" y="1287"/>
              <a:ext cx="34" cy="33"/>
            </a:xfrm>
            <a:custGeom>
              <a:avLst/>
              <a:gdLst/>
              <a:ahLst/>
              <a:cxnLst/>
              <a:rect l="l" t="t" r="r" b="b"/>
              <a:pathLst>
                <a:path w="34" h="33" extrusionOk="0">
                  <a:moveTo>
                    <a:pt x="20" y="25"/>
                  </a:moveTo>
                  <a:cubicBezTo>
                    <a:pt x="16" y="28"/>
                    <a:pt x="12" y="30"/>
                    <a:pt x="9" y="33"/>
                  </a:cubicBezTo>
                  <a:cubicBezTo>
                    <a:pt x="7" y="29"/>
                    <a:pt x="3" y="29"/>
                    <a:pt x="0" y="28"/>
                  </a:cubicBezTo>
                  <a:cubicBezTo>
                    <a:pt x="0" y="21"/>
                    <a:pt x="9" y="17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ubicBezTo>
                    <a:pt x="11" y="4"/>
                    <a:pt x="14" y="3"/>
                    <a:pt x="17" y="3"/>
                  </a:cubicBezTo>
                  <a:cubicBezTo>
                    <a:pt x="22" y="3"/>
                    <a:pt x="27" y="0"/>
                    <a:pt x="32" y="5"/>
                  </a:cubicBezTo>
                  <a:cubicBezTo>
                    <a:pt x="33" y="7"/>
                    <a:pt x="33" y="10"/>
                    <a:pt x="34" y="12"/>
                  </a:cubicBezTo>
                  <a:cubicBezTo>
                    <a:pt x="27" y="13"/>
                    <a:pt x="25" y="21"/>
                    <a:pt x="20" y="25"/>
                  </a:cubicBezTo>
                  <a:close/>
                </a:path>
              </a:pathLst>
            </a:custGeom>
            <a:solidFill>
              <a:srgbClr val="3B25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430" y="1272"/>
              <a:ext cx="42" cy="56"/>
            </a:xfrm>
            <a:custGeom>
              <a:avLst/>
              <a:gdLst/>
              <a:ahLst/>
              <a:cxnLst/>
              <a:rect l="l" t="t" r="r" b="b"/>
              <a:pathLst>
                <a:path w="42" h="56" extrusionOk="0">
                  <a:moveTo>
                    <a:pt x="0" y="56"/>
                  </a:moveTo>
                  <a:cubicBezTo>
                    <a:pt x="2" y="38"/>
                    <a:pt x="20" y="28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7" y="7"/>
                    <a:pt x="29" y="0"/>
                    <a:pt x="37" y="4"/>
                  </a:cubicBezTo>
                  <a:cubicBezTo>
                    <a:pt x="42" y="14"/>
                    <a:pt x="31" y="17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4" y="30"/>
                    <a:pt x="13" y="48"/>
                    <a:pt x="0" y="56"/>
                  </a:cubicBezTo>
                  <a:close/>
                </a:path>
              </a:pathLst>
            </a:custGeom>
            <a:solidFill>
              <a:srgbClr val="4A2D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454" y="1321"/>
              <a:ext cx="30" cy="43"/>
            </a:xfrm>
            <a:custGeom>
              <a:avLst/>
              <a:gdLst/>
              <a:ahLst/>
              <a:cxnLst/>
              <a:rect l="l" t="t" r="r" b="b"/>
              <a:pathLst>
                <a:path w="30" h="43" extrusionOk="0">
                  <a:moveTo>
                    <a:pt x="4" y="26"/>
                  </a:moveTo>
                  <a:cubicBezTo>
                    <a:pt x="6" y="16"/>
                    <a:pt x="13" y="9"/>
                    <a:pt x="21" y="3"/>
                  </a:cubicBezTo>
                  <a:cubicBezTo>
                    <a:pt x="24" y="0"/>
                    <a:pt x="24" y="5"/>
                    <a:pt x="24" y="7"/>
                  </a:cubicBezTo>
                  <a:cubicBezTo>
                    <a:pt x="30" y="20"/>
                    <a:pt x="20" y="27"/>
                    <a:pt x="12" y="34"/>
                  </a:cubicBezTo>
                  <a:cubicBezTo>
                    <a:pt x="8" y="37"/>
                    <a:pt x="4" y="40"/>
                    <a:pt x="0" y="43"/>
                  </a:cubicBezTo>
                  <a:cubicBezTo>
                    <a:pt x="2" y="37"/>
                    <a:pt x="3" y="32"/>
                    <a:pt x="4" y="26"/>
                  </a:cubicBezTo>
                  <a:close/>
                </a:path>
              </a:pathLst>
            </a:custGeom>
            <a:solidFill>
              <a:srgbClr val="5036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442" y="1364"/>
              <a:ext cx="12" cy="23"/>
            </a:xfrm>
            <a:custGeom>
              <a:avLst/>
              <a:gdLst/>
              <a:ahLst/>
              <a:cxnLst/>
              <a:rect l="l" t="t" r="r" b="b"/>
              <a:pathLst>
                <a:path w="12" h="24" extrusionOk="0">
                  <a:moveTo>
                    <a:pt x="12" y="0"/>
                  </a:moveTo>
                  <a:cubicBezTo>
                    <a:pt x="10" y="6"/>
                    <a:pt x="7" y="13"/>
                    <a:pt x="5" y="20"/>
                  </a:cubicBezTo>
                  <a:cubicBezTo>
                    <a:pt x="3" y="21"/>
                    <a:pt x="2" y="22"/>
                    <a:pt x="0" y="24"/>
                  </a:cubicBezTo>
                  <a:cubicBezTo>
                    <a:pt x="0" y="14"/>
                    <a:pt x="3" y="5"/>
                    <a:pt x="12" y="0"/>
                  </a:cubicBezTo>
                  <a:close/>
                </a:path>
              </a:pathLst>
            </a:custGeom>
            <a:solidFill>
              <a:srgbClr val="502E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438" y="1238"/>
              <a:ext cx="54" cy="33"/>
            </a:xfrm>
            <a:custGeom>
              <a:avLst/>
              <a:gdLst/>
              <a:ahLst/>
              <a:cxnLst/>
              <a:rect l="l" t="t" r="r" b="b"/>
              <a:pathLst>
                <a:path w="54" h="34" extrusionOk="0">
                  <a:moveTo>
                    <a:pt x="17" y="7"/>
                  </a:moveTo>
                  <a:cubicBezTo>
                    <a:pt x="21" y="6"/>
                    <a:pt x="25" y="4"/>
                    <a:pt x="29" y="3"/>
                  </a:cubicBezTo>
                  <a:cubicBezTo>
                    <a:pt x="35" y="11"/>
                    <a:pt x="42" y="0"/>
                    <a:pt x="48" y="3"/>
                  </a:cubicBezTo>
                  <a:cubicBezTo>
                    <a:pt x="51" y="3"/>
                    <a:pt x="53" y="5"/>
                    <a:pt x="54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48" y="15"/>
                    <a:pt x="44" y="16"/>
                    <a:pt x="40" y="18"/>
                  </a:cubicBezTo>
                  <a:cubicBezTo>
                    <a:pt x="36" y="19"/>
                    <a:pt x="33" y="19"/>
                    <a:pt x="30" y="20"/>
                  </a:cubicBezTo>
                  <a:cubicBezTo>
                    <a:pt x="24" y="20"/>
                    <a:pt x="21" y="25"/>
                    <a:pt x="17" y="28"/>
                  </a:cubicBezTo>
                  <a:cubicBezTo>
                    <a:pt x="10" y="28"/>
                    <a:pt x="3" y="34"/>
                    <a:pt x="0" y="23"/>
                  </a:cubicBezTo>
                  <a:cubicBezTo>
                    <a:pt x="3" y="15"/>
                    <a:pt x="11" y="13"/>
                    <a:pt x="17" y="7"/>
                  </a:cubicBezTo>
                  <a:close/>
                </a:path>
              </a:pathLst>
            </a:custGeom>
            <a:solidFill>
              <a:srgbClr val="3C22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426" y="1258"/>
              <a:ext cx="32" cy="21"/>
            </a:xfrm>
            <a:custGeom>
              <a:avLst/>
              <a:gdLst/>
              <a:ahLst/>
              <a:cxnLst/>
              <a:rect l="l" t="t" r="r" b="b"/>
              <a:pathLst>
                <a:path w="32" h="21" extrusionOk="0">
                  <a:moveTo>
                    <a:pt x="12" y="2"/>
                  </a:moveTo>
                  <a:cubicBezTo>
                    <a:pt x="16" y="9"/>
                    <a:pt x="23" y="0"/>
                    <a:pt x="28" y="5"/>
                  </a:cubicBezTo>
                  <a:cubicBezTo>
                    <a:pt x="29" y="6"/>
                    <a:pt x="31" y="8"/>
                    <a:pt x="31" y="10"/>
                  </a:cubicBezTo>
                  <a:cubicBezTo>
                    <a:pt x="32" y="15"/>
                    <a:pt x="30" y="19"/>
                    <a:pt x="25" y="21"/>
                  </a:cubicBezTo>
                  <a:cubicBezTo>
                    <a:pt x="17" y="17"/>
                    <a:pt x="9" y="18"/>
                    <a:pt x="0" y="18"/>
                  </a:cubicBezTo>
                  <a:cubicBezTo>
                    <a:pt x="4" y="12"/>
                    <a:pt x="8" y="7"/>
                    <a:pt x="12" y="2"/>
                  </a:cubicBezTo>
                  <a:close/>
                </a:path>
              </a:pathLst>
            </a:custGeom>
            <a:solidFill>
              <a:srgbClr val="6849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451" y="1264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20" h="20" extrusionOk="0">
                  <a:moveTo>
                    <a:pt x="0" y="15"/>
                  </a:moveTo>
                  <a:cubicBezTo>
                    <a:pt x="1" y="11"/>
                    <a:pt x="2" y="8"/>
                    <a:pt x="4" y="4"/>
                  </a:cubicBezTo>
                  <a:cubicBezTo>
                    <a:pt x="6" y="2"/>
                    <a:pt x="8" y="0"/>
                    <a:pt x="11" y="0"/>
                  </a:cubicBezTo>
                  <a:cubicBezTo>
                    <a:pt x="15" y="0"/>
                    <a:pt x="19" y="1"/>
                    <a:pt x="20" y="6"/>
                  </a:cubicBezTo>
                  <a:cubicBezTo>
                    <a:pt x="20" y="9"/>
                    <a:pt x="18" y="11"/>
                    <a:pt x="15" y="12"/>
                  </a:cubicBezTo>
                  <a:cubicBezTo>
                    <a:pt x="11" y="14"/>
                    <a:pt x="7" y="17"/>
                    <a:pt x="3" y="20"/>
                  </a:cubicBezTo>
                  <a:cubicBezTo>
                    <a:pt x="2" y="18"/>
                    <a:pt x="1" y="17"/>
                    <a:pt x="0" y="15"/>
                  </a:cubicBezTo>
                  <a:close/>
                </a:path>
              </a:pathLst>
            </a:custGeom>
            <a:solidFill>
              <a:srgbClr val="7F5A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458" y="1251"/>
              <a:ext cx="45" cy="45"/>
            </a:xfrm>
            <a:custGeom>
              <a:avLst/>
              <a:gdLst/>
              <a:ahLst/>
              <a:cxnLst/>
              <a:rect l="l" t="t" r="r" b="b"/>
              <a:pathLst>
                <a:path w="46" h="45" extrusionOk="0">
                  <a:moveTo>
                    <a:pt x="8" y="25"/>
                  </a:moveTo>
                  <a:cubicBezTo>
                    <a:pt x="10" y="23"/>
                    <a:pt x="11" y="22"/>
                    <a:pt x="12" y="21"/>
                  </a:cubicBezTo>
                  <a:cubicBezTo>
                    <a:pt x="16" y="12"/>
                    <a:pt x="24" y="7"/>
                    <a:pt x="32" y="3"/>
                  </a:cubicBezTo>
                  <a:cubicBezTo>
                    <a:pt x="46" y="0"/>
                    <a:pt x="38" y="11"/>
                    <a:pt x="40" y="16"/>
                  </a:cubicBezTo>
                  <a:cubicBezTo>
                    <a:pt x="37" y="25"/>
                    <a:pt x="33" y="33"/>
                    <a:pt x="25" y="37"/>
                  </a:cubicBezTo>
                  <a:cubicBezTo>
                    <a:pt x="22" y="37"/>
                    <a:pt x="21" y="36"/>
                    <a:pt x="20" y="34"/>
                  </a:cubicBezTo>
                  <a:cubicBezTo>
                    <a:pt x="14" y="32"/>
                    <a:pt x="17" y="38"/>
                    <a:pt x="15" y="39"/>
                  </a:cubicBezTo>
                  <a:cubicBezTo>
                    <a:pt x="13" y="41"/>
                    <a:pt x="11" y="42"/>
                    <a:pt x="8" y="41"/>
                  </a:cubicBezTo>
                  <a:cubicBezTo>
                    <a:pt x="6" y="42"/>
                    <a:pt x="3" y="43"/>
                    <a:pt x="0" y="45"/>
                  </a:cubicBezTo>
                  <a:cubicBezTo>
                    <a:pt x="3" y="38"/>
                    <a:pt x="6" y="31"/>
                    <a:pt x="8" y="25"/>
                  </a:cubicBezTo>
                  <a:close/>
                </a:path>
              </a:pathLst>
            </a:custGeom>
            <a:solidFill>
              <a:srgbClr val="7C5B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677" y="1334"/>
              <a:ext cx="47" cy="27"/>
            </a:xfrm>
            <a:custGeom>
              <a:avLst/>
              <a:gdLst/>
              <a:ahLst/>
              <a:cxnLst/>
              <a:rect l="l" t="t" r="r" b="b"/>
              <a:pathLst>
                <a:path w="47" h="27" extrusionOk="0">
                  <a:moveTo>
                    <a:pt x="47" y="18"/>
                  </a:moveTo>
                  <a:cubicBezTo>
                    <a:pt x="31" y="12"/>
                    <a:pt x="16" y="27"/>
                    <a:pt x="0" y="21"/>
                  </a:cubicBezTo>
                  <a:cubicBezTo>
                    <a:pt x="16" y="1"/>
                    <a:pt x="31" y="0"/>
                    <a:pt x="47" y="18"/>
                  </a:cubicBezTo>
                  <a:close/>
                </a:path>
              </a:pathLst>
            </a:custGeom>
            <a:solidFill>
              <a:srgbClr val="392A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2" y="1209"/>
              <a:ext cx="43" cy="34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27" y="0"/>
                  </a:moveTo>
                  <a:cubicBezTo>
                    <a:pt x="31" y="0"/>
                    <a:pt x="35" y="0"/>
                    <a:pt x="39" y="0"/>
                  </a:cubicBezTo>
                  <a:cubicBezTo>
                    <a:pt x="43" y="6"/>
                    <a:pt x="32" y="9"/>
                    <a:pt x="35" y="15"/>
                  </a:cubicBezTo>
                  <a:cubicBezTo>
                    <a:pt x="35" y="16"/>
                    <a:pt x="36" y="16"/>
                    <a:pt x="36" y="17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22" y="16"/>
                    <a:pt x="16" y="34"/>
                    <a:pt x="3" y="31"/>
                  </a:cubicBezTo>
                  <a:cubicBezTo>
                    <a:pt x="2" y="30"/>
                    <a:pt x="1" y="28"/>
                    <a:pt x="1" y="26"/>
                  </a:cubicBezTo>
                  <a:cubicBezTo>
                    <a:pt x="0" y="23"/>
                    <a:pt x="1" y="21"/>
                    <a:pt x="3" y="18"/>
                  </a:cubicBezTo>
                  <a:cubicBezTo>
                    <a:pt x="8" y="14"/>
                    <a:pt x="13" y="10"/>
                    <a:pt x="16" y="3"/>
                  </a:cubicBezTo>
                  <a:cubicBezTo>
                    <a:pt x="17" y="1"/>
                    <a:pt x="18" y="0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8A61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466" y="1323"/>
              <a:ext cx="27" cy="33"/>
            </a:xfrm>
            <a:custGeom>
              <a:avLst/>
              <a:gdLst/>
              <a:ahLst/>
              <a:cxnLst/>
              <a:rect l="l" t="t" r="r" b="b"/>
              <a:pathLst>
                <a:path w="27" h="33" extrusionOk="0">
                  <a:moveTo>
                    <a:pt x="0" y="32"/>
                  </a:moveTo>
                  <a:cubicBezTo>
                    <a:pt x="2" y="22"/>
                    <a:pt x="12" y="16"/>
                    <a:pt x="12" y="5"/>
                  </a:cubicBezTo>
                  <a:cubicBezTo>
                    <a:pt x="16" y="5"/>
                    <a:pt x="19" y="3"/>
                    <a:pt x="21" y="0"/>
                  </a:cubicBezTo>
                  <a:cubicBezTo>
                    <a:pt x="27" y="12"/>
                    <a:pt x="27" y="23"/>
                    <a:pt x="17" y="33"/>
                  </a:cubicBezTo>
                  <a:cubicBezTo>
                    <a:pt x="13" y="33"/>
                    <a:pt x="8" y="33"/>
                    <a:pt x="4" y="33"/>
                  </a:cubicBezTo>
                  <a:cubicBezTo>
                    <a:pt x="3" y="32"/>
                    <a:pt x="2" y="32"/>
                    <a:pt x="0" y="32"/>
                  </a:cubicBezTo>
                  <a:close/>
                </a:path>
              </a:pathLst>
            </a:custGeom>
            <a:solidFill>
              <a:srgbClr val="573F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00" y="1223"/>
              <a:ext cx="29" cy="29"/>
            </a:xfrm>
            <a:custGeom>
              <a:avLst/>
              <a:gdLst/>
              <a:ahLst/>
              <a:cxnLst/>
              <a:rect l="l" t="t" r="r" b="b"/>
              <a:pathLst>
                <a:path w="30" h="30" extrusionOk="0">
                  <a:moveTo>
                    <a:pt x="26" y="18"/>
                  </a:moveTo>
                  <a:cubicBezTo>
                    <a:pt x="25" y="25"/>
                    <a:pt x="19" y="26"/>
                    <a:pt x="14" y="29"/>
                  </a:cubicBezTo>
                  <a:cubicBezTo>
                    <a:pt x="10" y="28"/>
                    <a:pt x="5" y="30"/>
                    <a:pt x="2" y="26"/>
                  </a:cubicBezTo>
                  <a:cubicBezTo>
                    <a:pt x="0" y="22"/>
                    <a:pt x="2" y="19"/>
                    <a:pt x="4" y="17"/>
                  </a:cubicBezTo>
                  <a:cubicBezTo>
                    <a:pt x="6" y="15"/>
                    <a:pt x="7" y="14"/>
                    <a:pt x="9" y="13"/>
                  </a:cubicBezTo>
                  <a:cubicBezTo>
                    <a:pt x="14" y="10"/>
                    <a:pt x="17" y="5"/>
                    <a:pt x="22" y="1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9" y="3"/>
                    <a:pt x="30" y="5"/>
                    <a:pt x="30" y="8"/>
                  </a:cubicBezTo>
                  <a:cubicBezTo>
                    <a:pt x="30" y="10"/>
                    <a:pt x="30" y="12"/>
                    <a:pt x="29" y="14"/>
                  </a:cubicBezTo>
                  <a:cubicBezTo>
                    <a:pt x="29" y="15"/>
                    <a:pt x="28" y="17"/>
                    <a:pt x="26" y="18"/>
                  </a:cubicBezTo>
                  <a:close/>
                </a:path>
              </a:pathLst>
            </a:custGeom>
            <a:solidFill>
              <a:srgbClr val="593A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92" y="1219"/>
              <a:ext cx="33" cy="16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1" y="2"/>
                  </a:moveTo>
                  <a:cubicBezTo>
                    <a:pt x="10" y="0"/>
                    <a:pt x="18" y="4"/>
                    <a:pt x="26" y="6"/>
                  </a:cubicBezTo>
                  <a:cubicBezTo>
                    <a:pt x="28" y="9"/>
                    <a:pt x="33" y="7"/>
                    <a:pt x="34" y="10"/>
                  </a:cubicBezTo>
                  <a:cubicBezTo>
                    <a:pt x="24" y="13"/>
                    <a:pt x="14" y="16"/>
                    <a:pt x="4" y="10"/>
                  </a:cubicBezTo>
                  <a:cubicBezTo>
                    <a:pt x="1" y="8"/>
                    <a:pt x="0" y="6"/>
                    <a:pt x="1" y="2"/>
                  </a:cubicBezTo>
                  <a:close/>
                </a:path>
              </a:pathLst>
            </a:custGeom>
            <a:solidFill>
              <a:srgbClr val="906B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489" y="1246"/>
              <a:ext cx="24" cy="21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13" y="3"/>
                  </a:moveTo>
                  <a:cubicBezTo>
                    <a:pt x="17" y="3"/>
                    <a:pt x="22" y="2"/>
                    <a:pt x="25" y="6"/>
                  </a:cubicBezTo>
                  <a:cubicBezTo>
                    <a:pt x="20" y="11"/>
                    <a:pt x="14" y="17"/>
                    <a:pt x="9" y="22"/>
                  </a:cubicBezTo>
                  <a:cubicBezTo>
                    <a:pt x="2" y="21"/>
                    <a:pt x="12" y="9"/>
                    <a:pt x="1" y="11"/>
                  </a:cubicBezTo>
                  <a:cubicBezTo>
                    <a:pt x="0" y="9"/>
                    <a:pt x="0" y="7"/>
                    <a:pt x="1" y="6"/>
                  </a:cubicBezTo>
                  <a:cubicBezTo>
                    <a:pt x="5" y="3"/>
                    <a:pt x="8" y="0"/>
                    <a:pt x="13" y="3"/>
                  </a:cubicBezTo>
                  <a:close/>
                </a:path>
              </a:pathLst>
            </a:custGeom>
            <a:solidFill>
              <a:srgbClr val="3B22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640" y="1222"/>
              <a:ext cx="26" cy="14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4" y="7"/>
                  </a:moveTo>
                  <a:cubicBezTo>
                    <a:pt x="16" y="14"/>
                    <a:pt x="8" y="10"/>
                    <a:pt x="0" y="7"/>
                  </a:cubicBezTo>
                  <a:cubicBezTo>
                    <a:pt x="0" y="4"/>
                    <a:pt x="2" y="2"/>
                    <a:pt x="6" y="1"/>
                  </a:cubicBezTo>
                  <a:cubicBezTo>
                    <a:pt x="12" y="1"/>
                    <a:pt x="18" y="0"/>
                    <a:pt x="24" y="2"/>
                  </a:cubicBezTo>
                  <a:cubicBezTo>
                    <a:pt x="26" y="4"/>
                    <a:pt x="26" y="5"/>
                    <a:pt x="24" y="7"/>
                  </a:cubicBezTo>
                  <a:close/>
                </a:path>
              </a:pathLst>
            </a:custGeom>
            <a:solidFill>
              <a:srgbClr val="816C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77" y="1221"/>
              <a:ext cx="19" cy="13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16" y="0"/>
                  </a:moveTo>
                  <a:cubicBezTo>
                    <a:pt x="17" y="3"/>
                    <a:pt x="18" y="6"/>
                    <a:pt x="19" y="8"/>
                  </a:cubicBezTo>
                  <a:cubicBezTo>
                    <a:pt x="13" y="13"/>
                    <a:pt x="7" y="11"/>
                    <a:pt x="0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7" y="6"/>
                    <a:pt x="11" y="2"/>
                    <a:pt x="16" y="0"/>
                  </a:cubicBezTo>
                  <a:close/>
                </a:path>
              </a:pathLst>
            </a:custGeom>
            <a:solidFill>
              <a:srgbClr val="D8BB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618" y="1218"/>
              <a:ext cx="26" cy="11"/>
            </a:xfrm>
            <a:custGeom>
              <a:avLst/>
              <a:gdLst/>
              <a:ahLst/>
              <a:cxnLst/>
              <a:rect l="l" t="t" r="r" b="b"/>
              <a:pathLst>
                <a:path w="27" h="11" extrusionOk="0">
                  <a:moveTo>
                    <a:pt x="27" y="8"/>
                  </a:moveTo>
                  <a:cubicBezTo>
                    <a:pt x="26" y="9"/>
                    <a:pt x="24" y="10"/>
                    <a:pt x="23" y="11"/>
                  </a:cubicBezTo>
                  <a:cubicBezTo>
                    <a:pt x="18" y="11"/>
                    <a:pt x="13" y="11"/>
                    <a:pt x="8" y="11"/>
                  </a:cubicBezTo>
                  <a:cubicBezTo>
                    <a:pt x="5" y="10"/>
                    <a:pt x="3" y="8"/>
                    <a:pt x="0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5" y="5"/>
                    <a:pt x="6" y="2"/>
                    <a:pt x="8" y="1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20" y="2"/>
                    <a:pt x="25" y="3"/>
                    <a:pt x="27" y="8"/>
                  </a:cubicBezTo>
                  <a:close/>
                </a:path>
              </a:pathLst>
            </a:custGeom>
            <a:solidFill>
              <a:srgbClr val="5135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466" y="1281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2" y="3"/>
                  </a:moveTo>
                  <a:cubicBezTo>
                    <a:pt x="14" y="4"/>
                    <a:pt x="15" y="6"/>
                    <a:pt x="17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1" y="9"/>
                    <a:pt x="6" y="18"/>
                    <a:pt x="0" y="11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7" y="5"/>
                    <a:pt x="8" y="0"/>
                    <a:pt x="12" y="3"/>
                  </a:cubicBezTo>
                  <a:close/>
                </a:path>
              </a:pathLst>
            </a:custGeom>
            <a:solidFill>
              <a:srgbClr val="6C4D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525" y="1227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0" y="14"/>
                  </a:moveTo>
                  <a:cubicBezTo>
                    <a:pt x="0" y="12"/>
                    <a:pt x="0" y="11"/>
                    <a:pt x="0" y="9"/>
                  </a:cubicBezTo>
                  <a:cubicBezTo>
                    <a:pt x="7" y="5"/>
                    <a:pt x="14" y="0"/>
                    <a:pt x="20" y="10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4" y="13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2A19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664" y="1223"/>
              <a:ext cx="20" cy="7"/>
            </a:xfrm>
            <a:custGeom>
              <a:avLst/>
              <a:gdLst/>
              <a:ahLst/>
              <a:cxnLst/>
              <a:rect l="l" t="t" r="r" b="b"/>
              <a:pathLst>
                <a:path w="20" h="7" extrusionOk="0">
                  <a:moveTo>
                    <a:pt x="0" y="6"/>
                  </a:moveTo>
                  <a:cubicBezTo>
                    <a:pt x="1" y="5"/>
                    <a:pt x="1" y="4"/>
                    <a:pt x="1" y="2"/>
                  </a:cubicBezTo>
                  <a:cubicBezTo>
                    <a:pt x="1" y="0"/>
                    <a:pt x="3" y="0"/>
                    <a:pt x="4" y="2"/>
                  </a:cubicBezTo>
                  <a:cubicBezTo>
                    <a:pt x="9" y="2"/>
                    <a:pt x="14" y="2"/>
                    <a:pt x="20" y="2"/>
                  </a:cubicBezTo>
                  <a:cubicBezTo>
                    <a:pt x="18" y="4"/>
                    <a:pt x="17" y="5"/>
                    <a:pt x="15" y="7"/>
                  </a:cubicBezTo>
                  <a:cubicBezTo>
                    <a:pt x="10" y="6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321E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619" y="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5" y="21"/>
                  </a:moveTo>
                  <a:cubicBezTo>
                    <a:pt x="4" y="22"/>
                    <a:pt x="3" y="23"/>
                    <a:pt x="1" y="25"/>
                  </a:cubicBezTo>
                  <a:cubicBezTo>
                    <a:pt x="0" y="12"/>
                    <a:pt x="9" y="6"/>
                    <a:pt x="19" y="2"/>
                  </a:cubicBezTo>
                  <a:cubicBezTo>
                    <a:pt x="24" y="0"/>
                    <a:pt x="25" y="5"/>
                    <a:pt x="25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19" y="17"/>
                    <a:pt x="11" y="16"/>
                    <a:pt x="5" y="21"/>
                  </a:cubicBezTo>
                  <a:close/>
                </a:path>
              </a:pathLst>
            </a:custGeom>
            <a:solidFill>
              <a:srgbClr val="5331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604" y="1197"/>
              <a:ext cx="21" cy="20"/>
            </a:xfrm>
            <a:custGeom>
              <a:avLst/>
              <a:gdLst/>
              <a:ahLst/>
              <a:cxnLst/>
              <a:rect l="l" t="t" r="r" b="b"/>
              <a:pathLst>
                <a:path w="22" h="20" extrusionOk="0">
                  <a:moveTo>
                    <a:pt x="9" y="4"/>
                  </a:moveTo>
                  <a:cubicBezTo>
                    <a:pt x="13" y="4"/>
                    <a:pt x="17" y="0"/>
                    <a:pt x="20" y="4"/>
                  </a:cubicBezTo>
                  <a:cubicBezTo>
                    <a:pt x="22" y="7"/>
                    <a:pt x="18" y="10"/>
                    <a:pt x="15" y="10"/>
                  </a:cubicBezTo>
                  <a:cubicBezTo>
                    <a:pt x="10" y="12"/>
                    <a:pt x="8" y="20"/>
                    <a:pt x="0" y="16"/>
                  </a:cubicBezTo>
                  <a:cubicBezTo>
                    <a:pt x="0" y="9"/>
                    <a:pt x="4" y="6"/>
                    <a:pt x="9" y="4"/>
                  </a:cubicBezTo>
                  <a:close/>
                </a:path>
              </a:pathLst>
            </a:custGeom>
            <a:solidFill>
              <a:srgbClr val="5634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97" y="1196"/>
              <a:ext cx="16" cy="17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5"/>
                  </a:moveTo>
                  <a:cubicBezTo>
                    <a:pt x="13" y="9"/>
                    <a:pt x="10" y="13"/>
                    <a:pt x="7" y="17"/>
                  </a:cubicBezTo>
                  <a:cubicBezTo>
                    <a:pt x="4" y="17"/>
                    <a:pt x="2" y="16"/>
                    <a:pt x="0" y="13"/>
                  </a:cubicBezTo>
                  <a:cubicBezTo>
                    <a:pt x="3" y="10"/>
                    <a:pt x="6" y="7"/>
                    <a:pt x="9" y="4"/>
                  </a:cubicBezTo>
                  <a:cubicBezTo>
                    <a:pt x="11" y="0"/>
                    <a:pt x="14" y="1"/>
                    <a:pt x="16" y="5"/>
                  </a:cubicBezTo>
                  <a:close/>
                </a:path>
              </a:pathLst>
            </a:custGeom>
            <a:solidFill>
              <a:srgbClr val="8C63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633" y="1217"/>
              <a:ext cx="36" cy="1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35" y="8"/>
                  </a:moveTo>
                  <a:cubicBezTo>
                    <a:pt x="34" y="8"/>
                    <a:pt x="33" y="8"/>
                    <a:pt x="32" y="8"/>
                  </a:cubicBezTo>
                  <a:cubicBezTo>
                    <a:pt x="25" y="8"/>
                    <a:pt x="18" y="9"/>
                    <a:pt x="11" y="9"/>
                  </a:cubicBezTo>
                  <a:cubicBezTo>
                    <a:pt x="8" y="6"/>
                    <a:pt x="1" y="10"/>
                    <a:pt x="0" y="4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10" y="0"/>
                    <a:pt x="13" y="1"/>
                    <a:pt x="15" y="3"/>
                  </a:cubicBezTo>
                  <a:cubicBezTo>
                    <a:pt x="18" y="3"/>
                    <a:pt x="21" y="3"/>
                    <a:pt x="23" y="3"/>
                  </a:cubicBezTo>
                  <a:cubicBezTo>
                    <a:pt x="26" y="3"/>
                    <a:pt x="28" y="3"/>
                    <a:pt x="31" y="3"/>
                  </a:cubicBezTo>
                  <a:cubicBezTo>
                    <a:pt x="33" y="3"/>
                    <a:pt x="36" y="4"/>
                    <a:pt x="35" y="8"/>
                  </a:cubicBezTo>
                  <a:close/>
                </a:path>
              </a:pathLst>
            </a:custGeom>
            <a:solidFill>
              <a:srgbClr val="F6D7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635" y="1209"/>
              <a:ext cx="19" cy="11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3" y="11"/>
                  </a:moveTo>
                  <a:cubicBezTo>
                    <a:pt x="11" y="11"/>
                    <a:pt x="8" y="11"/>
                    <a:pt x="5" y="11"/>
                  </a:cubicBezTo>
                  <a:cubicBezTo>
                    <a:pt x="0" y="5"/>
                    <a:pt x="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0"/>
                    <a:pt x="19" y="1"/>
                  </a:cubicBezTo>
                  <a:cubicBezTo>
                    <a:pt x="17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5F3F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70" y="1209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7" y="15"/>
                  </a:moveTo>
                  <a:cubicBezTo>
                    <a:pt x="4" y="15"/>
                    <a:pt x="0" y="16"/>
                    <a:pt x="3" y="11"/>
                  </a:cubicBezTo>
                  <a:cubicBezTo>
                    <a:pt x="5" y="7"/>
                    <a:pt x="8" y="3"/>
                    <a:pt x="11" y="0"/>
                  </a:cubicBezTo>
                  <a:cubicBezTo>
                    <a:pt x="12" y="1"/>
                    <a:pt x="14" y="3"/>
                    <a:pt x="16" y="4"/>
                  </a:cubicBezTo>
                  <a:cubicBezTo>
                    <a:pt x="13" y="8"/>
                    <a:pt x="10" y="12"/>
                    <a:pt x="7" y="15"/>
                  </a:cubicBezTo>
                  <a:close/>
                </a:path>
              </a:pathLst>
            </a:custGeom>
            <a:solidFill>
              <a:srgbClr val="542F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537" y="1194"/>
              <a:ext cx="25" cy="24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25" y="15"/>
                  </a:moveTo>
                  <a:cubicBezTo>
                    <a:pt x="25" y="16"/>
                    <a:pt x="24" y="17"/>
                    <a:pt x="24" y="19"/>
                  </a:cubicBezTo>
                  <a:cubicBezTo>
                    <a:pt x="19" y="24"/>
                    <a:pt x="13" y="20"/>
                    <a:pt x="7" y="21"/>
                  </a:cubicBezTo>
                  <a:cubicBezTo>
                    <a:pt x="4" y="21"/>
                    <a:pt x="2" y="21"/>
                    <a:pt x="0" y="18"/>
                  </a:cubicBezTo>
                  <a:cubicBezTo>
                    <a:pt x="0" y="15"/>
                    <a:pt x="0" y="11"/>
                    <a:pt x="0" y="7"/>
                  </a:cubicBezTo>
                  <a:cubicBezTo>
                    <a:pt x="9" y="9"/>
                    <a:pt x="21" y="0"/>
                    <a:pt x="25" y="15"/>
                  </a:cubicBezTo>
                  <a:close/>
                </a:path>
              </a:pathLst>
            </a:custGeom>
            <a:solidFill>
              <a:srgbClr val="4D2E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486" y="1224"/>
              <a:ext cx="22" cy="23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4" y="21"/>
                  </a:moveTo>
                  <a:cubicBezTo>
                    <a:pt x="3" y="19"/>
                    <a:pt x="2" y="18"/>
                    <a:pt x="0" y="17"/>
                  </a:cubicBezTo>
                  <a:cubicBezTo>
                    <a:pt x="2" y="13"/>
                    <a:pt x="5" y="10"/>
                    <a:pt x="8" y="9"/>
                  </a:cubicBezTo>
                  <a:cubicBezTo>
                    <a:pt x="12" y="6"/>
                    <a:pt x="16" y="3"/>
                    <a:pt x="20" y="0"/>
                  </a:cubicBezTo>
                  <a:cubicBezTo>
                    <a:pt x="22" y="2"/>
                    <a:pt x="22" y="3"/>
                    <a:pt x="23" y="5"/>
                  </a:cubicBezTo>
                  <a:cubicBezTo>
                    <a:pt x="22" y="11"/>
                    <a:pt x="17" y="14"/>
                    <a:pt x="14" y="19"/>
                  </a:cubicBezTo>
                  <a:cubicBezTo>
                    <a:pt x="11" y="21"/>
                    <a:pt x="8" y="23"/>
                    <a:pt x="4" y="21"/>
                  </a:cubicBezTo>
                  <a:close/>
                </a:path>
              </a:pathLst>
            </a:custGeom>
            <a:solidFill>
              <a:srgbClr val="A269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05" y="1213"/>
              <a:ext cx="31" cy="19"/>
            </a:xfrm>
            <a:custGeom>
              <a:avLst/>
              <a:gdLst/>
              <a:ahLst/>
              <a:cxnLst/>
              <a:rect l="l" t="t" r="r" b="b"/>
              <a:pathLst>
                <a:path w="31" h="19" extrusionOk="0">
                  <a:moveTo>
                    <a:pt x="1" y="17"/>
                  </a:moveTo>
                  <a:cubicBezTo>
                    <a:pt x="1" y="15"/>
                    <a:pt x="0" y="13"/>
                    <a:pt x="0" y="11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10" y="3"/>
                    <a:pt x="19" y="1"/>
                    <a:pt x="28" y="0"/>
                  </a:cubicBezTo>
                  <a:cubicBezTo>
                    <a:pt x="31" y="3"/>
                    <a:pt x="28" y="6"/>
                    <a:pt x="27" y="8"/>
                  </a:cubicBezTo>
                  <a:cubicBezTo>
                    <a:pt x="25" y="10"/>
                    <a:pt x="23" y="11"/>
                    <a:pt x="20" y="12"/>
                  </a:cubicBezTo>
                  <a:cubicBezTo>
                    <a:pt x="19" y="12"/>
                    <a:pt x="18" y="12"/>
                    <a:pt x="17" y="12"/>
                  </a:cubicBezTo>
                  <a:cubicBezTo>
                    <a:pt x="13" y="15"/>
                    <a:pt x="11" y="19"/>
                    <a:pt x="6" y="19"/>
                  </a:cubicBezTo>
                  <a:cubicBezTo>
                    <a:pt x="4" y="19"/>
                    <a:pt x="2" y="18"/>
                    <a:pt x="1" y="17"/>
                  </a:cubicBezTo>
                  <a:close/>
                </a:path>
              </a:pathLst>
            </a:custGeom>
            <a:solidFill>
              <a:srgbClr val="9E6B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29" y="1212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0" y="8"/>
                  </a:moveTo>
                  <a:cubicBezTo>
                    <a:pt x="2" y="6"/>
                    <a:pt x="3" y="3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1" y="0"/>
                    <a:pt x="14" y="0"/>
                    <a:pt x="17" y="0"/>
                  </a:cubicBezTo>
                  <a:cubicBezTo>
                    <a:pt x="15" y="11"/>
                    <a:pt x="12" y="20"/>
                    <a:pt x="0" y="8"/>
                  </a:cubicBezTo>
                  <a:close/>
                </a:path>
              </a:pathLst>
            </a:custGeom>
            <a:solidFill>
              <a:srgbClr val="825B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461" y="1248"/>
              <a:ext cx="31" cy="24"/>
            </a:xfrm>
            <a:custGeom>
              <a:avLst/>
              <a:gdLst/>
              <a:ahLst/>
              <a:cxnLst/>
              <a:rect l="l" t="t" r="r" b="b"/>
              <a:pathLst>
                <a:path w="31" h="25" extrusionOk="0">
                  <a:moveTo>
                    <a:pt x="29" y="5"/>
                  </a:moveTo>
                  <a:cubicBezTo>
                    <a:pt x="29" y="6"/>
                    <a:pt x="29" y="7"/>
                    <a:pt x="29" y="9"/>
                  </a:cubicBezTo>
                  <a:cubicBezTo>
                    <a:pt x="25" y="17"/>
                    <a:pt x="16" y="20"/>
                    <a:pt x="9" y="25"/>
                  </a:cubicBezTo>
                  <a:cubicBezTo>
                    <a:pt x="7" y="23"/>
                    <a:pt x="4" y="22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5" y="11"/>
                    <a:pt x="10" y="9"/>
                    <a:pt x="16" y="8"/>
                  </a:cubicBezTo>
                  <a:cubicBezTo>
                    <a:pt x="21" y="7"/>
                    <a:pt x="18" y="6"/>
                    <a:pt x="17" y="4"/>
                  </a:cubicBezTo>
                  <a:cubicBezTo>
                    <a:pt x="20" y="0"/>
                    <a:pt x="24" y="1"/>
                    <a:pt x="28" y="1"/>
                  </a:cubicBezTo>
                  <a:cubicBezTo>
                    <a:pt x="31" y="2"/>
                    <a:pt x="31" y="3"/>
                    <a:pt x="29" y="5"/>
                  </a:cubicBezTo>
                  <a:close/>
                </a:path>
              </a:pathLst>
            </a:custGeom>
            <a:solidFill>
              <a:srgbClr val="4326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459" y="1251"/>
              <a:ext cx="28" cy="13"/>
            </a:xfrm>
            <a:custGeom>
              <a:avLst/>
              <a:gdLst/>
              <a:ahLst/>
              <a:cxnLst/>
              <a:rect l="l" t="t" r="r" b="b"/>
              <a:pathLst>
                <a:path w="28" h="13" extrusionOk="0">
                  <a:moveTo>
                    <a:pt x="19" y="0"/>
                  </a:moveTo>
                  <a:cubicBezTo>
                    <a:pt x="21" y="1"/>
                    <a:pt x="28" y="1"/>
                    <a:pt x="23" y="5"/>
                  </a:cubicBezTo>
                  <a:cubicBezTo>
                    <a:pt x="17" y="9"/>
                    <a:pt x="10" y="10"/>
                    <a:pt x="3" y="13"/>
                  </a:cubicBezTo>
                  <a:cubicBezTo>
                    <a:pt x="0" y="8"/>
                    <a:pt x="4" y="4"/>
                    <a:pt x="8" y="1"/>
                  </a:cubicBezTo>
                  <a:cubicBezTo>
                    <a:pt x="11" y="1"/>
                    <a:pt x="15" y="0"/>
                    <a:pt x="19" y="0"/>
                  </a:cubicBezTo>
                  <a:close/>
                </a:path>
              </a:pathLst>
            </a:custGeom>
            <a:solidFill>
              <a:srgbClr val="9065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454" y="1251"/>
              <a:ext cx="13" cy="17"/>
            </a:xfrm>
            <a:custGeom>
              <a:avLst/>
              <a:gdLst/>
              <a:ahLst/>
              <a:cxnLst/>
              <a:rect l="l" t="t" r="r" b="b"/>
              <a:pathLst>
                <a:path w="13" h="17" extrusionOk="0">
                  <a:moveTo>
                    <a:pt x="13" y="1"/>
                  </a:moveTo>
                  <a:cubicBezTo>
                    <a:pt x="11" y="5"/>
                    <a:pt x="10" y="9"/>
                    <a:pt x="8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6" y="16"/>
                    <a:pt x="3" y="17"/>
                    <a:pt x="1" y="17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1" y="5"/>
                    <a:pt x="5" y="0"/>
                    <a:pt x="13" y="1"/>
                  </a:cubicBezTo>
                  <a:close/>
                </a:path>
              </a:pathLst>
            </a:custGeom>
            <a:solidFill>
              <a:srgbClr val="8051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489" y="1238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" y="15"/>
                  </a:moveTo>
                  <a:cubicBezTo>
                    <a:pt x="1" y="14"/>
                    <a:pt x="1" y="12"/>
                    <a:pt x="0" y="11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4" y="5"/>
                    <a:pt x="7" y="4"/>
                    <a:pt x="9" y="3"/>
                  </a:cubicBezTo>
                  <a:cubicBezTo>
                    <a:pt x="12" y="0"/>
                    <a:pt x="15" y="0"/>
                    <a:pt x="18" y="3"/>
                  </a:cubicBezTo>
                  <a:cubicBezTo>
                    <a:pt x="16" y="5"/>
                    <a:pt x="15" y="8"/>
                    <a:pt x="13" y="11"/>
                  </a:cubicBezTo>
                  <a:cubicBezTo>
                    <a:pt x="9" y="12"/>
                    <a:pt x="5" y="14"/>
                    <a:pt x="1" y="15"/>
                  </a:cubicBezTo>
                  <a:close/>
                </a:path>
              </a:pathLst>
            </a:custGeom>
            <a:solidFill>
              <a:srgbClr val="9063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470" y="1273"/>
              <a:ext cx="11" cy="15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8" y="11"/>
                  </a:moveTo>
                  <a:cubicBezTo>
                    <a:pt x="6" y="12"/>
                    <a:pt x="3" y="13"/>
                    <a:pt x="0" y="15"/>
                  </a:cubicBezTo>
                  <a:cubicBezTo>
                    <a:pt x="1" y="12"/>
                    <a:pt x="2" y="9"/>
                    <a:pt x="3" y="6"/>
                  </a:cubicBezTo>
                  <a:cubicBezTo>
                    <a:pt x="5" y="4"/>
                    <a:pt x="7" y="0"/>
                    <a:pt x="10" y="2"/>
                  </a:cubicBezTo>
                  <a:cubicBezTo>
                    <a:pt x="11" y="3"/>
                    <a:pt x="9" y="8"/>
                    <a:pt x="8" y="11"/>
                  </a:cubicBezTo>
                  <a:close/>
                </a:path>
              </a:pathLst>
            </a:custGeom>
            <a:solidFill>
              <a:srgbClr val="4729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25" y="1209"/>
              <a:ext cx="36" cy="28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4" y="11"/>
                  </a:moveTo>
                  <a:cubicBezTo>
                    <a:pt x="13" y="16"/>
                    <a:pt x="17" y="10"/>
                    <a:pt x="21" y="3"/>
                  </a:cubicBezTo>
                  <a:cubicBezTo>
                    <a:pt x="26" y="0"/>
                    <a:pt x="31" y="6"/>
                    <a:pt x="36" y="4"/>
                  </a:cubicBezTo>
                  <a:cubicBezTo>
                    <a:pt x="36" y="14"/>
                    <a:pt x="28" y="17"/>
                    <a:pt x="21" y="21"/>
                  </a:cubicBezTo>
                  <a:cubicBezTo>
                    <a:pt x="14" y="21"/>
                    <a:pt x="8" y="28"/>
                    <a:pt x="0" y="24"/>
                  </a:cubicBezTo>
                  <a:cubicBezTo>
                    <a:pt x="0" y="21"/>
                    <a:pt x="0" y="18"/>
                    <a:pt x="0" y="16"/>
                  </a:cubicBezTo>
                  <a:cubicBezTo>
                    <a:pt x="2" y="14"/>
                    <a:pt x="3" y="13"/>
                    <a:pt x="4" y="11"/>
                  </a:cubicBezTo>
                  <a:close/>
                </a:path>
              </a:pathLst>
            </a:custGeom>
            <a:solidFill>
              <a:srgbClr val="3920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25" y="1227"/>
              <a:ext cx="21" cy="12"/>
            </a:xfrm>
            <a:custGeom>
              <a:avLst/>
              <a:gdLst/>
              <a:ahLst/>
              <a:cxnLst/>
              <a:rect l="l" t="t" r="r" b="b"/>
              <a:pathLst>
                <a:path w="21" h="12" extrusionOk="0">
                  <a:moveTo>
                    <a:pt x="0" y="6"/>
                  </a:moveTo>
                  <a:cubicBezTo>
                    <a:pt x="7" y="5"/>
                    <a:pt x="13" y="0"/>
                    <a:pt x="21" y="3"/>
                  </a:cubicBezTo>
                  <a:cubicBezTo>
                    <a:pt x="21" y="5"/>
                    <a:pt x="20" y="8"/>
                    <a:pt x="20" y="10"/>
                  </a:cubicBezTo>
                  <a:cubicBezTo>
                    <a:pt x="14" y="4"/>
                    <a:pt x="7" y="12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7053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06" y="1225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16" h="15" extrusionOk="0">
                  <a:moveTo>
                    <a:pt x="3" y="4"/>
                  </a:moveTo>
                  <a:cubicBezTo>
                    <a:pt x="7" y="3"/>
                    <a:pt x="12" y="1"/>
                    <a:pt x="16" y="0"/>
                  </a:cubicBezTo>
                  <a:cubicBezTo>
                    <a:pt x="15" y="8"/>
                    <a:pt x="10" y="11"/>
                    <a:pt x="4" y="15"/>
                  </a:cubicBezTo>
                  <a:cubicBezTo>
                    <a:pt x="0" y="12"/>
                    <a:pt x="1" y="8"/>
                    <a:pt x="3" y="4"/>
                  </a:cubicBezTo>
                  <a:close/>
                </a:path>
              </a:pathLst>
            </a:custGeom>
            <a:solidFill>
              <a:srgbClr val="8F62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498" y="1229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12" y="4"/>
                    <a:pt x="13" y="8"/>
                    <a:pt x="13" y="11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6" y="12"/>
                    <a:pt x="3" y="12"/>
                    <a:pt x="0" y="12"/>
                  </a:cubicBezTo>
                  <a:cubicBezTo>
                    <a:pt x="3" y="8"/>
                    <a:pt x="6" y="4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rgbClr val="753D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624" y="1209"/>
              <a:ext cx="20" cy="1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20" y="0"/>
                  </a:moveTo>
                  <a:cubicBezTo>
                    <a:pt x="19" y="3"/>
                    <a:pt x="18" y="7"/>
                    <a:pt x="16" y="11"/>
                  </a:cubicBezTo>
                  <a:cubicBezTo>
                    <a:pt x="14" y="11"/>
                    <a:pt x="11" y="12"/>
                    <a:pt x="9" y="12"/>
                  </a:cubicBezTo>
                  <a:cubicBezTo>
                    <a:pt x="6" y="12"/>
                    <a:pt x="3" y="12"/>
                    <a:pt x="0" y="12"/>
                  </a:cubicBezTo>
                  <a:cubicBezTo>
                    <a:pt x="5" y="4"/>
                    <a:pt x="12" y="1"/>
                    <a:pt x="20" y="0"/>
                  </a:cubicBezTo>
                  <a:close/>
                </a:path>
              </a:pathLst>
            </a:custGeom>
            <a:solidFill>
              <a:srgbClr val="875E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623" y="2425"/>
              <a:ext cx="131" cy="175"/>
            </a:xfrm>
            <a:custGeom>
              <a:avLst/>
              <a:gdLst/>
              <a:ahLst/>
              <a:cxnLst/>
              <a:rect l="l" t="t" r="r" b="b"/>
              <a:pathLst>
                <a:path w="132" h="177" extrusionOk="0">
                  <a:moveTo>
                    <a:pt x="128" y="3"/>
                  </a:moveTo>
                  <a:cubicBezTo>
                    <a:pt x="130" y="34"/>
                    <a:pt x="132" y="64"/>
                    <a:pt x="125" y="95"/>
                  </a:cubicBezTo>
                  <a:cubicBezTo>
                    <a:pt x="123" y="104"/>
                    <a:pt x="121" y="113"/>
                    <a:pt x="117" y="121"/>
                  </a:cubicBezTo>
                  <a:cubicBezTo>
                    <a:pt x="98" y="168"/>
                    <a:pt x="75" y="177"/>
                    <a:pt x="28" y="159"/>
                  </a:cubicBezTo>
                  <a:cubicBezTo>
                    <a:pt x="19" y="155"/>
                    <a:pt x="10" y="151"/>
                    <a:pt x="1" y="147"/>
                  </a:cubicBezTo>
                  <a:cubicBezTo>
                    <a:pt x="0" y="146"/>
                    <a:pt x="0" y="145"/>
                    <a:pt x="0" y="144"/>
                  </a:cubicBezTo>
                  <a:cubicBezTo>
                    <a:pt x="0" y="143"/>
                    <a:pt x="0" y="142"/>
                    <a:pt x="0" y="142"/>
                  </a:cubicBezTo>
                  <a:cubicBezTo>
                    <a:pt x="1" y="140"/>
                    <a:pt x="3" y="138"/>
                    <a:pt x="5" y="136"/>
                  </a:cubicBezTo>
                  <a:cubicBezTo>
                    <a:pt x="9" y="133"/>
                    <a:pt x="13" y="132"/>
                    <a:pt x="18" y="133"/>
                  </a:cubicBezTo>
                  <a:cubicBezTo>
                    <a:pt x="22" y="134"/>
                    <a:pt x="24" y="138"/>
                    <a:pt x="28" y="139"/>
                  </a:cubicBezTo>
                  <a:cubicBezTo>
                    <a:pt x="26" y="135"/>
                    <a:pt x="25" y="131"/>
                    <a:pt x="24" y="127"/>
                  </a:cubicBezTo>
                  <a:cubicBezTo>
                    <a:pt x="23" y="123"/>
                    <a:pt x="22" y="119"/>
                    <a:pt x="21" y="114"/>
                  </a:cubicBezTo>
                  <a:cubicBezTo>
                    <a:pt x="18" y="90"/>
                    <a:pt x="23" y="67"/>
                    <a:pt x="33" y="45"/>
                  </a:cubicBezTo>
                  <a:cubicBezTo>
                    <a:pt x="37" y="36"/>
                    <a:pt x="36" y="31"/>
                    <a:pt x="28" y="27"/>
                  </a:cubicBezTo>
                  <a:cubicBezTo>
                    <a:pt x="26" y="24"/>
                    <a:pt x="27" y="21"/>
                    <a:pt x="29" y="18"/>
                  </a:cubicBezTo>
                  <a:cubicBezTo>
                    <a:pt x="51" y="12"/>
                    <a:pt x="72" y="15"/>
                    <a:pt x="92" y="27"/>
                  </a:cubicBezTo>
                  <a:cubicBezTo>
                    <a:pt x="96" y="33"/>
                    <a:pt x="95" y="39"/>
                    <a:pt x="93" y="45"/>
                  </a:cubicBezTo>
                  <a:cubicBezTo>
                    <a:pt x="89" y="52"/>
                    <a:pt x="82" y="52"/>
                    <a:pt x="74" y="52"/>
                  </a:cubicBezTo>
                  <a:cubicBezTo>
                    <a:pt x="72" y="52"/>
                    <a:pt x="69" y="51"/>
                    <a:pt x="66" y="51"/>
                  </a:cubicBezTo>
                  <a:cubicBezTo>
                    <a:pt x="60" y="49"/>
                    <a:pt x="58" y="56"/>
                    <a:pt x="53" y="57"/>
                  </a:cubicBezTo>
                  <a:cubicBezTo>
                    <a:pt x="48" y="58"/>
                    <a:pt x="46" y="61"/>
                    <a:pt x="46" y="66"/>
                  </a:cubicBezTo>
                  <a:cubicBezTo>
                    <a:pt x="47" y="72"/>
                    <a:pt x="52" y="73"/>
                    <a:pt x="57" y="74"/>
                  </a:cubicBezTo>
                  <a:cubicBezTo>
                    <a:pt x="66" y="76"/>
                    <a:pt x="78" y="72"/>
                    <a:pt x="86" y="82"/>
                  </a:cubicBezTo>
                  <a:cubicBezTo>
                    <a:pt x="87" y="86"/>
                    <a:pt x="85" y="88"/>
                    <a:pt x="82" y="89"/>
                  </a:cubicBezTo>
                  <a:cubicBezTo>
                    <a:pt x="80" y="90"/>
                    <a:pt x="83" y="89"/>
                    <a:pt x="80" y="89"/>
                  </a:cubicBezTo>
                  <a:cubicBezTo>
                    <a:pt x="79" y="90"/>
                    <a:pt x="78" y="90"/>
                    <a:pt x="77" y="90"/>
                  </a:cubicBezTo>
                  <a:cubicBezTo>
                    <a:pt x="78" y="91"/>
                    <a:pt x="78" y="90"/>
                    <a:pt x="80" y="90"/>
                  </a:cubicBezTo>
                  <a:cubicBezTo>
                    <a:pt x="81" y="91"/>
                    <a:pt x="83" y="92"/>
                    <a:pt x="84" y="93"/>
                  </a:cubicBezTo>
                  <a:cubicBezTo>
                    <a:pt x="86" y="99"/>
                    <a:pt x="86" y="106"/>
                    <a:pt x="88" y="112"/>
                  </a:cubicBezTo>
                  <a:cubicBezTo>
                    <a:pt x="88" y="115"/>
                    <a:pt x="88" y="118"/>
                    <a:pt x="88" y="120"/>
                  </a:cubicBezTo>
                  <a:cubicBezTo>
                    <a:pt x="85" y="125"/>
                    <a:pt x="81" y="126"/>
                    <a:pt x="80" y="126"/>
                  </a:cubicBezTo>
                  <a:cubicBezTo>
                    <a:pt x="93" y="122"/>
                    <a:pt x="105" y="97"/>
                    <a:pt x="102" y="73"/>
                  </a:cubicBezTo>
                  <a:cubicBezTo>
                    <a:pt x="101" y="63"/>
                    <a:pt x="97" y="54"/>
                    <a:pt x="95" y="45"/>
                  </a:cubicBezTo>
                  <a:cubicBezTo>
                    <a:pt x="95" y="41"/>
                    <a:pt x="97" y="39"/>
                    <a:pt x="100" y="38"/>
                  </a:cubicBezTo>
                  <a:cubicBezTo>
                    <a:pt x="104" y="38"/>
                    <a:pt x="107" y="40"/>
                    <a:pt x="110" y="42"/>
                  </a:cubicBezTo>
                  <a:cubicBezTo>
                    <a:pt x="111" y="43"/>
                    <a:pt x="112" y="46"/>
                    <a:pt x="114" y="47"/>
                  </a:cubicBezTo>
                  <a:cubicBezTo>
                    <a:pt x="113" y="44"/>
                    <a:pt x="113" y="41"/>
                    <a:pt x="113" y="38"/>
                  </a:cubicBezTo>
                  <a:cubicBezTo>
                    <a:pt x="113" y="36"/>
                    <a:pt x="114" y="34"/>
                    <a:pt x="114" y="33"/>
                  </a:cubicBezTo>
                  <a:cubicBezTo>
                    <a:pt x="115" y="30"/>
                    <a:pt x="116" y="27"/>
                    <a:pt x="116" y="23"/>
                  </a:cubicBezTo>
                  <a:cubicBezTo>
                    <a:pt x="116" y="21"/>
                    <a:pt x="116" y="19"/>
                    <a:pt x="116" y="16"/>
                  </a:cubicBezTo>
                  <a:cubicBezTo>
                    <a:pt x="115" y="13"/>
                    <a:pt x="114" y="10"/>
                    <a:pt x="115" y="6"/>
                  </a:cubicBezTo>
                  <a:cubicBezTo>
                    <a:pt x="118" y="0"/>
                    <a:pt x="123" y="1"/>
                    <a:pt x="128" y="3"/>
                  </a:cubicBezTo>
                  <a:close/>
                </a:path>
              </a:pathLst>
            </a:custGeom>
            <a:solidFill>
              <a:srgbClr val="271E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679" y="1965"/>
              <a:ext cx="129" cy="140"/>
            </a:xfrm>
            <a:custGeom>
              <a:avLst/>
              <a:gdLst/>
              <a:ahLst/>
              <a:cxnLst/>
              <a:rect l="l" t="t" r="r" b="b"/>
              <a:pathLst>
                <a:path w="130" h="141" extrusionOk="0">
                  <a:moveTo>
                    <a:pt x="14" y="15"/>
                  </a:moveTo>
                  <a:cubicBezTo>
                    <a:pt x="31" y="15"/>
                    <a:pt x="47" y="8"/>
                    <a:pt x="63" y="6"/>
                  </a:cubicBezTo>
                  <a:cubicBezTo>
                    <a:pt x="100" y="0"/>
                    <a:pt x="128" y="22"/>
                    <a:pt x="130" y="59"/>
                  </a:cubicBezTo>
                  <a:cubicBezTo>
                    <a:pt x="130" y="70"/>
                    <a:pt x="130" y="81"/>
                    <a:pt x="128" y="91"/>
                  </a:cubicBezTo>
                  <a:cubicBezTo>
                    <a:pt x="121" y="121"/>
                    <a:pt x="106" y="132"/>
                    <a:pt x="76" y="129"/>
                  </a:cubicBezTo>
                  <a:cubicBezTo>
                    <a:pt x="68" y="129"/>
                    <a:pt x="61" y="129"/>
                    <a:pt x="54" y="128"/>
                  </a:cubicBezTo>
                  <a:cubicBezTo>
                    <a:pt x="42" y="125"/>
                    <a:pt x="33" y="130"/>
                    <a:pt x="26" y="139"/>
                  </a:cubicBezTo>
                  <a:cubicBezTo>
                    <a:pt x="22" y="141"/>
                    <a:pt x="19" y="141"/>
                    <a:pt x="16" y="137"/>
                  </a:cubicBezTo>
                  <a:cubicBezTo>
                    <a:pt x="15" y="129"/>
                    <a:pt x="7" y="125"/>
                    <a:pt x="7" y="116"/>
                  </a:cubicBezTo>
                  <a:cubicBezTo>
                    <a:pt x="7" y="113"/>
                    <a:pt x="9" y="110"/>
                    <a:pt x="10" y="108"/>
                  </a:cubicBezTo>
                  <a:cubicBezTo>
                    <a:pt x="12" y="106"/>
                    <a:pt x="13" y="105"/>
                    <a:pt x="14" y="103"/>
                  </a:cubicBezTo>
                  <a:cubicBezTo>
                    <a:pt x="15" y="102"/>
                    <a:pt x="15" y="101"/>
                    <a:pt x="15" y="100"/>
                  </a:cubicBezTo>
                  <a:cubicBezTo>
                    <a:pt x="15" y="98"/>
                    <a:pt x="14" y="97"/>
                    <a:pt x="14" y="96"/>
                  </a:cubicBezTo>
                  <a:cubicBezTo>
                    <a:pt x="13" y="94"/>
                    <a:pt x="12" y="92"/>
                    <a:pt x="12" y="91"/>
                  </a:cubicBezTo>
                  <a:cubicBezTo>
                    <a:pt x="11" y="89"/>
                    <a:pt x="11" y="88"/>
                    <a:pt x="12" y="86"/>
                  </a:cubicBezTo>
                  <a:cubicBezTo>
                    <a:pt x="12" y="84"/>
                    <a:pt x="13" y="82"/>
                    <a:pt x="13" y="80"/>
                  </a:cubicBezTo>
                  <a:cubicBezTo>
                    <a:pt x="14" y="79"/>
                    <a:pt x="14" y="77"/>
                    <a:pt x="15" y="76"/>
                  </a:cubicBezTo>
                  <a:cubicBezTo>
                    <a:pt x="15" y="75"/>
                    <a:pt x="16" y="73"/>
                    <a:pt x="17" y="72"/>
                  </a:cubicBezTo>
                  <a:cubicBezTo>
                    <a:pt x="19" y="67"/>
                    <a:pt x="14" y="63"/>
                    <a:pt x="14" y="59"/>
                  </a:cubicBezTo>
                  <a:cubicBezTo>
                    <a:pt x="13" y="55"/>
                    <a:pt x="13" y="51"/>
                    <a:pt x="14" y="48"/>
                  </a:cubicBezTo>
                  <a:cubicBezTo>
                    <a:pt x="15" y="45"/>
                    <a:pt x="16" y="43"/>
                    <a:pt x="18" y="41"/>
                  </a:cubicBezTo>
                  <a:cubicBezTo>
                    <a:pt x="19" y="39"/>
                    <a:pt x="20" y="38"/>
                    <a:pt x="22" y="37"/>
                  </a:cubicBezTo>
                  <a:cubicBezTo>
                    <a:pt x="24" y="37"/>
                    <a:pt x="25" y="37"/>
                    <a:pt x="27" y="35"/>
                  </a:cubicBezTo>
                  <a:cubicBezTo>
                    <a:pt x="25" y="34"/>
                    <a:pt x="23" y="36"/>
                    <a:pt x="22" y="36"/>
                  </a:cubicBezTo>
                  <a:cubicBezTo>
                    <a:pt x="20" y="37"/>
                    <a:pt x="18" y="36"/>
                    <a:pt x="17" y="35"/>
                  </a:cubicBezTo>
                  <a:cubicBezTo>
                    <a:pt x="14" y="28"/>
                    <a:pt x="6" y="27"/>
                    <a:pt x="0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5" y="16"/>
                    <a:pt x="10" y="17"/>
                    <a:pt x="14" y="15"/>
                  </a:cubicBezTo>
                  <a:close/>
                </a:path>
              </a:pathLst>
            </a:custGeom>
            <a:solidFill>
              <a:srgbClr val="2B2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395" y="2264"/>
              <a:ext cx="92" cy="79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11" y="48"/>
                  </a:moveTo>
                  <a:cubicBezTo>
                    <a:pt x="11" y="46"/>
                    <a:pt x="11" y="44"/>
                    <a:pt x="11" y="41"/>
                  </a:cubicBezTo>
                  <a:cubicBezTo>
                    <a:pt x="5" y="33"/>
                    <a:pt x="6" y="22"/>
                    <a:pt x="3" y="13"/>
                  </a:cubicBezTo>
                  <a:cubicBezTo>
                    <a:pt x="0" y="6"/>
                    <a:pt x="3" y="2"/>
                    <a:pt x="10" y="0"/>
                  </a:cubicBezTo>
                  <a:cubicBezTo>
                    <a:pt x="24" y="4"/>
                    <a:pt x="30" y="16"/>
                    <a:pt x="34" y="28"/>
                  </a:cubicBezTo>
                  <a:cubicBezTo>
                    <a:pt x="39" y="43"/>
                    <a:pt x="48" y="45"/>
                    <a:pt x="61" y="43"/>
                  </a:cubicBezTo>
                  <a:cubicBezTo>
                    <a:pt x="71" y="41"/>
                    <a:pt x="82" y="31"/>
                    <a:pt x="92" y="44"/>
                  </a:cubicBezTo>
                  <a:cubicBezTo>
                    <a:pt x="87" y="53"/>
                    <a:pt x="78" y="59"/>
                    <a:pt x="69" y="59"/>
                  </a:cubicBezTo>
                  <a:cubicBezTo>
                    <a:pt x="55" y="61"/>
                    <a:pt x="51" y="70"/>
                    <a:pt x="45" y="79"/>
                  </a:cubicBezTo>
                  <a:cubicBezTo>
                    <a:pt x="34" y="80"/>
                    <a:pt x="23" y="80"/>
                    <a:pt x="16" y="69"/>
                  </a:cubicBezTo>
                  <a:cubicBezTo>
                    <a:pt x="15" y="62"/>
                    <a:pt x="11" y="56"/>
                    <a:pt x="11" y="48"/>
                  </a:cubicBezTo>
                  <a:close/>
                </a:path>
              </a:pathLst>
            </a:custGeom>
            <a:solidFill>
              <a:srgbClr val="FAE0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339" y="2427"/>
              <a:ext cx="70" cy="96"/>
            </a:xfrm>
            <a:custGeom>
              <a:avLst/>
              <a:gdLst/>
              <a:ahLst/>
              <a:cxnLst/>
              <a:rect l="l" t="t" r="r" b="b"/>
              <a:pathLst>
                <a:path w="71" h="97" extrusionOk="0">
                  <a:moveTo>
                    <a:pt x="55" y="94"/>
                  </a:moveTo>
                  <a:cubicBezTo>
                    <a:pt x="45" y="93"/>
                    <a:pt x="34" y="92"/>
                    <a:pt x="24" y="92"/>
                  </a:cubicBezTo>
                  <a:cubicBezTo>
                    <a:pt x="11" y="91"/>
                    <a:pt x="5" y="85"/>
                    <a:pt x="5" y="72"/>
                  </a:cubicBezTo>
                  <a:cubicBezTo>
                    <a:pt x="6" y="51"/>
                    <a:pt x="0" y="29"/>
                    <a:pt x="11" y="9"/>
                  </a:cubicBezTo>
                  <a:cubicBezTo>
                    <a:pt x="20" y="9"/>
                    <a:pt x="25" y="3"/>
                    <a:pt x="32" y="0"/>
                  </a:cubicBezTo>
                  <a:cubicBezTo>
                    <a:pt x="37" y="3"/>
                    <a:pt x="39" y="7"/>
                    <a:pt x="38" y="13"/>
                  </a:cubicBezTo>
                  <a:cubicBezTo>
                    <a:pt x="18" y="24"/>
                    <a:pt x="16" y="30"/>
                    <a:pt x="25" y="47"/>
                  </a:cubicBezTo>
                  <a:cubicBezTo>
                    <a:pt x="35" y="57"/>
                    <a:pt x="23" y="63"/>
                    <a:pt x="19" y="72"/>
                  </a:cubicBezTo>
                  <a:cubicBezTo>
                    <a:pt x="27" y="72"/>
                    <a:pt x="35" y="74"/>
                    <a:pt x="40" y="79"/>
                  </a:cubicBezTo>
                  <a:cubicBezTo>
                    <a:pt x="43" y="81"/>
                    <a:pt x="45" y="81"/>
                    <a:pt x="47" y="80"/>
                  </a:cubicBezTo>
                  <a:cubicBezTo>
                    <a:pt x="50" y="79"/>
                    <a:pt x="52" y="79"/>
                    <a:pt x="54" y="79"/>
                  </a:cubicBezTo>
                  <a:cubicBezTo>
                    <a:pt x="57" y="79"/>
                    <a:pt x="59" y="80"/>
                    <a:pt x="61" y="80"/>
                  </a:cubicBezTo>
                  <a:cubicBezTo>
                    <a:pt x="64" y="80"/>
                    <a:pt x="66" y="80"/>
                    <a:pt x="69" y="82"/>
                  </a:cubicBezTo>
                  <a:cubicBezTo>
                    <a:pt x="71" y="84"/>
                    <a:pt x="71" y="87"/>
                    <a:pt x="71" y="90"/>
                  </a:cubicBezTo>
                  <a:cubicBezTo>
                    <a:pt x="67" y="97"/>
                    <a:pt x="61" y="96"/>
                    <a:pt x="55" y="94"/>
                  </a:cubicBezTo>
                  <a:close/>
                </a:path>
              </a:pathLst>
            </a:custGeom>
            <a:solidFill>
              <a:srgbClr val="332A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690" y="2114"/>
              <a:ext cx="27" cy="112"/>
            </a:xfrm>
            <a:custGeom>
              <a:avLst/>
              <a:gdLst/>
              <a:ahLst/>
              <a:cxnLst/>
              <a:rect l="l" t="t" r="r" b="b"/>
              <a:pathLst>
                <a:path w="27" h="113" extrusionOk="0">
                  <a:moveTo>
                    <a:pt x="10" y="0"/>
                  </a:moveTo>
                  <a:cubicBezTo>
                    <a:pt x="18" y="0"/>
                    <a:pt x="23" y="3"/>
                    <a:pt x="22" y="12"/>
                  </a:cubicBezTo>
                  <a:cubicBezTo>
                    <a:pt x="18" y="38"/>
                    <a:pt x="24" y="64"/>
                    <a:pt x="23" y="91"/>
                  </a:cubicBezTo>
                  <a:cubicBezTo>
                    <a:pt x="24" y="98"/>
                    <a:pt x="27" y="106"/>
                    <a:pt x="20" y="113"/>
                  </a:cubicBezTo>
                  <a:cubicBezTo>
                    <a:pt x="11" y="111"/>
                    <a:pt x="11" y="102"/>
                    <a:pt x="9" y="95"/>
                  </a:cubicBezTo>
                  <a:cubicBezTo>
                    <a:pt x="9" y="86"/>
                    <a:pt x="7" y="78"/>
                    <a:pt x="7" y="70"/>
                  </a:cubicBezTo>
                  <a:cubicBezTo>
                    <a:pt x="12" y="58"/>
                    <a:pt x="0" y="48"/>
                    <a:pt x="2" y="35"/>
                  </a:cubicBezTo>
                  <a:cubicBezTo>
                    <a:pt x="2" y="34"/>
                    <a:pt x="3" y="32"/>
                    <a:pt x="3" y="30"/>
                  </a:cubicBezTo>
                  <a:cubicBezTo>
                    <a:pt x="4" y="29"/>
                    <a:pt x="5" y="27"/>
                    <a:pt x="6" y="26"/>
                  </a:cubicBezTo>
                  <a:cubicBezTo>
                    <a:pt x="10" y="20"/>
                    <a:pt x="9" y="15"/>
                    <a:pt x="8" y="9"/>
                  </a:cubicBezTo>
                  <a:cubicBezTo>
                    <a:pt x="7" y="7"/>
                    <a:pt x="7" y="6"/>
                    <a:pt x="7" y="4"/>
                  </a:cubicBezTo>
                  <a:cubicBezTo>
                    <a:pt x="8" y="2"/>
                    <a:pt x="9" y="1"/>
                    <a:pt x="10" y="0"/>
                  </a:cubicBezTo>
                  <a:close/>
                </a:path>
              </a:pathLst>
            </a:custGeom>
            <a:solidFill>
              <a:srgbClr val="3C32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380" y="2088"/>
              <a:ext cx="39" cy="59"/>
            </a:xfrm>
            <a:custGeom>
              <a:avLst/>
              <a:gdLst/>
              <a:ahLst/>
              <a:cxnLst/>
              <a:rect l="l" t="t" r="r" b="b"/>
              <a:pathLst>
                <a:path w="40" h="59" extrusionOk="0">
                  <a:moveTo>
                    <a:pt x="4" y="31"/>
                  </a:moveTo>
                  <a:cubicBezTo>
                    <a:pt x="0" y="22"/>
                    <a:pt x="12" y="14"/>
                    <a:pt x="3" y="6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6" y="0"/>
                    <a:pt x="8" y="0"/>
                    <a:pt x="11" y="1"/>
                  </a:cubicBezTo>
                  <a:cubicBezTo>
                    <a:pt x="16" y="3"/>
                    <a:pt x="18" y="7"/>
                    <a:pt x="20" y="11"/>
                  </a:cubicBezTo>
                  <a:cubicBezTo>
                    <a:pt x="23" y="17"/>
                    <a:pt x="26" y="23"/>
                    <a:pt x="30" y="29"/>
                  </a:cubicBezTo>
                  <a:cubicBezTo>
                    <a:pt x="34" y="35"/>
                    <a:pt x="39" y="40"/>
                    <a:pt x="40" y="47"/>
                  </a:cubicBezTo>
                  <a:cubicBezTo>
                    <a:pt x="39" y="53"/>
                    <a:pt x="36" y="57"/>
                    <a:pt x="31" y="59"/>
                  </a:cubicBezTo>
                  <a:cubicBezTo>
                    <a:pt x="16" y="55"/>
                    <a:pt x="15" y="38"/>
                    <a:pt x="4" y="31"/>
                  </a:cubicBezTo>
                  <a:close/>
                </a:path>
              </a:pathLst>
            </a:custGeom>
            <a:solidFill>
              <a:srgbClr val="DCC4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382" y="2035"/>
              <a:ext cx="42" cy="55"/>
            </a:xfrm>
            <a:custGeom>
              <a:avLst/>
              <a:gdLst/>
              <a:ahLst/>
              <a:cxnLst/>
              <a:rect l="l" t="t" r="r" b="b"/>
              <a:pathLst>
                <a:path w="43" h="56" extrusionOk="0">
                  <a:moveTo>
                    <a:pt x="9" y="56"/>
                  </a:moveTo>
                  <a:cubicBezTo>
                    <a:pt x="6" y="56"/>
                    <a:pt x="4" y="56"/>
                    <a:pt x="1" y="56"/>
                  </a:cubicBezTo>
                  <a:cubicBezTo>
                    <a:pt x="0" y="43"/>
                    <a:pt x="8" y="37"/>
                    <a:pt x="21" y="35"/>
                  </a:cubicBezTo>
                  <a:cubicBezTo>
                    <a:pt x="1" y="25"/>
                    <a:pt x="10" y="13"/>
                    <a:pt x="14" y="1"/>
                  </a:cubicBezTo>
                  <a:cubicBezTo>
                    <a:pt x="17" y="0"/>
                    <a:pt x="19" y="2"/>
                    <a:pt x="20" y="5"/>
                  </a:cubicBezTo>
                  <a:cubicBezTo>
                    <a:pt x="23" y="12"/>
                    <a:pt x="24" y="18"/>
                    <a:pt x="29" y="24"/>
                  </a:cubicBezTo>
                  <a:cubicBezTo>
                    <a:pt x="43" y="39"/>
                    <a:pt x="42" y="41"/>
                    <a:pt x="24" y="49"/>
                  </a:cubicBezTo>
                  <a:cubicBezTo>
                    <a:pt x="22" y="50"/>
                    <a:pt x="20" y="50"/>
                    <a:pt x="18" y="51"/>
                  </a:cubicBezTo>
                  <a:cubicBezTo>
                    <a:pt x="15" y="52"/>
                    <a:pt x="12" y="55"/>
                    <a:pt x="9" y="56"/>
                  </a:cubicBezTo>
                  <a:close/>
                </a:path>
              </a:pathLst>
            </a:custGeom>
            <a:solidFill>
              <a:srgbClr val="3C31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395" y="1998"/>
              <a:ext cx="107" cy="42"/>
            </a:xfrm>
            <a:custGeom>
              <a:avLst/>
              <a:gdLst/>
              <a:ahLst/>
              <a:cxnLst/>
              <a:rect l="l" t="t" r="r" b="b"/>
              <a:pathLst>
                <a:path w="108" h="42" extrusionOk="0">
                  <a:moveTo>
                    <a:pt x="3" y="42"/>
                  </a:moveTo>
                  <a:cubicBezTo>
                    <a:pt x="2" y="41"/>
                    <a:pt x="1" y="39"/>
                    <a:pt x="0" y="38"/>
                  </a:cubicBezTo>
                  <a:cubicBezTo>
                    <a:pt x="12" y="4"/>
                    <a:pt x="12" y="4"/>
                    <a:pt x="47" y="5"/>
                  </a:cubicBezTo>
                  <a:cubicBezTo>
                    <a:pt x="62" y="5"/>
                    <a:pt x="78" y="5"/>
                    <a:pt x="94" y="5"/>
                  </a:cubicBezTo>
                  <a:cubicBezTo>
                    <a:pt x="99" y="4"/>
                    <a:pt x="105" y="0"/>
                    <a:pt x="108" y="9"/>
                  </a:cubicBezTo>
                  <a:cubicBezTo>
                    <a:pt x="106" y="12"/>
                    <a:pt x="103" y="13"/>
                    <a:pt x="99" y="14"/>
                  </a:cubicBezTo>
                  <a:cubicBezTo>
                    <a:pt x="96" y="15"/>
                    <a:pt x="93" y="15"/>
                    <a:pt x="89" y="15"/>
                  </a:cubicBezTo>
                  <a:cubicBezTo>
                    <a:pt x="73" y="15"/>
                    <a:pt x="56" y="15"/>
                    <a:pt x="40" y="15"/>
                  </a:cubicBezTo>
                  <a:cubicBezTo>
                    <a:pt x="28" y="15"/>
                    <a:pt x="21" y="21"/>
                    <a:pt x="15" y="31"/>
                  </a:cubicBezTo>
                  <a:cubicBezTo>
                    <a:pt x="13" y="36"/>
                    <a:pt x="11" y="42"/>
                    <a:pt x="3" y="42"/>
                  </a:cubicBezTo>
                  <a:close/>
                </a:path>
              </a:pathLst>
            </a:custGeom>
            <a:solidFill>
              <a:srgbClr val="3F35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401" y="2326"/>
              <a:ext cx="42" cy="59"/>
            </a:xfrm>
            <a:custGeom>
              <a:avLst/>
              <a:gdLst/>
              <a:ahLst/>
              <a:cxnLst/>
              <a:rect l="l" t="t" r="r" b="b"/>
              <a:pathLst>
                <a:path w="42" h="59" extrusionOk="0">
                  <a:moveTo>
                    <a:pt x="13" y="2"/>
                  </a:moveTo>
                  <a:cubicBezTo>
                    <a:pt x="17" y="17"/>
                    <a:pt x="33" y="8"/>
                    <a:pt x="41" y="15"/>
                  </a:cubicBezTo>
                  <a:cubicBezTo>
                    <a:pt x="42" y="23"/>
                    <a:pt x="37" y="27"/>
                    <a:pt x="32" y="29"/>
                  </a:cubicBezTo>
                  <a:cubicBezTo>
                    <a:pt x="24" y="34"/>
                    <a:pt x="22" y="42"/>
                    <a:pt x="21" y="51"/>
                  </a:cubicBezTo>
                  <a:cubicBezTo>
                    <a:pt x="20" y="55"/>
                    <a:pt x="19" y="59"/>
                    <a:pt x="14" y="58"/>
                  </a:cubicBezTo>
                  <a:cubicBezTo>
                    <a:pt x="15" y="46"/>
                    <a:pt x="0" y="32"/>
                    <a:pt x="18" y="21"/>
                  </a:cubicBezTo>
                  <a:cubicBezTo>
                    <a:pt x="19" y="21"/>
                    <a:pt x="6" y="15"/>
                    <a:pt x="6" y="6"/>
                  </a:cubicBezTo>
                  <a:cubicBezTo>
                    <a:pt x="7" y="4"/>
                    <a:pt x="8" y="0"/>
                    <a:pt x="13" y="2"/>
                  </a:cubicBezTo>
                  <a:close/>
                </a:path>
              </a:pathLst>
            </a:custGeom>
            <a:solidFill>
              <a:srgbClr val="3C33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577" y="1982"/>
              <a:ext cx="96" cy="23"/>
            </a:xfrm>
            <a:custGeom>
              <a:avLst/>
              <a:gdLst/>
              <a:ahLst/>
              <a:cxnLst/>
              <a:rect l="l" t="t" r="r" b="b"/>
              <a:pathLst>
                <a:path w="97" h="23" extrusionOk="0">
                  <a:moveTo>
                    <a:pt x="44" y="5"/>
                  </a:moveTo>
                  <a:cubicBezTo>
                    <a:pt x="55" y="5"/>
                    <a:pt x="67" y="5"/>
                    <a:pt x="78" y="5"/>
                  </a:cubicBezTo>
                  <a:cubicBezTo>
                    <a:pt x="84" y="5"/>
                    <a:pt x="92" y="0"/>
                    <a:pt x="97" y="8"/>
                  </a:cubicBezTo>
                  <a:cubicBezTo>
                    <a:pt x="86" y="20"/>
                    <a:pt x="72" y="18"/>
                    <a:pt x="58" y="19"/>
                  </a:cubicBezTo>
                  <a:cubicBezTo>
                    <a:pt x="51" y="19"/>
                    <a:pt x="43" y="19"/>
                    <a:pt x="36" y="21"/>
                  </a:cubicBezTo>
                  <a:cubicBezTo>
                    <a:pt x="28" y="23"/>
                    <a:pt x="20" y="23"/>
                    <a:pt x="13" y="23"/>
                  </a:cubicBezTo>
                  <a:cubicBezTo>
                    <a:pt x="8" y="21"/>
                    <a:pt x="1" y="22"/>
                    <a:pt x="0" y="14"/>
                  </a:cubicBezTo>
                  <a:cubicBezTo>
                    <a:pt x="15" y="12"/>
                    <a:pt x="30" y="12"/>
                    <a:pt x="44" y="5"/>
                  </a:cubicBezTo>
                  <a:close/>
                </a:path>
              </a:pathLst>
            </a:custGeom>
            <a:solidFill>
              <a:srgbClr val="3F33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705" y="2272"/>
              <a:ext cx="26" cy="54"/>
            </a:xfrm>
            <a:custGeom>
              <a:avLst/>
              <a:gdLst/>
              <a:ahLst/>
              <a:cxnLst/>
              <a:rect l="l" t="t" r="r" b="b"/>
              <a:pathLst>
                <a:path w="26" h="55" extrusionOk="0">
                  <a:moveTo>
                    <a:pt x="16" y="0"/>
                  </a:moveTo>
                  <a:cubicBezTo>
                    <a:pt x="19" y="17"/>
                    <a:pt x="23" y="33"/>
                    <a:pt x="26" y="49"/>
                  </a:cubicBezTo>
                  <a:cubicBezTo>
                    <a:pt x="26" y="52"/>
                    <a:pt x="25" y="54"/>
                    <a:pt x="22" y="55"/>
                  </a:cubicBezTo>
                  <a:cubicBezTo>
                    <a:pt x="21" y="55"/>
                    <a:pt x="19" y="55"/>
                    <a:pt x="18" y="54"/>
                  </a:cubicBezTo>
                  <a:cubicBezTo>
                    <a:pt x="16" y="53"/>
                    <a:pt x="15" y="51"/>
                    <a:pt x="14" y="50"/>
                  </a:cubicBezTo>
                  <a:cubicBezTo>
                    <a:pt x="13" y="47"/>
                    <a:pt x="11" y="45"/>
                    <a:pt x="9" y="42"/>
                  </a:cubicBezTo>
                  <a:cubicBezTo>
                    <a:pt x="8" y="40"/>
                    <a:pt x="8" y="39"/>
                    <a:pt x="7" y="37"/>
                  </a:cubicBezTo>
                  <a:cubicBezTo>
                    <a:pt x="6" y="33"/>
                    <a:pt x="3" y="30"/>
                    <a:pt x="1" y="26"/>
                  </a:cubicBezTo>
                  <a:cubicBezTo>
                    <a:pt x="0" y="24"/>
                    <a:pt x="0" y="22"/>
                    <a:pt x="1" y="19"/>
                  </a:cubicBezTo>
                  <a:cubicBezTo>
                    <a:pt x="2" y="17"/>
                    <a:pt x="3" y="15"/>
                    <a:pt x="5" y="13"/>
                  </a:cubicBezTo>
                  <a:cubicBezTo>
                    <a:pt x="8" y="12"/>
                    <a:pt x="8" y="10"/>
                    <a:pt x="6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2"/>
                    <a:pt x="13" y="0"/>
                    <a:pt x="16" y="0"/>
                  </a:cubicBezTo>
                  <a:close/>
                </a:path>
              </a:pathLst>
            </a:custGeom>
            <a:solidFill>
              <a:srgbClr val="453C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35"/>
            <p:cNvSpPr/>
            <p:nvPr/>
          </p:nvSpPr>
          <p:spPr>
            <a:xfrm>
              <a:off x="379" y="2375"/>
              <a:ext cx="64" cy="36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37" y="9"/>
                  </a:moveTo>
                  <a:cubicBezTo>
                    <a:pt x="38" y="6"/>
                    <a:pt x="40" y="3"/>
                    <a:pt x="41" y="0"/>
                  </a:cubicBezTo>
                  <a:cubicBezTo>
                    <a:pt x="49" y="11"/>
                    <a:pt x="61" y="19"/>
                    <a:pt x="65" y="33"/>
                  </a:cubicBezTo>
                  <a:cubicBezTo>
                    <a:pt x="62" y="35"/>
                    <a:pt x="59" y="36"/>
                    <a:pt x="56" y="36"/>
                  </a:cubicBezTo>
                  <a:cubicBezTo>
                    <a:pt x="48" y="35"/>
                    <a:pt x="39" y="35"/>
                    <a:pt x="31" y="35"/>
                  </a:cubicBezTo>
                  <a:cubicBezTo>
                    <a:pt x="21" y="35"/>
                    <a:pt x="11" y="36"/>
                    <a:pt x="2" y="32"/>
                  </a:cubicBezTo>
                  <a:cubicBezTo>
                    <a:pt x="0" y="25"/>
                    <a:pt x="0" y="25"/>
                    <a:pt x="12" y="22"/>
                  </a:cubicBezTo>
                  <a:cubicBezTo>
                    <a:pt x="21" y="20"/>
                    <a:pt x="38" y="31"/>
                    <a:pt x="37" y="9"/>
                  </a:cubicBezTo>
                  <a:close/>
                </a:path>
              </a:pathLst>
            </a:custGeom>
            <a:solidFill>
              <a:srgbClr val="453B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35"/>
            <p:cNvSpPr/>
            <p:nvPr/>
          </p:nvSpPr>
          <p:spPr>
            <a:xfrm>
              <a:off x="548" y="2535"/>
              <a:ext cx="47" cy="26"/>
            </a:xfrm>
            <a:custGeom>
              <a:avLst/>
              <a:gdLst/>
              <a:ahLst/>
              <a:cxnLst/>
              <a:rect l="l" t="t" r="r" b="b"/>
              <a:pathLst>
                <a:path w="47" h="27" extrusionOk="0">
                  <a:moveTo>
                    <a:pt x="41" y="27"/>
                  </a:moveTo>
                  <a:cubicBezTo>
                    <a:pt x="28" y="23"/>
                    <a:pt x="15" y="19"/>
                    <a:pt x="1" y="16"/>
                  </a:cubicBezTo>
                  <a:cubicBezTo>
                    <a:pt x="0" y="7"/>
                    <a:pt x="7" y="5"/>
                    <a:pt x="12" y="2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34" y="2"/>
                    <a:pt x="38" y="13"/>
                    <a:pt x="45" y="19"/>
                  </a:cubicBezTo>
                  <a:cubicBezTo>
                    <a:pt x="47" y="23"/>
                    <a:pt x="45" y="26"/>
                    <a:pt x="41" y="27"/>
                  </a:cubicBezTo>
                  <a:close/>
                </a:path>
              </a:pathLst>
            </a:custGeom>
            <a:solidFill>
              <a:srgbClr val="5244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35"/>
            <p:cNvSpPr/>
            <p:nvPr/>
          </p:nvSpPr>
          <p:spPr>
            <a:xfrm>
              <a:off x="390" y="2252"/>
              <a:ext cx="21" cy="53"/>
            </a:xfrm>
            <a:custGeom>
              <a:avLst/>
              <a:gdLst/>
              <a:ahLst/>
              <a:cxnLst/>
              <a:rect l="l" t="t" r="r" b="b"/>
              <a:pathLst>
                <a:path w="21" h="53" extrusionOk="0">
                  <a:moveTo>
                    <a:pt x="0" y="21"/>
                  </a:moveTo>
                  <a:cubicBezTo>
                    <a:pt x="0" y="20"/>
                    <a:pt x="1" y="19"/>
                    <a:pt x="1" y="17"/>
                  </a:cubicBezTo>
                  <a:cubicBezTo>
                    <a:pt x="4" y="12"/>
                    <a:pt x="6" y="6"/>
                    <a:pt x="9" y="0"/>
                  </a:cubicBezTo>
                  <a:cubicBezTo>
                    <a:pt x="11" y="0"/>
                    <a:pt x="12" y="0"/>
                    <a:pt x="14" y="1"/>
                  </a:cubicBezTo>
                  <a:cubicBezTo>
                    <a:pt x="17" y="5"/>
                    <a:pt x="21" y="8"/>
                    <a:pt x="15" y="13"/>
                  </a:cubicBezTo>
                  <a:cubicBezTo>
                    <a:pt x="10" y="16"/>
                    <a:pt x="8" y="19"/>
                    <a:pt x="12" y="25"/>
                  </a:cubicBezTo>
                  <a:cubicBezTo>
                    <a:pt x="18" y="34"/>
                    <a:pt x="18" y="43"/>
                    <a:pt x="16" y="53"/>
                  </a:cubicBezTo>
                  <a:cubicBezTo>
                    <a:pt x="0" y="48"/>
                    <a:pt x="8" y="31"/>
                    <a:pt x="0" y="21"/>
                  </a:cubicBezTo>
                  <a:close/>
                </a:path>
              </a:pathLst>
            </a:custGeom>
            <a:solidFill>
              <a:srgbClr val="453A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35"/>
            <p:cNvSpPr/>
            <p:nvPr/>
          </p:nvSpPr>
          <p:spPr>
            <a:xfrm>
              <a:off x="712" y="2320"/>
              <a:ext cx="37" cy="53"/>
            </a:xfrm>
            <a:custGeom>
              <a:avLst/>
              <a:gdLst/>
              <a:ahLst/>
              <a:cxnLst/>
              <a:rect l="l" t="t" r="r" b="b"/>
              <a:pathLst>
                <a:path w="38" h="53" extrusionOk="0">
                  <a:moveTo>
                    <a:pt x="15" y="6"/>
                  </a:moveTo>
                  <a:cubicBezTo>
                    <a:pt x="17" y="4"/>
                    <a:pt x="18" y="2"/>
                    <a:pt x="19" y="0"/>
                  </a:cubicBezTo>
                  <a:cubicBezTo>
                    <a:pt x="25" y="13"/>
                    <a:pt x="38" y="26"/>
                    <a:pt x="15" y="36"/>
                  </a:cubicBezTo>
                  <a:cubicBezTo>
                    <a:pt x="14" y="36"/>
                    <a:pt x="16" y="43"/>
                    <a:pt x="16" y="47"/>
                  </a:cubicBezTo>
                  <a:cubicBezTo>
                    <a:pt x="17" y="49"/>
                    <a:pt x="17" y="51"/>
                    <a:pt x="16" y="52"/>
                  </a:cubicBezTo>
                  <a:cubicBezTo>
                    <a:pt x="7" y="53"/>
                    <a:pt x="5" y="46"/>
                    <a:pt x="2" y="40"/>
                  </a:cubicBezTo>
                  <a:cubicBezTo>
                    <a:pt x="0" y="33"/>
                    <a:pt x="5" y="28"/>
                    <a:pt x="9" y="23"/>
                  </a:cubicBezTo>
                  <a:cubicBezTo>
                    <a:pt x="14" y="18"/>
                    <a:pt x="11" y="11"/>
                    <a:pt x="15" y="6"/>
                  </a:cubicBezTo>
                  <a:close/>
                </a:path>
              </a:pathLst>
            </a:custGeom>
            <a:solidFill>
              <a:srgbClr val="3B32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35"/>
            <p:cNvSpPr/>
            <p:nvPr/>
          </p:nvSpPr>
          <p:spPr>
            <a:xfrm>
              <a:off x="589" y="2544"/>
              <a:ext cx="37" cy="26"/>
            </a:xfrm>
            <a:custGeom>
              <a:avLst/>
              <a:gdLst/>
              <a:ahLst/>
              <a:cxnLst/>
              <a:rect l="l" t="t" r="r" b="b"/>
              <a:pathLst>
                <a:path w="38" h="27" extrusionOk="0">
                  <a:moveTo>
                    <a:pt x="0" y="18"/>
                  </a:moveTo>
                  <a:cubicBezTo>
                    <a:pt x="2" y="16"/>
                    <a:pt x="3" y="14"/>
                    <a:pt x="4" y="11"/>
                  </a:cubicBezTo>
                  <a:cubicBezTo>
                    <a:pt x="6" y="8"/>
                    <a:pt x="9" y="6"/>
                    <a:pt x="12" y="5"/>
                  </a:cubicBezTo>
                  <a:cubicBezTo>
                    <a:pt x="14" y="5"/>
                    <a:pt x="15" y="5"/>
                    <a:pt x="17" y="5"/>
                  </a:cubicBezTo>
                  <a:cubicBezTo>
                    <a:pt x="33" y="0"/>
                    <a:pt x="38" y="8"/>
                    <a:pt x="36" y="23"/>
                  </a:cubicBezTo>
                  <a:cubicBezTo>
                    <a:pt x="36" y="24"/>
                    <a:pt x="36" y="25"/>
                    <a:pt x="36" y="27"/>
                  </a:cubicBezTo>
                  <a:cubicBezTo>
                    <a:pt x="24" y="25"/>
                    <a:pt x="12" y="24"/>
                    <a:pt x="0" y="18"/>
                  </a:cubicBezTo>
                  <a:close/>
                </a:path>
              </a:pathLst>
            </a:custGeom>
            <a:solidFill>
              <a:srgbClr val="4B37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35"/>
            <p:cNvSpPr/>
            <p:nvPr/>
          </p:nvSpPr>
          <p:spPr>
            <a:xfrm>
              <a:off x="699" y="2204"/>
              <a:ext cx="20" cy="64"/>
            </a:xfrm>
            <a:custGeom>
              <a:avLst/>
              <a:gdLst/>
              <a:ahLst/>
              <a:cxnLst/>
              <a:rect l="l" t="t" r="r" b="b"/>
              <a:pathLst>
                <a:path w="20" h="64" extrusionOk="0">
                  <a:moveTo>
                    <a:pt x="10" y="21"/>
                  </a:moveTo>
                  <a:cubicBezTo>
                    <a:pt x="16" y="15"/>
                    <a:pt x="11" y="7"/>
                    <a:pt x="14" y="0"/>
                  </a:cubicBezTo>
                  <a:cubicBezTo>
                    <a:pt x="16" y="18"/>
                    <a:pt x="18" y="36"/>
                    <a:pt x="20" y="54"/>
                  </a:cubicBezTo>
                  <a:cubicBezTo>
                    <a:pt x="18" y="56"/>
                    <a:pt x="20" y="64"/>
                    <a:pt x="13" y="61"/>
                  </a:cubicBezTo>
                  <a:cubicBezTo>
                    <a:pt x="9" y="57"/>
                    <a:pt x="9" y="52"/>
                    <a:pt x="7" y="47"/>
                  </a:cubicBezTo>
                  <a:cubicBezTo>
                    <a:pt x="6" y="46"/>
                    <a:pt x="5" y="44"/>
                    <a:pt x="4" y="43"/>
                  </a:cubicBezTo>
                  <a:cubicBezTo>
                    <a:pt x="3" y="42"/>
                    <a:pt x="2" y="41"/>
                    <a:pt x="2" y="39"/>
                  </a:cubicBezTo>
                  <a:cubicBezTo>
                    <a:pt x="1" y="37"/>
                    <a:pt x="0" y="35"/>
                    <a:pt x="0" y="33"/>
                  </a:cubicBezTo>
                  <a:cubicBezTo>
                    <a:pt x="0" y="31"/>
                    <a:pt x="0" y="30"/>
                    <a:pt x="1" y="28"/>
                  </a:cubicBezTo>
                  <a:cubicBezTo>
                    <a:pt x="2" y="27"/>
                    <a:pt x="3" y="26"/>
                    <a:pt x="4" y="25"/>
                  </a:cubicBezTo>
                  <a:cubicBezTo>
                    <a:pt x="6" y="23"/>
                    <a:pt x="7" y="22"/>
                    <a:pt x="10" y="21"/>
                  </a:cubicBezTo>
                  <a:close/>
                </a:path>
              </a:pathLst>
            </a:custGeom>
            <a:solidFill>
              <a:srgbClr val="5247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35"/>
            <p:cNvSpPr/>
            <p:nvPr/>
          </p:nvSpPr>
          <p:spPr>
            <a:xfrm>
              <a:off x="733" y="2387"/>
              <a:ext cx="17" cy="46"/>
            </a:xfrm>
            <a:custGeom>
              <a:avLst/>
              <a:gdLst/>
              <a:ahLst/>
              <a:cxnLst/>
              <a:rect l="l" t="t" r="r" b="b"/>
              <a:pathLst>
                <a:path w="18" h="47" extrusionOk="0">
                  <a:moveTo>
                    <a:pt x="18" y="41"/>
                  </a:moveTo>
                  <a:cubicBezTo>
                    <a:pt x="15" y="43"/>
                    <a:pt x="11" y="44"/>
                    <a:pt x="7" y="45"/>
                  </a:cubicBezTo>
                  <a:cubicBezTo>
                    <a:pt x="6" y="47"/>
                    <a:pt x="5" y="47"/>
                    <a:pt x="3" y="46"/>
                  </a:cubicBezTo>
                  <a:cubicBezTo>
                    <a:pt x="2" y="45"/>
                    <a:pt x="1" y="44"/>
                    <a:pt x="1" y="42"/>
                  </a:cubicBezTo>
                  <a:cubicBezTo>
                    <a:pt x="1" y="40"/>
                    <a:pt x="1" y="39"/>
                    <a:pt x="2" y="37"/>
                  </a:cubicBezTo>
                  <a:cubicBezTo>
                    <a:pt x="3" y="34"/>
                    <a:pt x="4" y="31"/>
                    <a:pt x="3" y="28"/>
                  </a:cubicBezTo>
                  <a:cubicBezTo>
                    <a:pt x="3" y="27"/>
                    <a:pt x="3" y="25"/>
                    <a:pt x="3" y="23"/>
                  </a:cubicBezTo>
                  <a:cubicBezTo>
                    <a:pt x="3" y="17"/>
                    <a:pt x="0" y="10"/>
                    <a:pt x="1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7" y="2"/>
                    <a:pt x="11" y="0"/>
                    <a:pt x="14" y="1"/>
                  </a:cubicBezTo>
                  <a:cubicBezTo>
                    <a:pt x="16" y="15"/>
                    <a:pt x="17" y="28"/>
                    <a:pt x="18" y="41"/>
                  </a:cubicBezTo>
                  <a:close/>
                </a:path>
              </a:pathLst>
            </a:custGeom>
            <a:solidFill>
              <a:srgbClr val="3D34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35"/>
            <p:cNvSpPr/>
            <p:nvPr/>
          </p:nvSpPr>
          <p:spPr>
            <a:xfrm>
              <a:off x="393" y="2506"/>
              <a:ext cx="53" cy="22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4"/>
                  </a:moveTo>
                  <a:cubicBezTo>
                    <a:pt x="6" y="13"/>
                    <a:pt x="13" y="14"/>
                    <a:pt x="13" y="5"/>
                  </a:cubicBezTo>
                  <a:cubicBezTo>
                    <a:pt x="22" y="0"/>
                    <a:pt x="29" y="9"/>
                    <a:pt x="37" y="7"/>
                  </a:cubicBezTo>
                  <a:cubicBezTo>
                    <a:pt x="42" y="8"/>
                    <a:pt x="46" y="9"/>
                    <a:pt x="51" y="11"/>
                  </a:cubicBezTo>
                  <a:cubicBezTo>
                    <a:pt x="53" y="18"/>
                    <a:pt x="53" y="18"/>
                    <a:pt x="41" y="21"/>
                  </a:cubicBezTo>
                  <a:cubicBezTo>
                    <a:pt x="40" y="21"/>
                    <a:pt x="38" y="21"/>
                    <a:pt x="37" y="22"/>
                  </a:cubicBezTo>
                  <a:cubicBezTo>
                    <a:pt x="25" y="19"/>
                    <a:pt x="13" y="16"/>
                    <a:pt x="0" y="14"/>
                  </a:cubicBezTo>
                  <a:close/>
                </a:path>
              </a:pathLst>
            </a:custGeom>
            <a:solidFill>
              <a:srgbClr val="4B41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35"/>
            <p:cNvSpPr/>
            <p:nvPr/>
          </p:nvSpPr>
          <p:spPr>
            <a:xfrm>
              <a:off x="350" y="2412"/>
              <a:ext cx="24" cy="24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21" y="16"/>
                  </a:moveTo>
                  <a:cubicBezTo>
                    <a:pt x="16" y="24"/>
                    <a:pt x="9" y="25"/>
                    <a:pt x="0" y="24"/>
                  </a:cubicBezTo>
                  <a:cubicBezTo>
                    <a:pt x="0" y="18"/>
                    <a:pt x="19" y="23"/>
                    <a:pt x="7" y="10"/>
                  </a:cubicBezTo>
                  <a:cubicBezTo>
                    <a:pt x="4" y="8"/>
                    <a:pt x="8" y="2"/>
                    <a:pt x="13" y="0"/>
                  </a:cubicBezTo>
                  <a:cubicBezTo>
                    <a:pt x="16" y="0"/>
                    <a:pt x="18" y="2"/>
                    <a:pt x="19" y="4"/>
                  </a:cubicBezTo>
                  <a:cubicBezTo>
                    <a:pt x="21" y="8"/>
                    <a:pt x="24" y="12"/>
                    <a:pt x="21" y="16"/>
                  </a:cubicBezTo>
                  <a:close/>
                </a:path>
              </a:pathLst>
            </a:custGeom>
            <a:solidFill>
              <a:srgbClr val="564E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35"/>
            <p:cNvSpPr/>
            <p:nvPr/>
          </p:nvSpPr>
          <p:spPr>
            <a:xfrm>
              <a:off x="560" y="1995"/>
              <a:ext cx="42" cy="17"/>
            </a:xfrm>
            <a:custGeom>
              <a:avLst/>
              <a:gdLst/>
              <a:ahLst/>
              <a:cxnLst/>
              <a:rect l="l" t="t" r="r" b="b"/>
              <a:pathLst>
                <a:path w="42" h="17" extrusionOk="0">
                  <a:moveTo>
                    <a:pt x="17" y="1"/>
                  </a:moveTo>
                  <a:cubicBezTo>
                    <a:pt x="22" y="3"/>
                    <a:pt x="26" y="4"/>
                    <a:pt x="30" y="5"/>
                  </a:cubicBezTo>
                  <a:cubicBezTo>
                    <a:pt x="32" y="8"/>
                    <a:pt x="42" y="6"/>
                    <a:pt x="36" y="14"/>
                  </a:cubicBezTo>
                  <a:cubicBezTo>
                    <a:pt x="32" y="17"/>
                    <a:pt x="27" y="17"/>
                    <a:pt x="22" y="16"/>
                  </a:cubicBezTo>
                  <a:cubicBezTo>
                    <a:pt x="16" y="14"/>
                    <a:pt x="11" y="13"/>
                    <a:pt x="5" y="11"/>
                  </a:cubicBezTo>
                  <a:cubicBezTo>
                    <a:pt x="3" y="9"/>
                    <a:pt x="1" y="7"/>
                    <a:pt x="0" y="4"/>
                  </a:cubicBezTo>
                  <a:cubicBezTo>
                    <a:pt x="6" y="1"/>
                    <a:pt x="11" y="0"/>
                    <a:pt x="17" y="1"/>
                  </a:cubicBezTo>
                  <a:close/>
                </a:path>
              </a:pathLst>
            </a:custGeom>
            <a:solidFill>
              <a:srgbClr val="6F61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35"/>
            <p:cNvSpPr/>
            <p:nvPr/>
          </p:nvSpPr>
          <p:spPr>
            <a:xfrm>
              <a:off x="728" y="2366"/>
              <a:ext cx="21" cy="27"/>
            </a:xfrm>
            <a:custGeom>
              <a:avLst/>
              <a:gdLst/>
              <a:ahLst/>
              <a:cxnLst/>
              <a:rect l="l" t="t" r="r" b="b"/>
              <a:pathLst>
                <a:path w="22" h="27" extrusionOk="0">
                  <a:moveTo>
                    <a:pt x="19" y="22"/>
                  </a:moveTo>
                  <a:cubicBezTo>
                    <a:pt x="17" y="23"/>
                    <a:pt x="15" y="27"/>
                    <a:pt x="12" y="23"/>
                  </a:cubicBezTo>
                  <a:cubicBezTo>
                    <a:pt x="8" y="19"/>
                    <a:pt x="6" y="14"/>
                    <a:pt x="2" y="10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6" y="0"/>
                    <a:pt x="22" y="7"/>
                    <a:pt x="19" y="22"/>
                  </a:cubicBezTo>
                  <a:close/>
                </a:path>
              </a:pathLst>
            </a:custGeom>
            <a:solidFill>
              <a:srgbClr val="4F44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35"/>
            <p:cNvSpPr/>
            <p:nvPr/>
          </p:nvSpPr>
          <p:spPr>
            <a:xfrm>
              <a:off x="489" y="1999"/>
              <a:ext cx="37" cy="15"/>
            </a:xfrm>
            <a:custGeom>
              <a:avLst/>
              <a:gdLst/>
              <a:ahLst/>
              <a:cxnLst/>
              <a:rect l="l" t="t" r="r" b="b"/>
              <a:pathLst>
                <a:path w="38" h="15" extrusionOk="0">
                  <a:moveTo>
                    <a:pt x="13" y="7"/>
                  </a:moveTo>
                  <a:cubicBezTo>
                    <a:pt x="8" y="6"/>
                    <a:pt x="4" y="5"/>
                    <a:pt x="0" y="4"/>
                  </a:cubicBezTo>
                  <a:cubicBezTo>
                    <a:pt x="9" y="1"/>
                    <a:pt x="19" y="0"/>
                    <a:pt x="29" y="1"/>
                  </a:cubicBezTo>
                  <a:cubicBezTo>
                    <a:pt x="32" y="4"/>
                    <a:pt x="38" y="1"/>
                    <a:pt x="38" y="7"/>
                  </a:cubicBezTo>
                  <a:cubicBezTo>
                    <a:pt x="37" y="9"/>
                    <a:pt x="36" y="11"/>
                    <a:pt x="34" y="12"/>
                  </a:cubicBezTo>
                  <a:cubicBezTo>
                    <a:pt x="26" y="14"/>
                    <a:pt x="19" y="15"/>
                    <a:pt x="13" y="7"/>
                  </a:cubicBezTo>
                  <a:close/>
                </a:path>
              </a:pathLst>
            </a:custGeom>
            <a:solidFill>
              <a:srgbClr val="6256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35"/>
            <p:cNvSpPr/>
            <p:nvPr/>
          </p:nvSpPr>
          <p:spPr>
            <a:xfrm>
              <a:off x="683" y="2096"/>
              <a:ext cx="22" cy="24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7" y="18"/>
                  </a:moveTo>
                  <a:cubicBezTo>
                    <a:pt x="17" y="19"/>
                    <a:pt x="17" y="21"/>
                    <a:pt x="17" y="23"/>
                  </a:cubicBezTo>
                  <a:cubicBezTo>
                    <a:pt x="8" y="24"/>
                    <a:pt x="2" y="21"/>
                    <a:pt x="1" y="13"/>
                  </a:cubicBezTo>
                  <a:cubicBezTo>
                    <a:pt x="0" y="6"/>
                    <a:pt x="4" y="0"/>
                    <a:pt x="13" y="3"/>
                  </a:cubicBezTo>
                  <a:cubicBezTo>
                    <a:pt x="16" y="4"/>
                    <a:pt x="19" y="5"/>
                    <a:pt x="22" y="7"/>
                  </a:cubicBezTo>
                  <a:cubicBezTo>
                    <a:pt x="19" y="10"/>
                    <a:pt x="9" y="10"/>
                    <a:pt x="17" y="18"/>
                  </a:cubicBezTo>
                  <a:close/>
                </a:path>
              </a:pathLst>
            </a:custGeom>
            <a:solidFill>
              <a:srgbClr val="483E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35"/>
            <p:cNvSpPr/>
            <p:nvPr/>
          </p:nvSpPr>
          <p:spPr>
            <a:xfrm>
              <a:off x="363" y="2391"/>
              <a:ext cx="27" cy="25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4" y="25"/>
                  </a:moveTo>
                  <a:cubicBezTo>
                    <a:pt x="2" y="24"/>
                    <a:pt x="1" y="22"/>
                    <a:pt x="0" y="21"/>
                  </a:cubicBezTo>
                  <a:cubicBezTo>
                    <a:pt x="6" y="10"/>
                    <a:pt x="13" y="0"/>
                    <a:pt x="28" y="6"/>
                  </a:cubicBezTo>
                  <a:cubicBezTo>
                    <a:pt x="24" y="9"/>
                    <a:pt x="20" y="11"/>
                    <a:pt x="16" y="13"/>
                  </a:cubicBezTo>
                  <a:cubicBezTo>
                    <a:pt x="15" y="20"/>
                    <a:pt x="11" y="24"/>
                    <a:pt x="4" y="25"/>
                  </a:cubicBezTo>
                  <a:close/>
                </a:path>
              </a:pathLst>
            </a:custGeom>
            <a:solidFill>
              <a:srgbClr val="3B31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35"/>
            <p:cNvSpPr/>
            <p:nvPr/>
          </p:nvSpPr>
          <p:spPr>
            <a:xfrm>
              <a:off x="517" y="1999"/>
              <a:ext cx="48" cy="10"/>
            </a:xfrm>
            <a:custGeom>
              <a:avLst/>
              <a:gdLst/>
              <a:ahLst/>
              <a:cxnLst/>
              <a:rect l="l" t="t" r="r" b="b"/>
              <a:pathLst>
                <a:path w="48" h="10" extrusionOk="0">
                  <a:moveTo>
                    <a:pt x="9" y="5"/>
                  </a:moveTo>
                  <a:cubicBezTo>
                    <a:pt x="6" y="4"/>
                    <a:pt x="3" y="2"/>
                    <a:pt x="0" y="1"/>
                  </a:cubicBezTo>
                  <a:cubicBezTo>
                    <a:pt x="15" y="1"/>
                    <a:pt x="29" y="0"/>
                    <a:pt x="43" y="0"/>
                  </a:cubicBezTo>
                  <a:cubicBezTo>
                    <a:pt x="45" y="1"/>
                    <a:pt x="46" y="2"/>
                    <a:pt x="48" y="4"/>
                  </a:cubicBezTo>
                  <a:cubicBezTo>
                    <a:pt x="45" y="8"/>
                    <a:pt x="41" y="9"/>
                    <a:pt x="37" y="9"/>
                  </a:cubicBezTo>
                  <a:cubicBezTo>
                    <a:pt x="32" y="10"/>
                    <a:pt x="28" y="10"/>
                    <a:pt x="24" y="10"/>
                  </a:cubicBezTo>
                  <a:cubicBezTo>
                    <a:pt x="18" y="9"/>
                    <a:pt x="13" y="9"/>
                    <a:pt x="9" y="5"/>
                  </a:cubicBezTo>
                  <a:close/>
                </a:path>
              </a:pathLst>
            </a:custGeom>
            <a:solidFill>
              <a:srgbClr val="3B31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35"/>
            <p:cNvSpPr/>
            <p:nvPr/>
          </p:nvSpPr>
          <p:spPr>
            <a:xfrm>
              <a:off x="396" y="2312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8" h="21" extrusionOk="0">
                  <a:moveTo>
                    <a:pt x="18" y="17"/>
                  </a:moveTo>
                  <a:cubicBezTo>
                    <a:pt x="15" y="19"/>
                    <a:pt x="13" y="20"/>
                    <a:pt x="11" y="21"/>
                  </a:cubicBezTo>
                  <a:cubicBezTo>
                    <a:pt x="14" y="14"/>
                    <a:pt x="0" y="8"/>
                    <a:pt x="10" y="0"/>
                  </a:cubicBezTo>
                  <a:cubicBezTo>
                    <a:pt x="17" y="4"/>
                    <a:pt x="14" y="12"/>
                    <a:pt x="18" y="17"/>
                  </a:cubicBezTo>
                  <a:close/>
                </a:path>
              </a:pathLst>
            </a:custGeom>
            <a:solidFill>
              <a:srgbClr val="4940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35"/>
            <p:cNvSpPr/>
            <p:nvPr/>
          </p:nvSpPr>
          <p:spPr>
            <a:xfrm>
              <a:off x="709" y="2258"/>
              <a:ext cx="12" cy="19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4" y="8"/>
                  </a:moveTo>
                  <a:cubicBezTo>
                    <a:pt x="6" y="5"/>
                    <a:pt x="8" y="2"/>
                    <a:pt x="10" y="0"/>
                  </a:cubicBezTo>
                  <a:cubicBezTo>
                    <a:pt x="11" y="4"/>
                    <a:pt x="11" y="9"/>
                    <a:pt x="12" y="14"/>
                  </a:cubicBezTo>
                  <a:cubicBezTo>
                    <a:pt x="10" y="17"/>
                    <a:pt x="7" y="19"/>
                    <a:pt x="3" y="19"/>
                  </a:cubicBezTo>
                  <a:cubicBezTo>
                    <a:pt x="3" y="19"/>
                    <a:pt x="2" y="18"/>
                    <a:pt x="1" y="18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3" y="8"/>
                    <a:pt x="4" y="8"/>
                  </a:cubicBezTo>
                  <a:close/>
                </a:path>
              </a:pathLst>
            </a:custGeom>
            <a:solidFill>
              <a:srgbClr val="261D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35"/>
            <p:cNvSpPr/>
            <p:nvPr/>
          </p:nvSpPr>
          <p:spPr>
            <a:xfrm>
              <a:off x="524" y="2536"/>
              <a:ext cx="24" cy="12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8"/>
                  </a:moveTo>
                  <a:cubicBezTo>
                    <a:pt x="3" y="7"/>
                    <a:pt x="7" y="7"/>
                    <a:pt x="9" y="3"/>
                  </a:cubicBezTo>
                  <a:cubicBezTo>
                    <a:pt x="11" y="1"/>
                    <a:pt x="14" y="0"/>
                    <a:pt x="18" y="1"/>
                  </a:cubicBezTo>
                  <a:cubicBezTo>
                    <a:pt x="20" y="1"/>
                    <a:pt x="21" y="2"/>
                    <a:pt x="23" y="4"/>
                  </a:cubicBezTo>
                  <a:cubicBezTo>
                    <a:pt x="24" y="7"/>
                    <a:pt x="23" y="10"/>
                    <a:pt x="21" y="13"/>
                  </a:cubicBezTo>
                  <a:cubicBezTo>
                    <a:pt x="14" y="11"/>
                    <a:pt x="6" y="13"/>
                    <a:pt x="0" y="8"/>
                  </a:cubicBezTo>
                  <a:close/>
                </a:path>
              </a:pathLst>
            </a:custGeom>
            <a:solidFill>
              <a:srgbClr val="4841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35"/>
            <p:cNvSpPr/>
            <p:nvPr/>
          </p:nvSpPr>
          <p:spPr>
            <a:xfrm>
              <a:off x="545" y="2534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0" y="15"/>
                  </a:moveTo>
                  <a:cubicBezTo>
                    <a:pt x="0" y="12"/>
                    <a:pt x="0" y="8"/>
                    <a:pt x="0" y="5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4" y="2"/>
                    <a:pt x="16" y="6"/>
                  </a:cubicBezTo>
                  <a:cubicBezTo>
                    <a:pt x="12" y="9"/>
                    <a:pt x="8" y="13"/>
                    <a:pt x="4" y="17"/>
                  </a:cubicBezTo>
                  <a:cubicBezTo>
                    <a:pt x="3" y="16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6154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35"/>
            <p:cNvSpPr/>
            <p:nvPr/>
          </p:nvSpPr>
          <p:spPr>
            <a:xfrm>
              <a:off x="654" y="1983"/>
              <a:ext cx="26" cy="11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4" y="0"/>
                  </a:moveTo>
                  <a:cubicBezTo>
                    <a:pt x="18" y="0"/>
                    <a:pt x="22" y="1"/>
                    <a:pt x="26" y="1"/>
                  </a:cubicBezTo>
                  <a:cubicBezTo>
                    <a:pt x="26" y="2"/>
                    <a:pt x="26" y="4"/>
                    <a:pt x="26" y="5"/>
                  </a:cubicBezTo>
                  <a:cubicBezTo>
                    <a:pt x="25" y="11"/>
                    <a:pt x="22" y="11"/>
                    <a:pt x="18" y="8"/>
                  </a:cubicBezTo>
                  <a:cubicBezTo>
                    <a:pt x="13" y="3"/>
                    <a:pt x="6" y="6"/>
                    <a:pt x="0" y="4"/>
                  </a:cubicBezTo>
                  <a:cubicBezTo>
                    <a:pt x="3" y="3"/>
                    <a:pt x="7" y="2"/>
                    <a:pt x="10" y="0"/>
                  </a:cubicBezTo>
                  <a:cubicBezTo>
                    <a:pt x="11" y="0"/>
                    <a:pt x="13" y="0"/>
                    <a:pt x="14" y="0"/>
                  </a:cubicBezTo>
                  <a:close/>
                </a:path>
              </a:pathLst>
            </a:custGeom>
            <a:solidFill>
              <a:srgbClr val="483F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35"/>
            <p:cNvSpPr/>
            <p:nvPr/>
          </p:nvSpPr>
          <p:spPr>
            <a:xfrm>
              <a:off x="645" y="2372"/>
              <a:ext cx="90" cy="95"/>
            </a:xfrm>
            <a:custGeom>
              <a:avLst/>
              <a:gdLst/>
              <a:ahLst/>
              <a:cxnLst/>
              <a:rect l="l" t="t" r="r" b="b"/>
              <a:pathLst>
                <a:path w="91" h="96" extrusionOk="0">
                  <a:moveTo>
                    <a:pt x="87" y="95"/>
                  </a:moveTo>
                  <a:cubicBezTo>
                    <a:pt x="83" y="96"/>
                    <a:pt x="80" y="96"/>
                    <a:pt x="78" y="93"/>
                  </a:cubicBezTo>
                  <a:cubicBezTo>
                    <a:pt x="75" y="91"/>
                    <a:pt x="72" y="88"/>
                    <a:pt x="71" y="85"/>
                  </a:cubicBezTo>
                  <a:cubicBezTo>
                    <a:pt x="51" y="73"/>
                    <a:pt x="29" y="75"/>
                    <a:pt x="7" y="72"/>
                  </a:cubicBezTo>
                  <a:cubicBezTo>
                    <a:pt x="3" y="71"/>
                    <a:pt x="1" y="68"/>
                    <a:pt x="0" y="64"/>
                  </a:cubicBezTo>
                  <a:cubicBezTo>
                    <a:pt x="0" y="57"/>
                    <a:pt x="6" y="53"/>
                    <a:pt x="8" y="46"/>
                  </a:cubicBezTo>
                  <a:cubicBezTo>
                    <a:pt x="11" y="43"/>
                    <a:pt x="14" y="38"/>
                    <a:pt x="18" y="36"/>
                  </a:cubicBezTo>
                  <a:cubicBezTo>
                    <a:pt x="20" y="35"/>
                    <a:pt x="24" y="35"/>
                    <a:pt x="26" y="33"/>
                  </a:cubicBezTo>
                  <a:cubicBezTo>
                    <a:pt x="28" y="29"/>
                    <a:pt x="30" y="26"/>
                    <a:pt x="32" y="22"/>
                  </a:cubicBezTo>
                  <a:cubicBezTo>
                    <a:pt x="33" y="20"/>
                    <a:pt x="35" y="18"/>
                    <a:pt x="37" y="17"/>
                  </a:cubicBezTo>
                  <a:cubicBezTo>
                    <a:pt x="41" y="13"/>
                    <a:pt x="46" y="11"/>
                    <a:pt x="48" y="6"/>
                  </a:cubicBezTo>
                  <a:cubicBezTo>
                    <a:pt x="50" y="4"/>
                    <a:pt x="52" y="3"/>
                    <a:pt x="54" y="2"/>
                  </a:cubicBezTo>
                  <a:cubicBezTo>
                    <a:pt x="64" y="0"/>
                    <a:pt x="64" y="9"/>
                    <a:pt x="68" y="14"/>
                  </a:cubicBezTo>
                  <a:cubicBezTo>
                    <a:pt x="69" y="15"/>
                    <a:pt x="69" y="17"/>
                    <a:pt x="70" y="18"/>
                  </a:cubicBezTo>
                  <a:cubicBezTo>
                    <a:pt x="71" y="20"/>
                    <a:pt x="71" y="21"/>
                    <a:pt x="72" y="23"/>
                  </a:cubicBezTo>
                  <a:cubicBezTo>
                    <a:pt x="73" y="26"/>
                    <a:pt x="75" y="28"/>
                    <a:pt x="76" y="31"/>
                  </a:cubicBezTo>
                  <a:cubicBezTo>
                    <a:pt x="77" y="32"/>
                    <a:pt x="78" y="33"/>
                    <a:pt x="78" y="35"/>
                  </a:cubicBezTo>
                  <a:cubicBezTo>
                    <a:pt x="79" y="37"/>
                    <a:pt x="80" y="39"/>
                    <a:pt x="81" y="40"/>
                  </a:cubicBezTo>
                  <a:cubicBezTo>
                    <a:pt x="83" y="41"/>
                    <a:pt x="84" y="42"/>
                    <a:pt x="85" y="43"/>
                  </a:cubicBezTo>
                  <a:cubicBezTo>
                    <a:pt x="86" y="44"/>
                    <a:pt x="87" y="45"/>
                    <a:pt x="88" y="46"/>
                  </a:cubicBezTo>
                  <a:cubicBezTo>
                    <a:pt x="88" y="47"/>
                    <a:pt x="88" y="47"/>
                    <a:pt x="89" y="48"/>
                  </a:cubicBezTo>
                  <a:cubicBezTo>
                    <a:pt x="89" y="49"/>
                    <a:pt x="89" y="51"/>
                    <a:pt x="89" y="52"/>
                  </a:cubicBezTo>
                  <a:cubicBezTo>
                    <a:pt x="88" y="54"/>
                    <a:pt x="87" y="56"/>
                    <a:pt x="87" y="58"/>
                  </a:cubicBezTo>
                  <a:cubicBezTo>
                    <a:pt x="87" y="59"/>
                    <a:pt x="87" y="61"/>
                    <a:pt x="88" y="63"/>
                  </a:cubicBezTo>
                  <a:cubicBezTo>
                    <a:pt x="88" y="63"/>
                    <a:pt x="89" y="65"/>
                    <a:pt x="89" y="65"/>
                  </a:cubicBezTo>
                  <a:cubicBezTo>
                    <a:pt x="89" y="66"/>
                    <a:pt x="89" y="67"/>
                    <a:pt x="89" y="69"/>
                  </a:cubicBezTo>
                  <a:cubicBezTo>
                    <a:pt x="88" y="71"/>
                    <a:pt x="89" y="72"/>
                    <a:pt x="90" y="74"/>
                  </a:cubicBezTo>
                  <a:cubicBezTo>
                    <a:pt x="90" y="75"/>
                    <a:pt x="90" y="77"/>
                    <a:pt x="91" y="78"/>
                  </a:cubicBezTo>
                  <a:cubicBezTo>
                    <a:pt x="91" y="81"/>
                    <a:pt x="91" y="84"/>
                    <a:pt x="91" y="87"/>
                  </a:cubicBezTo>
                  <a:cubicBezTo>
                    <a:pt x="91" y="89"/>
                    <a:pt x="90" y="90"/>
                    <a:pt x="90" y="92"/>
                  </a:cubicBezTo>
                  <a:cubicBezTo>
                    <a:pt x="89" y="93"/>
                    <a:pt x="88" y="95"/>
                    <a:pt x="87" y="95"/>
                  </a:cubicBezTo>
                  <a:close/>
                </a:path>
              </a:pathLst>
            </a:custGeom>
            <a:solidFill>
              <a:srgbClr val="FBDF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35"/>
            <p:cNvSpPr/>
            <p:nvPr/>
          </p:nvSpPr>
          <p:spPr>
            <a:xfrm>
              <a:off x="660" y="2465"/>
              <a:ext cx="75" cy="93"/>
            </a:xfrm>
            <a:custGeom>
              <a:avLst/>
              <a:gdLst/>
              <a:ahLst/>
              <a:cxnLst/>
              <a:rect l="l" t="t" r="r" b="b"/>
              <a:pathLst>
                <a:path w="75" h="94" extrusionOk="0">
                  <a:moveTo>
                    <a:pt x="36" y="6"/>
                  </a:moveTo>
                  <a:cubicBezTo>
                    <a:pt x="43" y="6"/>
                    <a:pt x="50" y="8"/>
                    <a:pt x="56" y="1"/>
                  </a:cubicBezTo>
                  <a:cubicBezTo>
                    <a:pt x="57" y="0"/>
                    <a:pt x="59" y="1"/>
                    <a:pt x="60" y="2"/>
                  </a:cubicBezTo>
                  <a:cubicBezTo>
                    <a:pt x="75" y="28"/>
                    <a:pt x="74" y="53"/>
                    <a:pt x="59" y="78"/>
                  </a:cubicBezTo>
                  <a:cubicBezTo>
                    <a:pt x="55" y="85"/>
                    <a:pt x="50" y="89"/>
                    <a:pt x="43" y="92"/>
                  </a:cubicBezTo>
                  <a:cubicBezTo>
                    <a:pt x="37" y="94"/>
                    <a:pt x="33" y="93"/>
                    <a:pt x="30" y="89"/>
                  </a:cubicBezTo>
                  <a:cubicBezTo>
                    <a:pt x="29" y="88"/>
                    <a:pt x="28" y="84"/>
                    <a:pt x="29" y="82"/>
                  </a:cubicBezTo>
                  <a:cubicBezTo>
                    <a:pt x="31" y="78"/>
                    <a:pt x="35" y="80"/>
                    <a:pt x="39" y="81"/>
                  </a:cubicBezTo>
                  <a:cubicBezTo>
                    <a:pt x="43" y="81"/>
                    <a:pt x="46" y="81"/>
                    <a:pt x="48" y="78"/>
                  </a:cubicBezTo>
                  <a:cubicBezTo>
                    <a:pt x="52" y="66"/>
                    <a:pt x="51" y="54"/>
                    <a:pt x="48" y="43"/>
                  </a:cubicBezTo>
                  <a:cubicBezTo>
                    <a:pt x="36" y="34"/>
                    <a:pt x="22" y="41"/>
                    <a:pt x="10" y="36"/>
                  </a:cubicBezTo>
                  <a:cubicBezTo>
                    <a:pt x="3" y="33"/>
                    <a:pt x="0" y="31"/>
                    <a:pt x="3" y="23"/>
                  </a:cubicBezTo>
                  <a:cubicBezTo>
                    <a:pt x="6" y="12"/>
                    <a:pt x="9" y="8"/>
                    <a:pt x="16" y="10"/>
                  </a:cubicBezTo>
                  <a:cubicBezTo>
                    <a:pt x="24" y="13"/>
                    <a:pt x="19" y="7"/>
                    <a:pt x="20" y="5"/>
                  </a:cubicBezTo>
                  <a:cubicBezTo>
                    <a:pt x="22" y="1"/>
                    <a:pt x="22" y="1"/>
                    <a:pt x="28" y="6"/>
                  </a:cubicBezTo>
                  <a:cubicBezTo>
                    <a:pt x="31" y="9"/>
                    <a:pt x="34" y="11"/>
                    <a:pt x="34" y="15"/>
                  </a:cubicBezTo>
                  <a:cubicBezTo>
                    <a:pt x="34" y="12"/>
                    <a:pt x="33" y="9"/>
                    <a:pt x="36" y="6"/>
                  </a:cubicBezTo>
                  <a:close/>
                </a:path>
              </a:pathLst>
            </a:custGeom>
            <a:solidFill>
              <a:srgbClr val="C0A5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35"/>
            <p:cNvSpPr/>
            <p:nvPr/>
          </p:nvSpPr>
          <p:spPr>
            <a:xfrm>
              <a:off x="542" y="2504"/>
              <a:ext cx="109" cy="62"/>
            </a:xfrm>
            <a:custGeom>
              <a:avLst/>
              <a:gdLst/>
              <a:ahLst/>
              <a:cxnLst/>
              <a:rect l="l" t="t" r="r" b="b"/>
              <a:pathLst>
                <a:path w="110" h="63" extrusionOk="0">
                  <a:moveTo>
                    <a:pt x="83" y="63"/>
                  </a:moveTo>
                  <a:cubicBezTo>
                    <a:pt x="82" y="60"/>
                    <a:pt x="80" y="58"/>
                    <a:pt x="80" y="56"/>
                  </a:cubicBezTo>
                  <a:cubicBezTo>
                    <a:pt x="78" y="49"/>
                    <a:pt x="77" y="39"/>
                    <a:pt x="70" y="54"/>
                  </a:cubicBezTo>
                  <a:cubicBezTo>
                    <a:pt x="67" y="52"/>
                    <a:pt x="65" y="50"/>
                    <a:pt x="63" y="48"/>
                  </a:cubicBezTo>
                  <a:cubicBezTo>
                    <a:pt x="59" y="44"/>
                    <a:pt x="58" y="39"/>
                    <a:pt x="54" y="35"/>
                  </a:cubicBezTo>
                  <a:cubicBezTo>
                    <a:pt x="52" y="33"/>
                    <a:pt x="49" y="33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6" y="33"/>
                    <a:pt x="47" y="34"/>
                  </a:cubicBezTo>
                  <a:cubicBezTo>
                    <a:pt x="52" y="36"/>
                    <a:pt x="54" y="40"/>
                    <a:pt x="57" y="43"/>
                  </a:cubicBezTo>
                  <a:cubicBezTo>
                    <a:pt x="58" y="44"/>
                    <a:pt x="59" y="46"/>
                    <a:pt x="59" y="47"/>
                  </a:cubicBezTo>
                  <a:cubicBezTo>
                    <a:pt x="58" y="52"/>
                    <a:pt x="54" y="50"/>
                    <a:pt x="51" y="51"/>
                  </a:cubicBezTo>
                  <a:cubicBezTo>
                    <a:pt x="38" y="53"/>
                    <a:pt x="39" y="34"/>
                    <a:pt x="27" y="34"/>
                  </a:cubicBezTo>
                  <a:cubicBezTo>
                    <a:pt x="26" y="34"/>
                    <a:pt x="25" y="33"/>
                    <a:pt x="23" y="32"/>
                  </a:cubicBezTo>
                  <a:cubicBezTo>
                    <a:pt x="21" y="31"/>
                    <a:pt x="19" y="30"/>
                    <a:pt x="17" y="29"/>
                  </a:cubicBezTo>
                  <a:cubicBezTo>
                    <a:pt x="13" y="27"/>
                    <a:pt x="9" y="27"/>
                    <a:pt x="6" y="24"/>
                  </a:cubicBezTo>
                  <a:cubicBezTo>
                    <a:pt x="3" y="22"/>
                    <a:pt x="1" y="19"/>
                    <a:pt x="0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9"/>
                    <a:pt x="1" y="8"/>
                    <a:pt x="1" y="7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31" y="0"/>
                    <a:pt x="86" y="13"/>
                    <a:pt x="103" y="28"/>
                  </a:cubicBezTo>
                  <a:cubicBezTo>
                    <a:pt x="104" y="31"/>
                    <a:pt x="105" y="34"/>
                    <a:pt x="107" y="35"/>
                  </a:cubicBezTo>
                  <a:cubicBezTo>
                    <a:pt x="108" y="39"/>
                    <a:pt x="109" y="43"/>
                    <a:pt x="110" y="47"/>
                  </a:cubicBezTo>
                  <a:cubicBezTo>
                    <a:pt x="107" y="51"/>
                    <a:pt x="103" y="53"/>
                    <a:pt x="98" y="53"/>
                  </a:cubicBezTo>
                  <a:cubicBezTo>
                    <a:pt x="93" y="52"/>
                    <a:pt x="88" y="52"/>
                    <a:pt x="88" y="59"/>
                  </a:cubicBezTo>
                  <a:cubicBezTo>
                    <a:pt x="86" y="61"/>
                    <a:pt x="85" y="62"/>
                    <a:pt x="83" y="63"/>
                  </a:cubicBezTo>
                  <a:close/>
                </a:path>
              </a:pathLst>
            </a:custGeom>
            <a:solidFill>
              <a:srgbClr val="DDBE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35"/>
            <p:cNvSpPr/>
            <p:nvPr/>
          </p:nvSpPr>
          <p:spPr>
            <a:xfrm>
              <a:off x="632" y="2449"/>
              <a:ext cx="39" cy="90"/>
            </a:xfrm>
            <a:custGeom>
              <a:avLst/>
              <a:gdLst/>
              <a:ahLst/>
              <a:cxnLst/>
              <a:rect l="l" t="t" r="r" b="b"/>
              <a:pathLst>
                <a:path w="39" h="90" extrusionOk="0">
                  <a:moveTo>
                    <a:pt x="16" y="90"/>
                  </a:moveTo>
                  <a:cubicBezTo>
                    <a:pt x="15" y="89"/>
                    <a:pt x="13" y="88"/>
                    <a:pt x="12" y="86"/>
                  </a:cubicBezTo>
                  <a:cubicBezTo>
                    <a:pt x="3" y="76"/>
                    <a:pt x="13" y="61"/>
                    <a:pt x="3" y="51"/>
                  </a:cubicBezTo>
                  <a:cubicBezTo>
                    <a:pt x="6" y="38"/>
                    <a:pt x="5" y="26"/>
                    <a:pt x="0" y="15"/>
                  </a:cubicBezTo>
                  <a:cubicBezTo>
                    <a:pt x="2" y="11"/>
                    <a:pt x="9" y="13"/>
                    <a:pt x="9" y="7"/>
                  </a:cubicBezTo>
                  <a:cubicBezTo>
                    <a:pt x="10" y="4"/>
                    <a:pt x="11" y="2"/>
                    <a:pt x="13" y="1"/>
                  </a:cubicBezTo>
                  <a:cubicBezTo>
                    <a:pt x="15" y="0"/>
                    <a:pt x="18" y="0"/>
                    <a:pt x="20" y="1"/>
                  </a:cubicBezTo>
                  <a:cubicBezTo>
                    <a:pt x="26" y="2"/>
                    <a:pt x="32" y="2"/>
                    <a:pt x="39" y="3"/>
                  </a:cubicBezTo>
                  <a:cubicBezTo>
                    <a:pt x="20" y="30"/>
                    <a:pt x="16" y="59"/>
                    <a:pt x="16" y="90"/>
                  </a:cubicBezTo>
                  <a:close/>
                </a:path>
              </a:pathLst>
            </a:custGeom>
            <a:solidFill>
              <a:srgbClr val="F8E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35"/>
            <p:cNvSpPr/>
            <p:nvPr/>
          </p:nvSpPr>
          <p:spPr>
            <a:xfrm>
              <a:off x="661" y="2554"/>
              <a:ext cx="46" cy="36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2"/>
                  </a:moveTo>
                  <a:cubicBezTo>
                    <a:pt x="10" y="0"/>
                    <a:pt x="19" y="5"/>
                    <a:pt x="28" y="8"/>
                  </a:cubicBezTo>
                  <a:cubicBezTo>
                    <a:pt x="35" y="10"/>
                    <a:pt x="46" y="9"/>
                    <a:pt x="41" y="19"/>
                  </a:cubicBezTo>
                  <a:cubicBezTo>
                    <a:pt x="40" y="22"/>
                    <a:pt x="29" y="36"/>
                    <a:pt x="17" y="27"/>
                  </a:cubicBezTo>
                  <a:cubicBezTo>
                    <a:pt x="8" y="21"/>
                    <a:pt x="1" y="14"/>
                    <a:pt x="0" y="2"/>
                  </a:cubicBezTo>
                  <a:close/>
                </a:path>
              </a:pathLst>
            </a:custGeom>
            <a:solidFill>
              <a:srgbClr val="D4B8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35"/>
            <p:cNvSpPr/>
            <p:nvPr/>
          </p:nvSpPr>
          <p:spPr>
            <a:xfrm>
              <a:off x="651" y="2503"/>
              <a:ext cx="35" cy="44"/>
            </a:xfrm>
            <a:custGeom>
              <a:avLst/>
              <a:gdLst/>
              <a:ahLst/>
              <a:cxnLst/>
              <a:rect l="l" t="t" r="r" b="b"/>
              <a:pathLst>
                <a:path w="35" h="44" extrusionOk="0">
                  <a:moveTo>
                    <a:pt x="12" y="44"/>
                  </a:moveTo>
                  <a:cubicBezTo>
                    <a:pt x="0" y="32"/>
                    <a:pt x="4" y="18"/>
                    <a:pt x="10" y="6"/>
                  </a:cubicBezTo>
                  <a:cubicBezTo>
                    <a:pt x="12" y="0"/>
                    <a:pt x="22" y="4"/>
                    <a:pt x="28" y="6"/>
                  </a:cubicBezTo>
                  <a:cubicBezTo>
                    <a:pt x="35" y="8"/>
                    <a:pt x="30" y="13"/>
                    <a:pt x="29" y="17"/>
                  </a:cubicBezTo>
                  <a:cubicBezTo>
                    <a:pt x="28" y="22"/>
                    <a:pt x="26" y="27"/>
                    <a:pt x="25" y="32"/>
                  </a:cubicBezTo>
                  <a:cubicBezTo>
                    <a:pt x="22" y="37"/>
                    <a:pt x="16" y="39"/>
                    <a:pt x="12" y="44"/>
                  </a:cubicBezTo>
                  <a:close/>
                </a:path>
              </a:pathLst>
            </a:custGeom>
            <a:solidFill>
              <a:srgbClr val="CEB2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35"/>
            <p:cNvSpPr/>
            <p:nvPr/>
          </p:nvSpPr>
          <p:spPr>
            <a:xfrm>
              <a:off x="599" y="2429"/>
              <a:ext cx="53" cy="24"/>
            </a:xfrm>
            <a:custGeom>
              <a:avLst/>
              <a:gdLst/>
              <a:ahLst/>
              <a:cxnLst/>
              <a:rect l="l" t="t" r="r" b="b"/>
              <a:pathLst>
                <a:path w="54" h="25" extrusionOk="0">
                  <a:moveTo>
                    <a:pt x="54" y="22"/>
                  </a:moveTo>
                  <a:cubicBezTo>
                    <a:pt x="52" y="22"/>
                    <a:pt x="49" y="22"/>
                    <a:pt x="46" y="23"/>
                  </a:cubicBezTo>
                  <a:cubicBezTo>
                    <a:pt x="30" y="25"/>
                    <a:pt x="15" y="23"/>
                    <a:pt x="2" y="13"/>
                  </a:cubicBezTo>
                  <a:cubicBezTo>
                    <a:pt x="0" y="9"/>
                    <a:pt x="2" y="5"/>
                    <a:pt x="5" y="2"/>
                  </a:cubicBezTo>
                  <a:cubicBezTo>
                    <a:pt x="8" y="1"/>
                    <a:pt x="11" y="0"/>
                    <a:pt x="14" y="1"/>
                  </a:cubicBezTo>
                  <a:cubicBezTo>
                    <a:pt x="19" y="1"/>
                    <a:pt x="24" y="2"/>
                    <a:pt x="29" y="2"/>
                  </a:cubicBezTo>
                  <a:cubicBezTo>
                    <a:pt x="37" y="3"/>
                    <a:pt x="44" y="1"/>
                    <a:pt x="50" y="8"/>
                  </a:cubicBezTo>
                  <a:cubicBezTo>
                    <a:pt x="51" y="10"/>
                    <a:pt x="53" y="12"/>
                    <a:pt x="54" y="15"/>
                  </a:cubicBezTo>
                  <a:cubicBezTo>
                    <a:pt x="54" y="17"/>
                    <a:pt x="54" y="19"/>
                    <a:pt x="54" y="22"/>
                  </a:cubicBezTo>
                  <a:close/>
                </a:path>
              </a:pathLst>
            </a:custGeom>
            <a:solidFill>
              <a:srgbClr val="4034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35"/>
            <p:cNvSpPr/>
            <p:nvPr/>
          </p:nvSpPr>
          <p:spPr>
            <a:xfrm>
              <a:off x="640" y="2550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0" y="4"/>
                  </a:moveTo>
                  <a:cubicBezTo>
                    <a:pt x="3" y="0"/>
                    <a:pt x="7" y="0"/>
                    <a:pt x="11" y="0"/>
                  </a:cubicBezTo>
                  <a:cubicBezTo>
                    <a:pt x="12" y="8"/>
                    <a:pt x="19" y="15"/>
                    <a:pt x="15" y="25"/>
                  </a:cubicBezTo>
                  <a:cubicBezTo>
                    <a:pt x="10" y="19"/>
                    <a:pt x="5" y="14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ECA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35"/>
            <p:cNvSpPr/>
            <p:nvPr/>
          </p:nvSpPr>
          <p:spPr>
            <a:xfrm>
              <a:off x="702" y="2508"/>
              <a:ext cx="20" cy="35"/>
            </a:xfrm>
            <a:custGeom>
              <a:avLst/>
              <a:gdLst/>
              <a:ahLst/>
              <a:cxnLst/>
              <a:rect l="l" t="t" r="r" b="b"/>
              <a:pathLst>
                <a:path w="20" h="35" extrusionOk="0">
                  <a:moveTo>
                    <a:pt x="6" y="0"/>
                  </a:moveTo>
                  <a:cubicBezTo>
                    <a:pt x="20" y="11"/>
                    <a:pt x="12" y="23"/>
                    <a:pt x="6" y="35"/>
                  </a:cubicBezTo>
                  <a:cubicBezTo>
                    <a:pt x="6" y="32"/>
                    <a:pt x="6" y="29"/>
                    <a:pt x="5" y="25"/>
                  </a:cubicBezTo>
                  <a:cubicBezTo>
                    <a:pt x="2" y="20"/>
                    <a:pt x="7" y="13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4E3E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730" y="2457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2" y="9"/>
                  </a:moveTo>
                  <a:cubicBezTo>
                    <a:pt x="1" y="8"/>
                    <a:pt x="1" y="7"/>
                    <a:pt x="2" y="6"/>
                  </a:cubicBezTo>
                  <a:cubicBezTo>
                    <a:pt x="4" y="5"/>
                    <a:pt x="4" y="2"/>
                    <a:pt x="6" y="1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0" y="4"/>
                    <a:pt x="10" y="6"/>
                    <a:pt x="10" y="8"/>
                  </a:cubicBezTo>
                  <a:cubicBezTo>
                    <a:pt x="10" y="13"/>
                    <a:pt x="18" y="21"/>
                    <a:pt x="9" y="23"/>
                  </a:cubicBezTo>
                  <a:cubicBezTo>
                    <a:pt x="0" y="24"/>
                    <a:pt x="3" y="15"/>
                    <a:pt x="2" y="9"/>
                  </a:cubicBezTo>
                  <a:close/>
                </a:path>
              </a:pathLst>
            </a:custGeom>
            <a:solidFill>
              <a:srgbClr val="5545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658" y="2533"/>
              <a:ext cx="28" cy="21"/>
            </a:xfrm>
            <a:custGeom>
              <a:avLst/>
              <a:gdLst/>
              <a:ahLst/>
              <a:cxnLst/>
              <a:rect l="l" t="t" r="r" b="b"/>
              <a:pathLst>
                <a:path w="28" h="22" extrusionOk="0">
                  <a:moveTo>
                    <a:pt x="5" y="14"/>
                  </a:moveTo>
                  <a:cubicBezTo>
                    <a:pt x="0" y="0"/>
                    <a:pt x="13" y="5"/>
                    <a:pt x="18" y="2"/>
                  </a:cubicBezTo>
                  <a:cubicBezTo>
                    <a:pt x="28" y="22"/>
                    <a:pt x="9" y="9"/>
                    <a:pt x="5" y="14"/>
                  </a:cubicBezTo>
                  <a:close/>
                </a:path>
              </a:pathLst>
            </a:custGeom>
            <a:solidFill>
              <a:srgbClr val="735E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625" y="2542"/>
              <a:ext cx="19" cy="20"/>
            </a:xfrm>
            <a:custGeom>
              <a:avLst/>
              <a:gdLst/>
              <a:ahLst/>
              <a:cxnLst/>
              <a:rect l="l" t="t" r="r" b="b"/>
              <a:pathLst>
                <a:path w="19" h="21" extrusionOk="0">
                  <a:moveTo>
                    <a:pt x="15" y="13"/>
                  </a:moveTo>
                  <a:cubicBezTo>
                    <a:pt x="18" y="14"/>
                    <a:pt x="19" y="16"/>
                    <a:pt x="15" y="17"/>
                  </a:cubicBezTo>
                  <a:cubicBezTo>
                    <a:pt x="11" y="19"/>
                    <a:pt x="8" y="20"/>
                    <a:pt x="4" y="21"/>
                  </a:cubicBezTo>
                  <a:cubicBezTo>
                    <a:pt x="3" y="15"/>
                    <a:pt x="2" y="9"/>
                    <a:pt x="0" y="3"/>
                  </a:cubicBezTo>
                  <a:cubicBezTo>
                    <a:pt x="10" y="0"/>
                    <a:pt x="5" y="17"/>
                    <a:pt x="15" y="13"/>
                  </a:cubicBezTo>
                  <a:close/>
                </a:path>
              </a:pathLst>
            </a:custGeom>
            <a:solidFill>
              <a:srgbClr val="6D52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688" y="2509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16" h="18" extrusionOk="0">
                  <a:moveTo>
                    <a:pt x="16" y="3"/>
                  </a:moveTo>
                  <a:cubicBezTo>
                    <a:pt x="16" y="4"/>
                    <a:pt x="16" y="5"/>
                    <a:pt x="16" y="6"/>
                  </a:cubicBezTo>
                  <a:cubicBezTo>
                    <a:pt x="11" y="9"/>
                    <a:pt x="9" y="18"/>
                    <a:pt x="0" y="16"/>
                  </a:cubicBezTo>
                  <a:cubicBezTo>
                    <a:pt x="1" y="7"/>
                    <a:pt x="4" y="0"/>
                    <a:pt x="16" y="3"/>
                  </a:cubicBezTo>
                  <a:close/>
                </a:path>
              </a:pathLst>
            </a:custGeom>
            <a:solidFill>
              <a:srgbClr val="C0A79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688" y="2471"/>
              <a:ext cx="9" cy="20"/>
            </a:xfrm>
            <a:custGeom>
              <a:avLst/>
              <a:gdLst/>
              <a:ahLst/>
              <a:cxnLst/>
              <a:rect l="l" t="t" r="r" b="b"/>
              <a:pathLst>
                <a:path w="9" h="20" extrusionOk="0">
                  <a:moveTo>
                    <a:pt x="8" y="0"/>
                  </a:moveTo>
                  <a:cubicBezTo>
                    <a:pt x="8" y="7"/>
                    <a:pt x="9" y="13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4" y="13"/>
                    <a:pt x="2" y="7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6952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700" y="2515"/>
              <a:ext cx="11" cy="18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4" y="0"/>
                  </a:moveTo>
                  <a:cubicBezTo>
                    <a:pt x="11" y="5"/>
                    <a:pt x="7" y="12"/>
                    <a:pt x="7" y="18"/>
                  </a:cubicBezTo>
                  <a:cubicBezTo>
                    <a:pt x="0" y="14"/>
                    <a:pt x="5" y="6"/>
                    <a:pt x="4" y="0"/>
                  </a:cubicBezTo>
                  <a:close/>
                </a:path>
              </a:pathLst>
            </a:custGeom>
            <a:solidFill>
              <a:srgbClr val="A996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713" y="2456"/>
              <a:ext cx="10" cy="11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7" y="11"/>
                  </a:moveTo>
                  <a:cubicBezTo>
                    <a:pt x="6" y="11"/>
                    <a:pt x="4" y="11"/>
                    <a:pt x="3" y="10"/>
                  </a:cubicBezTo>
                  <a:cubicBezTo>
                    <a:pt x="0" y="7"/>
                    <a:pt x="0" y="3"/>
                    <a:pt x="3" y="0"/>
                  </a:cubicBezTo>
                  <a:cubicBezTo>
                    <a:pt x="6" y="2"/>
                    <a:pt x="10" y="3"/>
                    <a:pt x="10" y="8"/>
                  </a:cubicBezTo>
                  <a:cubicBezTo>
                    <a:pt x="9" y="9"/>
                    <a:pt x="8" y="10"/>
                    <a:pt x="7" y="11"/>
                  </a:cubicBezTo>
                  <a:close/>
                </a:path>
              </a:pathLst>
            </a:custGeom>
            <a:solidFill>
              <a:srgbClr val="5442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732" y="2446"/>
              <a:ext cx="9" cy="1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8" y="13"/>
                  </a:moveTo>
                  <a:cubicBezTo>
                    <a:pt x="7" y="13"/>
                    <a:pt x="5" y="13"/>
                    <a:pt x="4" y="13"/>
                  </a:cubicBezTo>
                  <a:cubicBezTo>
                    <a:pt x="3" y="15"/>
                    <a:pt x="1" y="15"/>
                    <a:pt x="0" y="13"/>
                  </a:cubicBezTo>
                  <a:cubicBezTo>
                    <a:pt x="0" y="9"/>
                    <a:pt x="0" y="5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2"/>
                    <a:pt x="7" y="3"/>
                    <a:pt x="8" y="5"/>
                  </a:cubicBezTo>
                  <a:cubicBezTo>
                    <a:pt x="8" y="7"/>
                    <a:pt x="9" y="8"/>
                    <a:pt x="10" y="9"/>
                  </a:cubicBezTo>
                  <a:cubicBezTo>
                    <a:pt x="9" y="11"/>
                    <a:pt x="9" y="12"/>
                    <a:pt x="8" y="13"/>
                  </a:cubicBezTo>
                  <a:close/>
                </a:path>
              </a:pathLst>
            </a:custGeom>
            <a:solidFill>
              <a:srgbClr val="6855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730" y="2430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7" y="2"/>
                  </a:moveTo>
                  <a:cubicBezTo>
                    <a:pt x="8" y="2"/>
                    <a:pt x="9" y="2"/>
                    <a:pt x="10" y="2"/>
                  </a:cubicBezTo>
                  <a:cubicBezTo>
                    <a:pt x="11" y="5"/>
                    <a:pt x="12" y="8"/>
                    <a:pt x="13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8" y="13"/>
                    <a:pt x="7" y="12"/>
                    <a:pt x="6" y="12"/>
                  </a:cubicBezTo>
                  <a:cubicBezTo>
                    <a:pt x="4" y="10"/>
                    <a:pt x="3" y="8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4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B6A2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737" y="2439"/>
              <a:ext cx="6" cy="10"/>
            </a:xfrm>
            <a:custGeom>
              <a:avLst/>
              <a:gdLst/>
              <a:ahLst/>
              <a:cxnLst/>
              <a:rect l="l" t="t" r="r" b="b"/>
              <a:pathLst>
                <a:path w="6" h="10" extrusionOk="0">
                  <a:moveTo>
                    <a:pt x="2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6" y="3"/>
                    <a:pt x="6" y="5"/>
                    <a:pt x="6" y="8"/>
                  </a:cubicBezTo>
                  <a:cubicBezTo>
                    <a:pt x="5" y="8"/>
                    <a:pt x="5" y="9"/>
                    <a:pt x="4" y="10"/>
                  </a:cubicBezTo>
                  <a:cubicBezTo>
                    <a:pt x="3" y="10"/>
                    <a:pt x="3" y="10"/>
                    <a:pt x="2" y="9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7E6D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737" y="2446"/>
              <a:ext cx="6" cy="9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2" y="1"/>
                  </a:moveTo>
                  <a:cubicBezTo>
                    <a:pt x="3" y="1"/>
                    <a:pt x="4" y="0"/>
                    <a:pt x="6" y="1"/>
                  </a:cubicBezTo>
                  <a:cubicBezTo>
                    <a:pt x="5" y="4"/>
                    <a:pt x="4" y="6"/>
                    <a:pt x="4" y="9"/>
                  </a:cubicBezTo>
                  <a:cubicBezTo>
                    <a:pt x="4" y="9"/>
                    <a:pt x="2" y="9"/>
                    <a:pt x="2" y="9"/>
                  </a:cubicBezTo>
                  <a:cubicBezTo>
                    <a:pt x="0" y="7"/>
                    <a:pt x="0" y="4"/>
                    <a:pt x="2" y="1"/>
                  </a:cubicBezTo>
                  <a:close/>
                </a:path>
              </a:pathLst>
            </a:custGeom>
            <a:solidFill>
              <a:srgbClr val="523E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412" y="1977"/>
              <a:ext cx="317" cy="438"/>
            </a:xfrm>
            <a:custGeom>
              <a:avLst/>
              <a:gdLst/>
              <a:ahLst/>
              <a:cxnLst/>
              <a:rect l="l" t="t" r="r" b="b"/>
              <a:pathLst>
                <a:path w="319" h="441" extrusionOk="0">
                  <a:moveTo>
                    <a:pt x="262" y="14"/>
                  </a:moveTo>
                  <a:cubicBezTo>
                    <a:pt x="265" y="14"/>
                    <a:pt x="268" y="14"/>
                    <a:pt x="270" y="11"/>
                  </a:cubicBezTo>
                  <a:cubicBezTo>
                    <a:pt x="275" y="16"/>
                    <a:pt x="294" y="0"/>
                    <a:pt x="286" y="22"/>
                  </a:cubicBezTo>
                  <a:cubicBezTo>
                    <a:pt x="286" y="25"/>
                    <a:pt x="286" y="27"/>
                    <a:pt x="285" y="29"/>
                  </a:cubicBezTo>
                  <a:cubicBezTo>
                    <a:pt x="285" y="31"/>
                    <a:pt x="285" y="32"/>
                    <a:pt x="284" y="34"/>
                  </a:cubicBezTo>
                  <a:cubicBezTo>
                    <a:pt x="283" y="35"/>
                    <a:pt x="283" y="37"/>
                    <a:pt x="282" y="38"/>
                  </a:cubicBezTo>
                  <a:cubicBezTo>
                    <a:pt x="280" y="42"/>
                    <a:pt x="277" y="46"/>
                    <a:pt x="277" y="51"/>
                  </a:cubicBezTo>
                  <a:cubicBezTo>
                    <a:pt x="277" y="53"/>
                    <a:pt x="277" y="55"/>
                    <a:pt x="276" y="58"/>
                  </a:cubicBezTo>
                  <a:cubicBezTo>
                    <a:pt x="276" y="60"/>
                    <a:pt x="275" y="62"/>
                    <a:pt x="276" y="64"/>
                  </a:cubicBezTo>
                  <a:cubicBezTo>
                    <a:pt x="276" y="67"/>
                    <a:pt x="275" y="69"/>
                    <a:pt x="275" y="71"/>
                  </a:cubicBezTo>
                  <a:cubicBezTo>
                    <a:pt x="275" y="72"/>
                    <a:pt x="275" y="74"/>
                    <a:pt x="275" y="75"/>
                  </a:cubicBezTo>
                  <a:cubicBezTo>
                    <a:pt x="276" y="77"/>
                    <a:pt x="276" y="79"/>
                    <a:pt x="276" y="82"/>
                  </a:cubicBezTo>
                  <a:cubicBezTo>
                    <a:pt x="277" y="83"/>
                    <a:pt x="276" y="85"/>
                    <a:pt x="276" y="86"/>
                  </a:cubicBezTo>
                  <a:cubicBezTo>
                    <a:pt x="273" y="87"/>
                    <a:pt x="272" y="89"/>
                    <a:pt x="276" y="90"/>
                  </a:cubicBezTo>
                  <a:cubicBezTo>
                    <a:pt x="276" y="91"/>
                    <a:pt x="277" y="93"/>
                    <a:pt x="278" y="94"/>
                  </a:cubicBezTo>
                  <a:cubicBezTo>
                    <a:pt x="278" y="97"/>
                    <a:pt x="280" y="100"/>
                    <a:pt x="278" y="103"/>
                  </a:cubicBezTo>
                  <a:cubicBezTo>
                    <a:pt x="275" y="112"/>
                    <a:pt x="297" y="111"/>
                    <a:pt x="286" y="123"/>
                  </a:cubicBezTo>
                  <a:cubicBezTo>
                    <a:pt x="271" y="133"/>
                    <a:pt x="271" y="133"/>
                    <a:pt x="290" y="143"/>
                  </a:cubicBezTo>
                  <a:cubicBezTo>
                    <a:pt x="290" y="144"/>
                    <a:pt x="290" y="145"/>
                    <a:pt x="290" y="146"/>
                  </a:cubicBezTo>
                  <a:cubicBezTo>
                    <a:pt x="294" y="152"/>
                    <a:pt x="291" y="155"/>
                    <a:pt x="286" y="158"/>
                  </a:cubicBezTo>
                  <a:cubicBezTo>
                    <a:pt x="284" y="158"/>
                    <a:pt x="282" y="158"/>
                    <a:pt x="280" y="159"/>
                  </a:cubicBezTo>
                  <a:cubicBezTo>
                    <a:pt x="269" y="162"/>
                    <a:pt x="276" y="169"/>
                    <a:pt x="278" y="174"/>
                  </a:cubicBezTo>
                  <a:cubicBezTo>
                    <a:pt x="282" y="185"/>
                    <a:pt x="291" y="194"/>
                    <a:pt x="291" y="207"/>
                  </a:cubicBezTo>
                  <a:cubicBezTo>
                    <a:pt x="290" y="215"/>
                    <a:pt x="298" y="222"/>
                    <a:pt x="293" y="230"/>
                  </a:cubicBezTo>
                  <a:cubicBezTo>
                    <a:pt x="280" y="235"/>
                    <a:pt x="294" y="241"/>
                    <a:pt x="292" y="247"/>
                  </a:cubicBezTo>
                  <a:cubicBezTo>
                    <a:pt x="293" y="249"/>
                    <a:pt x="293" y="250"/>
                    <a:pt x="293" y="252"/>
                  </a:cubicBezTo>
                  <a:cubicBezTo>
                    <a:pt x="292" y="254"/>
                    <a:pt x="289" y="254"/>
                    <a:pt x="290" y="256"/>
                  </a:cubicBezTo>
                  <a:cubicBezTo>
                    <a:pt x="290" y="256"/>
                    <a:pt x="291" y="258"/>
                    <a:pt x="291" y="258"/>
                  </a:cubicBezTo>
                  <a:cubicBezTo>
                    <a:pt x="290" y="259"/>
                    <a:pt x="290" y="260"/>
                    <a:pt x="290" y="262"/>
                  </a:cubicBezTo>
                  <a:cubicBezTo>
                    <a:pt x="291" y="263"/>
                    <a:pt x="291" y="264"/>
                    <a:pt x="292" y="265"/>
                  </a:cubicBezTo>
                  <a:cubicBezTo>
                    <a:pt x="292" y="267"/>
                    <a:pt x="293" y="269"/>
                    <a:pt x="294" y="271"/>
                  </a:cubicBezTo>
                  <a:cubicBezTo>
                    <a:pt x="293" y="272"/>
                    <a:pt x="293" y="272"/>
                    <a:pt x="293" y="272"/>
                  </a:cubicBezTo>
                  <a:cubicBezTo>
                    <a:pt x="295" y="276"/>
                    <a:pt x="294" y="279"/>
                    <a:pt x="293" y="283"/>
                  </a:cubicBezTo>
                  <a:cubicBezTo>
                    <a:pt x="292" y="285"/>
                    <a:pt x="292" y="287"/>
                    <a:pt x="293" y="289"/>
                  </a:cubicBezTo>
                  <a:cubicBezTo>
                    <a:pt x="293" y="291"/>
                    <a:pt x="294" y="292"/>
                    <a:pt x="294" y="293"/>
                  </a:cubicBezTo>
                  <a:cubicBezTo>
                    <a:pt x="296" y="296"/>
                    <a:pt x="297" y="298"/>
                    <a:pt x="298" y="301"/>
                  </a:cubicBezTo>
                  <a:cubicBezTo>
                    <a:pt x="299" y="302"/>
                    <a:pt x="300" y="303"/>
                    <a:pt x="300" y="305"/>
                  </a:cubicBezTo>
                  <a:cubicBezTo>
                    <a:pt x="300" y="306"/>
                    <a:pt x="299" y="307"/>
                    <a:pt x="299" y="309"/>
                  </a:cubicBezTo>
                  <a:cubicBezTo>
                    <a:pt x="298" y="310"/>
                    <a:pt x="298" y="311"/>
                    <a:pt x="298" y="312"/>
                  </a:cubicBezTo>
                  <a:cubicBezTo>
                    <a:pt x="298" y="312"/>
                    <a:pt x="298" y="314"/>
                    <a:pt x="298" y="314"/>
                  </a:cubicBezTo>
                  <a:cubicBezTo>
                    <a:pt x="298" y="317"/>
                    <a:pt x="298" y="319"/>
                    <a:pt x="298" y="322"/>
                  </a:cubicBezTo>
                  <a:cubicBezTo>
                    <a:pt x="301" y="326"/>
                    <a:pt x="300" y="332"/>
                    <a:pt x="305" y="335"/>
                  </a:cubicBezTo>
                  <a:cubicBezTo>
                    <a:pt x="306" y="335"/>
                    <a:pt x="307" y="336"/>
                    <a:pt x="307" y="337"/>
                  </a:cubicBezTo>
                  <a:cubicBezTo>
                    <a:pt x="308" y="343"/>
                    <a:pt x="302" y="346"/>
                    <a:pt x="301" y="351"/>
                  </a:cubicBezTo>
                  <a:cubicBezTo>
                    <a:pt x="299" y="355"/>
                    <a:pt x="295" y="356"/>
                    <a:pt x="292" y="360"/>
                  </a:cubicBezTo>
                  <a:cubicBezTo>
                    <a:pt x="298" y="360"/>
                    <a:pt x="301" y="356"/>
                    <a:pt x="302" y="351"/>
                  </a:cubicBezTo>
                  <a:cubicBezTo>
                    <a:pt x="305" y="347"/>
                    <a:pt x="308" y="345"/>
                    <a:pt x="313" y="347"/>
                  </a:cubicBezTo>
                  <a:cubicBezTo>
                    <a:pt x="314" y="348"/>
                    <a:pt x="314" y="349"/>
                    <a:pt x="314" y="350"/>
                  </a:cubicBezTo>
                  <a:cubicBezTo>
                    <a:pt x="319" y="357"/>
                    <a:pt x="312" y="364"/>
                    <a:pt x="314" y="371"/>
                  </a:cubicBezTo>
                  <a:cubicBezTo>
                    <a:pt x="311" y="376"/>
                    <a:pt x="303" y="379"/>
                    <a:pt x="306" y="387"/>
                  </a:cubicBezTo>
                  <a:cubicBezTo>
                    <a:pt x="306" y="398"/>
                    <a:pt x="297" y="395"/>
                    <a:pt x="291" y="396"/>
                  </a:cubicBezTo>
                  <a:cubicBezTo>
                    <a:pt x="289" y="396"/>
                    <a:pt x="288" y="396"/>
                    <a:pt x="286" y="396"/>
                  </a:cubicBezTo>
                  <a:cubicBezTo>
                    <a:pt x="274" y="395"/>
                    <a:pt x="269" y="386"/>
                    <a:pt x="268" y="375"/>
                  </a:cubicBezTo>
                  <a:cubicBezTo>
                    <a:pt x="258" y="375"/>
                    <a:pt x="256" y="386"/>
                    <a:pt x="248" y="388"/>
                  </a:cubicBezTo>
                  <a:cubicBezTo>
                    <a:pt x="242" y="389"/>
                    <a:pt x="238" y="385"/>
                    <a:pt x="232" y="385"/>
                  </a:cubicBezTo>
                  <a:cubicBezTo>
                    <a:pt x="223" y="390"/>
                    <a:pt x="216" y="395"/>
                    <a:pt x="224" y="407"/>
                  </a:cubicBezTo>
                  <a:cubicBezTo>
                    <a:pt x="231" y="417"/>
                    <a:pt x="222" y="421"/>
                    <a:pt x="215" y="424"/>
                  </a:cubicBezTo>
                  <a:cubicBezTo>
                    <a:pt x="213" y="424"/>
                    <a:pt x="211" y="424"/>
                    <a:pt x="209" y="423"/>
                  </a:cubicBezTo>
                  <a:cubicBezTo>
                    <a:pt x="204" y="418"/>
                    <a:pt x="199" y="415"/>
                    <a:pt x="192" y="416"/>
                  </a:cubicBezTo>
                  <a:cubicBezTo>
                    <a:pt x="187" y="414"/>
                    <a:pt x="183" y="412"/>
                    <a:pt x="180" y="417"/>
                  </a:cubicBezTo>
                  <a:cubicBezTo>
                    <a:pt x="178" y="419"/>
                    <a:pt x="176" y="420"/>
                    <a:pt x="173" y="419"/>
                  </a:cubicBezTo>
                  <a:cubicBezTo>
                    <a:pt x="166" y="415"/>
                    <a:pt x="165" y="403"/>
                    <a:pt x="154" y="404"/>
                  </a:cubicBezTo>
                  <a:cubicBezTo>
                    <a:pt x="149" y="402"/>
                    <a:pt x="147" y="395"/>
                    <a:pt x="143" y="392"/>
                  </a:cubicBezTo>
                  <a:cubicBezTo>
                    <a:pt x="137" y="394"/>
                    <a:pt x="139" y="404"/>
                    <a:pt x="131" y="404"/>
                  </a:cubicBezTo>
                  <a:cubicBezTo>
                    <a:pt x="127" y="405"/>
                    <a:pt x="124" y="401"/>
                    <a:pt x="120" y="400"/>
                  </a:cubicBezTo>
                  <a:cubicBezTo>
                    <a:pt x="118" y="401"/>
                    <a:pt x="116" y="401"/>
                    <a:pt x="114" y="402"/>
                  </a:cubicBezTo>
                  <a:cubicBezTo>
                    <a:pt x="110" y="404"/>
                    <a:pt x="108" y="406"/>
                    <a:pt x="106" y="410"/>
                  </a:cubicBezTo>
                  <a:cubicBezTo>
                    <a:pt x="104" y="412"/>
                    <a:pt x="103" y="415"/>
                    <a:pt x="103" y="418"/>
                  </a:cubicBezTo>
                  <a:cubicBezTo>
                    <a:pt x="103" y="419"/>
                    <a:pt x="103" y="421"/>
                    <a:pt x="103" y="422"/>
                  </a:cubicBezTo>
                  <a:cubicBezTo>
                    <a:pt x="104" y="425"/>
                    <a:pt x="104" y="427"/>
                    <a:pt x="105" y="429"/>
                  </a:cubicBezTo>
                  <a:cubicBezTo>
                    <a:pt x="104" y="434"/>
                    <a:pt x="102" y="438"/>
                    <a:pt x="98" y="440"/>
                  </a:cubicBezTo>
                  <a:cubicBezTo>
                    <a:pt x="95" y="441"/>
                    <a:pt x="92" y="441"/>
                    <a:pt x="90" y="439"/>
                  </a:cubicBezTo>
                  <a:cubicBezTo>
                    <a:pt x="88" y="432"/>
                    <a:pt x="86" y="430"/>
                    <a:pt x="81" y="437"/>
                  </a:cubicBezTo>
                  <a:cubicBezTo>
                    <a:pt x="78" y="438"/>
                    <a:pt x="75" y="439"/>
                    <a:pt x="73" y="439"/>
                  </a:cubicBezTo>
                  <a:cubicBezTo>
                    <a:pt x="62" y="440"/>
                    <a:pt x="52" y="434"/>
                    <a:pt x="41" y="436"/>
                  </a:cubicBezTo>
                  <a:cubicBezTo>
                    <a:pt x="38" y="436"/>
                    <a:pt x="35" y="436"/>
                    <a:pt x="32" y="436"/>
                  </a:cubicBezTo>
                  <a:cubicBezTo>
                    <a:pt x="32" y="435"/>
                    <a:pt x="31" y="435"/>
                    <a:pt x="30" y="434"/>
                  </a:cubicBezTo>
                  <a:cubicBezTo>
                    <a:pt x="20" y="425"/>
                    <a:pt x="7" y="417"/>
                    <a:pt x="7" y="401"/>
                  </a:cubicBezTo>
                  <a:cubicBezTo>
                    <a:pt x="0" y="380"/>
                    <a:pt x="24" y="380"/>
                    <a:pt x="30" y="367"/>
                  </a:cubicBezTo>
                  <a:cubicBezTo>
                    <a:pt x="20" y="357"/>
                    <a:pt x="34" y="354"/>
                    <a:pt x="36" y="347"/>
                  </a:cubicBezTo>
                  <a:cubicBezTo>
                    <a:pt x="51" y="351"/>
                    <a:pt x="60" y="335"/>
                    <a:pt x="74" y="334"/>
                  </a:cubicBezTo>
                  <a:cubicBezTo>
                    <a:pt x="109" y="345"/>
                    <a:pt x="123" y="335"/>
                    <a:pt x="125" y="298"/>
                  </a:cubicBezTo>
                  <a:cubicBezTo>
                    <a:pt x="125" y="277"/>
                    <a:pt x="124" y="255"/>
                    <a:pt x="120" y="234"/>
                  </a:cubicBezTo>
                  <a:cubicBezTo>
                    <a:pt x="117" y="221"/>
                    <a:pt x="116" y="207"/>
                    <a:pt x="117" y="193"/>
                  </a:cubicBezTo>
                  <a:cubicBezTo>
                    <a:pt x="117" y="159"/>
                    <a:pt x="132" y="141"/>
                    <a:pt x="164" y="133"/>
                  </a:cubicBezTo>
                  <a:cubicBezTo>
                    <a:pt x="183" y="128"/>
                    <a:pt x="204" y="126"/>
                    <a:pt x="217" y="108"/>
                  </a:cubicBezTo>
                  <a:cubicBezTo>
                    <a:pt x="221" y="102"/>
                    <a:pt x="222" y="95"/>
                    <a:pt x="219" y="88"/>
                  </a:cubicBezTo>
                  <a:cubicBezTo>
                    <a:pt x="216" y="77"/>
                    <a:pt x="207" y="70"/>
                    <a:pt x="202" y="60"/>
                  </a:cubicBezTo>
                  <a:cubicBezTo>
                    <a:pt x="198" y="44"/>
                    <a:pt x="211" y="45"/>
                    <a:pt x="219" y="41"/>
                  </a:cubicBezTo>
                  <a:cubicBezTo>
                    <a:pt x="222" y="39"/>
                    <a:pt x="225" y="39"/>
                    <a:pt x="227" y="36"/>
                  </a:cubicBezTo>
                  <a:cubicBezTo>
                    <a:pt x="228" y="34"/>
                    <a:pt x="228" y="32"/>
                    <a:pt x="227" y="30"/>
                  </a:cubicBezTo>
                  <a:cubicBezTo>
                    <a:pt x="226" y="27"/>
                    <a:pt x="224" y="26"/>
                    <a:pt x="222" y="24"/>
                  </a:cubicBezTo>
                  <a:cubicBezTo>
                    <a:pt x="221" y="22"/>
                    <a:pt x="221" y="21"/>
                    <a:pt x="222" y="19"/>
                  </a:cubicBezTo>
                  <a:cubicBezTo>
                    <a:pt x="236" y="17"/>
                    <a:pt x="249" y="16"/>
                    <a:pt x="262" y="14"/>
                  </a:cubicBezTo>
                  <a:close/>
                </a:path>
              </a:pathLst>
            </a:custGeom>
            <a:solidFill>
              <a:srgbClr val="FEE0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708" y="2016"/>
              <a:ext cx="55" cy="68"/>
            </a:xfrm>
            <a:custGeom>
              <a:avLst/>
              <a:gdLst/>
              <a:ahLst/>
              <a:cxnLst/>
              <a:rect l="l" t="t" r="r" b="b"/>
              <a:pathLst>
                <a:path w="56" h="69" extrusionOk="0">
                  <a:moveTo>
                    <a:pt x="48" y="56"/>
                  </a:moveTo>
                  <a:cubicBezTo>
                    <a:pt x="44" y="62"/>
                    <a:pt x="38" y="58"/>
                    <a:pt x="33" y="59"/>
                  </a:cubicBezTo>
                  <a:cubicBezTo>
                    <a:pt x="31" y="59"/>
                    <a:pt x="30" y="58"/>
                    <a:pt x="30" y="57"/>
                  </a:cubicBezTo>
                  <a:cubicBezTo>
                    <a:pt x="29" y="56"/>
                    <a:pt x="28" y="55"/>
                    <a:pt x="27" y="54"/>
                  </a:cubicBezTo>
                  <a:cubicBezTo>
                    <a:pt x="27" y="55"/>
                    <a:pt x="26" y="56"/>
                    <a:pt x="26" y="57"/>
                  </a:cubicBezTo>
                  <a:cubicBezTo>
                    <a:pt x="26" y="59"/>
                    <a:pt x="25" y="59"/>
                    <a:pt x="24" y="60"/>
                  </a:cubicBezTo>
                  <a:cubicBezTo>
                    <a:pt x="0" y="69"/>
                    <a:pt x="0" y="69"/>
                    <a:pt x="0" y="44"/>
                  </a:cubicBezTo>
                  <a:cubicBezTo>
                    <a:pt x="0" y="4"/>
                    <a:pt x="6" y="0"/>
                    <a:pt x="56" y="5"/>
                  </a:cubicBezTo>
                  <a:cubicBezTo>
                    <a:pt x="55" y="10"/>
                    <a:pt x="53" y="15"/>
                    <a:pt x="51" y="19"/>
                  </a:cubicBezTo>
                  <a:cubicBezTo>
                    <a:pt x="48" y="31"/>
                    <a:pt x="50" y="44"/>
                    <a:pt x="48" y="56"/>
                  </a:cubicBezTo>
                  <a:close/>
                </a:path>
              </a:pathLst>
            </a:custGeom>
            <a:solidFill>
              <a:srgbClr val="C4A7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718" y="1974"/>
              <a:ext cx="83" cy="71"/>
            </a:xfrm>
            <a:custGeom>
              <a:avLst/>
              <a:gdLst/>
              <a:ahLst/>
              <a:cxnLst/>
              <a:rect l="l" t="t" r="r" b="b"/>
              <a:pathLst>
                <a:path w="84" h="71" extrusionOk="0">
                  <a:moveTo>
                    <a:pt x="78" y="69"/>
                  </a:moveTo>
                  <a:cubicBezTo>
                    <a:pt x="77" y="64"/>
                    <a:pt x="75" y="60"/>
                    <a:pt x="74" y="55"/>
                  </a:cubicBezTo>
                  <a:cubicBezTo>
                    <a:pt x="73" y="42"/>
                    <a:pt x="66" y="38"/>
                    <a:pt x="54" y="39"/>
                  </a:cubicBezTo>
                  <a:cubicBezTo>
                    <a:pt x="41" y="41"/>
                    <a:pt x="28" y="40"/>
                    <a:pt x="14" y="41"/>
                  </a:cubicBezTo>
                  <a:cubicBezTo>
                    <a:pt x="10" y="41"/>
                    <a:pt x="4" y="41"/>
                    <a:pt x="2" y="36"/>
                  </a:cubicBezTo>
                  <a:cubicBezTo>
                    <a:pt x="0" y="32"/>
                    <a:pt x="3" y="26"/>
                    <a:pt x="6" y="26"/>
                  </a:cubicBezTo>
                  <a:cubicBezTo>
                    <a:pt x="20" y="23"/>
                    <a:pt x="26" y="0"/>
                    <a:pt x="46" y="12"/>
                  </a:cubicBezTo>
                  <a:cubicBezTo>
                    <a:pt x="54" y="17"/>
                    <a:pt x="67" y="5"/>
                    <a:pt x="73" y="19"/>
                  </a:cubicBezTo>
                  <a:cubicBezTo>
                    <a:pt x="79" y="36"/>
                    <a:pt x="84" y="52"/>
                    <a:pt x="82" y="69"/>
                  </a:cubicBezTo>
                  <a:cubicBezTo>
                    <a:pt x="80" y="71"/>
                    <a:pt x="79" y="71"/>
                    <a:pt x="78" y="69"/>
                  </a:cubicBezTo>
                  <a:close/>
                </a:path>
              </a:pathLst>
            </a:custGeom>
            <a:solidFill>
              <a:srgbClr val="D7B9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761" y="2043"/>
              <a:ext cx="38" cy="35"/>
            </a:xfrm>
            <a:custGeom>
              <a:avLst/>
              <a:gdLst/>
              <a:ahLst/>
              <a:cxnLst/>
              <a:rect l="l" t="t" r="r" b="b"/>
              <a:pathLst>
                <a:path w="38" h="36" extrusionOk="0">
                  <a:moveTo>
                    <a:pt x="34" y="0"/>
                  </a:moveTo>
                  <a:cubicBezTo>
                    <a:pt x="35" y="0"/>
                    <a:pt x="36" y="0"/>
                    <a:pt x="38" y="0"/>
                  </a:cubicBezTo>
                  <a:cubicBezTo>
                    <a:pt x="38" y="8"/>
                    <a:pt x="34" y="14"/>
                    <a:pt x="31" y="21"/>
                  </a:cubicBezTo>
                  <a:cubicBezTo>
                    <a:pt x="28" y="27"/>
                    <a:pt x="25" y="36"/>
                    <a:pt x="17" y="36"/>
                  </a:cubicBezTo>
                  <a:cubicBezTo>
                    <a:pt x="8" y="35"/>
                    <a:pt x="7" y="25"/>
                    <a:pt x="5" y="18"/>
                  </a:cubicBezTo>
                  <a:cubicBezTo>
                    <a:pt x="0" y="6"/>
                    <a:pt x="5" y="4"/>
                    <a:pt x="15" y="4"/>
                  </a:cubicBezTo>
                  <a:cubicBezTo>
                    <a:pt x="22" y="4"/>
                    <a:pt x="30" y="11"/>
                    <a:pt x="34" y="0"/>
                  </a:cubicBezTo>
                  <a:close/>
                </a:path>
              </a:pathLst>
            </a:custGeom>
            <a:solidFill>
              <a:srgbClr val="D5B8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700" y="198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7" h="21" extrusionOk="0">
                  <a:moveTo>
                    <a:pt x="1" y="14"/>
                  </a:moveTo>
                  <a:cubicBezTo>
                    <a:pt x="7" y="12"/>
                    <a:pt x="1" y="0"/>
                    <a:pt x="10" y="2"/>
                  </a:cubicBezTo>
                  <a:cubicBezTo>
                    <a:pt x="14" y="3"/>
                    <a:pt x="17" y="10"/>
                    <a:pt x="15" y="13"/>
                  </a:cubicBezTo>
                  <a:cubicBezTo>
                    <a:pt x="12" y="19"/>
                    <a:pt x="6" y="21"/>
                    <a:pt x="0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B6A2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681" y="2010"/>
              <a:ext cx="17" cy="23"/>
            </a:xfrm>
            <a:custGeom>
              <a:avLst/>
              <a:gdLst/>
              <a:ahLst/>
              <a:cxnLst/>
              <a:rect l="l" t="t" r="r" b="b"/>
              <a:pathLst>
                <a:path w="17" h="23" extrusionOk="0">
                  <a:moveTo>
                    <a:pt x="1" y="18"/>
                  </a:moveTo>
                  <a:cubicBezTo>
                    <a:pt x="0" y="9"/>
                    <a:pt x="4" y="4"/>
                    <a:pt x="12" y="2"/>
                  </a:cubicBezTo>
                  <a:cubicBezTo>
                    <a:pt x="14" y="0"/>
                    <a:pt x="15" y="0"/>
                    <a:pt x="17" y="2"/>
                  </a:cubicBezTo>
                  <a:cubicBezTo>
                    <a:pt x="16" y="6"/>
                    <a:pt x="16" y="10"/>
                    <a:pt x="15" y="14"/>
                  </a:cubicBezTo>
                  <a:cubicBezTo>
                    <a:pt x="13" y="17"/>
                    <a:pt x="14" y="23"/>
                    <a:pt x="7" y="23"/>
                  </a:cubicBezTo>
                  <a:cubicBezTo>
                    <a:pt x="5" y="21"/>
                    <a:pt x="4" y="18"/>
                    <a:pt x="1" y="18"/>
                  </a:cubicBezTo>
                  <a:close/>
                </a:path>
              </a:pathLst>
            </a:custGeom>
            <a:solidFill>
              <a:srgbClr val="CCB8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686" y="2024"/>
              <a:ext cx="25" cy="18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" y="7"/>
                  </a:moveTo>
                  <a:cubicBezTo>
                    <a:pt x="5" y="5"/>
                    <a:pt x="7" y="2"/>
                    <a:pt x="10" y="0"/>
                  </a:cubicBezTo>
                  <a:cubicBezTo>
                    <a:pt x="11" y="5"/>
                    <a:pt x="25" y="10"/>
                    <a:pt x="11" y="16"/>
                  </a:cubicBezTo>
                  <a:cubicBezTo>
                    <a:pt x="9" y="17"/>
                    <a:pt x="8" y="18"/>
                    <a:pt x="6" y="17"/>
                  </a:cubicBezTo>
                  <a:cubicBezTo>
                    <a:pt x="5" y="17"/>
                    <a:pt x="3" y="16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0"/>
                    <a:pt x="1" y="9"/>
                    <a:pt x="2" y="7"/>
                  </a:cubicBezTo>
                  <a:close/>
                </a:path>
              </a:pathLst>
            </a:custGeom>
            <a:solidFill>
              <a:srgbClr val="F0D9B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751" y="2035"/>
              <a:ext cx="12" cy="37"/>
            </a:xfrm>
            <a:custGeom>
              <a:avLst/>
              <a:gdLst/>
              <a:ahLst/>
              <a:cxnLst/>
              <a:rect l="l" t="t" r="r" b="b"/>
              <a:pathLst>
                <a:path w="12" h="37" extrusionOk="0">
                  <a:moveTo>
                    <a:pt x="4" y="37"/>
                  </a:moveTo>
                  <a:cubicBezTo>
                    <a:pt x="0" y="24"/>
                    <a:pt x="2" y="12"/>
                    <a:pt x="7" y="0"/>
                  </a:cubicBezTo>
                  <a:cubicBezTo>
                    <a:pt x="6" y="12"/>
                    <a:pt x="12" y="25"/>
                    <a:pt x="4" y="37"/>
                  </a:cubicBezTo>
                  <a:close/>
                </a:path>
              </a:pathLst>
            </a:custGeom>
            <a:solidFill>
              <a:srgbClr val="8F7B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684" y="2069"/>
              <a:ext cx="8" cy="10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4" y="11"/>
                  </a:moveTo>
                  <a:cubicBezTo>
                    <a:pt x="3" y="8"/>
                    <a:pt x="2" y="5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7" y="5"/>
                    <a:pt x="6" y="8"/>
                    <a:pt x="4" y="11"/>
                  </a:cubicBezTo>
                  <a:close/>
                </a:path>
              </a:pathLst>
            </a:custGeom>
            <a:solidFill>
              <a:srgbClr val="8370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692" y="1999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9" y="2"/>
                    <a:pt x="9" y="2"/>
                    <a:pt x="8" y="3"/>
                  </a:cubicBezTo>
                  <a:cubicBezTo>
                    <a:pt x="8" y="5"/>
                    <a:pt x="8" y="7"/>
                    <a:pt x="7" y="9"/>
                  </a:cubicBezTo>
                  <a:cubicBezTo>
                    <a:pt x="6" y="10"/>
                    <a:pt x="5" y="10"/>
                    <a:pt x="3" y="9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6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6E5B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690" y="2062"/>
              <a:ext cx="10" cy="1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5"/>
                  </a:moveTo>
                  <a:cubicBezTo>
                    <a:pt x="9" y="10"/>
                    <a:pt x="5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0"/>
                    <a:pt x="5" y="0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3"/>
                    <a:pt x="8" y="4"/>
                    <a:pt x="10" y="5"/>
                  </a:cubicBezTo>
                  <a:close/>
                </a:path>
              </a:pathLst>
            </a:custGeom>
            <a:solidFill>
              <a:srgbClr val="6858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686" y="2038"/>
              <a:ext cx="11" cy="8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6" y="1"/>
                  </a:moveTo>
                  <a:cubicBezTo>
                    <a:pt x="8" y="1"/>
                    <a:pt x="9" y="2"/>
                    <a:pt x="11" y="2"/>
                  </a:cubicBezTo>
                  <a:cubicBezTo>
                    <a:pt x="11" y="3"/>
                    <a:pt x="11" y="4"/>
                    <a:pt x="10" y="5"/>
                  </a:cubicBezTo>
                  <a:cubicBezTo>
                    <a:pt x="9" y="7"/>
                    <a:pt x="8" y="8"/>
                    <a:pt x="6" y="8"/>
                  </a:cubicBezTo>
                  <a:cubicBezTo>
                    <a:pt x="5" y="8"/>
                    <a:pt x="4" y="8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3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C0A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732" y="2070"/>
              <a:ext cx="5" cy="10"/>
            </a:xfrm>
            <a:custGeom>
              <a:avLst/>
              <a:gdLst/>
              <a:ahLst/>
              <a:cxnLst/>
              <a:rect l="l" t="t" r="r" b="b"/>
              <a:pathLst>
                <a:path w="6" h="11" extrusionOk="0">
                  <a:moveTo>
                    <a:pt x="0" y="6"/>
                  </a:move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3" y="8"/>
                    <a:pt x="2" y="11"/>
                    <a:pt x="0" y="6"/>
                  </a:cubicBezTo>
                  <a:close/>
                </a:path>
              </a:pathLst>
            </a:custGeom>
            <a:solidFill>
              <a:srgbClr val="AD998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692" y="2006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4" y="2"/>
                  </a:moveTo>
                  <a:cubicBezTo>
                    <a:pt x="5" y="2"/>
                    <a:pt x="6" y="2"/>
                    <a:pt x="7" y="2"/>
                  </a:cubicBezTo>
                  <a:cubicBezTo>
                    <a:pt x="7" y="4"/>
                    <a:pt x="6" y="5"/>
                    <a:pt x="6" y="6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D1B9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690" y="2056"/>
              <a:ext cx="6" cy="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6" y="8"/>
                  </a:moveTo>
                  <a:cubicBezTo>
                    <a:pt x="5" y="7"/>
                    <a:pt x="4" y="7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6" y="1"/>
                    <a:pt x="6" y="5"/>
                    <a:pt x="6" y="8"/>
                  </a:cubicBezTo>
                  <a:close/>
                </a:path>
              </a:pathLst>
            </a:custGeom>
            <a:solidFill>
              <a:srgbClr val="DFCCB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687" y="2046"/>
              <a:ext cx="10" cy="7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10" y="3"/>
                  </a:moveTo>
                  <a:cubicBezTo>
                    <a:pt x="8" y="4"/>
                    <a:pt x="7" y="5"/>
                    <a:pt x="5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8" y="1"/>
                    <a:pt x="10" y="3"/>
                  </a:cubicBezTo>
                  <a:close/>
                </a:path>
              </a:pathLst>
            </a:custGeom>
            <a:solidFill>
              <a:srgbClr val="8672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>
              <a:off x="690" y="2043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7" y="6"/>
                  </a:moveTo>
                  <a:cubicBezTo>
                    <a:pt x="5" y="5"/>
                    <a:pt x="4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6" y="2"/>
                    <a:pt x="6" y="4"/>
                    <a:pt x="7" y="6"/>
                  </a:cubicBezTo>
                  <a:close/>
                </a:path>
              </a:pathLst>
            </a:custGeom>
            <a:solidFill>
              <a:srgbClr val="E1C9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735" y="2070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5"/>
                  </a:move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3" y="0"/>
                    <a:pt x="4" y="2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3" y="5"/>
                    <a:pt x="2" y="5"/>
                    <a:pt x="1" y="5"/>
                  </a:cubicBezTo>
                  <a:close/>
                </a:path>
              </a:pathLst>
            </a:custGeom>
            <a:solidFill>
              <a:srgbClr val="3525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696" y="2063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1" y="2"/>
                    <a:pt x="2" y="3"/>
                    <a:pt x="4" y="4"/>
                  </a:cubicBezTo>
                  <a:close/>
                </a:path>
              </a:pathLst>
            </a:custGeom>
            <a:solidFill>
              <a:srgbClr val="BCA9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687" y="2051"/>
              <a:ext cx="5" cy="6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0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1" y="6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E4D1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434" y="2511"/>
              <a:ext cx="34" cy="25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0" y="16"/>
                  </a:moveTo>
                  <a:cubicBezTo>
                    <a:pt x="1" y="10"/>
                    <a:pt x="10" y="16"/>
                    <a:pt x="9" y="8"/>
                  </a:cubicBezTo>
                  <a:cubicBezTo>
                    <a:pt x="17" y="0"/>
                    <a:pt x="26" y="3"/>
                    <a:pt x="34" y="15"/>
                  </a:cubicBezTo>
                  <a:cubicBezTo>
                    <a:pt x="33" y="15"/>
                    <a:pt x="32" y="16"/>
                    <a:pt x="32" y="17"/>
                  </a:cubicBezTo>
                  <a:cubicBezTo>
                    <a:pt x="21" y="25"/>
                    <a:pt x="11" y="16"/>
                    <a:pt x="0" y="16"/>
                  </a:cubicBezTo>
                  <a:close/>
                </a:path>
              </a:pathLst>
            </a:custGeom>
            <a:solidFill>
              <a:srgbClr val="493B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466" y="2524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4"/>
                  </a:moveTo>
                  <a:cubicBezTo>
                    <a:pt x="12" y="6"/>
                    <a:pt x="12" y="8"/>
                    <a:pt x="12" y="11"/>
                  </a:cubicBezTo>
                  <a:cubicBezTo>
                    <a:pt x="7" y="11"/>
                    <a:pt x="1" y="12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0"/>
                    <a:pt x="8" y="0"/>
                    <a:pt x="12" y="4"/>
                  </a:cubicBezTo>
                  <a:close/>
                </a:path>
              </a:pathLst>
            </a:custGeom>
            <a:solidFill>
              <a:srgbClr val="554A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399" y="2017"/>
              <a:ext cx="233" cy="308"/>
            </a:xfrm>
            <a:custGeom>
              <a:avLst/>
              <a:gdLst/>
              <a:ahLst/>
              <a:cxnLst/>
              <a:rect l="l" t="t" r="r" b="b"/>
              <a:pathLst>
                <a:path w="235" h="311" extrusionOk="0">
                  <a:moveTo>
                    <a:pt x="219" y="19"/>
                  </a:moveTo>
                  <a:cubicBezTo>
                    <a:pt x="225" y="28"/>
                    <a:pt x="235" y="34"/>
                    <a:pt x="235" y="46"/>
                  </a:cubicBezTo>
                  <a:cubicBezTo>
                    <a:pt x="234" y="47"/>
                    <a:pt x="234" y="48"/>
                    <a:pt x="233" y="49"/>
                  </a:cubicBezTo>
                  <a:cubicBezTo>
                    <a:pt x="213" y="55"/>
                    <a:pt x="192" y="55"/>
                    <a:pt x="171" y="56"/>
                  </a:cubicBezTo>
                  <a:cubicBezTo>
                    <a:pt x="143" y="57"/>
                    <a:pt x="115" y="56"/>
                    <a:pt x="86" y="59"/>
                  </a:cubicBezTo>
                  <a:cubicBezTo>
                    <a:pt x="122" y="61"/>
                    <a:pt x="157" y="61"/>
                    <a:pt x="193" y="61"/>
                  </a:cubicBezTo>
                  <a:cubicBezTo>
                    <a:pt x="206" y="61"/>
                    <a:pt x="220" y="59"/>
                    <a:pt x="232" y="65"/>
                  </a:cubicBezTo>
                  <a:cubicBezTo>
                    <a:pt x="233" y="65"/>
                    <a:pt x="234" y="66"/>
                    <a:pt x="235" y="66"/>
                  </a:cubicBezTo>
                  <a:cubicBezTo>
                    <a:pt x="235" y="82"/>
                    <a:pt x="221" y="85"/>
                    <a:pt x="211" y="89"/>
                  </a:cubicBezTo>
                  <a:cubicBezTo>
                    <a:pt x="200" y="94"/>
                    <a:pt x="187" y="96"/>
                    <a:pt x="175" y="98"/>
                  </a:cubicBezTo>
                  <a:cubicBezTo>
                    <a:pt x="152" y="103"/>
                    <a:pt x="136" y="123"/>
                    <a:pt x="135" y="146"/>
                  </a:cubicBezTo>
                  <a:cubicBezTo>
                    <a:pt x="133" y="185"/>
                    <a:pt x="147" y="222"/>
                    <a:pt x="143" y="261"/>
                  </a:cubicBezTo>
                  <a:cubicBezTo>
                    <a:pt x="142" y="274"/>
                    <a:pt x="141" y="287"/>
                    <a:pt x="131" y="297"/>
                  </a:cubicBezTo>
                  <a:cubicBezTo>
                    <a:pt x="116" y="311"/>
                    <a:pt x="101" y="311"/>
                    <a:pt x="87" y="294"/>
                  </a:cubicBezTo>
                  <a:cubicBezTo>
                    <a:pt x="77" y="286"/>
                    <a:pt x="67" y="295"/>
                    <a:pt x="58" y="297"/>
                  </a:cubicBezTo>
                  <a:cubicBezTo>
                    <a:pt x="40" y="301"/>
                    <a:pt x="29" y="297"/>
                    <a:pt x="25" y="278"/>
                  </a:cubicBezTo>
                  <a:cubicBezTo>
                    <a:pt x="23" y="266"/>
                    <a:pt x="14" y="258"/>
                    <a:pt x="6" y="250"/>
                  </a:cubicBezTo>
                  <a:cubicBezTo>
                    <a:pt x="5" y="246"/>
                    <a:pt x="4" y="242"/>
                    <a:pt x="3" y="238"/>
                  </a:cubicBezTo>
                  <a:cubicBezTo>
                    <a:pt x="0" y="233"/>
                    <a:pt x="5" y="231"/>
                    <a:pt x="9" y="229"/>
                  </a:cubicBezTo>
                  <a:cubicBezTo>
                    <a:pt x="20" y="216"/>
                    <a:pt x="2" y="208"/>
                    <a:pt x="4" y="198"/>
                  </a:cubicBezTo>
                  <a:cubicBezTo>
                    <a:pt x="2" y="191"/>
                    <a:pt x="15" y="189"/>
                    <a:pt x="8" y="182"/>
                  </a:cubicBezTo>
                  <a:cubicBezTo>
                    <a:pt x="20" y="173"/>
                    <a:pt x="6" y="164"/>
                    <a:pt x="9" y="156"/>
                  </a:cubicBezTo>
                  <a:cubicBezTo>
                    <a:pt x="21" y="149"/>
                    <a:pt x="7" y="139"/>
                    <a:pt x="12" y="131"/>
                  </a:cubicBezTo>
                  <a:cubicBezTo>
                    <a:pt x="10" y="124"/>
                    <a:pt x="16" y="123"/>
                    <a:pt x="19" y="119"/>
                  </a:cubicBezTo>
                  <a:cubicBezTo>
                    <a:pt x="7" y="74"/>
                    <a:pt x="42" y="14"/>
                    <a:pt x="87" y="1"/>
                  </a:cubicBezTo>
                  <a:cubicBezTo>
                    <a:pt x="92" y="0"/>
                    <a:pt x="97" y="0"/>
                    <a:pt x="102" y="0"/>
                  </a:cubicBezTo>
                  <a:cubicBezTo>
                    <a:pt x="124" y="1"/>
                    <a:pt x="145" y="3"/>
                    <a:pt x="166" y="2"/>
                  </a:cubicBezTo>
                  <a:cubicBezTo>
                    <a:pt x="185" y="0"/>
                    <a:pt x="204" y="4"/>
                    <a:pt x="219" y="19"/>
                  </a:cubicBezTo>
                  <a:close/>
                </a:path>
              </a:pathLst>
            </a:custGeom>
            <a:solidFill>
              <a:srgbClr val="FEECD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376" y="2119"/>
              <a:ext cx="57" cy="52"/>
            </a:xfrm>
            <a:custGeom>
              <a:avLst/>
              <a:gdLst/>
              <a:ahLst/>
              <a:cxnLst/>
              <a:rect l="l" t="t" r="r" b="b"/>
              <a:pathLst>
                <a:path w="58" h="52" extrusionOk="0">
                  <a:moveTo>
                    <a:pt x="36" y="28"/>
                  </a:moveTo>
                  <a:cubicBezTo>
                    <a:pt x="34" y="36"/>
                    <a:pt x="58" y="44"/>
                    <a:pt x="36" y="52"/>
                  </a:cubicBezTo>
                  <a:cubicBezTo>
                    <a:pt x="25" y="52"/>
                    <a:pt x="20" y="46"/>
                    <a:pt x="19" y="35"/>
                  </a:cubicBezTo>
                  <a:cubicBezTo>
                    <a:pt x="22" y="21"/>
                    <a:pt x="0" y="15"/>
                    <a:pt x="8" y="0"/>
                  </a:cubicBezTo>
                  <a:cubicBezTo>
                    <a:pt x="26" y="1"/>
                    <a:pt x="24" y="21"/>
                    <a:pt x="36" y="28"/>
                  </a:cubicBezTo>
                  <a:close/>
                </a:path>
              </a:pathLst>
            </a:custGeom>
            <a:solidFill>
              <a:srgbClr val="EFD7B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380" y="2144"/>
              <a:ext cx="38" cy="53"/>
            </a:xfrm>
            <a:custGeom>
              <a:avLst/>
              <a:gdLst/>
              <a:ahLst/>
              <a:cxnLst/>
              <a:rect l="l" t="t" r="r" b="b"/>
              <a:pathLst>
                <a:path w="39" h="54" extrusionOk="0">
                  <a:moveTo>
                    <a:pt x="15" y="10"/>
                  </a:moveTo>
                  <a:cubicBezTo>
                    <a:pt x="21" y="16"/>
                    <a:pt x="26" y="21"/>
                    <a:pt x="32" y="27"/>
                  </a:cubicBezTo>
                  <a:cubicBezTo>
                    <a:pt x="33" y="36"/>
                    <a:pt x="39" y="45"/>
                    <a:pt x="31" y="54"/>
                  </a:cubicBezTo>
                  <a:cubicBezTo>
                    <a:pt x="18" y="52"/>
                    <a:pt x="15" y="41"/>
                    <a:pt x="11" y="30"/>
                  </a:cubicBezTo>
                  <a:cubicBezTo>
                    <a:pt x="14" y="24"/>
                    <a:pt x="9" y="20"/>
                    <a:pt x="7" y="14"/>
                  </a:cubicBezTo>
                  <a:cubicBezTo>
                    <a:pt x="5" y="11"/>
                    <a:pt x="0" y="6"/>
                    <a:pt x="6" y="3"/>
                  </a:cubicBezTo>
                  <a:cubicBezTo>
                    <a:pt x="12" y="0"/>
                    <a:pt x="10" y="10"/>
                    <a:pt x="15" y="10"/>
                  </a:cubicBezTo>
                  <a:close/>
                </a:path>
              </a:pathLst>
            </a:custGeom>
            <a:solidFill>
              <a:srgbClr val="E9D0B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86" y="2198"/>
              <a:ext cx="44" cy="48"/>
            </a:xfrm>
            <a:custGeom>
              <a:avLst/>
              <a:gdLst/>
              <a:ahLst/>
              <a:cxnLst/>
              <a:rect l="l" t="t" r="r" b="b"/>
              <a:pathLst>
                <a:path w="44" h="48" extrusionOk="0">
                  <a:moveTo>
                    <a:pt x="20" y="16"/>
                  </a:moveTo>
                  <a:cubicBezTo>
                    <a:pt x="21" y="27"/>
                    <a:pt x="44" y="35"/>
                    <a:pt x="24" y="48"/>
                  </a:cubicBezTo>
                  <a:cubicBezTo>
                    <a:pt x="19" y="45"/>
                    <a:pt x="13" y="42"/>
                    <a:pt x="12" y="35"/>
                  </a:cubicBezTo>
                  <a:cubicBezTo>
                    <a:pt x="17" y="23"/>
                    <a:pt x="2" y="20"/>
                    <a:pt x="1" y="10"/>
                  </a:cubicBezTo>
                  <a:cubicBezTo>
                    <a:pt x="0" y="0"/>
                    <a:pt x="3" y="1"/>
                    <a:pt x="9" y="4"/>
                  </a:cubicBezTo>
                  <a:cubicBezTo>
                    <a:pt x="18" y="4"/>
                    <a:pt x="16" y="13"/>
                    <a:pt x="20" y="16"/>
                  </a:cubicBezTo>
                  <a:close/>
                </a:path>
              </a:pathLst>
            </a:custGeom>
            <a:solidFill>
              <a:srgbClr val="ECD5B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382" y="2173"/>
              <a:ext cx="34" cy="41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25" y="42"/>
                  </a:moveTo>
                  <a:cubicBezTo>
                    <a:pt x="19" y="40"/>
                    <a:pt x="18" y="34"/>
                    <a:pt x="14" y="30"/>
                  </a:cubicBezTo>
                  <a:cubicBezTo>
                    <a:pt x="11" y="22"/>
                    <a:pt x="7" y="15"/>
                    <a:pt x="4" y="7"/>
                  </a:cubicBezTo>
                  <a:cubicBezTo>
                    <a:pt x="0" y="0"/>
                    <a:pt x="6" y="2"/>
                    <a:pt x="9" y="1"/>
                  </a:cubicBezTo>
                  <a:cubicBezTo>
                    <a:pt x="19" y="7"/>
                    <a:pt x="21" y="19"/>
                    <a:pt x="29" y="25"/>
                  </a:cubicBezTo>
                  <a:cubicBezTo>
                    <a:pt x="35" y="32"/>
                    <a:pt x="24" y="36"/>
                    <a:pt x="25" y="42"/>
                  </a:cubicBezTo>
                  <a:close/>
                </a:path>
              </a:pathLst>
            </a:custGeom>
            <a:solidFill>
              <a:srgbClr val="E6CD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388" y="2228"/>
              <a:ext cx="22" cy="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5"/>
                  </a:moveTo>
                  <a:cubicBezTo>
                    <a:pt x="15" y="8"/>
                    <a:pt x="20" y="12"/>
                    <a:pt x="22" y="18"/>
                  </a:cubicBezTo>
                  <a:cubicBezTo>
                    <a:pt x="18" y="19"/>
                    <a:pt x="16" y="22"/>
                    <a:pt x="14" y="25"/>
                  </a:cubicBezTo>
                  <a:cubicBezTo>
                    <a:pt x="13" y="25"/>
                    <a:pt x="12" y="25"/>
                    <a:pt x="11" y="24"/>
                  </a:cubicBezTo>
                  <a:cubicBezTo>
                    <a:pt x="8" y="18"/>
                    <a:pt x="5" y="12"/>
                    <a:pt x="3" y="6"/>
                  </a:cubicBezTo>
                  <a:cubicBezTo>
                    <a:pt x="3" y="5"/>
                    <a:pt x="0" y="0"/>
                    <a:pt x="5" y="2"/>
                  </a:cubicBezTo>
                  <a:cubicBezTo>
                    <a:pt x="7" y="2"/>
                    <a:pt x="8" y="4"/>
                    <a:pt x="10" y="5"/>
                  </a:cubicBezTo>
                  <a:close/>
                </a:path>
              </a:pathLst>
            </a:custGeom>
            <a:solidFill>
              <a:srgbClr val="E3CB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35"/>
            <p:cNvSpPr/>
            <p:nvPr/>
          </p:nvSpPr>
          <p:spPr>
            <a:xfrm>
              <a:off x="350" y="2468"/>
              <a:ext cx="166" cy="67"/>
            </a:xfrm>
            <a:custGeom>
              <a:avLst/>
              <a:gdLst/>
              <a:ahLst/>
              <a:cxnLst/>
              <a:rect l="l" t="t" r="r" b="b"/>
              <a:pathLst>
                <a:path w="168" h="67" extrusionOk="0">
                  <a:moveTo>
                    <a:pt x="129" y="60"/>
                  </a:moveTo>
                  <a:cubicBezTo>
                    <a:pt x="125" y="60"/>
                    <a:pt x="121" y="60"/>
                    <a:pt x="117" y="59"/>
                  </a:cubicBezTo>
                  <a:cubicBezTo>
                    <a:pt x="114" y="56"/>
                    <a:pt x="100" y="51"/>
                    <a:pt x="94" y="51"/>
                  </a:cubicBezTo>
                  <a:cubicBezTo>
                    <a:pt x="89" y="52"/>
                    <a:pt x="84" y="53"/>
                    <a:pt x="81" y="48"/>
                  </a:cubicBezTo>
                  <a:cubicBezTo>
                    <a:pt x="76" y="45"/>
                    <a:pt x="73" y="41"/>
                    <a:pt x="70" y="37"/>
                  </a:cubicBezTo>
                  <a:cubicBezTo>
                    <a:pt x="68" y="34"/>
                    <a:pt x="67" y="31"/>
                    <a:pt x="64" y="31"/>
                  </a:cubicBezTo>
                  <a:cubicBezTo>
                    <a:pt x="62" y="31"/>
                    <a:pt x="60" y="33"/>
                    <a:pt x="58" y="33"/>
                  </a:cubicBezTo>
                  <a:cubicBezTo>
                    <a:pt x="55" y="32"/>
                    <a:pt x="53" y="31"/>
                    <a:pt x="50" y="30"/>
                  </a:cubicBezTo>
                  <a:cubicBezTo>
                    <a:pt x="49" y="30"/>
                    <a:pt x="47" y="30"/>
                    <a:pt x="46" y="30"/>
                  </a:cubicBezTo>
                  <a:cubicBezTo>
                    <a:pt x="44" y="30"/>
                    <a:pt x="43" y="32"/>
                    <a:pt x="41" y="33"/>
                  </a:cubicBezTo>
                  <a:cubicBezTo>
                    <a:pt x="40" y="34"/>
                    <a:pt x="39" y="35"/>
                    <a:pt x="37" y="36"/>
                  </a:cubicBezTo>
                  <a:cubicBezTo>
                    <a:pt x="34" y="38"/>
                    <a:pt x="36" y="45"/>
                    <a:pt x="29" y="44"/>
                  </a:cubicBezTo>
                  <a:cubicBezTo>
                    <a:pt x="23" y="39"/>
                    <a:pt x="18" y="28"/>
                    <a:pt x="7" y="37"/>
                  </a:cubicBezTo>
                  <a:cubicBezTo>
                    <a:pt x="4" y="39"/>
                    <a:pt x="2" y="37"/>
                    <a:pt x="2" y="34"/>
                  </a:cubicBezTo>
                  <a:cubicBezTo>
                    <a:pt x="1" y="29"/>
                    <a:pt x="0" y="23"/>
                    <a:pt x="6" y="20"/>
                  </a:cubicBezTo>
                  <a:cubicBezTo>
                    <a:pt x="12" y="17"/>
                    <a:pt x="18" y="16"/>
                    <a:pt x="13" y="8"/>
                  </a:cubicBezTo>
                  <a:cubicBezTo>
                    <a:pt x="14" y="6"/>
                    <a:pt x="16" y="4"/>
                    <a:pt x="18" y="3"/>
                  </a:cubicBezTo>
                  <a:cubicBezTo>
                    <a:pt x="40" y="0"/>
                    <a:pt x="62" y="1"/>
                    <a:pt x="83" y="5"/>
                  </a:cubicBezTo>
                  <a:cubicBezTo>
                    <a:pt x="105" y="10"/>
                    <a:pt x="128" y="12"/>
                    <a:pt x="150" y="19"/>
                  </a:cubicBezTo>
                  <a:cubicBezTo>
                    <a:pt x="155" y="22"/>
                    <a:pt x="159" y="26"/>
                    <a:pt x="161" y="31"/>
                  </a:cubicBezTo>
                  <a:cubicBezTo>
                    <a:pt x="162" y="35"/>
                    <a:pt x="163" y="40"/>
                    <a:pt x="161" y="44"/>
                  </a:cubicBezTo>
                  <a:cubicBezTo>
                    <a:pt x="158" y="47"/>
                    <a:pt x="158" y="50"/>
                    <a:pt x="161" y="52"/>
                  </a:cubicBezTo>
                  <a:cubicBezTo>
                    <a:pt x="162" y="53"/>
                    <a:pt x="163" y="55"/>
                    <a:pt x="164" y="56"/>
                  </a:cubicBezTo>
                  <a:cubicBezTo>
                    <a:pt x="166" y="60"/>
                    <a:pt x="168" y="64"/>
                    <a:pt x="161" y="65"/>
                  </a:cubicBezTo>
                  <a:cubicBezTo>
                    <a:pt x="150" y="67"/>
                    <a:pt x="140" y="62"/>
                    <a:pt x="129" y="60"/>
                  </a:cubicBezTo>
                  <a:close/>
                </a:path>
              </a:pathLst>
            </a:custGeom>
            <a:solidFill>
              <a:srgbClr val="DDBE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35"/>
            <p:cNvSpPr/>
            <p:nvPr/>
          </p:nvSpPr>
          <p:spPr>
            <a:xfrm>
              <a:off x="367" y="2404"/>
              <a:ext cx="46" cy="41"/>
            </a:xfrm>
            <a:custGeom>
              <a:avLst/>
              <a:gdLst/>
              <a:ahLst/>
              <a:cxnLst/>
              <a:rect l="l" t="t" r="r" b="b"/>
              <a:pathLst>
                <a:path w="47" h="42" extrusionOk="0">
                  <a:moveTo>
                    <a:pt x="0" y="12"/>
                  </a:moveTo>
                  <a:cubicBezTo>
                    <a:pt x="4" y="8"/>
                    <a:pt x="8" y="4"/>
                    <a:pt x="12" y="0"/>
                  </a:cubicBezTo>
                  <a:cubicBezTo>
                    <a:pt x="23" y="0"/>
                    <a:pt x="33" y="1"/>
                    <a:pt x="44" y="1"/>
                  </a:cubicBezTo>
                  <a:cubicBezTo>
                    <a:pt x="46" y="3"/>
                    <a:pt x="47" y="6"/>
                    <a:pt x="46" y="9"/>
                  </a:cubicBezTo>
                  <a:cubicBezTo>
                    <a:pt x="37" y="18"/>
                    <a:pt x="24" y="21"/>
                    <a:pt x="20" y="35"/>
                  </a:cubicBezTo>
                  <a:cubicBezTo>
                    <a:pt x="17" y="38"/>
                    <a:pt x="14" y="42"/>
                    <a:pt x="8" y="41"/>
                  </a:cubicBezTo>
                  <a:cubicBezTo>
                    <a:pt x="7" y="40"/>
                    <a:pt x="7" y="39"/>
                    <a:pt x="7" y="38"/>
                  </a:cubicBezTo>
                  <a:cubicBezTo>
                    <a:pt x="7" y="37"/>
                    <a:pt x="8" y="36"/>
                    <a:pt x="8" y="36"/>
                  </a:cubicBezTo>
                  <a:cubicBezTo>
                    <a:pt x="9" y="31"/>
                    <a:pt x="7" y="28"/>
                    <a:pt x="4" y="24"/>
                  </a:cubicBezTo>
                  <a:cubicBezTo>
                    <a:pt x="2" y="20"/>
                    <a:pt x="1" y="16"/>
                    <a:pt x="0" y="12"/>
                  </a:cubicBezTo>
                  <a:close/>
                </a:path>
              </a:pathLst>
            </a:custGeom>
            <a:solidFill>
              <a:srgbClr val="F7DD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35"/>
            <p:cNvSpPr/>
            <p:nvPr/>
          </p:nvSpPr>
          <p:spPr>
            <a:xfrm>
              <a:off x="339" y="2433"/>
              <a:ext cx="36" cy="43"/>
            </a:xfrm>
            <a:custGeom>
              <a:avLst/>
              <a:gdLst/>
              <a:ahLst/>
              <a:cxnLst/>
              <a:rect l="l" t="t" r="r" b="b"/>
              <a:pathLst>
                <a:path w="36" h="43" extrusionOk="0">
                  <a:moveTo>
                    <a:pt x="36" y="6"/>
                  </a:moveTo>
                  <a:cubicBezTo>
                    <a:pt x="36" y="7"/>
                    <a:pt x="36" y="9"/>
                    <a:pt x="36" y="10"/>
                  </a:cubicBezTo>
                  <a:cubicBezTo>
                    <a:pt x="26" y="19"/>
                    <a:pt x="26" y="30"/>
                    <a:pt x="28" y="42"/>
                  </a:cubicBezTo>
                  <a:cubicBezTo>
                    <a:pt x="27" y="42"/>
                    <a:pt x="25" y="42"/>
                    <a:pt x="24" y="43"/>
                  </a:cubicBezTo>
                  <a:cubicBezTo>
                    <a:pt x="0" y="40"/>
                    <a:pt x="18" y="24"/>
                    <a:pt x="17" y="16"/>
                  </a:cubicBezTo>
                  <a:cubicBezTo>
                    <a:pt x="14" y="0"/>
                    <a:pt x="29" y="9"/>
                    <a:pt x="36" y="6"/>
                  </a:cubicBezTo>
                  <a:close/>
                </a:path>
              </a:pathLst>
            </a:custGeom>
            <a:solidFill>
              <a:srgbClr val="F7E0C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35"/>
            <p:cNvSpPr/>
            <p:nvPr/>
          </p:nvSpPr>
          <p:spPr>
            <a:xfrm>
              <a:off x="401" y="2495"/>
              <a:ext cx="29" cy="28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21" y="8"/>
                  </a:moveTo>
                  <a:cubicBezTo>
                    <a:pt x="26" y="11"/>
                    <a:pt x="27" y="16"/>
                    <a:pt x="29" y="21"/>
                  </a:cubicBezTo>
                  <a:cubicBezTo>
                    <a:pt x="19" y="28"/>
                    <a:pt x="13" y="18"/>
                    <a:pt x="5" y="16"/>
                  </a:cubicBezTo>
                  <a:cubicBezTo>
                    <a:pt x="4" y="15"/>
                    <a:pt x="3" y="14"/>
                    <a:pt x="1" y="13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1" y="6"/>
                    <a:pt x="3" y="4"/>
                    <a:pt x="6" y="4"/>
                  </a:cubicBezTo>
                  <a:cubicBezTo>
                    <a:pt x="7" y="3"/>
                    <a:pt x="9" y="1"/>
                    <a:pt x="10" y="0"/>
                  </a:cubicBezTo>
                  <a:cubicBezTo>
                    <a:pt x="16" y="0"/>
                    <a:pt x="16" y="7"/>
                    <a:pt x="21" y="8"/>
                  </a:cubicBezTo>
                  <a:close/>
                </a:path>
              </a:pathLst>
            </a:custGeom>
            <a:solidFill>
              <a:srgbClr val="AC957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35"/>
            <p:cNvSpPr/>
            <p:nvPr/>
          </p:nvSpPr>
          <p:spPr>
            <a:xfrm>
              <a:off x="375" y="2498"/>
              <a:ext cx="13" cy="19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4" y="14"/>
                  </a:moveTo>
                  <a:cubicBezTo>
                    <a:pt x="14" y="14"/>
                    <a:pt x="0" y="0"/>
                    <a:pt x="12" y="1"/>
                  </a:cubicBezTo>
                  <a:cubicBezTo>
                    <a:pt x="13" y="2"/>
                    <a:pt x="14" y="4"/>
                    <a:pt x="14" y="5"/>
                  </a:cubicBezTo>
                  <a:cubicBezTo>
                    <a:pt x="14" y="7"/>
                    <a:pt x="13" y="8"/>
                    <a:pt x="12" y="9"/>
                  </a:cubicBezTo>
                  <a:cubicBezTo>
                    <a:pt x="12" y="14"/>
                    <a:pt x="11" y="19"/>
                    <a:pt x="4" y="14"/>
                  </a:cubicBezTo>
                  <a:close/>
                </a:path>
              </a:pathLst>
            </a:custGeom>
            <a:solidFill>
              <a:srgbClr val="553F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35"/>
            <p:cNvSpPr/>
            <p:nvPr/>
          </p:nvSpPr>
          <p:spPr>
            <a:xfrm>
              <a:off x="396" y="2498"/>
              <a:ext cx="6" cy="13"/>
            </a:xfrm>
            <a:custGeom>
              <a:avLst/>
              <a:gdLst/>
              <a:ahLst/>
              <a:cxnLst/>
              <a:rect l="l" t="t" r="r" b="b"/>
              <a:pathLst>
                <a:path w="6" h="13" extrusionOk="0">
                  <a:moveTo>
                    <a:pt x="6" y="4"/>
                  </a:moveTo>
                  <a:cubicBezTo>
                    <a:pt x="6" y="6"/>
                    <a:pt x="6" y="8"/>
                    <a:pt x="6" y="10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4" y="0"/>
                    <a:pt x="6" y="0"/>
                    <a:pt x="6" y="4"/>
                  </a:cubicBezTo>
                  <a:close/>
                </a:path>
              </a:pathLst>
            </a:custGeom>
            <a:solidFill>
              <a:srgbClr val="A28C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35"/>
            <p:cNvSpPr/>
            <p:nvPr/>
          </p:nvSpPr>
          <p:spPr>
            <a:xfrm>
              <a:off x="386" y="2501"/>
              <a:ext cx="10" cy="7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0" y="6"/>
                  </a:move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10" y="4"/>
                    <a:pt x="10" y="5"/>
                    <a:pt x="8" y="7"/>
                  </a:cubicBezTo>
                  <a:cubicBezTo>
                    <a:pt x="6" y="7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A08C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35"/>
            <p:cNvSpPr/>
            <p:nvPr/>
          </p:nvSpPr>
          <p:spPr>
            <a:xfrm>
              <a:off x="394" y="2503"/>
              <a:ext cx="5" cy="8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4" y="6"/>
                    <a:pt x="5" y="8"/>
                  </a:cubicBezTo>
                  <a:cubicBezTo>
                    <a:pt x="3" y="7"/>
                    <a:pt x="2" y="6"/>
                    <a:pt x="0" y="5"/>
                  </a:cubicBezTo>
                  <a:close/>
                </a:path>
              </a:pathLst>
            </a:custGeom>
            <a:solidFill>
              <a:srgbClr val="3523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5"/>
            <p:cNvSpPr/>
            <p:nvPr/>
          </p:nvSpPr>
          <p:spPr>
            <a:xfrm>
              <a:off x="674" y="2128"/>
              <a:ext cx="36" cy="55"/>
            </a:xfrm>
            <a:custGeom>
              <a:avLst/>
              <a:gdLst/>
              <a:ahLst/>
              <a:cxnLst/>
              <a:rect l="l" t="t" r="r" b="b"/>
              <a:pathLst>
                <a:path w="36" h="55" extrusionOk="0">
                  <a:moveTo>
                    <a:pt x="27" y="55"/>
                  </a:moveTo>
                  <a:cubicBezTo>
                    <a:pt x="20" y="42"/>
                    <a:pt x="12" y="29"/>
                    <a:pt x="6" y="16"/>
                  </a:cubicBezTo>
                  <a:cubicBezTo>
                    <a:pt x="2" y="9"/>
                    <a:pt x="0" y="0"/>
                    <a:pt x="14" y="2"/>
                  </a:cubicBezTo>
                  <a:cubicBezTo>
                    <a:pt x="15" y="3"/>
                    <a:pt x="16" y="5"/>
                    <a:pt x="16" y="6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20" y="15"/>
                    <a:pt x="20" y="17"/>
                    <a:pt x="21" y="19"/>
                  </a:cubicBezTo>
                  <a:cubicBezTo>
                    <a:pt x="18" y="32"/>
                    <a:pt x="36" y="41"/>
                    <a:pt x="27" y="55"/>
                  </a:cubicBezTo>
                  <a:close/>
                </a:path>
              </a:pathLst>
            </a:custGeom>
            <a:solidFill>
              <a:srgbClr val="DAC3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5"/>
            <p:cNvSpPr/>
            <p:nvPr/>
          </p:nvSpPr>
          <p:spPr>
            <a:xfrm>
              <a:off x="688" y="2194"/>
              <a:ext cx="22" cy="40"/>
            </a:xfrm>
            <a:custGeom>
              <a:avLst/>
              <a:gdLst/>
              <a:ahLst/>
              <a:cxnLst/>
              <a:rect l="l" t="t" r="r" b="b"/>
              <a:pathLst>
                <a:path w="22" h="41" extrusionOk="0">
                  <a:moveTo>
                    <a:pt x="12" y="37"/>
                  </a:moveTo>
                  <a:cubicBezTo>
                    <a:pt x="10" y="30"/>
                    <a:pt x="8" y="23"/>
                    <a:pt x="4" y="17"/>
                  </a:cubicBezTo>
                  <a:cubicBezTo>
                    <a:pt x="0" y="12"/>
                    <a:pt x="0" y="6"/>
                    <a:pt x="5" y="4"/>
                  </a:cubicBezTo>
                  <a:cubicBezTo>
                    <a:pt x="12" y="0"/>
                    <a:pt x="11" y="10"/>
                    <a:pt x="15" y="12"/>
                  </a:cubicBezTo>
                  <a:cubicBezTo>
                    <a:pt x="13" y="20"/>
                    <a:pt x="19" y="25"/>
                    <a:pt x="21" y="32"/>
                  </a:cubicBezTo>
                  <a:cubicBezTo>
                    <a:pt x="20" y="36"/>
                    <a:pt x="22" y="41"/>
                    <a:pt x="15" y="41"/>
                  </a:cubicBezTo>
                  <a:cubicBezTo>
                    <a:pt x="14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CEBA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35"/>
            <p:cNvSpPr/>
            <p:nvPr/>
          </p:nvSpPr>
          <p:spPr>
            <a:xfrm>
              <a:off x="690" y="2122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2" y="8"/>
                  </a:moveTo>
                  <a:cubicBezTo>
                    <a:pt x="7" y="8"/>
                    <a:pt x="10" y="5"/>
                    <a:pt x="10" y="0"/>
                  </a:cubicBezTo>
                  <a:cubicBezTo>
                    <a:pt x="15" y="7"/>
                    <a:pt x="16" y="13"/>
                    <a:pt x="11" y="20"/>
                  </a:cubicBezTo>
                  <a:cubicBezTo>
                    <a:pt x="9" y="20"/>
                    <a:pt x="8" y="19"/>
                    <a:pt x="7" y="18"/>
                  </a:cubicBezTo>
                  <a:cubicBezTo>
                    <a:pt x="5" y="16"/>
                    <a:pt x="2" y="15"/>
                    <a:pt x="1" y="12"/>
                  </a:cubicBezTo>
                  <a:cubicBezTo>
                    <a:pt x="0" y="11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C5B4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35"/>
            <p:cNvSpPr/>
            <p:nvPr/>
          </p:nvSpPr>
          <p:spPr>
            <a:xfrm>
              <a:off x="688" y="2140"/>
              <a:ext cx="9" cy="7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7" y="7"/>
                  </a:moveTo>
                  <a:cubicBezTo>
                    <a:pt x="4" y="7"/>
                    <a:pt x="1" y="7"/>
                    <a:pt x="0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8" y="4"/>
                    <a:pt x="8" y="5"/>
                    <a:pt x="7" y="7"/>
                  </a:cubicBezTo>
                  <a:close/>
                </a:path>
              </a:pathLst>
            </a:custGeom>
            <a:solidFill>
              <a:srgbClr val="9B85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35"/>
            <p:cNvSpPr/>
            <p:nvPr/>
          </p:nvSpPr>
          <p:spPr>
            <a:xfrm>
              <a:off x="694" y="2137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6" y="2"/>
                  </a:moveTo>
                  <a:cubicBezTo>
                    <a:pt x="6" y="3"/>
                    <a:pt x="6" y="4"/>
                    <a:pt x="7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4F3A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35"/>
            <p:cNvSpPr/>
            <p:nvPr/>
          </p:nvSpPr>
          <p:spPr>
            <a:xfrm>
              <a:off x="391" y="2001"/>
              <a:ext cx="241" cy="134"/>
            </a:xfrm>
            <a:custGeom>
              <a:avLst/>
              <a:gdLst/>
              <a:ahLst/>
              <a:cxnLst/>
              <a:rect l="l" t="t" r="r" b="b"/>
              <a:pathLst>
                <a:path w="243" h="135" extrusionOk="0">
                  <a:moveTo>
                    <a:pt x="227" y="35"/>
                  </a:moveTo>
                  <a:cubicBezTo>
                    <a:pt x="196" y="18"/>
                    <a:pt x="161" y="23"/>
                    <a:pt x="128" y="23"/>
                  </a:cubicBezTo>
                  <a:cubicBezTo>
                    <a:pt x="75" y="22"/>
                    <a:pt x="54" y="38"/>
                    <a:pt x="35" y="88"/>
                  </a:cubicBezTo>
                  <a:cubicBezTo>
                    <a:pt x="29" y="104"/>
                    <a:pt x="30" y="119"/>
                    <a:pt x="27" y="135"/>
                  </a:cubicBezTo>
                  <a:cubicBezTo>
                    <a:pt x="20" y="131"/>
                    <a:pt x="18" y="124"/>
                    <a:pt x="15" y="118"/>
                  </a:cubicBezTo>
                  <a:cubicBezTo>
                    <a:pt x="10" y="113"/>
                    <a:pt x="17" y="105"/>
                    <a:pt x="11" y="100"/>
                  </a:cubicBezTo>
                  <a:cubicBezTo>
                    <a:pt x="8" y="94"/>
                    <a:pt x="0" y="91"/>
                    <a:pt x="3" y="82"/>
                  </a:cubicBezTo>
                  <a:cubicBezTo>
                    <a:pt x="9" y="75"/>
                    <a:pt x="20" y="79"/>
                    <a:pt x="27" y="72"/>
                  </a:cubicBezTo>
                  <a:cubicBezTo>
                    <a:pt x="20" y="61"/>
                    <a:pt x="0" y="58"/>
                    <a:pt x="7" y="39"/>
                  </a:cubicBezTo>
                  <a:cubicBezTo>
                    <a:pt x="17" y="28"/>
                    <a:pt x="17" y="7"/>
                    <a:pt x="39" y="7"/>
                  </a:cubicBezTo>
                  <a:cubicBezTo>
                    <a:pt x="46" y="11"/>
                    <a:pt x="54" y="5"/>
                    <a:pt x="60" y="12"/>
                  </a:cubicBezTo>
                  <a:cubicBezTo>
                    <a:pt x="61" y="13"/>
                    <a:pt x="58" y="15"/>
                    <a:pt x="59" y="16"/>
                  </a:cubicBezTo>
                  <a:cubicBezTo>
                    <a:pt x="63" y="12"/>
                    <a:pt x="71" y="18"/>
                    <a:pt x="75" y="11"/>
                  </a:cubicBezTo>
                  <a:cubicBezTo>
                    <a:pt x="81" y="6"/>
                    <a:pt x="89" y="11"/>
                    <a:pt x="95" y="7"/>
                  </a:cubicBezTo>
                  <a:cubicBezTo>
                    <a:pt x="98" y="7"/>
                    <a:pt x="100" y="7"/>
                    <a:pt x="103" y="7"/>
                  </a:cubicBezTo>
                  <a:cubicBezTo>
                    <a:pt x="107" y="10"/>
                    <a:pt x="111" y="9"/>
                    <a:pt x="115" y="10"/>
                  </a:cubicBezTo>
                  <a:cubicBezTo>
                    <a:pt x="127" y="11"/>
                    <a:pt x="139" y="9"/>
                    <a:pt x="151" y="9"/>
                  </a:cubicBezTo>
                  <a:cubicBezTo>
                    <a:pt x="156" y="10"/>
                    <a:pt x="160" y="7"/>
                    <a:pt x="163" y="3"/>
                  </a:cubicBezTo>
                  <a:cubicBezTo>
                    <a:pt x="167" y="3"/>
                    <a:pt x="171" y="2"/>
                    <a:pt x="175" y="2"/>
                  </a:cubicBezTo>
                  <a:cubicBezTo>
                    <a:pt x="180" y="4"/>
                    <a:pt x="187" y="0"/>
                    <a:pt x="191" y="6"/>
                  </a:cubicBezTo>
                  <a:cubicBezTo>
                    <a:pt x="203" y="11"/>
                    <a:pt x="217" y="7"/>
                    <a:pt x="229" y="13"/>
                  </a:cubicBezTo>
                  <a:cubicBezTo>
                    <a:pt x="234" y="14"/>
                    <a:pt x="240" y="14"/>
                    <a:pt x="243" y="19"/>
                  </a:cubicBezTo>
                  <a:cubicBezTo>
                    <a:pt x="239" y="26"/>
                    <a:pt x="223" y="20"/>
                    <a:pt x="227" y="35"/>
                  </a:cubicBezTo>
                  <a:close/>
                </a:path>
              </a:pathLst>
            </a:custGeom>
            <a:solidFill>
              <a:srgbClr val="FADF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35"/>
            <p:cNvSpPr/>
            <p:nvPr/>
          </p:nvSpPr>
          <p:spPr>
            <a:xfrm>
              <a:off x="390" y="2082"/>
              <a:ext cx="16" cy="24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4" y="0"/>
                  </a:moveTo>
                  <a:cubicBezTo>
                    <a:pt x="8" y="5"/>
                    <a:pt x="12" y="10"/>
                    <a:pt x="16" y="15"/>
                  </a:cubicBezTo>
                  <a:cubicBezTo>
                    <a:pt x="14" y="22"/>
                    <a:pt x="10" y="24"/>
                    <a:pt x="4" y="21"/>
                  </a:cubicBezTo>
                  <a:cubicBezTo>
                    <a:pt x="3" y="16"/>
                    <a:pt x="1" y="12"/>
                    <a:pt x="0" y="8"/>
                  </a:cubicBezTo>
                  <a:cubicBezTo>
                    <a:pt x="0" y="4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E2CB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35"/>
            <p:cNvSpPr/>
            <p:nvPr/>
          </p:nvSpPr>
          <p:spPr>
            <a:xfrm>
              <a:off x="394" y="2097"/>
              <a:ext cx="21" cy="21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21" y="8"/>
                    <a:pt x="12" y="14"/>
                    <a:pt x="12" y="21"/>
                  </a:cubicBezTo>
                  <a:cubicBezTo>
                    <a:pt x="3" y="20"/>
                    <a:pt x="7" y="9"/>
                    <a:pt x="0" y="6"/>
                  </a:cubicBezTo>
                  <a:close/>
                </a:path>
              </a:pathLst>
            </a:custGeom>
            <a:solidFill>
              <a:srgbClr val="C0A7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35"/>
            <p:cNvSpPr/>
            <p:nvPr/>
          </p:nvSpPr>
          <p:spPr>
            <a:xfrm>
              <a:off x="430" y="2008"/>
              <a:ext cx="56" cy="11"/>
            </a:xfrm>
            <a:custGeom>
              <a:avLst/>
              <a:gdLst/>
              <a:ahLst/>
              <a:cxnLst/>
              <a:rect l="l" t="t" r="r" b="b"/>
              <a:pathLst>
                <a:path w="56" h="11" extrusionOk="0">
                  <a:moveTo>
                    <a:pt x="56" y="0"/>
                  </a:moveTo>
                  <a:cubicBezTo>
                    <a:pt x="51" y="7"/>
                    <a:pt x="42" y="1"/>
                    <a:pt x="36" y="7"/>
                  </a:cubicBezTo>
                  <a:cubicBezTo>
                    <a:pt x="31" y="11"/>
                    <a:pt x="25" y="11"/>
                    <a:pt x="20" y="7"/>
                  </a:cubicBezTo>
                  <a:cubicBezTo>
                    <a:pt x="15" y="1"/>
                    <a:pt x="5" y="6"/>
                    <a:pt x="0" y="0"/>
                  </a:cubicBezTo>
                  <a:cubicBezTo>
                    <a:pt x="19" y="0"/>
                    <a:pt x="37" y="0"/>
                    <a:pt x="56" y="0"/>
                  </a:cubicBezTo>
                  <a:close/>
                </a:path>
              </a:pathLst>
            </a:custGeom>
            <a:solidFill>
              <a:srgbClr val="CEBE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35"/>
            <p:cNvSpPr/>
            <p:nvPr/>
          </p:nvSpPr>
          <p:spPr>
            <a:xfrm>
              <a:off x="494" y="2006"/>
              <a:ext cx="32" cy="10"/>
            </a:xfrm>
            <a:custGeom>
              <a:avLst/>
              <a:gdLst/>
              <a:ahLst/>
              <a:cxnLst/>
              <a:rect l="l" t="t" r="r" b="b"/>
              <a:pathLst>
                <a:path w="33" h="10" extrusionOk="0">
                  <a:moveTo>
                    <a:pt x="9" y="6"/>
                  </a:moveTo>
                  <a:cubicBezTo>
                    <a:pt x="5" y="7"/>
                    <a:pt x="0" y="10"/>
                    <a:pt x="0" y="2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16" y="1"/>
                    <a:pt x="24" y="1"/>
                    <a:pt x="32" y="2"/>
                  </a:cubicBezTo>
                  <a:cubicBezTo>
                    <a:pt x="33" y="4"/>
                    <a:pt x="33" y="6"/>
                    <a:pt x="31" y="7"/>
                  </a:cubicBezTo>
                  <a:cubicBezTo>
                    <a:pt x="23" y="7"/>
                    <a:pt x="16" y="9"/>
                    <a:pt x="9" y="6"/>
                  </a:cubicBezTo>
                  <a:close/>
                </a:path>
              </a:pathLst>
            </a:custGeom>
            <a:solidFill>
              <a:srgbClr val="DFCB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35"/>
            <p:cNvSpPr/>
            <p:nvPr/>
          </p:nvSpPr>
          <p:spPr>
            <a:xfrm>
              <a:off x="590" y="1997"/>
              <a:ext cx="31" cy="19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8" y="11"/>
                  </a:moveTo>
                  <a:cubicBezTo>
                    <a:pt x="6" y="8"/>
                    <a:pt x="3" y="6"/>
                    <a:pt x="0" y="3"/>
                  </a:cubicBezTo>
                  <a:cubicBezTo>
                    <a:pt x="8" y="3"/>
                    <a:pt x="15" y="3"/>
                    <a:pt x="23" y="3"/>
                  </a:cubicBezTo>
                  <a:cubicBezTo>
                    <a:pt x="27" y="0"/>
                    <a:pt x="30" y="0"/>
                    <a:pt x="32" y="5"/>
                  </a:cubicBezTo>
                  <a:cubicBezTo>
                    <a:pt x="27" y="19"/>
                    <a:pt x="17" y="12"/>
                    <a:pt x="8" y="11"/>
                  </a:cubicBezTo>
                  <a:close/>
                </a:path>
              </a:pathLst>
            </a:custGeom>
            <a:solidFill>
              <a:srgbClr val="F0D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35"/>
            <p:cNvSpPr/>
            <p:nvPr/>
          </p:nvSpPr>
          <p:spPr>
            <a:xfrm>
              <a:off x="613" y="1995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21" h="15" extrusionOk="0">
                  <a:moveTo>
                    <a:pt x="8" y="9"/>
                  </a:moveTo>
                  <a:cubicBezTo>
                    <a:pt x="5" y="7"/>
                    <a:pt x="3" y="6"/>
                    <a:pt x="0" y="5"/>
                  </a:cubicBezTo>
                  <a:cubicBezTo>
                    <a:pt x="6" y="0"/>
                    <a:pt x="13" y="1"/>
                    <a:pt x="20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8"/>
                    <a:pt x="19" y="12"/>
                    <a:pt x="15" y="14"/>
                  </a:cubicBezTo>
                  <a:cubicBezTo>
                    <a:pt x="11" y="15"/>
                    <a:pt x="7" y="15"/>
                    <a:pt x="8" y="9"/>
                  </a:cubicBezTo>
                  <a:close/>
                </a:path>
              </a:pathLst>
            </a:custGeom>
            <a:solidFill>
              <a:srgbClr val="BFAA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35"/>
            <p:cNvSpPr/>
            <p:nvPr/>
          </p:nvSpPr>
          <p:spPr>
            <a:xfrm>
              <a:off x="714" y="2324"/>
              <a:ext cx="22" cy="21"/>
            </a:xfrm>
            <a:custGeom>
              <a:avLst/>
              <a:gdLst/>
              <a:ahLst/>
              <a:cxnLst/>
              <a:rect l="l" t="t" r="r" b="b"/>
              <a:pathLst>
                <a:path w="23" h="21" extrusionOk="0">
                  <a:moveTo>
                    <a:pt x="10" y="21"/>
                  </a:moveTo>
                  <a:cubicBezTo>
                    <a:pt x="0" y="14"/>
                    <a:pt x="13" y="7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1" y="8"/>
                    <a:pt x="23" y="16"/>
                    <a:pt x="10" y="21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35"/>
            <p:cNvSpPr/>
            <p:nvPr/>
          </p:nvSpPr>
          <p:spPr>
            <a:xfrm>
              <a:off x="695" y="2297"/>
              <a:ext cx="21" cy="17"/>
            </a:xfrm>
            <a:custGeom>
              <a:avLst/>
              <a:gdLst/>
              <a:ahLst/>
              <a:cxnLst/>
              <a:rect l="l" t="t" r="r" b="b"/>
              <a:pathLst>
                <a:path w="21" h="18" extrusionOk="0">
                  <a:moveTo>
                    <a:pt x="20" y="13"/>
                  </a:moveTo>
                  <a:cubicBezTo>
                    <a:pt x="0" y="18"/>
                    <a:pt x="19" y="2"/>
                    <a:pt x="13" y="0"/>
                  </a:cubicBezTo>
                  <a:cubicBezTo>
                    <a:pt x="18" y="3"/>
                    <a:pt x="21" y="6"/>
                    <a:pt x="20" y="13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35"/>
            <p:cNvSpPr/>
            <p:nvPr/>
          </p:nvSpPr>
          <p:spPr>
            <a:xfrm>
              <a:off x="707" y="2312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16" y="10"/>
                  </a:moveTo>
                  <a:cubicBezTo>
                    <a:pt x="12" y="11"/>
                    <a:pt x="9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7"/>
                    <a:pt x="8" y="5"/>
                    <a:pt x="10" y="0"/>
                  </a:cubicBezTo>
                  <a:cubicBezTo>
                    <a:pt x="13" y="2"/>
                    <a:pt x="15" y="5"/>
                    <a:pt x="16" y="10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35"/>
            <p:cNvSpPr/>
            <p:nvPr/>
          </p:nvSpPr>
          <p:spPr>
            <a:xfrm>
              <a:off x="704" y="2279"/>
              <a:ext cx="9" cy="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7"/>
                  </a:moveTo>
                  <a:cubicBezTo>
                    <a:pt x="0" y="4"/>
                    <a:pt x="1" y="3"/>
                    <a:pt x="3" y="2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8" y="3"/>
                    <a:pt x="9" y="4"/>
                    <a:pt x="9" y="5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7"/>
                    <a:pt x="6" y="8"/>
                    <a:pt x="4" y="8"/>
                  </a:cubicBezTo>
                  <a:cubicBezTo>
                    <a:pt x="3" y="8"/>
                    <a:pt x="2" y="8"/>
                    <a:pt x="1" y="7"/>
                  </a:cubicBezTo>
                  <a:close/>
                </a:path>
              </a:pathLst>
            </a:custGeom>
            <a:solidFill>
              <a:srgbClr val="907C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35"/>
            <p:cNvSpPr/>
            <p:nvPr/>
          </p:nvSpPr>
          <p:spPr>
            <a:xfrm>
              <a:off x="707" y="2276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5"/>
                  </a:moveTo>
                  <a:cubicBezTo>
                    <a:pt x="3" y="5"/>
                    <a:pt x="2" y="5"/>
                    <a:pt x="0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4"/>
                    <a:pt x="5" y="5"/>
                  </a:cubicBezTo>
                  <a:close/>
                </a:path>
              </a:pathLst>
            </a:custGeom>
            <a:solidFill>
              <a:srgbClr val="4732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35"/>
            <p:cNvSpPr/>
            <p:nvPr/>
          </p:nvSpPr>
          <p:spPr>
            <a:xfrm>
              <a:off x="707" y="2285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6B5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35"/>
            <p:cNvSpPr/>
            <p:nvPr/>
          </p:nvSpPr>
          <p:spPr>
            <a:xfrm>
              <a:off x="409" y="2403"/>
              <a:ext cx="25" cy="16"/>
            </a:xfrm>
            <a:custGeom>
              <a:avLst/>
              <a:gdLst/>
              <a:ahLst/>
              <a:cxnLst/>
              <a:rect l="l" t="t" r="r" b="b"/>
              <a:pathLst>
                <a:path w="25" h="16" extrusionOk="0">
                  <a:moveTo>
                    <a:pt x="1" y="10"/>
                  </a:moveTo>
                  <a:cubicBezTo>
                    <a:pt x="1" y="7"/>
                    <a:pt x="1" y="5"/>
                    <a:pt x="1" y="2"/>
                  </a:cubicBezTo>
                  <a:cubicBezTo>
                    <a:pt x="9" y="2"/>
                    <a:pt x="18" y="0"/>
                    <a:pt x="25" y="5"/>
                  </a:cubicBezTo>
                  <a:cubicBezTo>
                    <a:pt x="23" y="9"/>
                    <a:pt x="18" y="10"/>
                    <a:pt x="15" y="12"/>
                  </a:cubicBezTo>
                  <a:cubicBezTo>
                    <a:pt x="13" y="14"/>
                    <a:pt x="10" y="15"/>
                    <a:pt x="8" y="16"/>
                  </a:cubicBezTo>
                  <a:cubicBezTo>
                    <a:pt x="4" y="15"/>
                    <a:pt x="0" y="15"/>
                    <a:pt x="1" y="10"/>
                  </a:cubicBezTo>
                  <a:close/>
                </a:path>
              </a:pathLst>
            </a:custGeom>
            <a:solidFill>
              <a:srgbClr val="CFBB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35"/>
            <p:cNvSpPr/>
            <p:nvPr/>
          </p:nvSpPr>
          <p:spPr>
            <a:xfrm>
              <a:off x="422" y="2408"/>
              <a:ext cx="21" cy="9"/>
            </a:xfrm>
            <a:custGeom>
              <a:avLst/>
              <a:gdLst/>
              <a:ahLst/>
              <a:cxnLst/>
              <a:rect l="l" t="t" r="r" b="b"/>
              <a:pathLst>
                <a:path w="21" h="9" extrusionOk="0">
                  <a:moveTo>
                    <a:pt x="0" y="4"/>
                  </a:moveTo>
                  <a:cubicBezTo>
                    <a:pt x="4" y="0"/>
                    <a:pt x="8" y="2"/>
                    <a:pt x="12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5"/>
                    <a:pt x="18" y="6"/>
                    <a:pt x="15" y="8"/>
                  </a:cubicBezTo>
                  <a:cubicBezTo>
                    <a:pt x="10" y="9"/>
                    <a:pt x="4" y="9"/>
                    <a:pt x="0" y="4"/>
                  </a:cubicBezTo>
                  <a:close/>
                </a:path>
              </a:pathLst>
            </a:custGeom>
            <a:solidFill>
              <a:srgbClr val="FDECD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35"/>
            <p:cNvSpPr/>
            <p:nvPr/>
          </p:nvSpPr>
          <p:spPr>
            <a:xfrm>
              <a:off x="547" y="2526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2" y="1"/>
                  </a:moveTo>
                  <a:cubicBezTo>
                    <a:pt x="6" y="1"/>
                    <a:pt x="11" y="0"/>
                    <a:pt x="14" y="4"/>
                  </a:cubicBezTo>
                  <a:cubicBezTo>
                    <a:pt x="15" y="6"/>
                    <a:pt x="17" y="7"/>
                    <a:pt x="19" y="9"/>
                  </a:cubicBezTo>
                  <a:cubicBezTo>
                    <a:pt x="20" y="10"/>
                    <a:pt x="19" y="11"/>
                    <a:pt x="18" y="12"/>
                  </a:cubicBezTo>
                  <a:cubicBezTo>
                    <a:pt x="17" y="13"/>
                    <a:pt x="15" y="13"/>
                    <a:pt x="14" y="14"/>
                  </a:cubicBezTo>
                  <a:cubicBezTo>
                    <a:pt x="10" y="13"/>
                    <a:pt x="6" y="14"/>
                    <a:pt x="4" y="9"/>
                  </a:cubicBezTo>
                  <a:cubicBezTo>
                    <a:pt x="2" y="7"/>
                    <a:pt x="0" y="5"/>
                    <a:pt x="2" y="1"/>
                  </a:cubicBezTo>
                  <a:close/>
                </a:path>
              </a:pathLst>
            </a:custGeom>
            <a:solidFill>
              <a:srgbClr val="CEB3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35"/>
            <p:cNvSpPr/>
            <p:nvPr/>
          </p:nvSpPr>
          <p:spPr>
            <a:xfrm>
              <a:off x="565" y="2534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D8C0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35"/>
            <p:cNvSpPr/>
            <p:nvPr/>
          </p:nvSpPr>
          <p:spPr>
            <a:xfrm>
              <a:off x="698" y="2361"/>
              <a:ext cx="31" cy="30"/>
            </a:xfrm>
            <a:custGeom>
              <a:avLst/>
              <a:gdLst/>
              <a:ahLst/>
              <a:cxnLst/>
              <a:rect l="l" t="t" r="r" b="b"/>
              <a:pathLst>
                <a:path w="31" h="30" extrusionOk="0">
                  <a:moveTo>
                    <a:pt x="2" y="7"/>
                  </a:moveTo>
                  <a:cubicBezTo>
                    <a:pt x="7" y="3"/>
                    <a:pt x="15" y="8"/>
                    <a:pt x="18" y="0"/>
                  </a:cubicBezTo>
                  <a:cubicBezTo>
                    <a:pt x="22" y="3"/>
                    <a:pt x="26" y="7"/>
                    <a:pt x="30" y="10"/>
                  </a:cubicBezTo>
                  <a:cubicBezTo>
                    <a:pt x="30" y="11"/>
                    <a:pt x="29" y="11"/>
                    <a:pt x="30" y="12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0" y="17"/>
                    <a:pt x="29" y="18"/>
                    <a:pt x="27" y="18"/>
                  </a:cubicBezTo>
                  <a:cubicBezTo>
                    <a:pt x="26" y="19"/>
                    <a:pt x="24" y="20"/>
                    <a:pt x="23" y="22"/>
                  </a:cubicBezTo>
                  <a:cubicBezTo>
                    <a:pt x="22" y="23"/>
                    <a:pt x="21" y="24"/>
                    <a:pt x="21" y="26"/>
                  </a:cubicBezTo>
                  <a:cubicBezTo>
                    <a:pt x="20" y="27"/>
                    <a:pt x="19" y="28"/>
                    <a:pt x="18" y="29"/>
                  </a:cubicBezTo>
                  <a:cubicBezTo>
                    <a:pt x="16" y="29"/>
                    <a:pt x="15" y="29"/>
                    <a:pt x="14" y="27"/>
                  </a:cubicBezTo>
                  <a:cubicBezTo>
                    <a:pt x="4" y="30"/>
                    <a:pt x="11" y="14"/>
                    <a:pt x="2" y="15"/>
                  </a:cubicBezTo>
                  <a:cubicBezTo>
                    <a:pt x="0" y="13"/>
                    <a:pt x="0" y="10"/>
                    <a:pt x="2" y="7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35"/>
            <p:cNvSpPr/>
            <p:nvPr/>
          </p:nvSpPr>
          <p:spPr>
            <a:xfrm>
              <a:off x="592" y="2532"/>
              <a:ext cx="14" cy="19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9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2" y="13"/>
                    <a:pt x="0" y="6"/>
                    <a:pt x="6" y="0"/>
                  </a:cubicBezTo>
                  <a:cubicBezTo>
                    <a:pt x="11" y="6"/>
                    <a:pt x="14" y="12"/>
                    <a:pt x="13" y="19"/>
                  </a:cubicBezTo>
                  <a:cubicBezTo>
                    <a:pt x="13" y="20"/>
                    <a:pt x="11" y="20"/>
                    <a:pt x="11" y="20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725A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35"/>
            <p:cNvSpPr/>
            <p:nvPr/>
          </p:nvSpPr>
          <p:spPr>
            <a:xfrm>
              <a:off x="697" y="2246"/>
              <a:ext cx="23" cy="22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3" y="9"/>
                  </a:moveTo>
                  <a:cubicBezTo>
                    <a:pt x="2" y="6"/>
                    <a:pt x="4" y="3"/>
                    <a:pt x="6" y="1"/>
                  </a:cubicBezTo>
                  <a:cubicBezTo>
                    <a:pt x="23" y="0"/>
                    <a:pt x="12" y="14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2" y="22"/>
                    <a:pt x="9" y="22"/>
                    <a:pt x="6" y="20"/>
                  </a:cubicBezTo>
                  <a:cubicBezTo>
                    <a:pt x="4" y="17"/>
                    <a:pt x="0" y="14"/>
                    <a:pt x="3" y="9"/>
                  </a:cubicBezTo>
                  <a:close/>
                </a:path>
              </a:pathLst>
            </a:custGeom>
            <a:solidFill>
              <a:srgbClr val="DBC9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35"/>
            <p:cNvSpPr/>
            <p:nvPr/>
          </p:nvSpPr>
          <p:spPr>
            <a:xfrm>
              <a:off x="700" y="2237"/>
              <a:ext cx="4" cy="6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3" y="0"/>
                    <a:pt x="4" y="2"/>
                    <a:pt x="3" y="4"/>
                  </a:cubicBezTo>
                  <a:cubicBezTo>
                    <a:pt x="2" y="6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ECD8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35"/>
            <p:cNvSpPr/>
            <p:nvPr/>
          </p:nvSpPr>
          <p:spPr>
            <a:xfrm>
              <a:off x="700" y="2241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4" y="3"/>
                    <a:pt x="4" y="5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B09C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35"/>
            <p:cNvSpPr/>
            <p:nvPr/>
          </p:nvSpPr>
          <p:spPr>
            <a:xfrm>
              <a:off x="699" y="2229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cubicBezTo>
                    <a:pt x="4" y="1"/>
                    <a:pt x="5" y="2"/>
                    <a:pt x="4" y="5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13D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35"/>
            <p:cNvSpPr/>
            <p:nvPr/>
          </p:nvSpPr>
          <p:spPr>
            <a:xfrm>
              <a:off x="720" y="2382"/>
              <a:ext cx="21" cy="33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17" y="7"/>
                  </a:moveTo>
                  <a:cubicBezTo>
                    <a:pt x="18" y="15"/>
                    <a:pt x="22" y="22"/>
                    <a:pt x="20" y="30"/>
                  </a:cubicBezTo>
                  <a:cubicBezTo>
                    <a:pt x="19" y="31"/>
                    <a:pt x="18" y="32"/>
                    <a:pt x="16" y="33"/>
                  </a:cubicBezTo>
                  <a:cubicBezTo>
                    <a:pt x="16" y="33"/>
                    <a:pt x="15" y="33"/>
                    <a:pt x="14" y="33"/>
                  </a:cubicBezTo>
                  <a:cubicBezTo>
                    <a:pt x="14" y="32"/>
                    <a:pt x="13" y="32"/>
                    <a:pt x="12" y="32"/>
                  </a:cubicBezTo>
                  <a:cubicBezTo>
                    <a:pt x="11" y="31"/>
                    <a:pt x="10" y="30"/>
                    <a:pt x="9" y="29"/>
                  </a:cubicBezTo>
                  <a:cubicBezTo>
                    <a:pt x="8" y="27"/>
                    <a:pt x="7" y="25"/>
                    <a:pt x="6" y="23"/>
                  </a:cubicBezTo>
                  <a:cubicBezTo>
                    <a:pt x="5" y="22"/>
                    <a:pt x="4" y="21"/>
                    <a:pt x="3" y="20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1" y="17"/>
                    <a:pt x="1" y="15"/>
                    <a:pt x="1" y="14"/>
                  </a:cubicBezTo>
                  <a:cubicBezTo>
                    <a:pt x="1" y="12"/>
                    <a:pt x="0" y="10"/>
                    <a:pt x="1" y="9"/>
                  </a:cubicBezTo>
                  <a:cubicBezTo>
                    <a:pt x="1" y="7"/>
                    <a:pt x="1" y="6"/>
                    <a:pt x="2" y="4"/>
                  </a:cubicBezTo>
                  <a:cubicBezTo>
                    <a:pt x="2" y="3"/>
                    <a:pt x="4" y="1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4" y="1"/>
                    <a:pt x="16" y="3"/>
                    <a:pt x="17" y="7"/>
                  </a:cubicBezTo>
                  <a:close/>
                </a:path>
              </a:pathLst>
            </a:custGeom>
            <a:solidFill>
              <a:srgbClr val="D0BA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35"/>
            <p:cNvSpPr/>
            <p:nvPr/>
          </p:nvSpPr>
          <p:spPr>
            <a:xfrm>
              <a:off x="726" y="2373"/>
              <a:ext cx="14" cy="16"/>
            </a:xfrm>
            <a:custGeom>
              <a:avLst/>
              <a:gdLst/>
              <a:ahLst/>
              <a:cxnLst/>
              <a:rect l="l" t="t" r="r" b="b"/>
              <a:pathLst>
                <a:path w="15" h="16" extrusionOk="0">
                  <a:moveTo>
                    <a:pt x="11" y="16"/>
                  </a:moveTo>
                  <a:cubicBezTo>
                    <a:pt x="8" y="14"/>
                    <a:pt x="5" y="12"/>
                    <a:pt x="3" y="11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6"/>
                    <a:pt x="1" y="4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3" y="0"/>
                    <a:pt x="15" y="7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1" y="16"/>
                  </a:lnTo>
                  <a:close/>
                </a:path>
              </a:pathLst>
            </a:custGeom>
            <a:solidFill>
              <a:srgbClr val="E6D1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5"/>
            <p:cNvSpPr/>
            <p:nvPr/>
          </p:nvSpPr>
          <p:spPr>
            <a:xfrm>
              <a:off x="731" y="2414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9" y="3"/>
                  </a:moveTo>
                  <a:cubicBezTo>
                    <a:pt x="10" y="6"/>
                    <a:pt x="14" y="12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8"/>
                    <a:pt x="2" y="7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B6A1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5" name="Google Shape;2165;p35"/>
          <p:cNvGrpSpPr/>
          <p:nvPr/>
        </p:nvGrpSpPr>
        <p:grpSpPr>
          <a:xfrm>
            <a:off x="563563" y="3170238"/>
            <a:ext cx="3441700" cy="877888"/>
            <a:chOff x="355" y="1997"/>
            <a:chExt cx="2168" cy="553"/>
          </a:xfrm>
        </p:grpSpPr>
        <p:sp>
          <p:nvSpPr>
            <p:cNvPr id="2166" name="Google Shape;2166;p35"/>
            <p:cNvSpPr/>
            <p:nvPr/>
          </p:nvSpPr>
          <p:spPr>
            <a:xfrm>
              <a:off x="728" y="2423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0" y="5"/>
                  </a:moveTo>
                  <a:cubicBezTo>
                    <a:pt x="1" y="4"/>
                    <a:pt x="2" y="3"/>
                    <a:pt x="4" y="1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4"/>
                    <a:pt x="7" y="6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B6A1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35"/>
            <p:cNvSpPr/>
            <p:nvPr/>
          </p:nvSpPr>
          <p:spPr>
            <a:xfrm>
              <a:off x="734" y="2412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6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3"/>
                    <a:pt x="0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2"/>
                    <a:pt x="6" y="3"/>
                    <a:pt x="6" y="5"/>
                  </a:cubicBezTo>
                  <a:close/>
                </a:path>
              </a:pathLst>
            </a:custGeom>
            <a:solidFill>
              <a:srgbClr val="573F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5"/>
            <p:cNvSpPr/>
            <p:nvPr/>
          </p:nvSpPr>
          <p:spPr>
            <a:xfrm>
              <a:off x="731" y="2428"/>
              <a:ext cx="5" cy="3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5" y="4"/>
                    <a:pt x="3" y="4"/>
                    <a:pt x="2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D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5"/>
            <p:cNvSpPr/>
            <p:nvPr/>
          </p:nvSpPr>
          <p:spPr>
            <a:xfrm>
              <a:off x="502" y="2486"/>
              <a:ext cx="46" cy="53"/>
            </a:xfrm>
            <a:custGeom>
              <a:avLst/>
              <a:gdLst/>
              <a:ahLst/>
              <a:cxnLst/>
              <a:rect l="l" t="t" r="r" b="b"/>
              <a:pathLst>
                <a:path w="47" h="53" extrusionOk="0">
                  <a:moveTo>
                    <a:pt x="4" y="25"/>
                  </a:moveTo>
                  <a:cubicBezTo>
                    <a:pt x="9" y="23"/>
                    <a:pt x="4" y="20"/>
                    <a:pt x="4" y="17"/>
                  </a:cubicBezTo>
                  <a:cubicBezTo>
                    <a:pt x="12" y="0"/>
                    <a:pt x="25" y="13"/>
                    <a:pt x="36" y="10"/>
                  </a:cubicBezTo>
                  <a:cubicBezTo>
                    <a:pt x="40" y="11"/>
                    <a:pt x="43" y="13"/>
                    <a:pt x="45" y="16"/>
                  </a:cubicBezTo>
                  <a:cubicBezTo>
                    <a:pt x="47" y="19"/>
                    <a:pt x="46" y="22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2" y="31"/>
                    <a:pt x="36" y="22"/>
                    <a:pt x="34" y="28"/>
                  </a:cubicBezTo>
                  <a:cubicBezTo>
                    <a:pt x="33" y="36"/>
                    <a:pt x="39" y="40"/>
                    <a:pt x="42" y="46"/>
                  </a:cubicBezTo>
                  <a:cubicBezTo>
                    <a:pt x="42" y="49"/>
                    <a:pt x="42" y="52"/>
                    <a:pt x="39" y="53"/>
                  </a:cubicBezTo>
                  <a:cubicBezTo>
                    <a:pt x="37" y="53"/>
                    <a:pt x="34" y="53"/>
                    <a:pt x="32" y="53"/>
                  </a:cubicBezTo>
                  <a:cubicBezTo>
                    <a:pt x="28" y="52"/>
                    <a:pt x="25" y="50"/>
                    <a:pt x="21" y="48"/>
                  </a:cubicBezTo>
                  <a:cubicBezTo>
                    <a:pt x="18" y="43"/>
                    <a:pt x="15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4"/>
                    <a:pt x="0" y="31"/>
                    <a:pt x="4" y="25"/>
                  </a:cubicBezTo>
                  <a:close/>
                </a:path>
              </a:pathLst>
            </a:custGeom>
            <a:solidFill>
              <a:srgbClr val="DDC7A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5"/>
            <p:cNvSpPr/>
            <p:nvPr/>
          </p:nvSpPr>
          <p:spPr>
            <a:xfrm>
              <a:off x="509" y="2516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7"/>
                  </a:moveTo>
                  <a:cubicBezTo>
                    <a:pt x="14" y="0"/>
                    <a:pt x="15" y="8"/>
                    <a:pt x="13" y="18"/>
                  </a:cubicBezTo>
                  <a:cubicBezTo>
                    <a:pt x="8" y="18"/>
                    <a:pt x="4" y="18"/>
                    <a:pt x="0" y="17"/>
                  </a:cubicBezTo>
                  <a:cubicBezTo>
                    <a:pt x="0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B39D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5"/>
            <p:cNvSpPr/>
            <p:nvPr/>
          </p:nvSpPr>
          <p:spPr>
            <a:xfrm>
              <a:off x="581" y="2003"/>
              <a:ext cx="63" cy="18"/>
            </a:xfrm>
            <a:custGeom>
              <a:avLst/>
              <a:gdLst/>
              <a:ahLst/>
              <a:cxnLst/>
              <a:rect l="l" t="t" r="r" b="b"/>
              <a:pathLst>
                <a:path w="64" h="18" extrusionOk="0">
                  <a:moveTo>
                    <a:pt x="40" y="1"/>
                  </a:moveTo>
                  <a:cubicBezTo>
                    <a:pt x="42" y="4"/>
                    <a:pt x="45" y="4"/>
                    <a:pt x="48" y="4"/>
                  </a:cubicBezTo>
                  <a:cubicBezTo>
                    <a:pt x="52" y="1"/>
                    <a:pt x="56" y="1"/>
                    <a:pt x="60" y="5"/>
                  </a:cubicBezTo>
                  <a:cubicBezTo>
                    <a:pt x="61" y="7"/>
                    <a:pt x="63" y="10"/>
                    <a:pt x="64" y="12"/>
                  </a:cubicBezTo>
                  <a:cubicBezTo>
                    <a:pt x="56" y="18"/>
                    <a:pt x="45" y="11"/>
                    <a:pt x="37" y="16"/>
                  </a:cubicBezTo>
                  <a:cubicBezTo>
                    <a:pt x="24" y="12"/>
                    <a:pt x="12" y="8"/>
                    <a:pt x="0" y="4"/>
                  </a:cubicBezTo>
                  <a:cubicBezTo>
                    <a:pt x="6" y="5"/>
                    <a:pt x="12" y="7"/>
                    <a:pt x="17" y="5"/>
                  </a:cubicBezTo>
                  <a:cubicBezTo>
                    <a:pt x="24" y="0"/>
                    <a:pt x="33" y="8"/>
                    <a:pt x="40" y="1"/>
                  </a:cubicBezTo>
                  <a:close/>
                </a:path>
              </a:pathLst>
            </a:custGeom>
            <a:solidFill>
              <a:srgbClr val="EED8B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5"/>
            <p:cNvSpPr/>
            <p:nvPr/>
          </p:nvSpPr>
          <p:spPr>
            <a:xfrm>
              <a:off x="525" y="2004"/>
              <a:ext cx="18" cy="12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6" y="0"/>
                    <a:pt x="11" y="0"/>
                    <a:pt x="16" y="0"/>
                  </a:cubicBezTo>
                  <a:cubicBezTo>
                    <a:pt x="18" y="3"/>
                    <a:pt x="18" y="6"/>
                    <a:pt x="15" y="9"/>
                  </a:cubicBezTo>
                  <a:cubicBezTo>
                    <a:pt x="10" y="9"/>
                    <a:pt x="4" y="12"/>
                    <a:pt x="0" y="7"/>
                  </a:cubicBezTo>
                  <a:close/>
                </a:path>
              </a:pathLst>
            </a:custGeom>
            <a:solidFill>
              <a:srgbClr val="AD98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5"/>
            <p:cNvSpPr/>
            <p:nvPr/>
          </p:nvSpPr>
          <p:spPr>
            <a:xfrm>
              <a:off x="541" y="2004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7"/>
                  </a:moveTo>
                  <a:cubicBezTo>
                    <a:pt x="0" y="5"/>
                    <a:pt x="0" y="2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2" y="6"/>
                    <a:pt x="13" y="13"/>
                    <a:pt x="4" y="11"/>
                  </a:cubicBezTo>
                  <a:cubicBezTo>
                    <a:pt x="3" y="10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CFBA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5"/>
            <p:cNvSpPr/>
            <p:nvPr/>
          </p:nvSpPr>
          <p:spPr>
            <a:xfrm>
              <a:off x="701" y="22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0"/>
                  </a:moveTo>
                  <a:cubicBezTo>
                    <a:pt x="9" y="10"/>
                    <a:pt x="8" y="10"/>
                    <a:pt x="6" y="11"/>
                  </a:cubicBezTo>
                  <a:cubicBezTo>
                    <a:pt x="2" y="9"/>
                    <a:pt x="1" y="6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7" y="1"/>
                    <a:pt x="9" y="4"/>
                    <a:pt x="11" y="6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7B66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5"/>
            <p:cNvSpPr/>
            <p:nvPr/>
          </p:nvSpPr>
          <p:spPr>
            <a:xfrm>
              <a:off x="703" y="2265"/>
              <a:ext cx="9" cy="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8"/>
                  </a:moveTo>
                  <a:cubicBezTo>
                    <a:pt x="7" y="7"/>
                    <a:pt x="4" y="6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6" y="0"/>
                    <a:pt x="9" y="0"/>
                  </a:cubicBezTo>
                  <a:cubicBezTo>
                    <a:pt x="9" y="3"/>
                    <a:pt x="9" y="6"/>
                    <a:pt x="9" y="8"/>
                  </a:cubicBezTo>
                  <a:close/>
                </a:path>
              </a:pathLst>
            </a:custGeom>
            <a:solidFill>
              <a:srgbClr val="E8D1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5"/>
            <p:cNvSpPr/>
            <p:nvPr/>
          </p:nvSpPr>
          <p:spPr>
            <a:xfrm>
              <a:off x="536" y="2520"/>
              <a:ext cx="15" cy="19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4" y="19"/>
                  </a:moveTo>
                  <a:cubicBezTo>
                    <a:pt x="4" y="17"/>
                    <a:pt x="5" y="14"/>
                    <a:pt x="5" y="12"/>
                  </a:cubicBezTo>
                  <a:cubicBezTo>
                    <a:pt x="2" y="6"/>
                    <a:pt x="0" y="1"/>
                    <a:pt x="9" y="0"/>
                  </a:cubicBezTo>
                  <a:cubicBezTo>
                    <a:pt x="10" y="2"/>
                    <a:pt x="12" y="5"/>
                    <a:pt x="13" y="7"/>
                  </a:cubicBezTo>
                  <a:cubicBezTo>
                    <a:pt x="14" y="10"/>
                    <a:pt x="14" y="13"/>
                    <a:pt x="15" y="15"/>
                  </a:cubicBezTo>
                  <a:cubicBezTo>
                    <a:pt x="13" y="17"/>
                    <a:pt x="11" y="18"/>
                    <a:pt x="9" y="19"/>
                  </a:cubicBezTo>
                  <a:cubicBezTo>
                    <a:pt x="7" y="19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4836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5"/>
            <p:cNvSpPr/>
            <p:nvPr/>
          </p:nvSpPr>
          <p:spPr>
            <a:xfrm>
              <a:off x="617" y="2352"/>
              <a:ext cx="63" cy="56"/>
            </a:xfrm>
            <a:custGeom>
              <a:avLst/>
              <a:gdLst/>
              <a:ahLst/>
              <a:cxnLst/>
              <a:rect l="l" t="t" r="r" b="b"/>
              <a:pathLst>
                <a:path w="64" h="56" extrusionOk="0">
                  <a:moveTo>
                    <a:pt x="8" y="44"/>
                  </a:moveTo>
                  <a:cubicBezTo>
                    <a:pt x="12" y="39"/>
                    <a:pt x="22" y="38"/>
                    <a:pt x="11" y="26"/>
                  </a:cubicBezTo>
                  <a:cubicBezTo>
                    <a:pt x="0" y="14"/>
                    <a:pt x="16" y="5"/>
                    <a:pt x="28" y="0"/>
                  </a:cubicBezTo>
                  <a:cubicBezTo>
                    <a:pt x="32" y="12"/>
                    <a:pt x="44" y="18"/>
                    <a:pt x="51" y="27"/>
                  </a:cubicBezTo>
                  <a:cubicBezTo>
                    <a:pt x="56" y="32"/>
                    <a:pt x="62" y="37"/>
                    <a:pt x="64" y="44"/>
                  </a:cubicBezTo>
                  <a:cubicBezTo>
                    <a:pt x="61" y="48"/>
                    <a:pt x="59" y="52"/>
                    <a:pt x="56" y="56"/>
                  </a:cubicBezTo>
                  <a:cubicBezTo>
                    <a:pt x="49" y="51"/>
                    <a:pt x="44" y="44"/>
                    <a:pt x="37" y="39"/>
                  </a:cubicBezTo>
                  <a:cubicBezTo>
                    <a:pt x="34" y="36"/>
                    <a:pt x="32" y="35"/>
                    <a:pt x="30" y="40"/>
                  </a:cubicBezTo>
                  <a:cubicBezTo>
                    <a:pt x="28" y="43"/>
                    <a:pt x="26" y="46"/>
                    <a:pt x="22" y="47"/>
                  </a:cubicBezTo>
                  <a:cubicBezTo>
                    <a:pt x="17" y="49"/>
                    <a:pt x="12" y="49"/>
                    <a:pt x="8" y="44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5"/>
            <p:cNvSpPr/>
            <p:nvPr/>
          </p:nvSpPr>
          <p:spPr>
            <a:xfrm>
              <a:off x="642" y="2348"/>
              <a:ext cx="58" cy="48"/>
            </a:xfrm>
            <a:custGeom>
              <a:avLst/>
              <a:gdLst/>
              <a:ahLst/>
              <a:cxnLst/>
              <a:rect l="l" t="t" r="r" b="b"/>
              <a:pathLst>
                <a:path w="58" h="48" extrusionOk="0">
                  <a:moveTo>
                    <a:pt x="38" y="48"/>
                  </a:moveTo>
                  <a:cubicBezTo>
                    <a:pt x="27" y="38"/>
                    <a:pt x="15" y="27"/>
                    <a:pt x="4" y="16"/>
                  </a:cubicBezTo>
                  <a:cubicBezTo>
                    <a:pt x="0" y="13"/>
                    <a:pt x="0" y="9"/>
                    <a:pt x="2" y="4"/>
                  </a:cubicBezTo>
                  <a:cubicBezTo>
                    <a:pt x="6" y="7"/>
                    <a:pt x="10" y="10"/>
                    <a:pt x="14" y="12"/>
                  </a:cubicBezTo>
                  <a:cubicBezTo>
                    <a:pt x="27" y="18"/>
                    <a:pt x="25" y="0"/>
                    <a:pt x="32" y="1"/>
                  </a:cubicBezTo>
                  <a:cubicBezTo>
                    <a:pt x="42" y="2"/>
                    <a:pt x="34" y="16"/>
                    <a:pt x="43" y="20"/>
                  </a:cubicBezTo>
                  <a:cubicBezTo>
                    <a:pt x="48" y="22"/>
                    <a:pt x="53" y="18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3"/>
                    <a:pt x="58" y="26"/>
                    <a:pt x="58" y="28"/>
                  </a:cubicBezTo>
                  <a:cubicBezTo>
                    <a:pt x="57" y="30"/>
                    <a:pt x="55" y="31"/>
                    <a:pt x="54" y="32"/>
                  </a:cubicBezTo>
                  <a:cubicBezTo>
                    <a:pt x="49" y="35"/>
                    <a:pt x="41" y="35"/>
                    <a:pt x="42" y="44"/>
                  </a:cubicBezTo>
                  <a:cubicBezTo>
                    <a:pt x="41" y="46"/>
                    <a:pt x="39" y="47"/>
                    <a:pt x="38" y="48"/>
                  </a:cubicBezTo>
                  <a:close/>
                </a:path>
              </a:pathLst>
            </a:custGeom>
            <a:solidFill>
              <a:srgbClr val="FEE7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5"/>
            <p:cNvSpPr/>
            <p:nvPr/>
          </p:nvSpPr>
          <p:spPr>
            <a:xfrm>
              <a:off x="619" y="2396"/>
              <a:ext cx="40" cy="40"/>
            </a:xfrm>
            <a:custGeom>
              <a:avLst/>
              <a:gdLst/>
              <a:ahLst/>
              <a:cxnLst/>
              <a:rect l="l" t="t" r="r" b="b"/>
              <a:pathLst>
                <a:path w="40" h="41" extrusionOk="0">
                  <a:moveTo>
                    <a:pt x="5" y="0"/>
                  </a:moveTo>
                  <a:cubicBezTo>
                    <a:pt x="10" y="0"/>
                    <a:pt x="16" y="0"/>
                    <a:pt x="21" y="0"/>
                  </a:cubicBezTo>
                  <a:cubicBezTo>
                    <a:pt x="36" y="2"/>
                    <a:pt x="40" y="10"/>
                    <a:pt x="37" y="24"/>
                  </a:cubicBezTo>
                  <a:cubicBezTo>
                    <a:pt x="34" y="30"/>
                    <a:pt x="31" y="36"/>
                    <a:pt x="29" y="41"/>
                  </a:cubicBezTo>
                  <a:cubicBezTo>
                    <a:pt x="21" y="41"/>
                    <a:pt x="13" y="40"/>
                    <a:pt x="5" y="40"/>
                  </a:cubicBezTo>
                  <a:cubicBezTo>
                    <a:pt x="1" y="33"/>
                    <a:pt x="6" y="31"/>
                    <a:pt x="10" y="29"/>
                  </a:cubicBezTo>
                  <a:cubicBezTo>
                    <a:pt x="14" y="27"/>
                    <a:pt x="20" y="26"/>
                    <a:pt x="19" y="19"/>
                  </a:cubicBezTo>
                  <a:cubicBezTo>
                    <a:pt x="18" y="14"/>
                    <a:pt x="12" y="13"/>
                    <a:pt x="8" y="12"/>
                  </a:cubicBezTo>
                  <a:cubicBezTo>
                    <a:pt x="5" y="11"/>
                    <a:pt x="2" y="8"/>
                    <a:pt x="0" y="5"/>
                  </a:cubicBezTo>
                  <a:cubicBezTo>
                    <a:pt x="0" y="3"/>
                    <a:pt x="1" y="2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DE6C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5"/>
            <p:cNvSpPr/>
            <p:nvPr/>
          </p:nvSpPr>
          <p:spPr>
            <a:xfrm>
              <a:off x="641" y="2378"/>
              <a:ext cx="31" cy="35"/>
            </a:xfrm>
            <a:custGeom>
              <a:avLst/>
              <a:gdLst/>
              <a:ahLst/>
              <a:cxnLst/>
              <a:rect l="l" t="t" r="r" b="b"/>
              <a:pathLst>
                <a:path w="31" h="35" extrusionOk="0">
                  <a:moveTo>
                    <a:pt x="3" y="10"/>
                  </a:moveTo>
                  <a:cubicBezTo>
                    <a:pt x="0" y="2"/>
                    <a:pt x="4" y="0"/>
                    <a:pt x="10" y="4"/>
                  </a:cubicBezTo>
                  <a:cubicBezTo>
                    <a:pt x="18" y="11"/>
                    <a:pt x="29" y="18"/>
                    <a:pt x="31" y="30"/>
                  </a:cubicBezTo>
                  <a:cubicBezTo>
                    <a:pt x="28" y="35"/>
                    <a:pt x="26" y="31"/>
                    <a:pt x="23" y="30"/>
                  </a:cubicBezTo>
                  <a:cubicBezTo>
                    <a:pt x="13" y="27"/>
                    <a:pt x="7" y="19"/>
                    <a:pt x="3" y="10"/>
                  </a:cubicBezTo>
                  <a:close/>
                </a:path>
              </a:pathLst>
            </a:custGeom>
            <a:solidFill>
              <a:srgbClr val="FCE5C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5"/>
            <p:cNvSpPr/>
            <p:nvPr/>
          </p:nvSpPr>
          <p:spPr>
            <a:xfrm>
              <a:off x="640" y="2388"/>
              <a:ext cx="24" cy="32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4" y="0"/>
                  </a:moveTo>
                  <a:cubicBezTo>
                    <a:pt x="12" y="5"/>
                    <a:pt x="19" y="12"/>
                    <a:pt x="24" y="20"/>
                  </a:cubicBezTo>
                  <a:cubicBezTo>
                    <a:pt x="21" y="24"/>
                    <a:pt x="19" y="28"/>
                    <a:pt x="16" y="32"/>
                  </a:cubicBezTo>
                  <a:cubicBezTo>
                    <a:pt x="14" y="22"/>
                    <a:pt x="10" y="13"/>
                    <a:pt x="0" y="8"/>
                  </a:cubicBezTo>
                  <a:cubicBezTo>
                    <a:pt x="1" y="6"/>
                    <a:pt x="3" y="3"/>
                    <a:pt x="4" y="0"/>
                  </a:cubicBezTo>
                  <a:close/>
                </a:path>
              </a:pathLst>
            </a:custGeom>
            <a:solidFill>
              <a:srgbClr val="F3DB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5"/>
            <p:cNvSpPr/>
            <p:nvPr/>
          </p:nvSpPr>
          <p:spPr>
            <a:xfrm>
              <a:off x="675" y="2375"/>
              <a:ext cx="21" cy="17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9" y="17"/>
                  </a:moveTo>
                  <a:cubicBezTo>
                    <a:pt x="8" y="13"/>
                    <a:pt x="0" y="10"/>
                    <a:pt x="4" y="6"/>
                  </a:cubicBezTo>
                  <a:cubicBezTo>
                    <a:pt x="9" y="0"/>
                    <a:pt x="15" y="7"/>
                    <a:pt x="21" y="5"/>
                  </a:cubicBezTo>
                  <a:cubicBezTo>
                    <a:pt x="21" y="14"/>
                    <a:pt x="11" y="12"/>
                    <a:pt x="9" y="17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5"/>
            <p:cNvSpPr/>
            <p:nvPr/>
          </p:nvSpPr>
          <p:spPr>
            <a:xfrm>
              <a:off x="712" y="2387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5"/>
                  </a:moveTo>
                  <a:cubicBezTo>
                    <a:pt x="12" y="7"/>
                    <a:pt x="12" y="8"/>
                    <a:pt x="12" y="10"/>
                  </a:cubicBezTo>
                  <a:cubicBezTo>
                    <a:pt x="11" y="11"/>
                    <a:pt x="10" y="11"/>
                    <a:pt x="8" y="12"/>
                  </a:cubicBezTo>
                  <a:cubicBezTo>
                    <a:pt x="7" y="12"/>
                    <a:pt x="5" y="12"/>
                    <a:pt x="4" y="11"/>
                  </a:cubicBezTo>
                  <a:cubicBezTo>
                    <a:pt x="2" y="9"/>
                    <a:pt x="2" y="7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10" y="1"/>
                    <a:pt x="10" y="4"/>
                    <a:pt x="12" y="5"/>
                  </a:cubicBezTo>
                  <a:close/>
                </a:path>
              </a:pathLst>
            </a:custGeom>
            <a:solidFill>
              <a:srgbClr val="D1BA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5"/>
            <p:cNvSpPr/>
            <p:nvPr/>
          </p:nvSpPr>
          <p:spPr>
            <a:xfrm>
              <a:off x="713" y="2396"/>
              <a:ext cx="13" cy="9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3" y="1"/>
                    <a:pt x="5" y="0"/>
                    <a:pt x="7" y="0"/>
                  </a:cubicBezTo>
                  <a:cubicBezTo>
                    <a:pt x="9" y="2"/>
                    <a:pt x="10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2" y="6"/>
                    <a:pt x="13" y="7"/>
                  </a:cubicBezTo>
                  <a:cubicBezTo>
                    <a:pt x="12" y="8"/>
                    <a:pt x="11" y="8"/>
                    <a:pt x="10" y="9"/>
                  </a:cubicBezTo>
                  <a:cubicBezTo>
                    <a:pt x="9" y="9"/>
                    <a:pt x="8" y="9"/>
                    <a:pt x="7" y="8"/>
                  </a:cubicBezTo>
                  <a:cubicBezTo>
                    <a:pt x="3" y="7"/>
                    <a:pt x="2" y="4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A33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5"/>
            <p:cNvSpPr/>
            <p:nvPr/>
          </p:nvSpPr>
          <p:spPr>
            <a:xfrm>
              <a:off x="729" y="2438"/>
              <a:ext cx="10" cy="8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cubicBezTo>
                    <a:pt x="11" y="3"/>
                    <a:pt x="11" y="4"/>
                    <a:pt x="11" y="6"/>
                  </a:cubicBezTo>
                  <a:cubicBezTo>
                    <a:pt x="10" y="7"/>
                    <a:pt x="8" y="7"/>
                    <a:pt x="7" y="8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0" y="6"/>
                    <a:pt x="0" y="3"/>
                    <a:pt x="3" y="1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8" y="1"/>
                    <a:pt x="9" y="1"/>
                    <a:pt x="11" y="1"/>
                  </a:cubicBezTo>
                  <a:close/>
                </a:path>
              </a:pathLst>
            </a:custGeom>
            <a:solidFill>
              <a:srgbClr val="9581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5"/>
            <p:cNvSpPr/>
            <p:nvPr/>
          </p:nvSpPr>
          <p:spPr>
            <a:xfrm>
              <a:off x="722" y="2410"/>
              <a:ext cx="11" cy="8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6" y="6"/>
                  </a:moveTo>
                  <a:cubicBezTo>
                    <a:pt x="4" y="6"/>
                    <a:pt x="2" y="6"/>
                    <a:pt x="0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5"/>
                    <a:pt x="11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8"/>
                    <a:pt x="7" y="8"/>
                    <a:pt x="6" y="6"/>
                  </a:cubicBezTo>
                  <a:close/>
                </a:path>
              </a:pathLst>
            </a:custGeom>
            <a:solidFill>
              <a:srgbClr val="8872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5"/>
            <p:cNvSpPr/>
            <p:nvPr/>
          </p:nvSpPr>
          <p:spPr>
            <a:xfrm>
              <a:off x="727" y="2428"/>
              <a:ext cx="6" cy="8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2"/>
                    <a:pt x="5" y="3"/>
                    <a:pt x="6" y="4"/>
                  </a:cubicBezTo>
                  <a:cubicBezTo>
                    <a:pt x="5" y="6"/>
                    <a:pt x="5" y="7"/>
                    <a:pt x="5" y="9"/>
                  </a:cubicBezTo>
                  <a:cubicBezTo>
                    <a:pt x="1" y="7"/>
                    <a:pt x="0" y="4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A34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5"/>
            <p:cNvSpPr/>
            <p:nvPr/>
          </p:nvSpPr>
          <p:spPr>
            <a:xfrm>
              <a:off x="720" y="2407"/>
              <a:ext cx="5" cy="9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5"/>
                  </a:moveTo>
                  <a:cubicBezTo>
                    <a:pt x="4" y="6"/>
                    <a:pt x="3" y="8"/>
                    <a:pt x="2" y="9"/>
                  </a:cubicBezTo>
                  <a:cubicBezTo>
                    <a:pt x="2" y="7"/>
                    <a:pt x="1" y="4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lose/>
                </a:path>
              </a:pathLst>
            </a:custGeom>
            <a:solidFill>
              <a:srgbClr val="D1BC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5"/>
            <p:cNvSpPr/>
            <p:nvPr/>
          </p:nvSpPr>
          <p:spPr>
            <a:xfrm>
              <a:off x="728" y="2416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4" y="3"/>
                    <a:pt x="4" y="5"/>
                  </a:cubicBezTo>
                  <a:cubicBezTo>
                    <a:pt x="1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523A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5"/>
            <p:cNvSpPr/>
            <p:nvPr/>
          </p:nvSpPr>
          <p:spPr>
            <a:xfrm>
              <a:off x="732" y="2420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2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4C35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5"/>
            <p:cNvSpPr/>
            <p:nvPr/>
          </p:nvSpPr>
          <p:spPr>
            <a:xfrm>
              <a:off x="732" y="2443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0" y="3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5D1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5"/>
            <p:cNvSpPr/>
            <p:nvPr/>
          </p:nvSpPr>
          <p:spPr>
            <a:xfrm>
              <a:off x="720" y="2404"/>
              <a:ext cx="6" cy="4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6" y="2"/>
                    <a:pt x="4" y="4"/>
                  </a:cubicBezTo>
                  <a:close/>
                </a:path>
              </a:pathLst>
            </a:custGeom>
            <a:solidFill>
              <a:srgbClr val="4631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5"/>
            <p:cNvSpPr/>
            <p:nvPr/>
          </p:nvSpPr>
          <p:spPr>
            <a:xfrm>
              <a:off x="732" y="2459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29F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5"/>
            <p:cNvSpPr/>
            <p:nvPr/>
          </p:nvSpPr>
          <p:spPr>
            <a:xfrm>
              <a:off x="712" y="2392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2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3" y="1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3824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5"/>
            <p:cNvSpPr/>
            <p:nvPr/>
          </p:nvSpPr>
          <p:spPr>
            <a:xfrm>
              <a:off x="732" y="2435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3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412E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5"/>
            <p:cNvSpPr/>
            <p:nvPr/>
          </p:nvSpPr>
          <p:spPr>
            <a:xfrm>
              <a:off x="541" y="2481"/>
              <a:ext cx="104" cy="54"/>
            </a:xfrm>
            <a:custGeom>
              <a:avLst/>
              <a:gdLst/>
              <a:ahLst/>
              <a:cxnLst/>
              <a:rect l="l" t="t" r="r" b="b"/>
              <a:pathLst>
                <a:path w="105" h="54" extrusionOk="0">
                  <a:moveTo>
                    <a:pt x="4" y="30"/>
                  </a:moveTo>
                  <a:cubicBezTo>
                    <a:pt x="4" y="27"/>
                    <a:pt x="4" y="25"/>
                    <a:pt x="4" y="22"/>
                  </a:cubicBezTo>
                  <a:cubicBezTo>
                    <a:pt x="0" y="9"/>
                    <a:pt x="1" y="0"/>
                    <a:pt x="18" y="1"/>
                  </a:cubicBezTo>
                  <a:cubicBezTo>
                    <a:pt x="27" y="4"/>
                    <a:pt x="37" y="6"/>
                    <a:pt x="47" y="7"/>
                  </a:cubicBezTo>
                  <a:cubicBezTo>
                    <a:pt x="55" y="9"/>
                    <a:pt x="64" y="8"/>
                    <a:pt x="72" y="11"/>
                  </a:cubicBezTo>
                  <a:cubicBezTo>
                    <a:pt x="77" y="13"/>
                    <a:pt x="83" y="14"/>
                    <a:pt x="88" y="17"/>
                  </a:cubicBezTo>
                  <a:cubicBezTo>
                    <a:pt x="88" y="17"/>
                    <a:pt x="90" y="26"/>
                    <a:pt x="92" y="18"/>
                  </a:cubicBezTo>
                  <a:cubicBezTo>
                    <a:pt x="93" y="17"/>
                    <a:pt x="95" y="17"/>
                    <a:pt x="96" y="18"/>
                  </a:cubicBezTo>
                  <a:cubicBezTo>
                    <a:pt x="99" y="18"/>
                    <a:pt x="105" y="11"/>
                    <a:pt x="105" y="21"/>
                  </a:cubicBezTo>
                  <a:cubicBezTo>
                    <a:pt x="105" y="32"/>
                    <a:pt x="104" y="43"/>
                    <a:pt x="104" y="54"/>
                  </a:cubicBezTo>
                  <a:cubicBezTo>
                    <a:pt x="78" y="37"/>
                    <a:pt x="48" y="35"/>
                    <a:pt x="19" y="32"/>
                  </a:cubicBezTo>
                  <a:cubicBezTo>
                    <a:pt x="14" y="31"/>
                    <a:pt x="10" y="26"/>
                    <a:pt x="4" y="30"/>
                  </a:cubicBezTo>
                  <a:close/>
                </a:path>
              </a:pathLst>
            </a:custGeom>
            <a:solidFill>
              <a:srgbClr val="FCDF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5"/>
            <p:cNvSpPr/>
            <p:nvPr/>
          </p:nvSpPr>
          <p:spPr>
            <a:xfrm>
              <a:off x="529" y="2512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16" y="8"/>
                  </a:moveTo>
                  <a:cubicBezTo>
                    <a:pt x="11" y="10"/>
                    <a:pt x="13" y="15"/>
                    <a:pt x="12" y="20"/>
                  </a:cubicBezTo>
                  <a:cubicBezTo>
                    <a:pt x="1" y="14"/>
                    <a:pt x="0" y="11"/>
                    <a:pt x="4" y="0"/>
                  </a:cubicBezTo>
                  <a:cubicBezTo>
                    <a:pt x="8" y="1"/>
                    <a:pt x="13" y="0"/>
                    <a:pt x="16" y="4"/>
                  </a:cubicBezTo>
                  <a:cubicBezTo>
                    <a:pt x="16" y="5"/>
                    <a:pt x="16" y="6"/>
                    <a:pt x="16" y="8"/>
                  </a:cubicBezTo>
                  <a:close/>
                </a:path>
              </a:pathLst>
            </a:custGeom>
            <a:solidFill>
              <a:srgbClr val="6F5E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5"/>
            <p:cNvSpPr/>
            <p:nvPr/>
          </p:nvSpPr>
          <p:spPr>
            <a:xfrm>
              <a:off x="588" y="2532"/>
              <a:ext cx="10" cy="18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0"/>
                  </a:moveTo>
                  <a:cubicBezTo>
                    <a:pt x="7" y="6"/>
                    <a:pt x="10" y="13"/>
                    <a:pt x="10" y="19"/>
                  </a:cubicBezTo>
                  <a:cubicBezTo>
                    <a:pt x="4" y="17"/>
                    <a:pt x="3" y="11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4" y="2"/>
                    <a:pt x="7" y="1"/>
                    <a:pt x="10" y="0"/>
                  </a:cubicBezTo>
                  <a:close/>
                </a:path>
              </a:pathLst>
            </a:custGeom>
            <a:solidFill>
              <a:srgbClr val="D4BA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5"/>
            <p:cNvSpPr/>
            <p:nvPr/>
          </p:nvSpPr>
          <p:spPr>
            <a:xfrm>
              <a:off x="580" y="2526"/>
              <a:ext cx="9" cy="13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9" y="9"/>
                  </a:moveTo>
                  <a:cubicBezTo>
                    <a:pt x="8" y="10"/>
                    <a:pt x="8" y="11"/>
                    <a:pt x="9" y="13"/>
                  </a:cubicBezTo>
                  <a:cubicBezTo>
                    <a:pt x="3" y="13"/>
                    <a:pt x="0" y="10"/>
                    <a:pt x="1" y="4"/>
                  </a:cubicBezTo>
                  <a:cubicBezTo>
                    <a:pt x="1" y="3"/>
                    <a:pt x="2" y="2"/>
                    <a:pt x="3" y="0"/>
                  </a:cubicBezTo>
                  <a:cubicBezTo>
                    <a:pt x="5" y="3"/>
                    <a:pt x="7" y="6"/>
                    <a:pt x="9" y="9"/>
                  </a:cubicBezTo>
                  <a:close/>
                </a:path>
              </a:pathLst>
            </a:custGeom>
            <a:solidFill>
              <a:srgbClr val="725D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5"/>
            <p:cNvSpPr/>
            <p:nvPr/>
          </p:nvSpPr>
          <p:spPr>
            <a:xfrm>
              <a:off x="533" y="2497"/>
              <a:ext cx="12" cy="2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2" y="19"/>
                  </a:moveTo>
                  <a:cubicBezTo>
                    <a:pt x="8" y="17"/>
                    <a:pt x="3" y="20"/>
                    <a:pt x="0" y="15"/>
                  </a:cubicBezTo>
                  <a:cubicBezTo>
                    <a:pt x="3" y="0"/>
                    <a:pt x="9" y="21"/>
                    <a:pt x="12" y="14"/>
                  </a:cubicBezTo>
                  <a:cubicBezTo>
                    <a:pt x="12" y="16"/>
                    <a:pt x="12" y="17"/>
                    <a:pt x="12" y="19"/>
                  </a:cubicBezTo>
                  <a:close/>
                </a:path>
              </a:pathLst>
            </a:custGeom>
            <a:solidFill>
              <a:srgbClr val="CEB3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5"/>
            <p:cNvSpPr/>
            <p:nvPr/>
          </p:nvSpPr>
          <p:spPr>
            <a:xfrm>
              <a:off x="561" y="2530"/>
              <a:ext cx="8" cy="6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8" y="5"/>
                  </a:moveTo>
                  <a:cubicBezTo>
                    <a:pt x="7" y="5"/>
                    <a:pt x="5" y="6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3" y="2"/>
                    <a:pt x="5" y="3"/>
                    <a:pt x="8" y="5"/>
                  </a:cubicBezTo>
                  <a:close/>
                </a:path>
              </a:pathLst>
            </a:custGeom>
            <a:solidFill>
              <a:srgbClr val="AB95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5"/>
            <p:cNvSpPr/>
            <p:nvPr/>
          </p:nvSpPr>
          <p:spPr>
            <a:xfrm>
              <a:off x="589" y="2459"/>
              <a:ext cx="60" cy="40"/>
            </a:xfrm>
            <a:custGeom>
              <a:avLst/>
              <a:gdLst/>
              <a:ahLst/>
              <a:cxnLst/>
              <a:rect l="l" t="t" r="r" b="b"/>
              <a:pathLst>
                <a:path w="61" h="40" extrusionOk="0">
                  <a:moveTo>
                    <a:pt x="24" y="36"/>
                  </a:moveTo>
                  <a:cubicBezTo>
                    <a:pt x="16" y="34"/>
                    <a:pt x="7" y="37"/>
                    <a:pt x="0" y="32"/>
                  </a:cubicBezTo>
                  <a:cubicBezTo>
                    <a:pt x="1" y="24"/>
                    <a:pt x="13" y="19"/>
                    <a:pt x="7" y="7"/>
                  </a:cubicBezTo>
                  <a:cubicBezTo>
                    <a:pt x="5" y="4"/>
                    <a:pt x="12" y="1"/>
                    <a:pt x="17" y="0"/>
                  </a:cubicBezTo>
                  <a:cubicBezTo>
                    <a:pt x="22" y="0"/>
                    <a:pt x="28" y="2"/>
                    <a:pt x="34" y="1"/>
                  </a:cubicBezTo>
                  <a:cubicBezTo>
                    <a:pt x="37" y="1"/>
                    <a:pt x="40" y="1"/>
                    <a:pt x="42" y="3"/>
                  </a:cubicBezTo>
                  <a:cubicBezTo>
                    <a:pt x="43" y="3"/>
                    <a:pt x="43" y="4"/>
                    <a:pt x="44" y="5"/>
                  </a:cubicBezTo>
                  <a:cubicBezTo>
                    <a:pt x="57" y="15"/>
                    <a:pt x="61" y="27"/>
                    <a:pt x="48" y="40"/>
                  </a:cubicBezTo>
                  <a:cubicBezTo>
                    <a:pt x="47" y="40"/>
                    <a:pt x="45" y="40"/>
                    <a:pt x="44" y="40"/>
                  </a:cubicBezTo>
                  <a:cubicBezTo>
                    <a:pt x="38" y="37"/>
                    <a:pt x="30" y="40"/>
                    <a:pt x="24" y="36"/>
                  </a:cubicBezTo>
                  <a:close/>
                </a:path>
              </a:pathLst>
            </a:custGeom>
            <a:solidFill>
              <a:srgbClr val="FDEC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5"/>
            <p:cNvSpPr/>
            <p:nvPr/>
          </p:nvSpPr>
          <p:spPr>
            <a:xfrm>
              <a:off x="557" y="2428"/>
              <a:ext cx="87" cy="35"/>
            </a:xfrm>
            <a:custGeom>
              <a:avLst/>
              <a:gdLst/>
              <a:ahLst/>
              <a:cxnLst/>
              <a:rect l="l" t="t" r="r" b="b"/>
              <a:pathLst>
                <a:path w="88" h="36" extrusionOk="0">
                  <a:moveTo>
                    <a:pt x="44" y="11"/>
                  </a:moveTo>
                  <a:cubicBezTo>
                    <a:pt x="58" y="21"/>
                    <a:pt x="75" y="15"/>
                    <a:pt x="88" y="24"/>
                  </a:cubicBezTo>
                  <a:cubicBezTo>
                    <a:pt x="88" y="26"/>
                    <a:pt x="88" y="29"/>
                    <a:pt x="88" y="32"/>
                  </a:cubicBezTo>
                  <a:cubicBezTo>
                    <a:pt x="85" y="36"/>
                    <a:pt x="81" y="34"/>
                    <a:pt x="77" y="34"/>
                  </a:cubicBezTo>
                  <a:cubicBezTo>
                    <a:pt x="70" y="31"/>
                    <a:pt x="63" y="34"/>
                    <a:pt x="57" y="32"/>
                  </a:cubicBezTo>
                  <a:cubicBezTo>
                    <a:pt x="45" y="28"/>
                    <a:pt x="34" y="34"/>
                    <a:pt x="22" y="30"/>
                  </a:cubicBezTo>
                  <a:cubicBezTo>
                    <a:pt x="19" y="24"/>
                    <a:pt x="14" y="19"/>
                    <a:pt x="8" y="15"/>
                  </a:cubicBezTo>
                  <a:cubicBezTo>
                    <a:pt x="3" y="12"/>
                    <a:pt x="0" y="8"/>
                    <a:pt x="5" y="2"/>
                  </a:cubicBezTo>
                  <a:cubicBezTo>
                    <a:pt x="9" y="0"/>
                    <a:pt x="12" y="1"/>
                    <a:pt x="16" y="1"/>
                  </a:cubicBezTo>
                  <a:cubicBezTo>
                    <a:pt x="26" y="4"/>
                    <a:pt x="37" y="3"/>
                    <a:pt x="44" y="11"/>
                  </a:cubicBezTo>
                  <a:close/>
                </a:path>
              </a:pathLst>
            </a:custGeom>
            <a:solidFill>
              <a:srgbClr val="F3DA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35"/>
            <p:cNvSpPr/>
            <p:nvPr/>
          </p:nvSpPr>
          <p:spPr>
            <a:xfrm>
              <a:off x="632" y="2459"/>
              <a:ext cx="18" cy="6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0" y="1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6" y="2"/>
                    <a:pt x="18" y="5"/>
                    <a:pt x="11" y="6"/>
                  </a:cubicBezTo>
                  <a:cubicBezTo>
                    <a:pt x="8" y="6"/>
                    <a:pt x="4" y="5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5541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35"/>
            <p:cNvSpPr/>
            <p:nvPr/>
          </p:nvSpPr>
          <p:spPr>
            <a:xfrm>
              <a:off x="579" y="2387"/>
              <a:ext cx="38" cy="48"/>
            </a:xfrm>
            <a:custGeom>
              <a:avLst/>
              <a:gdLst/>
              <a:ahLst/>
              <a:cxnLst/>
              <a:rect l="l" t="t" r="r" b="b"/>
              <a:pathLst>
                <a:path w="38" h="49" extrusionOk="0">
                  <a:moveTo>
                    <a:pt x="6" y="4"/>
                  </a:moveTo>
                  <a:cubicBezTo>
                    <a:pt x="7" y="3"/>
                    <a:pt x="9" y="2"/>
                    <a:pt x="10" y="1"/>
                  </a:cubicBezTo>
                  <a:cubicBezTo>
                    <a:pt x="16" y="0"/>
                    <a:pt x="19" y="3"/>
                    <a:pt x="21" y="7"/>
                  </a:cubicBezTo>
                  <a:cubicBezTo>
                    <a:pt x="23" y="9"/>
                    <a:pt x="24" y="11"/>
                    <a:pt x="25" y="14"/>
                  </a:cubicBezTo>
                  <a:cubicBezTo>
                    <a:pt x="29" y="20"/>
                    <a:pt x="27" y="27"/>
                    <a:pt x="30" y="34"/>
                  </a:cubicBezTo>
                  <a:cubicBezTo>
                    <a:pt x="32" y="38"/>
                    <a:pt x="38" y="41"/>
                    <a:pt x="33" y="47"/>
                  </a:cubicBezTo>
                  <a:cubicBezTo>
                    <a:pt x="31" y="47"/>
                    <a:pt x="28" y="48"/>
                    <a:pt x="26" y="48"/>
                  </a:cubicBezTo>
                  <a:cubicBezTo>
                    <a:pt x="22" y="48"/>
                    <a:pt x="18" y="49"/>
                    <a:pt x="14" y="47"/>
                  </a:cubicBezTo>
                  <a:cubicBezTo>
                    <a:pt x="11" y="32"/>
                    <a:pt x="0" y="20"/>
                    <a:pt x="6" y="4"/>
                  </a:cubicBezTo>
                  <a:close/>
                </a:path>
              </a:pathLst>
            </a:custGeom>
            <a:solidFill>
              <a:srgbClr val="D2BD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35"/>
            <p:cNvSpPr/>
            <p:nvPr/>
          </p:nvSpPr>
          <p:spPr>
            <a:xfrm>
              <a:off x="604" y="2407"/>
              <a:ext cx="31" cy="30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8" y="27"/>
                  </a:moveTo>
                  <a:cubicBezTo>
                    <a:pt x="8" y="22"/>
                    <a:pt x="0" y="20"/>
                    <a:pt x="2" y="14"/>
                  </a:cubicBezTo>
                  <a:cubicBezTo>
                    <a:pt x="2" y="8"/>
                    <a:pt x="7" y="6"/>
                    <a:pt x="11" y="2"/>
                  </a:cubicBezTo>
                  <a:cubicBezTo>
                    <a:pt x="13" y="1"/>
                    <a:pt x="15" y="0"/>
                    <a:pt x="18" y="0"/>
                  </a:cubicBezTo>
                  <a:cubicBezTo>
                    <a:pt x="21" y="1"/>
                    <a:pt x="25" y="2"/>
                    <a:pt x="27" y="6"/>
                  </a:cubicBezTo>
                  <a:cubicBezTo>
                    <a:pt x="30" y="11"/>
                    <a:pt x="32" y="16"/>
                    <a:pt x="29" y="21"/>
                  </a:cubicBezTo>
                  <a:cubicBezTo>
                    <a:pt x="24" y="21"/>
                    <a:pt x="21" y="24"/>
                    <a:pt x="21" y="29"/>
                  </a:cubicBezTo>
                  <a:cubicBezTo>
                    <a:pt x="17" y="29"/>
                    <a:pt x="12" y="31"/>
                    <a:pt x="8" y="27"/>
                  </a:cubicBezTo>
                  <a:close/>
                </a:path>
              </a:pathLst>
            </a:custGeom>
            <a:solidFill>
              <a:srgbClr val="E7D6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35"/>
            <p:cNvSpPr/>
            <p:nvPr/>
          </p:nvSpPr>
          <p:spPr>
            <a:xfrm>
              <a:off x="572" y="2426"/>
              <a:ext cx="33" cy="12"/>
            </a:xfrm>
            <a:custGeom>
              <a:avLst/>
              <a:gdLst/>
              <a:ahLst/>
              <a:cxnLst/>
              <a:rect l="l" t="t" r="r" b="b"/>
              <a:pathLst>
                <a:path w="33" h="13" extrusionOk="0">
                  <a:moveTo>
                    <a:pt x="21" y="6"/>
                  </a:moveTo>
                  <a:cubicBezTo>
                    <a:pt x="25" y="7"/>
                    <a:pt x="29" y="8"/>
                    <a:pt x="33" y="9"/>
                  </a:cubicBezTo>
                  <a:cubicBezTo>
                    <a:pt x="32" y="11"/>
                    <a:pt x="31" y="12"/>
                    <a:pt x="29" y="13"/>
                  </a:cubicBezTo>
                  <a:cubicBezTo>
                    <a:pt x="20" y="11"/>
                    <a:pt x="9" y="12"/>
                    <a:pt x="0" y="7"/>
                  </a:cubicBezTo>
                  <a:cubicBezTo>
                    <a:pt x="2" y="3"/>
                    <a:pt x="5" y="2"/>
                    <a:pt x="9" y="1"/>
                  </a:cubicBezTo>
                  <a:cubicBezTo>
                    <a:pt x="14" y="0"/>
                    <a:pt x="18" y="2"/>
                    <a:pt x="21" y="6"/>
                  </a:cubicBezTo>
                  <a:close/>
                </a:path>
              </a:pathLst>
            </a:custGeom>
            <a:solidFill>
              <a:srgbClr val="6A54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35"/>
            <p:cNvSpPr/>
            <p:nvPr/>
          </p:nvSpPr>
          <p:spPr>
            <a:xfrm>
              <a:off x="735" y="2446"/>
              <a:ext cx="4" cy="9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1"/>
                  </a:moveTo>
                  <a:cubicBezTo>
                    <a:pt x="5" y="4"/>
                    <a:pt x="5" y="7"/>
                    <a:pt x="5" y="9"/>
                  </a:cubicBezTo>
                  <a:cubicBezTo>
                    <a:pt x="0" y="8"/>
                    <a:pt x="2" y="4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E7D4B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35"/>
            <p:cNvSpPr/>
            <p:nvPr/>
          </p:nvSpPr>
          <p:spPr>
            <a:xfrm>
              <a:off x="735" y="2443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71E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35"/>
            <p:cNvSpPr/>
            <p:nvPr/>
          </p:nvSpPr>
          <p:spPr>
            <a:xfrm>
              <a:off x="538" y="2355"/>
              <a:ext cx="61" cy="76"/>
            </a:xfrm>
            <a:custGeom>
              <a:avLst/>
              <a:gdLst/>
              <a:ahLst/>
              <a:cxnLst/>
              <a:rect l="l" t="t" r="r" b="b"/>
              <a:pathLst>
                <a:path w="61" h="77" extrusionOk="0">
                  <a:moveTo>
                    <a:pt x="55" y="77"/>
                  </a:moveTo>
                  <a:cubicBezTo>
                    <a:pt x="51" y="76"/>
                    <a:pt x="47" y="75"/>
                    <a:pt x="43" y="74"/>
                  </a:cubicBezTo>
                  <a:cubicBezTo>
                    <a:pt x="30" y="75"/>
                    <a:pt x="17" y="73"/>
                    <a:pt x="10" y="60"/>
                  </a:cubicBezTo>
                  <a:cubicBezTo>
                    <a:pt x="7" y="56"/>
                    <a:pt x="6" y="52"/>
                    <a:pt x="5" y="47"/>
                  </a:cubicBezTo>
                  <a:cubicBezTo>
                    <a:pt x="5" y="42"/>
                    <a:pt x="3" y="37"/>
                    <a:pt x="1" y="32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5"/>
                    <a:pt x="1" y="23"/>
                    <a:pt x="2" y="22"/>
                  </a:cubicBezTo>
                  <a:cubicBezTo>
                    <a:pt x="9" y="19"/>
                    <a:pt x="9" y="15"/>
                    <a:pt x="8" y="9"/>
                  </a:cubicBezTo>
                  <a:cubicBezTo>
                    <a:pt x="7" y="0"/>
                    <a:pt x="13" y="0"/>
                    <a:pt x="19" y="4"/>
                  </a:cubicBezTo>
                  <a:cubicBezTo>
                    <a:pt x="21" y="11"/>
                    <a:pt x="19" y="19"/>
                    <a:pt x="28" y="21"/>
                  </a:cubicBezTo>
                  <a:cubicBezTo>
                    <a:pt x="47" y="9"/>
                    <a:pt x="41" y="30"/>
                    <a:pt x="47" y="36"/>
                  </a:cubicBezTo>
                  <a:cubicBezTo>
                    <a:pt x="47" y="50"/>
                    <a:pt x="61" y="61"/>
                    <a:pt x="55" y="77"/>
                  </a:cubicBezTo>
                  <a:close/>
                </a:path>
              </a:pathLst>
            </a:custGeom>
            <a:solidFill>
              <a:srgbClr val="F0D6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35"/>
            <p:cNvSpPr/>
            <p:nvPr/>
          </p:nvSpPr>
          <p:spPr>
            <a:xfrm>
              <a:off x="500" y="2410"/>
              <a:ext cx="81" cy="27"/>
            </a:xfrm>
            <a:custGeom>
              <a:avLst/>
              <a:gdLst/>
              <a:ahLst/>
              <a:cxnLst/>
              <a:rect l="l" t="t" r="r" b="b"/>
              <a:pathLst>
                <a:path w="82" h="28" extrusionOk="0">
                  <a:moveTo>
                    <a:pt x="50" y="3"/>
                  </a:moveTo>
                  <a:cubicBezTo>
                    <a:pt x="57" y="14"/>
                    <a:pt x="71" y="14"/>
                    <a:pt x="82" y="19"/>
                  </a:cubicBezTo>
                  <a:cubicBezTo>
                    <a:pt x="79" y="20"/>
                    <a:pt x="76" y="22"/>
                    <a:pt x="73" y="23"/>
                  </a:cubicBezTo>
                  <a:cubicBezTo>
                    <a:pt x="69" y="23"/>
                    <a:pt x="66" y="23"/>
                    <a:pt x="62" y="23"/>
                  </a:cubicBezTo>
                  <a:cubicBezTo>
                    <a:pt x="56" y="27"/>
                    <a:pt x="49" y="28"/>
                    <a:pt x="43" y="28"/>
                  </a:cubicBezTo>
                  <a:cubicBezTo>
                    <a:pt x="40" y="28"/>
                    <a:pt x="37" y="27"/>
                    <a:pt x="35" y="25"/>
                  </a:cubicBezTo>
                  <a:cubicBezTo>
                    <a:pt x="29" y="19"/>
                    <a:pt x="21" y="19"/>
                    <a:pt x="14" y="16"/>
                  </a:cubicBezTo>
                  <a:cubicBezTo>
                    <a:pt x="8" y="14"/>
                    <a:pt x="0" y="14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5" y="2"/>
                    <a:pt x="7" y="2"/>
                    <a:pt x="10" y="1"/>
                  </a:cubicBezTo>
                  <a:cubicBezTo>
                    <a:pt x="14" y="0"/>
                    <a:pt x="19" y="1"/>
                    <a:pt x="23" y="1"/>
                  </a:cubicBezTo>
                  <a:cubicBezTo>
                    <a:pt x="28" y="2"/>
                    <a:pt x="32" y="2"/>
                    <a:pt x="36" y="2"/>
                  </a:cubicBezTo>
                  <a:cubicBezTo>
                    <a:pt x="41" y="3"/>
                    <a:pt x="45" y="4"/>
                    <a:pt x="50" y="3"/>
                  </a:cubicBezTo>
                  <a:close/>
                </a:path>
              </a:pathLst>
            </a:custGeom>
            <a:solidFill>
              <a:srgbClr val="5041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35"/>
            <p:cNvSpPr/>
            <p:nvPr/>
          </p:nvSpPr>
          <p:spPr>
            <a:xfrm>
              <a:off x="656" y="2339"/>
              <a:ext cx="44" cy="41"/>
            </a:xfrm>
            <a:custGeom>
              <a:avLst/>
              <a:gdLst/>
              <a:ahLst/>
              <a:cxnLst/>
              <a:rect l="l" t="t" r="r" b="b"/>
              <a:pathLst>
                <a:path w="44" h="41" extrusionOk="0">
                  <a:moveTo>
                    <a:pt x="44" y="29"/>
                  </a:moveTo>
                  <a:cubicBezTo>
                    <a:pt x="22" y="37"/>
                    <a:pt x="22" y="36"/>
                    <a:pt x="18" y="11"/>
                  </a:cubicBezTo>
                  <a:cubicBezTo>
                    <a:pt x="14" y="21"/>
                    <a:pt x="15" y="41"/>
                    <a:pt x="0" y="21"/>
                  </a:cubicBezTo>
                  <a:cubicBezTo>
                    <a:pt x="5" y="16"/>
                    <a:pt x="9" y="10"/>
                    <a:pt x="14" y="6"/>
                  </a:cubicBezTo>
                  <a:cubicBezTo>
                    <a:pt x="20" y="0"/>
                    <a:pt x="28" y="0"/>
                    <a:pt x="27" y="10"/>
                  </a:cubicBezTo>
                  <a:cubicBezTo>
                    <a:pt x="26" y="24"/>
                    <a:pt x="37" y="25"/>
                    <a:pt x="44" y="29"/>
                  </a:cubicBezTo>
                  <a:close/>
                </a:path>
              </a:pathLst>
            </a:custGeom>
            <a:solidFill>
              <a:srgbClr val="F6D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35"/>
            <p:cNvSpPr/>
            <p:nvPr/>
          </p:nvSpPr>
          <p:spPr>
            <a:xfrm>
              <a:off x="519" y="2366"/>
              <a:ext cx="30" cy="56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47"/>
                  </a:moveTo>
                  <a:cubicBezTo>
                    <a:pt x="29" y="56"/>
                    <a:pt x="23" y="53"/>
                    <a:pt x="18" y="50"/>
                  </a:cubicBezTo>
                  <a:cubicBezTo>
                    <a:pt x="17" y="49"/>
                    <a:pt x="16" y="48"/>
                    <a:pt x="16" y="46"/>
                  </a:cubicBezTo>
                  <a:cubicBezTo>
                    <a:pt x="15" y="40"/>
                    <a:pt x="13" y="35"/>
                    <a:pt x="9" y="30"/>
                  </a:cubicBezTo>
                  <a:cubicBezTo>
                    <a:pt x="7" y="22"/>
                    <a:pt x="0" y="15"/>
                    <a:pt x="6" y="6"/>
                  </a:cubicBezTo>
                  <a:cubicBezTo>
                    <a:pt x="8" y="5"/>
                    <a:pt x="9" y="4"/>
                    <a:pt x="10" y="2"/>
                  </a:cubicBezTo>
                  <a:cubicBezTo>
                    <a:pt x="19" y="0"/>
                    <a:pt x="14" y="14"/>
                    <a:pt x="22" y="14"/>
                  </a:cubicBezTo>
                  <a:cubicBezTo>
                    <a:pt x="22" y="15"/>
                    <a:pt x="22" y="17"/>
                    <a:pt x="22" y="18"/>
                  </a:cubicBezTo>
                  <a:cubicBezTo>
                    <a:pt x="23" y="24"/>
                    <a:pt x="24" y="29"/>
                    <a:pt x="26" y="34"/>
                  </a:cubicBezTo>
                  <a:cubicBezTo>
                    <a:pt x="27" y="38"/>
                    <a:pt x="29" y="42"/>
                    <a:pt x="30" y="47"/>
                  </a:cubicBezTo>
                  <a:close/>
                </a:path>
              </a:pathLst>
            </a:custGeom>
            <a:solidFill>
              <a:srgbClr val="E1C9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35"/>
            <p:cNvSpPr/>
            <p:nvPr/>
          </p:nvSpPr>
          <p:spPr>
            <a:xfrm>
              <a:off x="599" y="2376"/>
              <a:ext cx="25" cy="39"/>
            </a:xfrm>
            <a:custGeom>
              <a:avLst/>
              <a:gdLst/>
              <a:ahLst/>
              <a:cxnLst/>
              <a:rect l="l" t="t" r="r" b="b"/>
              <a:pathLst>
                <a:path w="26" h="39" extrusionOk="0">
                  <a:moveTo>
                    <a:pt x="22" y="33"/>
                  </a:moveTo>
                  <a:cubicBezTo>
                    <a:pt x="20" y="34"/>
                    <a:pt x="19" y="35"/>
                    <a:pt x="17" y="36"/>
                  </a:cubicBezTo>
                  <a:cubicBezTo>
                    <a:pt x="3" y="39"/>
                    <a:pt x="8" y="23"/>
                    <a:pt x="0" y="19"/>
                  </a:cubicBezTo>
                  <a:cubicBezTo>
                    <a:pt x="0" y="16"/>
                    <a:pt x="0" y="13"/>
                    <a:pt x="3" y="12"/>
                  </a:cubicBezTo>
                  <a:cubicBezTo>
                    <a:pt x="16" y="0"/>
                    <a:pt x="19" y="12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18" y="24"/>
                    <a:pt x="26" y="29"/>
                    <a:pt x="22" y="33"/>
                  </a:cubicBezTo>
                  <a:close/>
                </a:path>
              </a:pathLst>
            </a:custGeom>
            <a:solidFill>
              <a:srgbClr val="D4BF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5"/>
            <p:cNvSpPr/>
            <p:nvPr/>
          </p:nvSpPr>
          <p:spPr>
            <a:xfrm>
              <a:off x="513" y="2372"/>
              <a:ext cx="20" cy="38"/>
            </a:xfrm>
            <a:custGeom>
              <a:avLst/>
              <a:gdLst/>
              <a:ahLst/>
              <a:cxnLst/>
              <a:rect l="l" t="t" r="r" b="b"/>
              <a:pathLst>
                <a:path w="20" h="38" extrusionOk="0">
                  <a:moveTo>
                    <a:pt x="12" y="0"/>
                  </a:moveTo>
                  <a:cubicBezTo>
                    <a:pt x="15" y="8"/>
                    <a:pt x="17" y="16"/>
                    <a:pt x="20" y="24"/>
                  </a:cubicBezTo>
                  <a:cubicBezTo>
                    <a:pt x="20" y="28"/>
                    <a:pt x="20" y="31"/>
                    <a:pt x="18" y="34"/>
                  </a:cubicBezTo>
                  <a:cubicBezTo>
                    <a:pt x="17" y="36"/>
                    <a:pt x="15" y="38"/>
                    <a:pt x="12" y="37"/>
                  </a:cubicBezTo>
                  <a:cubicBezTo>
                    <a:pt x="8" y="36"/>
                    <a:pt x="7" y="33"/>
                    <a:pt x="6" y="29"/>
                  </a:cubicBezTo>
                  <a:cubicBezTo>
                    <a:pt x="5" y="23"/>
                    <a:pt x="2" y="17"/>
                    <a:pt x="0" y="11"/>
                  </a:cubicBezTo>
                  <a:cubicBezTo>
                    <a:pt x="0" y="4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D3BB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35"/>
            <p:cNvSpPr/>
            <p:nvPr/>
          </p:nvSpPr>
          <p:spPr>
            <a:xfrm>
              <a:off x="693" y="2324"/>
              <a:ext cx="29" cy="19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19" y="0"/>
                  </a:moveTo>
                  <a:cubicBezTo>
                    <a:pt x="20" y="4"/>
                    <a:pt x="29" y="6"/>
                    <a:pt x="20" y="10"/>
                  </a:cubicBezTo>
                  <a:cubicBezTo>
                    <a:pt x="14" y="13"/>
                    <a:pt x="7" y="15"/>
                    <a:pt x="0" y="19"/>
                  </a:cubicBezTo>
                  <a:cubicBezTo>
                    <a:pt x="2" y="6"/>
                    <a:pt x="9" y="2"/>
                    <a:pt x="19" y="0"/>
                  </a:cubicBezTo>
                  <a:close/>
                </a:path>
              </a:pathLst>
            </a:custGeom>
            <a:solidFill>
              <a:srgbClr val="F7DD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35"/>
            <p:cNvSpPr/>
            <p:nvPr/>
          </p:nvSpPr>
          <p:spPr>
            <a:xfrm>
              <a:off x="449" y="2404"/>
              <a:ext cx="37" cy="14"/>
            </a:xfrm>
            <a:custGeom>
              <a:avLst/>
              <a:gdLst/>
              <a:ahLst/>
              <a:cxnLst/>
              <a:rect l="l" t="t" r="r" b="b"/>
              <a:pathLst>
                <a:path w="37" h="14" extrusionOk="0">
                  <a:moveTo>
                    <a:pt x="1" y="0"/>
                  </a:moveTo>
                  <a:cubicBezTo>
                    <a:pt x="13" y="2"/>
                    <a:pt x="25" y="3"/>
                    <a:pt x="37" y="5"/>
                  </a:cubicBezTo>
                  <a:cubicBezTo>
                    <a:pt x="37" y="11"/>
                    <a:pt x="33" y="11"/>
                    <a:pt x="29" y="13"/>
                  </a:cubicBezTo>
                  <a:cubicBezTo>
                    <a:pt x="21" y="14"/>
                    <a:pt x="13" y="14"/>
                    <a:pt x="6" y="11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584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5"/>
            <p:cNvSpPr/>
            <p:nvPr/>
          </p:nvSpPr>
          <p:spPr>
            <a:xfrm>
              <a:off x="509" y="2383"/>
              <a:ext cx="13" cy="20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4" y="0"/>
                  </a:moveTo>
                  <a:cubicBezTo>
                    <a:pt x="13" y="3"/>
                    <a:pt x="13" y="10"/>
                    <a:pt x="12" y="17"/>
                  </a:cubicBezTo>
                  <a:cubicBezTo>
                    <a:pt x="10" y="20"/>
                    <a:pt x="7" y="20"/>
                    <a:pt x="4" y="17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2" y="12"/>
                    <a:pt x="2" y="11"/>
                    <a:pt x="0" y="9"/>
                  </a:cubicBezTo>
                  <a:cubicBezTo>
                    <a:pt x="0" y="5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644E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5"/>
            <p:cNvSpPr/>
            <p:nvPr/>
          </p:nvSpPr>
          <p:spPr>
            <a:xfrm>
              <a:off x="509" y="2400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20" h="16" extrusionOk="0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3" y="2"/>
                    <a:pt x="15" y="4"/>
                    <a:pt x="16" y="7"/>
                  </a:cubicBezTo>
                  <a:cubicBezTo>
                    <a:pt x="20" y="12"/>
                    <a:pt x="16" y="13"/>
                    <a:pt x="12" y="15"/>
                  </a:cubicBezTo>
                  <a:cubicBezTo>
                    <a:pt x="7" y="16"/>
                    <a:pt x="4" y="13"/>
                    <a:pt x="0" y="11"/>
                  </a:cubicBezTo>
                  <a:cubicBezTo>
                    <a:pt x="1" y="8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DAC2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5"/>
            <p:cNvSpPr/>
            <p:nvPr/>
          </p:nvSpPr>
          <p:spPr>
            <a:xfrm>
              <a:off x="436" y="2404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4" y="0"/>
                  </a:moveTo>
                  <a:cubicBezTo>
                    <a:pt x="16" y="3"/>
                    <a:pt x="17" y="6"/>
                    <a:pt x="18" y="8"/>
                  </a:cubicBezTo>
                  <a:cubicBezTo>
                    <a:pt x="15" y="15"/>
                    <a:pt x="11" y="20"/>
                    <a:pt x="2" y="17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3" y="8"/>
                    <a:pt x="4" y="6"/>
                    <a:pt x="6" y="4"/>
                  </a:cubicBezTo>
                  <a:cubicBezTo>
                    <a:pt x="9" y="3"/>
                    <a:pt x="11" y="2"/>
                    <a:pt x="14" y="0"/>
                  </a:cubicBezTo>
                  <a:close/>
                </a:path>
              </a:pathLst>
            </a:custGeom>
            <a:solidFill>
              <a:srgbClr val="CFBB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5"/>
            <p:cNvSpPr/>
            <p:nvPr/>
          </p:nvSpPr>
          <p:spPr>
            <a:xfrm>
              <a:off x="588" y="2381"/>
              <a:ext cx="14" cy="17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4" y="7"/>
                  </a:moveTo>
                  <a:cubicBezTo>
                    <a:pt x="14" y="10"/>
                    <a:pt x="14" y="13"/>
                    <a:pt x="14" y="16"/>
                  </a:cubicBezTo>
                  <a:cubicBezTo>
                    <a:pt x="14" y="16"/>
                    <a:pt x="13" y="17"/>
                    <a:pt x="12" y="17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7" y="13"/>
                    <a:pt x="4" y="10"/>
                    <a:pt x="1" y="7"/>
                  </a:cubicBezTo>
                  <a:cubicBezTo>
                    <a:pt x="2" y="5"/>
                    <a:pt x="0" y="1"/>
                    <a:pt x="4" y="1"/>
                  </a:cubicBezTo>
                  <a:cubicBezTo>
                    <a:pt x="8" y="2"/>
                    <a:pt x="14" y="0"/>
                    <a:pt x="14" y="7"/>
                  </a:cubicBezTo>
                  <a:close/>
                </a:path>
              </a:pathLst>
            </a:custGeom>
            <a:solidFill>
              <a:srgbClr val="7C65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5"/>
            <p:cNvSpPr/>
            <p:nvPr/>
          </p:nvSpPr>
          <p:spPr>
            <a:xfrm>
              <a:off x="628" y="1997"/>
              <a:ext cx="19" cy="11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2" y="11"/>
                  </a:moveTo>
                  <a:cubicBezTo>
                    <a:pt x="8" y="11"/>
                    <a:pt x="4" y="11"/>
                    <a:pt x="0" y="10"/>
                  </a:cubicBezTo>
                  <a:cubicBezTo>
                    <a:pt x="0" y="6"/>
                    <a:pt x="2" y="4"/>
                    <a:pt x="5" y="2"/>
                  </a:cubicBezTo>
                  <a:cubicBezTo>
                    <a:pt x="9" y="4"/>
                    <a:pt x="19" y="0"/>
                    <a:pt x="12" y="11"/>
                  </a:cubicBezTo>
                  <a:close/>
                </a:path>
              </a:pathLst>
            </a:custGeom>
            <a:solidFill>
              <a:srgbClr val="9B84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5"/>
            <p:cNvSpPr/>
            <p:nvPr/>
          </p:nvSpPr>
          <p:spPr>
            <a:xfrm>
              <a:off x="554" y="2359"/>
              <a:ext cx="12" cy="17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12" y="17"/>
                  </a:moveTo>
                  <a:cubicBezTo>
                    <a:pt x="1" y="16"/>
                    <a:pt x="0" y="9"/>
                    <a:pt x="3" y="0"/>
                  </a:cubicBezTo>
                  <a:cubicBezTo>
                    <a:pt x="6" y="6"/>
                    <a:pt x="9" y="12"/>
                    <a:pt x="12" y="17"/>
                  </a:cubicBezTo>
                  <a:close/>
                </a:path>
              </a:pathLst>
            </a:custGeom>
            <a:solidFill>
              <a:srgbClr val="826A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5"/>
            <p:cNvSpPr/>
            <p:nvPr/>
          </p:nvSpPr>
          <p:spPr>
            <a:xfrm>
              <a:off x="618" y="2011"/>
              <a:ext cx="26" cy="12"/>
            </a:xfrm>
            <a:custGeom>
              <a:avLst/>
              <a:gdLst/>
              <a:ahLst/>
              <a:cxnLst/>
              <a:rect l="l" t="t" r="r" b="b"/>
              <a:pathLst>
                <a:path w="27" h="12" extrusionOk="0">
                  <a:moveTo>
                    <a:pt x="0" y="8"/>
                  </a:moveTo>
                  <a:cubicBezTo>
                    <a:pt x="8" y="0"/>
                    <a:pt x="18" y="6"/>
                    <a:pt x="27" y="4"/>
                  </a:cubicBezTo>
                  <a:cubicBezTo>
                    <a:pt x="25" y="12"/>
                    <a:pt x="19" y="7"/>
                    <a:pt x="15" y="9"/>
                  </a:cubicBezTo>
                  <a:cubicBezTo>
                    <a:pt x="10" y="9"/>
                    <a:pt x="5" y="9"/>
                    <a:pt x="0" y="8"/>
                  </a:cubicBezTo>
                  <a:close/>
                </a:path>
              </a:pathLst>
            </a:custGeom>
            <a:solidFill>
              <a:srgbClr val="5E45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5"/>
            <p:cNvSpPr/>
            <p:nvPr/>
          </p:nvSpPr>
          <p:spPr>
            <a:xfrm>
              <a:off x="529" y="2360"/>
              <a:ext cx="12" cy="21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2" y="20"/>
                  </a:moveTo>
                  <a:cubicBezTo>
                    <a:pt x="3" y="21"/>
                    <a:pt x="5" y="11"/>
                    <a:pt x="0" y="8"/>
                  </a:cubicBezTo>
                  <a:cubicBezTo>
                    <a:pt x="12" y="0"/>
                    <a:pt x="6" y="16"/>
                    <a:pt x="11" y="17"/>
                  </a:cubicBezTo>
                  <a:cubicBezTo>
                    <a:pt x="12" y="18"/>
                    <a:pt x="12" y="19"/>
                    <a:pt x="12" y="20"/>
                  </a:cubicBezTo>
                  <a:close/>
                </a:path>
              </a:pathLst>
            </a:custGeom>
            <a:solidFill>
              <a:srgbClr val="7B62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5"/>
            <p:cNvSpPr/>
            <p:nvPr/>
          </p:nvSpPr>
          <p:spPr>
            <a:xfrm>
              <a:off x="492" y="2402"/>
              <a:ext cx="10" cy="1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2" y="6"/>
                  </a:moveTo>
                  <a:cubicBezTo>
                    <a:pt x="3" y="3"/>
                    <a:pt x="5" y="0"/>
                    <a:pt x="8" y="1"/>
                  </a:cubicBezTo>
                  <a:cubicBezTo>
                    <a:pt x="10" y="2"/>
                    <a:pt x="10" y="7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7" y="14"/>
                    <a:pt x="5" y="15"/>
                  </a:cubicBezTo>
                  <a:cubicBezTo>
                    <a:pt x="3" y="15"/>
                    <a:pt x="1" y="15"/>
                    <a:pt x="0" y="13"/>
                  </a:cubicBezTo>
                  <a:cubicBezTo>
                    <a:pt x="0" y="11"/>
                    <a:pt x="0" y="8"/>
                    <a:pt x="2" y="6"/>
                  </a:cubicBezTo>
                  <a:close/>
                </a:path>
              </a:pathLst>
            </a:custGeom>
            <a:solidFill>
              <a:srgbClr val="D8BE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35"/>
            <p:cNvSpPr/>
            <p:nvPr/>
          </p:nvSpPr>
          <p:spPr>
            <a:xfrm>
              <a:off x="477" y="2408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17" y="0"/>
                  </a:moveTo>
                  <a:cubicBezTo>
                    <a:pt x="17" y="3"/>
                    <a:pt x="17" y="5"/>
                    <a:pt x="17" y="8"/>
                  </a:cubicBezTo>
                  <a:cubicBezTo>
                    <a:pt x="10" y="13"/>
                    <a:pt x="4" y="14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2" y="1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5E4C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35"/>
            <p:cNvSpPr/>
            <p:nvPr/>
          </p:nvSpPr>
          <p:spPr>
            <a:xfrm>
              <a:off x="626" y="2063"/>
              <a:ext cx="12" cy="19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6" y="0"/>
                  </a:moveTo>
                  <a:cubicBezTo>
                    <a:pt x="12" y="7"/>
                    <a:pt x="12" y="14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0" y="14"/>
                    <a:pt x="1" y="7"/>
                    <a:pt x="6" y="0"/>
                  </a:cubicBezTo>
                  <a:close/>
                </a:path>
              </a:pathLst>
            </a:custGeom>
            <a:solidFill>
              <a:srgbClr val="FEECD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5"/>
            <p:cNvSpPr/>
            <p:nvPr/>
          </p:nvSpPr>
          <p:spPr>
            <a:xfrm>
              <a:off x="681" y="2049"/>
              <a:ext cx="11" cy="13"/>
            </a:xfrm>
            <a:custGeom>
              <a:avLst/>
              <a:gdLst/>
              <a:ahLst/>
              <a:cxnLst/>
              <a:rect l="l" t="t" r="r" b="b"/>
              <a:pathLst>
                <a:path w="11" h="13" extrusionOk="0">
                  <a:moveTo>
                    <a:pt x="7" y="2"/>
                  </a:moveTo>
                  <a:cubicBezTo>
                    <a:pt x="7" y="4"/>
                    <a:pt x="8" y="7"/>
                    <a:pt x="11" y="6"/>
                  </a:cubicBezTo>
                  <a:cubicBezTo>
                    <a:pt x="11" y="8"/>
                    <a:pt x="10" y="9"/>
                    <a:pt x="10" y="11"/>
                  </a:cubicBezTo>
                  <a:cubicBezTo>
                    <a:pt x="9" y="12"/>
                    <a:pt x="8" y="13"/>
                    <a:pt x="6" y="13"/>
                  </a:cubicBezTo>
                  <a:cubicBezTo>
                    <a:pt x="5" y="13"/>
                    <a:pt x="3" y="12"/>
                    <a:pt x="2" y="12"/>
                  </a:cubicBezTo>
                  <a:cubicBezTo>
                    <a:pt x="1" y="8"/>
                    <a:pt x="0" y="5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1"/>
                    <a:pt x="6" y="1"/>
                    <a:pt x="7" y="3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6B58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35"/>
            <p:cNvSpPr/>
            <p:nvPr/>
          </p:nvSpPr>
          <p:spPr>
            <a:xfrm>
              <a:off x="679" y="2033"/>
              <a:ext cx="10" cy="12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6"/>
                  </a:moveTo>
                  <a:cubicBezTo>
                    <a:pt x="10" y="8"/>
                    <a:pt x="9" y="9"/>
                    <a:pt x="9" y="11"/>
                  </a:cubicBezTo>
                  <a:cubicBezTo>
                    <a:pt x="7" y="12"/>
                    <a:pt x="6" y="12"/>
                    <a:pt x="4" y="11"/>
                  </a:cubicBezTo>
                  <a:cubicBezTo>
                    <a:pt x="6" y="8"/>
                    <a:pt x="0" y="5"/>
                    <a:pt x="5" y="2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lose/>
                </a:path>
              </a:pathLst>
            </a:custGeom>
            <a:solidFill>
              <a:srgbClr val="6E5A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35"/>
            <p:cNvSpPr/>
            <p:nvPr/>
          </p:nvSpPr>
          <p:spPr>
            <a:xfrm>
              <a:off x="679" y="2061"/>
              <a:ext cx="13" cy="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3" y="2"/>
                  </a:moveTo>
                  <a:cubicBezTo>
                    <a:pt x="13" y="3"/>
                    <a:pt x="13" y="5"/>
                    <a:pt x="13" y="7"/>
                  </a:cubicBezTo>
                  <a:cubicBezTo>
                    <a:pt x="11" y="8"/>
                    <a:pt x="10" y="8"/>
                    <a:pt x="8" y="8"/>
                  </a:cubicBezTo>
                  <a:cubicBezTo>
                    <a:pt x="7" y="8"/>
                    <a:pt x="6" y="8"/>
                    <a:pt x="4" y="7"/>
                  </a:cubicBezTo>
                  <a:cubicBezTo>
                    <a:pt x="0" y="5"/>
                    <a:pt x="1" y="3"/>
                    <a:pt x="4" y="0"/>
                  </a:cubicBezTo>
                  <a:cubicBezTo>
                    <a:pt x="5" y="0"/>
                    <a:pt x="7" y="1"/>
                    <a:pt x="9" y="1"/>
                  </a:cubicBezTo>
                  <a:cubicBezTo>
                    <a:pt x="10" y="1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7664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35"/>
            <p:cNvSpPr/>
            <p:nvPr/>
          </p:nvSpPr>
          <p:spPr>
            <a:xfrm>
              <a:off x="693" y="2255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7" y="0"/>
                  </a:moveTo>
                  <a:cubicBezTo>
                    <a:pt x="9" y="4"/>
                    <a:pt x="10" y="7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8" y="12"/>
                    <a:pt x="6" y="11"/>
                  </a:cubicBezTo>
                  <a:cubicBezTo>
                    <a:pt x="0" y="7"/>
                    <a:pt x="1" y="3"/>
                    <a:pt x="7" y="0"/>
                  </a:cubicBezTo>
                  <a:close/>
                </a:path>
              </a:pathLst>
            </a:custGeom>
            <a:solidFill>
              <a:srgbClr val="624C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35"/>
            <p:cNvSpPr/>
            <p:nvPr/>
          </p:nvSpPr>
          <p:spPr>
            <a:xfrm>
              <a:off x="679" y="2043"/>
              <a:ext cx="10" cy="9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4" y="1"/>
                  </a:moveTo>
                  <a:cubicBezTo>
                    <a:pt x="6" y="1"/>
                    <a:pt x="7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7"/>
                    <a:pt x="2" y="5"/>
                    <a:pt x="1" y="4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BDA8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5"/>
            <p:cNvSpPr/>
            <p:nvPr/>
          </p:nvSpPr>
          <p:spPr>
            <a:xfrm>
              <a:off x="682" y="2028"/>
              <a:ext cx="6" cy="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5" y="8"/>
                  </a:moveTo>
                  <a:cubicBezTo>
                    <a:pt x="4" y="8"/>
                    <a:pt x="3" y="8"/>
                    <a:pt x="2" y="7"/>
                  </a:cubicBezTo>
                  <a:cubicBezTo>
                    <a:pt x="1" y="5"/>
                    <a:pt x="1" y="2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5"/>
                    <a:pt x="5" y="6"/>
                    <a:pt x="5" y="8"/>
                  </a:cubicBezTo>
                  <a:close/>
                </a:path>
              </a:pathLst>
            </a:custGeom>
            <a:solidFill>
              <a:srgbClr val="A894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35"/>
            <p:cNvSpPr/>
            <p:nvPr/>
          </p:nvSpPr>
          <p:spPr>
            <a:xfrm>
              <a:off x="704" y="2285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4"/>
                    <a:pt x="0" y="3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91C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35"/>
            <p:cNvSpPr/>
            <p:nvPr/>
          </p:nvSpPr>
          <p:spPr>
            <a:xfrm>
              <a:off x="680" y="2047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cubicBezTo>
                    <a:pt x="3" y="0"/>
                    <a:pt x="3" y="2"/>
                    <a:pt x="4" y="5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F2C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35"/>
            <p:cNvSpPr/>
            <p:nvPr/>
          </p:nvSpPr>
          <p:spPr>
            <a:xfrm>
              <a:off x="692" y="2003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5"/>
                  </a:moveTo>
                  <a:cubicBezTo>
                    <a:pt x="3" y="5"/>
                    <a:pt x="1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lose/>
                </a:path>
              </a:pathLst>
            </a:custGeom>
            <a:solidFill>
              <a:srgbClr val="F1DCC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35"/>
            <p:cNvSpPr/>
            <p:nvPr/>
          </p:nvSpPr>
          <p:spPr>
            <a:xfrm>
              <a:off x="688" y="2130"/>
              <a:ext cx="4" cy="6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C5B0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35"/>
            <p:cNvSpPr/>
            <p:nvPr/>
          </p:nvSpPr>
          <p:spPr>
            <a:xfrm>
              <a:off x="509" y="2392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cubicBezTo>
                    <a:pt x="3" y="2"/>
                    <a:pt x="4" y="3"/>
                    <a:pt x="1" y="5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8BE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35"/>
            <p:cNvSpPr/>
            <p:nvPr/>
          </p:nvSpPr>
          <p:spPr>
            <a:xfrm>
              <a:off x="697" y="2229"/>
              <a:ext cx="3" cy="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3" y="0"/>
                  </a:moveTo>
                  <a:cubicBezTo>
                    <a:pt x="3" y="2"/>
                    <a:pt x="3" y="3"/>
                    <a:pt x="2" y="5"/>
                  </a:cubicBezTo>
                  <a:cubicBezTo>
                    <a:pt x="0" y="3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E3CFB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35"/>
            <p:cNvSpPr/>
            <p:nvPr/>
          </p:nvSpPr>
          <p:spPr>
            <a:xfrm>
              <a:off x="683" y="2067"/>
              <a:ext cx="6" cy="4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0" y="1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3423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35"/>
            <p:cNvSpPr/>
            <p:nvPr/>
          </p:nvSpPr>
          <p:spPr>
            <a:xfrm>
              <a:off x="683" y="2060"/>
              <a:ext cx="7" cy="3"/>
            </a:xfrm>
            <a:custGeom>
              <a:avLst/>
              <a:gdLst/>
              <a:ahLst/>
              <a:cxnLst/>
              <a:rect l="l" t="t" r="r" b="b"/>
              <a:pathLst>
                <a:path w="7" h="3" extrusionOk="0">
                  <a:moveTo>
                    <a:pt x="5" y="3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B1A1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35"/>
            <p:cNvSpPr/>
            <p:nvPr/>
          </p:nvSpPr>
          <p:spPr>
            <a:xfrm>
              <a:off x="699" y="2265"/>
              <a:ext cx="6" cy="4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2"/>
                    <a:pt x="6" y="3"/>
                    <a:pt x="6" y="4"/>
                  </a:cubicBezTo>
                  <a:cubicBezTo>
                    <a:pt x="5" y="4"/>
                    <a:pt x="3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3C28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35"/>
            <p:cNvSpPr/>
            <p:nvPr/>
          </p:nvSpPr>
          <p:spPr>
            <a:xfrm>
              <a:off x="729" y="2063"/>
              <a:ext cx="14" cy="9"/>
            </a:xfrm>
            <a:custGeom>
              <a:avLst/>
              <a:gdLst/>
              <a:ahLst/>
              <a:cxnLst/>
              <a:rect l="l" t="t" r="r" b="b"/>
              <a:pathLst>
                <a:path w="15" h="9" extrusionOk="0">
                  <a:moveTo>
                    <a:pt x="11" y="9"/>
                  </a:moveTo>
                  <a:cubicBezTo>
                    <a:pt x="9" y="9"/>
                    <a:pt x="8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6"/>
                    <a:pt x="0" y="5"/>
                    <a:pt x="3" y="1"/>
                  </a:cubicBezTo>
                  <a:cubicBezTo>
                    <a:pt x="9" y="0"/>
                    <a:pt x="15" y="0"/>
                    <a:pt x="11" y="9"/>
                  </a:cubicBezTo>
                  <a:close/>
                </a:path>
              </a:pathLst>
            </a:custGeom>
            <a:solidFill>
              <a:srgbClr val="6550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35"/>
            <p:cNvSpPr/>
            <p:nvPr/>
          </p:nvSpPr>
          <p:spPr>
            <a:xfrm>
              <a:off x="728" y="2064"/>
              <a:ext cx="7" cy="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4" y="0"/>
                  </a:moveTo>
                  <a:cubicBezTo>
                    <a:pt x="5" y="3"/>
                    <a:pt x="6" y="5"/>
                    <a:pt x="7" y="8"/>
                  </a:cubicBezTo>
                  <a:cubicBezTo>
                    <a:pt x="7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0" y="5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8E7A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35"/>
            <p:cNvSpPr/>
            <p:nvPr/>
          </p:nvSpPr>
          <p:spPr>
            <a:xfrm>
              <a:off x="688" y="2036"/>
              <a:ext cx="4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4" y="3"/>
                    <a:pt x="2" y="3"/>
                    <a:pt x="2" y="3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E9D5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35"/>
            <p:cNvSpPr/>
            <p:nvPr/>
          </p:nvSpPr>
          <p:spPr>
            <a:xfrm>
              <a:off x="688" y="2067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B2A1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35"/>
            <p:cNvSpPr/>
            <p:nvPr/>
          </p:nvSpPr>
          <p:spPr>
            <a:xfrm>
              <a:off x="688" y="2043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3E2B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35"/>
            <p:cNvSpPr/>
            <p:nvPr/>
          </p:nvSpPr>
          <p:spPr>
            <a:xfrm>
              <a:off x="688" y="2060"/>
              <a:ext cx="4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2B2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35"/>
            <p:cNvSpPr/>
            <p:nvPr/>
          </p:nvSpPr>
          <p:spPr>
            <a:xfrm>
              <a:off x="470" y="2057"/>
              <a:ext cx="162" cy="26"/>
            </a:xfrm>
            <a:custGeom>
              <a:avLst/>
              <a:gdLst/>
              <a:ahLst/>
              <a:cxnLst/>
              <a:rect l="l" t="t" r="r" b="b"/>
              <a:pathLst>
                <a:path w="164" h="27" extrusionOk="0">
                  <a:moveTo>
                    <a:pt x="164" y="6"/>
                  </a:moveTo>
                  <a:cubicBezTo>
                    <a:pt x="164" y="13"/>
                    <a:pt x="164" y="20"/>
                    <a:pt x="164" y="26"/>
                  </a:cubicBezTo>
                  <a:cubicBezTo>
                    <a:pt x="114" y="26"/>
                    <a:pt x="63" y="26"/>
                    <a:pt x="13" y="26"/>
                  </a:cubicBezTo>
                  <a:cubicBezTo>
                    <a:pt x="8" y="26"/>
                    <a:pt x="1" y="27"/>
                    <a:pt x="1" y="19"/>
                  </a:cubicBezTo>
                  <a:cubicBezTo>
                    <a:pt x="0" y="10"/>
                    <a:pt x="7" y="11"/>
                    <a:pt x="13" y="11"/>
                  </a:cubicBezTo>
                  <a:cubicBezTo>
                    <a:pt x="42" y="10"/>
                    <a:pt x="70" y="11"/>
                    <a:pt x="99" y="10"/>
                  </a:cubicBezTo>
                  <a:cubicBezTo>
                    <a:pt x="110" y="10"/>
                    <a:pt x="122" y="12"/>
                    <a:pt x="134" y="5"/>
                  </a:cubicBezTo>
                  <a:cubicBezTo>
                    <a:pt x="142" y="0"/>
                    <a:pt x="153" y="14"/>
                    <a:pt x="164" y="6"/>
                  </a:cubicBezTo>
                  <a:close/>
                </a:path>
              </a:pathLst>
            </a:custGeom>
            <a:solidFill>
              <a:srgbClr val="FDEDD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35"/>
            <p:cNvSpPr/>
            <p:nvPr/>
          </p:nvSpPr>
          <p:spPr>
            <a:xfrm>
              <a:off x="355" y="2435"/>
              <a:ext cx="180" cy="56"/>
            </a:xfrm>
            <a:custGeom>
              <a:avLst/>
              <a:gdLst/>
              <a:ahLst/>
              <a:cxnLst/>
              <a:rect l="l" t="t" r="r" b="b"/>
              <a:pathLst>
                <a:path w="182" h="56" extrusionOk="0">
                  <a:moveTo>
                    <a:pt x="12" y="40"/>
                  </a:moveTo>
                  <a:cubicBezTo>
                    <a:pt x="0" y="25"/>
                    <a:pt x="3" y="14"/>
                    <a:pt x="20" y="8"/>
                  </a:cubicBezTo>
                  <a:cubicBezTo>
                    <a:pt x="24" y="7"/>
                    <a:pt x="27" y="4"/>
                    <a:pt x="28" y="0"/>
                  </a:cubicBezTo>
                  <a:cubicBezTo>
                    <a:pt x="61" y="8"/>
                    <a:pt x="94" y="16"/>
                    <a:pt x="127" y="20"/>
                  </a:cubicBezTo>
                  <a:cubicBezTo>
                    <a:pt x="143" y="22"/>
                    <a:pt x="157" y="26"/>
                    <a:pt x="171" y="35"/>
                  </a:cubicBezTo>
                  <a:cubicBezTo>
                    <a:pt x="175" y="38"/>
                    <a:pt x="182" y="41"/>
                    <a:pt x="180" y="48"/>
                  </a:cubicBezTo>
                  <a:cubicBezTo>
                    <a:pt x="177" y="56"/>
                    <a:pt x="170" y="53"/>
                    <a:pt x="165" y="52"/>
                  </a:cubicBezTo>
                  <a:cubicBezTo>
                    <a:pt x="159" y="51"/>
                    <a:pt x="154" y="56"/>
                    <a:pt x="148" y="56"/>
                  </a:cubicBezTo>
                  <a:cubicBezTo>
                    <a:pt x="103" y="50"/>
                    <a:pt x="58" y="37"/>
                    <a:pt x="12" y="40"/>
                  </a:cubicBezTo>
                  <a:close/>
                </a:path>
              </a:pathLst>
            </a:custGeom>
            <a:solidFill>
              <a:srgbClr val="FDE0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35"/>
            <p:cNvSpPr/>
            <p:nvPr/>
          </p:nvSpPr>
          <p:spPr>
            <a:xfrm>
              <a:off x="502" y="2470"/>
              <a:ext cx="45" cy="34"/>
            </a:xfrm>
            <a:custGeom>
              <a:avLst/>
              <a:gdLst/>
              <a:ahLst/>
              <a:cxnLst/>
              <a:rect l="l" t="t" r="r" b="b"/>
              <a:pathLst>
                <a:path w="46" h="34" extrusionOk="0">
                  <a:moveTo>
                    <a:pt x="0" y="21"/>
                  </a:moveTo>
                  <a:cubicBezTo>
                    <a:pt x="5" y="12"/>
                    <a:pt x="11" y="7"/>
                    <a:pt x="21" y="14"/>
                  </a:cubicBezTo>
                  <a:cubicBezTo>
                    <a:pt x="24" y="16"/>
                    <a:pt x="28" y="17"/>
                    <a:pt x="29" y="13"/>
                  </a:cubicBezTo>
                  <a:cubicBezTo>
                    <a:pt x="29" y="11"/>
                    <a:pt x="26" y="8"/>
                    <a:pt x="24" y="5"/>
                  </a:cubicBezTo>
                  <a:cubicBezTo>
                    <a:pt x="30" y="1"/>
                    <a:pt x="37" y="0"/>
                    <a:pt x="41" y="6"/>
                  </a:cubicBezTo>
                  <a:cubicBezTo>
                    <a:pt x="46" y="15"/>
                    <a:pt x="41" y="22"/>
                    <a:pt x="36" y="29"/>
                  </a:cubicBezTo>
                  <a:cubicBezTo>
                    <a:pt x="26" y="34"/>
                    <a:pt x="13" y="20"/>
                    <a:pt x="4" y="33"/>
                  </a:cubicBezTo>
                  <a:cubicBezTo>
                    <a:pt x="3" y="29"/>
                    <a:pt x="1" y="25"/>
                    <a:pt x="0" y="21"/>
                  </a:cubicBezTo>
                  <a:close/>
                </a:path>
              </a:pathLst>
            </a:custGeom>
            <a:solidFill>
              <a:srgbClr val="F7DD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35"/>
            <p:cNvSpPr/>
            <p:nvPr/>
          </p:nvSpPr>
          <p:spPr>
            <a:xfrm>
              <a:off x="483" y="2507"/>
              <a:ext cx="11" cy="19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9"/>
                  </a:moveTo>
                  <a:cubicBezTo>
                    <a:pt x="1" y="12"/>
                    <a:pt x="0" y="7"/>
                    <a:pt x="0" y="0"/>
                  </a:cubicBezTo>
                  <a:cubicBezTo>
                    <a:pt x="10" y="3"/>
                    <a:pt x="8" y="9"/>
                    <a:pt x="11" y="19"/>
                  </a:cubicBezTo>
                  <a:close/>
                </a:path>
              </a:pathLst>
            </a:custGeom>
            <a:solidFill>
              <a:srgbClr val="664F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35"/>
            <p:cNvSpPr/>
            <p:nvPr/>
          </p:nvSpPr>
          <p:spPr>
            <a:xfrm>
              <a:off x="411" y="2485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11" y="18"/>
                  </a:moveTo>
                  <a:cubicBezTo>
                    <a:pt x="4" y="20"/>
                    <a:pt x="4" y="13"/>
                    <a:pt x="0" y="10"/>
                  </a:cubicBezTo>
                  <a:cubicBezTo>
                    <a:pt x="0" y="4"/>
                    <a:pt x="1" y="0"/>
                    <a:pt x="6" y="6"/>
                  </a:cubicBezTo>
                  <a:cubicBezTo>
                    <a:pt x="9" y="10"/>
                    <a:pt x="10" y="14"/>
                    <a:pt x="11" y="18"/>
                  </a:cubicBezTo>
                  <a:close/>
                </a:path>
              </a:pathLst>
            </a:custGeom>
            <a:solidFill>
              <a:srgbClr val="6A52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35"/>
            <p:cNvSpPr/>
            <p:nvPr/>
          </p:nvSpPr>
          <p:spPr>
            <a:xfrm>
              <a:off x="450" y="2499"/>
              <a:ext cx="9" cy="17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8" y="17"/>
                  </a:moveTo>
                  <a:cubicBezTo>
                    <a:pt x="1" y="12"/>
                    <a:pt x="0" y="7"/>
                    <a:pt x="1" y="0"/>
                  </a:cubicBezTo>
                  <a:cubicBezTo>
                    <a:pt x="7" y="5"/>
                    <a:pt x="9" y="9"/>
                    <a:pt x="8" y="17"/>
                  </a:cubicBezTo>
                  <a:close/>
                </a:path>
              </a:pathLst>
            </a:custGeom>
            <a:solidFill>
              <a:srgbClr val="4730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35"/>
            <p:cNvSpPr/>
            <p:nvPr/>
          </p:nvSpPr>
          <p:spPr>
            <a:xfrm>
              <a:off x="430" y="2489"/>
              <a:ext cx="10" cy="16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10" y="16"/>
                  </a:moveTo>
                  <a:cubicBezTo>
                    <a:pt x="3" y="12"/>
                    <a:pt x="0" y="7"/>
                    <a:pt x="3" y="4"/>
                  </a:cubicBezTo>
                  <a:cubicBezTo>
                    <a:pt x="6" y="0"/>
                    <a:pt x="7" y="5"/>
                    <a:pt x="9" y="8"/>
                  </a:cubicBezTo>
                  <a:cubicBezTo>
                    <a:pt x="9" y="9"/>
                    <a:pt x="9" y="11"/>
                    <a:pt x="10" y="16"/>
                  </a:cubicBezTo>
                  <a:close/>
                </a:path>
              </a:pathLst>
            </a:custGeom>
            <a:solidFill>
              <a:srgbClr val="624C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35"/>
            <p:cNvSpPr/>
            <p:nvPr/>
          </p:nvSpPr>
          <p:spPr>
            <a:xfrm>
              <a:off x="500" y="2511"/>
              <a:ext cx="9" cy="13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6" y="0"/>
                  </a:moveTo>
                  <a:cubicBezTo>
                    <a:pt x="5" y="5"/>
                    <a:pt x="8" y="9"/>
                    <a:pt x="10" y="12"/>
                  </a:cubicBezTo>
                  <a:cubicBezTo>
                    <a:pt x="5" y="13"/>
                    <a:pt x="2" y="10"/>
                    <a:pt x="1" y="5"/>
                  </a:cubicBezTo>
                  <a:cubicBezTo>
                    <a:pt x="0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4532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35"/>
            <p:cNvSpPr/>
            <p:nvPr/>
          </p:nvSpPr>
          <p:spPr>
            <a:xfrm>
              <a:off x="389" y="2492"/>
              <a:ext cx="9" cy="12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12"/>
                  </a:moveTo>
                  <a:cubicBezTo>
                    <a:pt x="7" y="12"/>
                    <a:pt x="6" y="12"/>
                    <a:pt x="5" y="11"/>
                  </a:cubicBezTo>
                  <a:cubicBezTo>
                    <a:pt x="4" y="11"/>
                    <a:pt x="2" y="11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2" y="5"/>
                    <a:pt x="3" y="2"/>
                    <a:pt x="4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9"/>
                    <a:pt x="8" y="10"/>
                    <a:pt x="8" y="12"/>
                  </a:cubicBezTo>
                  <a:close/>
                </a:path>
              </a:pathLst>
            </a:custGeom>
            <a:solidFill>
              <a:srgbClr val="6350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35"/>
            <p:cNvSpPr/>
            <p:nvPr/>
          </p:nvSpPr>
          <p:spPr>
            <a:xfrm>
              <a:off x="397" y="2494"/>
              <a:ext cx="10" cy="9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5" y="8"/>
                  </a:moveTo>
                  <a:cubicBezTo>
                    <a:pt x="5" y="6"/>
                    <a:pt x="4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5" y="0"/>
                    <a:pt x="8" y="1"/>
                    <a:pt x="10" y="5"/>
                  </a:cubicBezTo>
                  <a:cubicBezTo>
                    <a:pt x="9" y="7"/>
                    <a:pt x="8" y="9"/>
                    <a:pt x="5" y="8"/>
                  </a:cubicBezTo>
                  <a:close/>
                </a:path>
              </a:pathLst>
            </a:custGeom>
            <a:solidFill>
              <a:srgbClr val="5444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35"/>
            <p:cNvSpPr/>
            <p:nvPr/>
          </p:nvSpPr>
          <p:spPr>
            <a:xfrm>
              <a:off x="393" y="2492"/>
              <a:ext cx="5" cy="7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3"/>
                  </a:moveTo>
                  <a:cubicBezTo>
                    <a:pt x="5" y="5"/>
                    <a:pt x="5" y="6"/>
                    <a:pt x="5" y="7"/>
                  </a:cubicBezTo>
                  <a:cubicBezTo>
                    <a:pt x="1" y="7"/>
                    <a:pt x="1" y="3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C8B4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35"/>
            <p:cNvSpPr/>
            <p:nvPr/>
          </p:nvSpPr>
          <p:spPr>
            <a:xfrm>
              <a:off x="386" y="2499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0"/>
                  </a:moveTo>
                  <a:cubicBezTo>
                    <a:pt x="3" y="2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0B7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35"/>
            <p:cNvSpPr/>
            <p:nvPr/>
          </p:nvSpPr>
          <p:spPr>
            <a:xfrm>
              <a:off x="383" y="2411"/>
              <a:ext cx="178" cy="92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56" y="89"/>
                  </a:moveTo>
                  <a:cubicBezTo>
                    <a:pt x="155" y="80"/>
                    <a:pt x="169" y="63"/>
                    <a:pt x="144" y="65"/>
                  </a:cubicBezTo>
                  <a:cubicBezTo>
                    <a:pt x="107" y="47"/>
                    <a:pt x="65" y="46"/>
                    <a:pt x="25" y="38"/>
                  </a:cubicBezTo>
                  <a:cubicBezTo>
                    <a:pt x="15" y="36"/>
                    <a:pt x="6" y="34"/>
                    <a:pt x="0" y="25"/>
                  </a:cubicBezTo>
                  <a:cubicBezTo>
                    <a:pt x="5" y="12"/>
                    <a:pt x="14" y="4"/>
                    <a:pt x="28" y="2"/>
                  </a:cubicBezTo>
                  <a:cubicBezTo>
                    <a:pt x="30" y="5"/>
                    <a:pt x="33" y="6"/>
                    <a:pt x="37" y="5"/>
                  </a:cubicBezTo>
                  <a:cubicBezTo>
                    <a:pt x="44" y="2"/>
                    <a:pt x="50" y="4"/>
                    <a:pt x="55" y="9"/>
                  </a:cubicBezTo>
                  <a:cubicBezTo>
                    <a:pt x="63" y="11"/>
                    <a:pt x="65" y="0"/>
                    <a:pt x="72" y="1"/>
                  </a:cubicBezTo>
                  <a:cubicBezTo>
                    <a:pt x="80" y="1"/>
                    <a:pt x="87" y="2"/>
                    <a:pt x="95" y="2"/>
                  </a:cubicBezTo>
                  <a:cubicBezTo>
                    <a:pt x="100" y="6"/>
                    <a:pt x="106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4" y="11"/>
                    <a:pt x="120" y="12"/>
                    <a:pt x="124" y="14"/>
                  </a:cubicBezTo>
                  <a:cubicBezTo>
                    <a:pt x="130" y="17"/>
                    <a:pt x="137" y="19"/>
                    <a:pt x="143" y="20"/>
                  </a:cubicBezTo>
                  <a:cubicBezTo>
                    <a:pt x="147" y="20"/>
                    <a:pt x="152" y="19"/>
                    <a:pt x="156" y="21"/>
                  </a:cubicBezTo>
                  <a:cubicBezTo>
                    <a:pt x="157" y="23"/>
                    <a:pt x="157" y="25"/>
                    <a:pt x="160" y="24"/>
                  </a:cubicBezTo>
                  <a:cubicBezTo>
                    <a:pt x="163" y="29"/>
                    <a:pt x="164" y="34"/>
                    <a:pt x="168" y="38"/>
                  </a:cubicBezTo>
                  <a:cubicBezTo>
                    <a:pt x="177" y="48"/>
                    <a:pt x="180" y="60"/>
                    <a:pt x="176" y="73"/>
                  </a:cubicBezTo>
                  <a:cubicBezTo>
                    <a:pt x="162" y="74"/>
                    <a:pt x="168" y="87"/>
                    <a:pt x="164" y="93"/>
                  </a:cubicBezTo>
                  <a:cubicBezTo>
                    <a:pt x="161" y="92"/>
                    <a:pt x="159" y="91"/>
                    <a:pt x="156" y="89"/>
                  </a:cubicBezTo>
                  <a:close/>
                </a:path>
              </a:pathLst>
            </a:custGeom>
            <a:solidFill>
              <a:srgbClr val="FDECD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35"/>
            <p:cNvSpPr/>
            <p:nvPr/>
          </p:nvSpPr>
          <p:spPr>
            <a:xfrm>
              <a:off x="684" y="2134"/>
              <a:ext cx="16" cy="6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4" y="0"/>
                  </a:moveTo>
                  <a:cubicBezTo>
                    <a:pt x="5" y="0"/>
                    <a:pt x="7" y="0"/>
                    <a:pt x="8" y="0"/>
                  </a:cubicBezTo>
                  <a:cubicBezTo>
                    <a:pt x="11" y="1"/>
                    <a:pt x="15" y="0"/>
                    <a:pt x="16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6" y="6"/>
                    <a:pt x="5" y="6"/>
                    <a:pt x="4" y="4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8772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35"/>
            <p:cNvSpPr/>
            <p:nvPr/>
          </p:nvSpPr>
          <p:spPr>
            <a:xfrm>
              <a:off x="688" y="2138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3B29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35"/>
            <p:cNvSpPr/>
            <p:nvPr/>
          </p:nvSpPr>
          <p:spPr>
            <a:xfrm>
              <a:off x="692" y="2138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DBC4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35"/>
            <p:cNvSpPr/>
            <p:nvPr/>
          </p:nvSpPr>
          <p:spPr>
            <a:xfrm>
              <a:off x="502" y="2011"/>
              <a:ext cx="43" cy="1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39" y="0"/>
                  </a:moveTo>
                  <a:cubicBezTo>
                    <a:pt x="40" y="1"/>
                    <a:pt x="42" y="3"/>
                    <a:pt x="43" y="4"/>
                  </a:cubicBezTo>
                  <a:cubicBezTo>
                    <a:pt x="29" y="2"/>
                    <a:pt x="14" y="10"/>
                    <a:pt x="0" y="1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28" y="0"/>
                    <a:pt x="34" y="0"/>
                    <a:pt x="39" y="0"/>
                  </a:cubicBezTo>
                  <a:close/>
                </a:path>
              </a:pathLst>
            </a:custGeom>
            <a:solidFill>
              <a:srgbClr val="3423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35"/>
            <p:cNvSpPr/>
            <p:nvPr/>
          </p:nvSpPr>
          <p:spPr>
            <a:xfrm>
              <a:off x="444" y="2015"/>
              <a:ext cx="22" cy="11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17" y="11"/>
                    <a:pt x="8" y="2"/>
                    <a:pt x="1" y="4"/>
                  </a:cubicBezTo>
                  <a:cubicBezTo>
                    <a:pt x="0" y="0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641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35"/>
            <p:cNvSpPr/>
            <p:nvPr/>
          </p:nvSpPr>
          <p:spPr>
            <a:xfrm>
              <a:off x="419" y="2412"/>
              <a:ext cx="18" cy="8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8"/>
                  </a:moveTo>
                  <a:cubicBezTo>
                    <a:pt x="12" y="6"/>
                    <a:pt x="6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8" y="0"/>
                    <a:pt x="13" y="1"/>
                    <a:pt x="18" y="1"/>
                  </a:cubicBezTo>
                  <a:cubicBezTo>
                    <a:pt x="18" y="3"/>
                    <a:pt x="18" y="5"/>
                    <a:pt x="18" y="8"/>
                  </a:cubicBezTo>
                  <a:close/>
                </a:path>
              </a:pathLst>
            </a:custGeom>
            <a:solidFill>
              <a:srgbClr val="7663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35"/>
            <p:cNvSpPr/>
            <p:nvPr/>
          </p:nvSpPr>
          <p:spPr>
            <a:xfrm>
              <a:off x="716" y="2376"/>
              <a:ext cx="12" cy="10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12" y="4"/>
                  </a:moveTo>
                  <a:cubicBezTo>
                    <a:pt x="12" y="5"/>
                    <a:pt x="12" y="6"/>
                    <a:pt x="12" y="8"/>
                  </a:cubicBezTo>
                  <a:cubicBezTo>
                    <a:pt x="11" y="8"/>
                    <a:pt x="9" y="8"/>
                    <a:pt x="7" y="9"/>
                  </a:cubicBezTo>
                  <a:cubicBezTo>
                    <a:pt x="6" y="10"/>
                    <a:pt x="5" y="10"/>
                    <a:pt x="3" y="9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0" y="2"/>
                    <a:pt x="11" y="3"/>
                    <a:pt x="12" y="4"/>
                  </a:cubicBezTo>
                  <a:close/>
                </a:path>
              </a:pathLst>
            </a:custGeom>
            <a:solidFill>
              <a:srgbClr val="DBC1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35"/>
            <p:cNvSpPr/>
            <p:nvPr/>
          </p:nvSpPr>
          <p:spPr>
            <a:xfrm>
              <a:off x="716" y="2383"/>
              <a:ext cx="8" cy="7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1"/>
                  </a:moveTo>
                  <a:cubicBezTo>
                    <a:pt x="5" y="2"/>
                    <a:pt x="6" y="2"/>
                    <a:pt x="7" y="2"/>
                  </a:cubicBezTo>
                  <a:cubicBezTo>
                    <a:pt x="8" y="3"/>
                    <a:pt x="8" y="4"/>
                    <a:pt x="7" y="6"/>
                  </a:cubicBezTo>
                  <a:cubicBezTo>
                    <a:pt x="6" y="7"/>
                    <a:pt x="5" y="7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7D64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35"/>
            <p:cNvSpPr/>
            <p:nvPr/>
          </p:nvSpPr>
          <p:spPr>
            <a:xfrm>
              <a:off x="724" y="2376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1" y="4"/>
                    <a:pt x="0" y="3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4B34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35"/>
            <p:cNvSpPr/>
            <p:nvPr/>
          </p:nvSpPr>
          <p:spPr>
            <a:xfrm>
              <a:off x="716" y="2380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4D33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35"/>
            <p:cNvSpPr/>
            <p:nvPr/>
          </p:nvSpPr>
          <p:spPr>
            <a:xfrm>
              <a:off x="722" y="2403"/>
              <a:ext cx="10" cy="7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2" y="5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7" y="2"/>
                    <a:pt x="8" y="4"/>
                    <a:pt x="10" y="5"/>
                  </a:cubicBezTo>
                  <a:cubicBezTo>
                    <a:pt x="9" y="6"/>
                    <a:pt x="8" y="7"/>
                    <a:pt x="6" y="7"/>
                  </a:cubicBezTo>
                  <a:cubicBezTo>
                    <a:pt x="4" y="7"/>
                    <a:pt x="3" y="6"/>
                    <a:pt x="2" y="5"/>
                  </a:cubicBezTo>
                  <a:close/>
                </a:path>
              </a:pathLst>
            </a:custGeom>
            <a:solidFill>
              <a:srgbClr val="BFAA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35"/>
            <p:cNvSpPr/>
            <p:nvPr/>
          </p:nvSpPr>
          <p:spPr>
            <a:xfrm>
              <a:off x="732" y="2412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3" y="1"/>
                    <a:pt x="5" y="1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0D8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35"/>
            <p:cNvSpPr/>
            <p:nvPr/>
          </p:nvSpPr>
          <p:spPr>
            <a:xfrm>
              <a:off x="720" y="2396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3" y="5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4" y="2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FBDF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35"/>
            <p:cNvSpPr/>
            <p:nvPr/>
          </p:nvSpPr>
          <p:spPr>
            <a:xfrm>
              <a:off x="723" y="2401"/>
              <a:ext cx="4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4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FBDF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35"/>
            <p:cNvSpPr/>
            <p:nvPr/>
          </p:nvSpPr>
          <p:spPr>
            <a:xfrm>
              <a:off x="720" y="2388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22C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35"/>
            <p:cNvSpPr/>
            <p:nvPr/>
          </p:nvSpPr>
          <p:spPr>
            <a:xfrm>
              <a:off x="727" y="2408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5" y="5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BD6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35"/>
            <p:cNvSpPr/>
            <p:nvPr/>
          </p:nvSpPr>
          <p:spPr>
            <a:xfrm>
              <a:off x="621" y="2400"/>
              <a:ext cx="24" cy="29"/>
            </a:xfrm>
            <a:custGeom>
              <a:avLst/>
              <a:gdLst/>
              <a:ahLst/>
              <a:cxnLst/>
              <a:rect l="l" t="t" r="r" b="b"/>
              <a:pathLst>
                <a:path w="24" h="29" extrusionOk="0">
                  <a:moveTo>
                    <a:pt x="11" y="28"/>
                  </a:moveTo>
                  <a:cubicBezTo>
                    <a:pt x="9" y="23"/>
                    <a:pt x="8" y="17"/>
                    <a:pt x="6" y="11"/>
                  </a:cubicBezTo>
                  <a:cubicBezTo>
                    <a:pt x="4" y="10"/>
                    <a:pt x="0" y="8"/>
                    <a:pt x="4" y="4"/>
                  </a:cubicBezTo>
                  <a:cubicBezTo>
                    <a:pt x="11" y="6"/>
                    <a:pt x="22" y="0"/>
                    <a:pt x="23" y="14"/>
                  </a:cubicBezTo>
                  <a:cubicBezTo>
                    <a:pt x="24" y="22"/>
                    <a:pt x="22" y="29"/>
                    <a:pt x="11" y="28"/>
                  </a:cubicBezTo>
                  <a:close/>
                </a:path>
              </a:pathLst>
            </a:custGeom>
            <a:solidFill>
              <a:srgbClr val="F8DFB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35"/>
            <p:cNvSpPr/>
            <p:nvPr/>
          </p:nvSpPr>
          <p:spPr>
            <a:xfrm>
              <a:off x="614" y="2396"/>
              <a:ext cx="13" cy="17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2" y="8"/>
                  </a:moveTo>
                  <a:cubicBezTo>
                    <a:pt x="13" y="11"/>
                    <a:pt x="14" y="13"/>
                    <a:pt x="14" y="15"/>
                  </a:cubicBezTo>
                  <a:cubicBezTo>
                    <a:pt x="11" y="17"/>
                    <a:pt x="8" y="16"/>
                    <a:pt x="7" y="13"/>
                  </a:cubicBezTo>
                  <a:cubicBezTo>
                    <a:pt x="7" y="9"/>
                    <a:pt x="0" y="4"/>
                    <a:pt x="7" y="0"/>
                  </a:cubicBezTo>
                  <a:cubicBezTo>
                    <a:pt x="9" y="3"/>
                    <a:pt x="10" y="6"/>
                    <a:pt x="12" y="8"/>
                  </a:cubicBezTo>
                  <a:close/>
                </a:path>
              </a:pathLst>
            </a:custGeom>
            <a:solidFill>
              <a:srgbClr val="97836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35"/>
            <p:cNvSpPr/>
            <p:nvPr/>
          </p:nvSpPr>
          <p:spPr>
            <a:xfrm>
              <a:off x="724" y="2408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4631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35"/>
            <p:cNvSpPr/>
            <p:nvPr/>
          </p:nvSpPr>
          <p:spPr>
            <a:xfrm>
              <a:off x="545" y="2443"/>
              <a:ext cx="79" cy="49"/>
            </a:xfrm>
            <a:custGeom>
              <a:avLst/>
              <a:gdLst/>
              <a:ahLst/>
              <a:cxnLst/>
              <a:rect l="l" t="t" r="r" b="b"/>
              <a:pathLst>
                <a:path w="80" h="49" extrusionOk="0">
                  <a:moveTo>
                    <a:pt x="12" y="40"/>
                  </a:moveTo>
                  <a:cubicBezTo>
                    <a:pt x="7" y="29"/>
                    <a:pt x="9" y="15"/>
                    <a:pt x="0" y="4"/>
                  </a:cubicBezTo>
                  <a:cubicBezTo>
                    <a:pt x="14" y="0"/>
                    <a:pt x="26" y="3"/>
                    <a:pt x="36" y="12"/>
                  </a:cubicBezTo>
                  <a:cubicBezTo>
                    <a:pt x="47" y="5"/>
                    <a:pt x="58" y="9"/>
                    <a:pt x="69" y="13"/>
                  </a:cubicBezTo>
                  <a:cubicBezTo>
                    <a:pt x="72" y="16"/>
                    <a:pt x="79" y="14"/>
                    <a:pt x="80" y="21"/>
                  </a:cubicBezTo>
                  <a:cubicBezTo>
                    <a:pt x="74" y="27"/>
                    <a:pt x="68" y="19"/>
                    <a:pt x="62" y="20"/>
                  </a:cubicBezTo>
                  <a:cubicBezTo>
                    <a:pt x="58" y="21"/>
                    <a:pt x="51" y="22"/>
                    <a:pt x="54" y="26"/>
                  </a:cubicBezTo>
                  <a:cubicBezTo>
                    <a:pt x="71" y="43"/>
                    <a:pt x="49" y="42"/>
                    <a:pt x="44" y="48"/>
                  </a:cubicBezTo>
                  <a:cubicBezTo>
                    <a:pt x="33" y="49"/>
                    <a:pt x="21" y="49"/>
                    <a:pt x="12" y="40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35"/>
            <p:cNvSpPr/>
            <p:nvPr/>
          </p:nvSpPr>
          <p:spPr>
            <a:xfrm>
              <a:off x="613" y="2493"/>
              <a:ext cx="19" cy="1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0" y="2"/>
                  </a:moveTo>
                  <a:cubicBezTo>
                    <a:pt x="7" y="3"/>
                    <a:pt x="14" y="0"/>
                    <a:pt x="20" y="6"/>
                  </a:cubicBezTo>
                  <a:cubicBezTo>
                    <a:pt x="12" y="12"/>
                    <a:pt x="6" y="5"/>
                    <a:pt x="0" y="2"/>
                  </a:cubicBezTo>
                  <a:close/>
                </a:path>
              </a:pathLst>
            </a:custGeom>
            <a:solidFill>
              <a:srgbClr val="F8E0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35"/>
            <p:cNvSpPr/>
            <p:nvPr/>
          </p:nvSpPr>
          <p:spPr>
            <a:xfrm>
              <a:off x="614" y="2451"/>
              <a:ext cx="18" cy="13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11" y="13"/>
                  </a:moveTo>
                  <a:cubicBezTo>
                    <a:pt x="7" y="10"/>
                    <a:pt x="4" y="7"/>
                    <a:pt x="0" y="5"/>
                  </a:cubicBezTo>
                  <a:cubicBezTo>
                    <a:pt x="6" y="6"/>
                    <a:pt x="14" y="0"/>
                    <a:pt x="19" y="9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7" y="12"/>
                    <a:pt x="14" y="12"/>
                    <a:pt x="11" y="13"/>
                  </a:cubicBezTo>
                  <a:close/>
                </a:path>
              </a:pathLst>
            </a:custGeom>
            <a:solidFill>
              <a:srgbClr val="5443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35"/>
            <p:cNvSpPr/>
            <p:nvPr/>
          </p:nvSpPr>
          <p:spPr>
            <a:xfrm>
              <a:off x="538" y="2430"/>
              <a:ext cx="45" cy="25"/>
            </a:xfrm>
            <a:custGeom>
              <a:avLst/>
              <a:gdLst/>
              <a:ahLst/>
              <a:cxnLst/>
              <a:rect l="l" t="t" r="r" b="b"/>
              <a:pathLst>
                <a:path w="45" h="26" extrusionOk="0">
                  <a:moveTo>
                    <a:pt x="43" y="26"/>
                  </a:moveTo>
                  <a:cubicBezTo>
                    <a:pt x="31" y="24"/>
                    <a:pt x="19" y="21"/>
                    <a:pt x="7" y="18"/>
                  </a:cubicBezTo>
                  <a:cubicBezTo>
                    <a:pt x="0" y="16"/>
                    <a:pt x="1" y="11"/>
                    <a:pt x="3" y="5"/>
                  </a:cubicBezTo>
                  <a:cubicBezTo>
                    <a:pt x="9" y="1"/>
                    <a:pt x="16" y="0"/>
                    <a:pt x="23" y="3"/>
                  </a:cubicBezTo>
                  <a:cubicBezTo>
                    <a:pt x="26" y="14"/>
                    <a:pt x="45" y="11"/>
                    <a:pt x="43" y="26"/>
                  </a:cubicBezTo>
                  <a:close/>
                </a:path>
              </a:pathLst>
            </a:custGeom>
            <a:solidFill>
              <a:srgbClr val="F3E1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35"/>
            <p:cNvSpPr/>
            <p:nvPr/>
          </p:nvSpPr>
          <p:spPr>
            <a:xfrm>
              <a:off x="600" y="2396"/>
              <a:ext cx="16" cy="25"/>
            </a:xfrm>
            <a:custGeom>
              <a:avLst/>
              <a:gdLst/>
              <a:ahLst/>
              <a:cxnLst/>
              <a:rect l="l" t="t" r="r" b="b"/>
              <a:pathLst>
                <a:path w="16" h="25" extrusionOk="0">
                  <a:moveTo>
                    <a:pt x="2" y="1"/>
                  </a:moveTo>
                  <a:cubicBezTo>
                    <a:pt x="11" y="2"/>
                    <a:pt x="8" y="15"/>
                    <a:pt x="16" y="16"/>
                  </a:cubicBezTo>
                  <a:cubicBezTo>
                    <a:pt x="13" y="19"/>
                    <a:pt x="9" y="22"/>
                    <a:pt x="6" y="25"/>
                  </a:cubicBezTo>
                  <a:cubicBezTo>
                    <a:pt x="4" y="18"/>
                    <a:pt x="3" y="11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DB7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35"/>
            <p:cNvSpPr/>
            <p:nvPr/>
          </p:nvSpPr>
          <p:spPr>
            <a:xfrm>
              <a:off x="597" y="2396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0"/>
                  </a:moveTo>
                  <a:cubicBezTo>
                    <a:pt x="3" y="1"/>
                    <a:pt x="4" y="3"/>
                    <a:pt x="4" y="4"/>
                  </a:cubicBezTo>
                  <a:cubicBezTo>
                    <a:pt x="2" y="4"/>
                    <a:pt x="0" y="3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560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35"/>
            <p:cNvSpPr/>
            <p:nvPr/>
          </p:nvSpPr>
          <p:spPr>
            <a:xfrm>
              <a:off x="537" y="2384"/>
              <a:ext cx="10" cy="16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8" y="16"/>
                  </a:moveTo>
                  <a:cubicBezTo>
                    <a:pt x="3" y="12"/>
                    <a:pt x="0" y="7"/>
                    <a:pt x="4" y="0"/>
                  </a:cubicBezTo>
                  <a:cubicBezTo>
                    <a:pt x="9" y="5"/>
                    <a:pt x="10" y="10"/>
                    <a:pt x="8" y="16"/>
                  </a:cubicBezTo>
                  <a:close/>
                </a:path>
              </a:pathLst>
            </a:custGeom>
            <a:solidFill>
              <a:srgbClr val="8C73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35"/>
            <p:cNvSpPr/>
            <p:nvPr/>
          </p:nvSpPr>
          <p:spPr>
            <a:xfrm>
              <a:off x="487" y="2412"/>
              <a:ext cx="50" cy="24"/>
            </a:xfrm>
            <a:custGeom>
              <a:avLst/>
              <a:gdLst/>
              <a:ahLst/>
              <a:cxnLst/>
              <a:rect l="l" t="t" r="r" b="b"/>
              <a:pathLst>
                <a:path w="51" h="25" extrusionOk="0">
                  <a:moveTo>
                    <a:pt x="51" y="20"/>
                  </a:moveTo>
                  <a:cubicBezTo>
                    <a:pt x="47" y="22"/>
                    <a:pt x="44" y="25"/>
                    <a:pt x="39" y="24"/>
                  </a:cubicBezTo>
                  <a:cubicBezTo>
                    <a:pt x="33" y="16"/>
                    <a:pt x="23" y="20"/>
                    <a:pt x="16" y="17"/>
                  </a:cubicBezTo>
                  <a:cubicBezTo>
                    <a:pt x="14" y="12"/>
                    <a:pt x="0" y="17"/>
                    <a:pt x="6" y="6"/>
                  </a:cubicBezTo>
                  <a:cubicBezTo>
                    <a:pt x="9" y="4"/>
                    <a:pt x="12" y="2"/>
                    <a:pt x="15" y="0"/>
                  </a:cubicBezTo>
                  <a:cubicBezTo>
                    <a:pt x="15" y="11"/>
                    <a:pt x="25" y="6"/>
                    <a:pt x="30" y="10"/>
                  </a:cubicBezTo>
                  <a:cubicBezTo>
                    <a:pt x="36" y="15"/>
                    <a:pt x="49" y="8"/>
                    <a:pt x="51" y="20"/>
                  </a:cubicBezTo>
                  <a:close/>
                </a:path>
              </a:pathLst>
            </a:custGeom>
            <a:solidFill>
              <a:srgbClr val="E3D0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35"/>
            <p:cNvSpPr/>
            <p:nvPr/>
          </p:nvSpPr>
          <p:spPr>
            <a:xfrm>
              <a:off x="521" y="2403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0" y="12"/>
                  </a:moveTo>
                  <a:cubicBezTo>
                    <a:pt x="2" y="10"/>
                    <a:pt x="3" y="7"/>
                    <a:pt x="4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5" y="0"/>
                    <a:pt x="14" y="6"/>
                    <a:pt x="16" y="10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1" y="13"/>
                    <a:pt x="6" y="13"/>
                    <a:pt x="0" y="12"/>
                  </a:cubicBezTo>
                  <a:close/>
                </a:path>
              </a:pathLst>
            </a:custGeom>
            <a:solidFill>
              <a:srgbClr val="F7DF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35"/>
            <p:cNvSpPr/>
            <p:nvPr/>
          </p:nvSpPr>
          <p:spPr>
            <a:xfrm>
              <a:off x="529" y="2396"/>
              <a:ext cx="12" cy="17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8" y="17"/>
                  </a:moveTo>
                  <a:cubicBezTo>
                    <a:pt x="5" y="14"/>
                    <a:pt x="3" y="10"/>
                    <a:pt x="0" y="7"/>
                  </a:cubicBezTo>
                  <a:cubicBezTo>
                    <a:pt x="1" y="5"/>
                    <a:pt x="0" y="1"/>
                    <a:pt x="4" y="0"/>
                  </a:cubicBezTo>
                  <a:cubicBezTo>
                    <a:pt x="8" y="5"/>
                    <a:pt x="12" y="10"/>
                    <a:pt x="8" y="17"/>
                  </a:cubicBezTo>
                  <a:close/>
                </a:path>
              </a:pathLst>
            </a:custGeom>
            <a:solidFill>
              <a:srgbClr val="7F66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35"/>
            <p:cNvSpPr/>
            <p:nvPr/>
          </p:nvSpPr>
          <p:spPr>
            <a:xfrm>
              <a:off x="502" y="2420"/>
              <a:ext cx="23" cy="15"/>
            </a:xfrm>
            <a:custGeom>
              <a:avLst/>
              <a:gdLst/>
              <a:ahLst/>
              <a:cxnLst/>
              <a:rect l="l" t="t" r="r" b="b"/>
              <a:pathLst>
                <a:path w="23" h="16" extrusionOk="0">
                  <a:moveTo>
                    <a:pt x="0" y="9"/>
                  </a:moveTo>
                  <a:cubicBezTo>
                    <a:pt x="7" y="12"/>
                    <a:pt x="20" y="0"/>
                    <a:pt x="23" y="16"/>
                  </a:cubicBezTo>
                  <a:cubicBezTo>
                    <a:pt x="15" y="14"/>
                    <a:pt x="7" y="12"/>
                    <a:pt x="0" y="9"/>
                  </a:cubicBezTo>
                  <a:close/>
                </a:path>
              </a:pathLst>
            </a:custGeom>
            <a:solidFill>
              <a:srgbClr val="6653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35"/>
            <p:cNvSpPr/>
            <p:nvPr/>
          </p:nvSpPr>
          <p:spPr>
            <a:xfrm>
              <a:off x="2273" y="2297"/>
              <a:ext cx="231" cy="180"/>
            </a:xfrm>
            <a:custGeom>
              <a:avLst/>
              <a:gdLst/>
              <a:ahLst/>
              <a:cxnLst/>
              <a:rect l="l" t="t" r="r" b="b"/>
              <a:pathLst>
                <a:path w="233" h="182" extrusionOk="0">
                  <a:moveTo>
                    <a:pt x="229" y="174"/>
                  </a:moveTo>
                  <a:cubicBezTo>
                    <a:pt x="183" y="175"/>
                    <a:pt x="138" y="176"/>
                    <a:pt x="92" y="176"/>
                  </a:cubicBezTo>
                  <a:cubicBezTo>
                    <a:pt x="81" y="176"/>
                    <a:pt x="64" y="182"/>
                    <a:pt x="60" y="162"/>
                  </a:cubicBezTo>
                  <a:cubicBezTo>
                    <a:pt x="55" y="151"/>
                    <a:pt x="62" y="145"/>
                    <a:pt x="71" y="143"/>
                  </a:cubicBezTo>
                  <a:cubicBezTo>
                    <a:pt x="88" y="139"/>
                    <a:pt x="87" y="130"/>
                    <a:pt x="82" y="117"/>
                  </a:cubicBezTo>
                  <a:cubicBezTo>
                    <a:pt x="71" y="94"/>
                    <a:pt x="63" y="69"/>
                    <a:pt x="52" y="46"/>
                  </a:cubicBezTo>
                  <a:cubicBezTo>
                    <a:pt x="49" y="41"/>
                    <a:pt x="46" y="36"/>
                    <a:pt x="39" y="36"/>
                  </a:cubicBezTo>
                  <a:cubicBezTo>
                    <a:pt x="34" y="35"/>
                    <a:pt x="32" y="31"/>
                    <a:pt x="30" y="27"/>
                  </a:cubicBezTo>
                  <a:cubicBezTo>
                    <a:pt x="28" y="21"/>
                    <a:pt x="25" y="15"/>
                    <a:pt x="17" y="15"/>
                  </a:cubicBezTo>
                  <a:cubicBezTo>
                    <a:pt x="12" y="15"/>
                    <a:pt x="5" y="15"/>
                    <a:pt x="1" y="11"/>
                  </a:cubicBezTo>
                  <a:cubicBezTo>
                    <a:pt x="0" y="8"/>
                    <a:pt x="0" y="6"/>
                    <a:pt x="2" y="5"/>
                  </a:cubicBezTo>
                  <a:cubicBezTo>
                    <a:pt x="5" y="2"/>
                    <a:pt x="10" y="1"/>
                    <a:pt x="14" y="1"/>
                  </a:cubicBezTo>
                  <a:cubicBezTo>
                    <a:pt x="26" y="1"/>
                    <a:pt x="38" y="0"/>
                    <a:pt x="51" y="2"/>
                  </a:cubicBezTo>
                  <a:cubicBezTo>
                    <a:pt x="61" y="5"/>
                    <a:pt x="64" y="14"/>
                    <a:pt x="68" y="22"/>
                  </a:cubicBezTo>
                  <a:cubicBezTo>
                    <a:pt x="71" y="32"/>
                    <a:pt x="75" y="41"/>
                    <a:pt x="81" y="48"/>
                  </a:cubicBezTo>
                  <a:cubicBezTo>
                    <a:pt x="83" y="51"/>
                    <a:pt x="83" y="55"/>
                    <a:pt x="83" y="58"/>
                  </a:cubicBezTo>
                  <a:cubicBezTo>
                    <a:pt x="85" y="65"/>
                    <a:pt x="89" y="69"/>
                    <a:pt x="92" y="75"/>
                  </a:cubicBezTo>
                  <a:cubicBezTo>
                    <a:pt x="94" y="82"/>
                    <a:pt x="96" y="88"/>
                    <a:pt x="100" y="94"/>
                  </a:cubicBezTo>
                  <a:cubicBezTo>
                    <a:pt x="102" y="100"/>
                    <a:pt x="103" y="105"/>
                    <a:pt x="105" y="110"/>
                  </a:cubicBezTo>
                  <a:cubicBezTo>
                    <a:pt x="109" y="120"/>
                    <a:pt x="113" y="131"/>
                    <a:pt x="116" y="142"/>
                  </a:cubicBezTo>
                  <a:cubicBezTo>
                    <a:pt x="114" y="156"/>
                    <a:pt x="119" y="161"/>
                    <a:pt x="132" y="155"/>
                  </a:cubicBezTo>
                  <a:cubicBezTo>
                    <a:pt x="140" y="156"/>
                    <a:pt x="149" y="156"/>
                    <a:pt x="157" y="154"/>
                  </a:cubicBezTo>
                  <a:cubicBezTo>
                    <a:pt x="162" y="156"/>
                    <a:pt x="168" y="158"/>
                    <a:pt x="175" y="157"/>
                  </a:cubicBezTo>
                  <a:cubicBezTo>
                    <a:pt x="177" y="157"/>
                    <a:pt x="180" y="157"/>
                    <a:pt x="183" y="157"/>
                  </a:cubicBezTo>
                  <a:cubicBezTo>
                    <a:pt x="194" y="157"/>
                    <a:pt x="205" y="158"/>
                    <a:pt x="216" y="155"/>
                  </a:cubicBezTo>
                  <a:cubicBezTo>
                    <a:pt x="218" y="155"/>
                    <a:pt x="220" y="154"/>
                    <a:pt x="222" y="154"/>
                  </a:cubicBezTo>
                  <a:cubicBezTo>
                    <a:pt x="225" y="155"/>
                    <a:pt x="228" y="156"/>
                    <a:pt x="231" y="158"/>
                  </a:cubicBezTo>
                  <a:cubicBezTo>
                    <a:pt x="233" y="164"/>
                    <a:pt x="232" y="169"/>
                    <a:pt x="229" y="174"/>
                  </a:cubicBezTo>
                  <a:close/>
                </a:path>
              </a:pathLst>
            </a:custGeom>
            <a:solidFill>
              <a:srgbClr val="281E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35"/>
            <p:cNvSpPr/>
            <p:nvPr/>
          </p:nvSpPr>
          <p:spPr>
            <a:xfrm>
              <a:off x="2047" y="2319"/>
              <a:ext cx="144" cy="158"/>
            </a:xfrm>
            <a:custGeom>
              <a:avLst/>
              <a:gdLst/>
              <a:ahLst/>
              <a:cxnLst/>
              <a:rect l="l" t="t" r="r" b="b"/>
              <a:pathLst>
                <a:path w="145" h="159" extrusionOk="0">
                  <a:moveTo>
                    <a:pt x="53" y="111"/>
                  </a:moveTo>
                  <a:cubicBezTo>
                    <a:pt x="75" y="80"/>
                    <a:pt x="92" y="47"/>
                    <a:pt x="105" y="12"/>
                  </a:cubicBezTo>
                  <a:cubicBezTo>
                    <a:pt x="107" y="9"/>
                    <a:pt x="106" y="5"/>
                    <a:pt x="109" y="2"/>
                  </a:cubicBezTo>
                  <a:cubicBezTo>
                    <a:pt x="114" y="2"/>
                    <a:pt x="118" y="0"/>
                    <a:pt x="123" y="4"/>
                  </a:cubicBezTo>
                  <a:cubicBezTo>
                    <a:pt x="124" y="7"/>
                    <a:pt x="124" y="9"/>
                    <a:pt x="123" y="12"/>
                  </a:cubicBezTo>
                  <a:cubicBezTo>
                    <a:pt x="120" y="20"/>
                    <a:pt x="115" y="28"/>
                    <a:pt x="113" y="37"/>
                  </a:cubicBezTo>
                  <a:cubicBezTo>
                    <a:pt x="107" y="52"/>
                    <a:pt x="98" y="64"/>
                    <a:pt x="92" y="79"/>
                  </a:cubicBezTo>
                  <a:cubicBezTo>
                    <a:pt x="88" y="88"/>
                    <a:pt x="84" y="96"/>
                    <a:pt x="80" y="104"/>
                  </a:cubicBezTo>
                  <a:cubicBezTo>
                    <a:pt x="73" y="115"/>
                    <a:pt x="67" y="127"/>
                    <a:pt x="57" y="135"/>
                  </a:cubicBezTo>
                  <a:cubicBezTo>
                    <a:pt x="48" y="141"/>
                    <a:pt x="37" y="138"/>
                    <a:pt x="28" y="141"/>
                  </a:cubicBezTo>
                  <a:cubicBezTo>
                    <a:pt x="31" y="142"/>
                    <a:pt x="35" y="139"/>
                    <a:pt x="39" y="139"/>
                  </a:cubicBezTo>
                  <a:cubicBezTo>
                    <a:pt x="47" y="139"/>
                    <a:pt x="55" y="138"/>
                    <a:pt x="63" y="138"/>
                  </a:cubicBezTo>
                  <a:cubicBezTo>
                    <a:pt x="71" y="137"/>
                    <a:pt x="79" y="138"/>
                    <a:pt x="87" y="138"/>
                  </a:cubicBezTo>
                  <a:cubicBezTo>
                    <a:pt x="95" y="139"/>
                    <a:pt x="103" y="140"/>
                    <a:pt x="111" y="139"/>
                  </a:cubicBezTo>
                  <a:cubicBezTo>
                    <a:pt x="106" y="139"/>
                    <a:pt x="101" y="140"/>
                    <a:pt x="97" y="135"/>
                  </a:cubicBezTo>
                  <a:cubicBezTo>
                    <a:pt x="96" y="133"/>
                    <a:pt x="96" y="131"/>
                    <a:pt x="98" y="130"/>
                  </a:cubicBezTo>
                  <a:cubicBezTo>
                    <a:pt x="111" y="125"/>
                    <a:pt x="125" y="123"/>
                    <a:pt x="139" y="124"/>
                  </a:cubicBezTo>
                  <a:cubicBezTo>
                    <a:pt x="141" y="124"/>
                    <a:pt x="143" y="126"/>
                    <a:pt x="144" y="127"/>
                  </a:cubicBezTo>
                  <a:cubicBezTo>
                    <a:pt x="145" y="130"/>
                    <a:pt x="145" y="132"/>
                    <a:pt x="145" y="135"/>
                  </a:cubicBezTo>
                  <a:cubicBezTo>
                    <a:pt x="139" y="140"/>
                    <a:pt x="142" y="150"/>
                    <a:pt x="136" y="155"/>
                  </a:cubicBezTo>
                  <a:cubicBezTo>
                    <a:pt x="101" y="155"/>
                    <a:pt x="67" y="155"/>
                    <a:pt x="33" y="156"/>
                  </a:cubicBezTo>
                  <a:cubicBezTo>
                    <a:pt x="2" y="156"/>
                    <a:pt x="0" y="159"/>
                    <a:pt x="1" y="127"/>
                  </a:cubicBezTo>
                  <a:cubicBezTo>
                    <a:pt x="12" y="126"/>
                    <a:pt x="20" y="118"/>
                    <a:pt x="30" y="118"/>
                  </a:cubicBezTo>
                  <a:cubicBezTo>
                    <a:pt x="35" y="118"/>
                    <a:pt x="37" y="114"/>
                    <a:pt x="40" y="111"/>
                  </a:cubicBezTo>
                  <a:cubicBezTo>
                    <a:pt x="44" y="107"/>
                    <a:pt x="49" y="115"/>
                    <a:pt x="53" y="111"/>
                  </a:cubicBezTo>
                  <a:close/>
                </a:path>
              </a:pathLst>
            </a:custGeom>
            <a:solidFill>
              <a:srgbClr val="3222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5"/>
            <p:cNvSpPr/>
            <p:nvPr/>
          </p:nvSpPr>
          <p:spPr>
            <a:xfrm>
              <a:off x="2183" y="2050"/>
              <a:ext cx="108" cy="215"/>
            </a:xfrm>
            <a:custGeom>
              <a:avLst/>
              <a:gdLst/>
              <a:ahLst/>
              <a:cxnLst/>
              <a:rect l="l" t="t" r="r" b="b"/>
              <a:pathLst>
                <a:path w="109" h="217" extrusionOk="0">
                  <a:moveTo>
                    <a:pt x="56" y="47"/>
                  </a:moveTo>
                  <a:cubicBezTo>
                    <a:pt x="63" y="33"/>
                    <a:pt x="79" y="22"/>
                    <a:pt x="68" y="3"/>
                  </a:cubicBezTo>
                  <a:cubicBezTo>
                    <a:pt x="73" y="2"/>
                    <a:pt x="78" y="0"/>
                    <a:pt x="80" y="6"/>
                  </a:cubicBezTo>
                  <a:cubicBezTo>
                    <a:pt x="86" y="16"/>
                    <a:pt x="91" y="7"/>
                    <a:pt x="97" y="6"/>
                  </a:cubicBezTo>
                  <a:cubicBezTo>
                    <a:pt x="98" y="9"/>
                    <a:pt x="101" y="9"/>
                    <a:pt x="102" y="12"/>
                  </a:cubicBezTo>
                  <a:cubicBezTo>
                    <a:pt x="102" y="13"/>
                    <a:pt x="102" y="15"/>
                    <a:pt x="101" y="17"/>
                  </a:cubicBezTo>
                  <a:cubicBezTo>
                    <a:pt x="100" y="19"/>
                    <a:pt x="98" y="22"/>
                    <a:pt x="97" y="26"/>
                  </a:cubicBezTo>
                  <a:cubicBezTo>
                    <a:pt x="97" y="30"/>
                    <a:pt x="98" y="33"/>
                    <a:pt x="100" y="37"/>
                  </a:cubicBezTo>
                  <a:cubicBezTo>
                    <a:pt x="104" y="45"/>
                    <a:pt x="109" y="54"/>
                    <a:pt x="108" y="63"/>
                  </a:cubicBezTo>
                  <a:cubicBezTo>
                    <a:pt x="108" y="67"/>
                    <a:pt x="106" y="71"/>
                    <a:pt x="102" y="73"/>
                  </a:cubicBezTo>
                  <a:cubicBezTo>
                    <a:pt x="100" y="73"/>
                    <a:pt x="98" y="73"/>
                    <a:pt x="96" y="73"/>
                  </a:cubicBezTo>
                  <a:cubicBezTo>
                    <a:pt x="95" y="71"/>
                    <a:pt x="94" y="70"/>
                    <a:pt x="93" y="68"/>
                  </a:cubicBezTo>
                  <a:cubicBezTo>
                    <a:pt x="91" y="63"/>
                    <a:pt x="91" y="58"/>
                    <a:pt x="90" y="53"/>
                  </a:cubicBezTo>
                  <a:cubicBezTo>
                    <a:pt x="89" y="50"/>
                    <a:pt x="88" y="47"/>
                    <a:pt x="84" y="47"/>
                  </a:cubicBezTo>
                  <a:cubicBezTo>
                    <a:pt x="74" y="55"/>
                    <a:pt x="69" y="64"/>
                    <a:pt x="72" y="77"/>
                  </a:cubicBezTo>
                  <a:cubicBezTo>
                    <a:pt x="73" y="82"/>
                    <a:pt x="73" y="88"/>
                    <a:pt x="72" y="94"/>
                  </a:cubicBezTo>
                  <a:cubicBezTo>
                    <a:pt x="72" y="96"/>
                    <a:pt x="72" y="98"/>
                    <a:pt x="71" y="100"/>
                  </a:cubicBezTo>
                  <a:cubicBezTo>
                    <a:pt x="60" y="124"/>
                    <a:pt x="47" y="147"/>
                    <a:pt x="36" y="171"/>
                  </a:cubicBezTo>
                  <a:cubicBezTo>
                    <a:pt x="32" y="178"/>
                    <a:pt x="29" y="185"/>
                    <a:pt x="27" y="192"/>
                  </a:cubicBezTo>
                  <a:cubicBezTo>
                    <a:pt x="22" y="200"/>
                    <a:pt x="22" y="210"/>
                    <a:pt x="13" y="216"/>
                  </a:cubicBezTo>
                  <a:cubicBezTo>
                    <a:pt x="7" y="217"/>
                    <a:pt x="4" y="214"/>
                    <a:pt x="1" y="209"/>
                  </a:cubicBezTo>
                  <a:cubicBezTo>
                    <a:pt x="0" y="206"/>
                    <a:pt x="0" y="203"/>
                    <a:pt x="1" y="200"/>
                  </a:cubicBezTo>
                  <a:cubicBezTo>
                    <a:pt x="1" y="196"/>
                    <a:pt x="3" y="193"/>
                    <a:pt x="4" y="190"/>
                  </a:cubicBezTo>
                  <a:cubicBezTo>
                    <a:pt x="7" y="184"/>
                    <a:pt x="10" y="179"/>
                    <a:pt x="13" y="174"/>
                  </a:cubicBezTo>
                  <a:cubicBezTo>
                    <a:pt x="15" y="171"/>
                    <a:pt x="17" y="168"/>
                    <a:pt x="16" y="165"/>
                  </a:cubicBezTo>
                  <a:cubicBezTo>
                    <a:pt x="15" y="162"/>
                    <a:pt x="12" y="160"/>
                    <a:pt x="9" y="159"/>
                  </a:cubicBezTo>
                  <a:cubicBezTo>
                    <a:pt x="6" y="157"/>
                    <a:pt x="3" y="156"/>
                    <a:pt x="4" y="151"/>
                  </a:cubicBezTo>
                  <a:cubicBezTo>
                    <a:pt x="10" y="150"/>
                    <a:pt x="19" y="154"/>
                    <a:pt x="16" y="142"/>
                  </a:cubicBezTo>
                  <a:cubicBezTo>
                    <a:pt x="15" y="136"/>
                    <a:pt x="18" y="132"/>
                    <a:pt x="21" y="128"/>
                  </a:cubicBezTo>
                  <a:cubicBezTo>
                    <a:pt x="23" y="126"/>
                    <a:pt x="25" y="127"/>
                    <a:pt x="26" y="128"/>
                  </a:cubicBezTo>
                  <a:cubicBezTo>
                    <a:pt x="27" y="131"/>
                    <a:pt x="26" y="135"/>
                    <a:pt x="29" y="139"/>
                  </a:cubicBezTo>
                  <a:cubicBezTo>
                    <a:pt x="41" y="125"/>
                    <a:pt x="45" y="110"/>
                    <a:pt x="41" y="92"/>
                  </a:cubicBezTo>
                  <a:cubicBezTo>
                    <a:pt x="42" y="90"/>
                    <a:pt x="42" y="89"/>
                    <a:pt x="43" y="87"/>
                  </a:cubicBezTo>
                  <a:cubicBezTo>
                    <a:pt x="52" y="84"/>
                    <a:pt x="46" y="79"/>
                    <a:pt x="45" y="75"/>
                  </a:cubicBezTo>
                  <a:cubicBezTo>
                    <a:pt x="41" y="66"/>
                    <a:pt x="40" y="59"/>
                    <a:pt x="46" y="51"/>
                  </a:cubicBezTo>
                  <a:cubicBezTo>
                    <a:pt x="49" y="48"/>
                    <a:pt x="54" y="50"/>
                    <a:pt x="56" y="47"/>
                  </a:cubicBezTo>
                  <a:close/>
                </a:path>
              </a:pathLst>
            </a:custGeom>
            <a:solidFill>
              <a:srgbClr val="2A24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5"/>
            <p:cNvSpPr/>
            <p:nvPr/>
          </p:nvSpPr>
          <p:spPr>
            <a:xfrm>
              <a:off x="2416" y="2136"/>
              <a:ext cx="78" cy="104"/>
            </a:xfrm>
            <a:custGeom>
              <a:avLst/>
              <a:gdLst/>
              <a:ahLst/>
              <a:cxnLst/>
              <a:rect l="l" t="t" r="r" b="b"/>
              <a:pathLst>
                <a:path w="79" h="105" extrusionOk="0">
                  <a:moveTo>
                    <a:pt x="73" y="81"/>
                  </a:moveTo>
                  <a:cubicBezTo>
                    <a:pt x="75" y="88"/>
                    <a:pt x="70" y="90"/>
                    <a:pt x="65" y="92"/>
                  </a:cubicBezTo>
                  <a:cubicBezTo>
                    <a:pt x="53" y="105"/>
                    <a:pt x="39" y="95"/>
                    <a:pt x="27" y="95"/>
                  </a:cubicBezTo>
                  <a:cubicBezTo>
                    <a:pt x="24" y="94"/>
                    <a:pt x="21" y="92"/>
                    <a:pt x="19" y="90"/>
                  </a:cubicBezTo>
                  <a:cubicBezTo>
                    <a:pt x="15" y="83"/>
                    <a:pt x="13" y="76"/>
                    <a:pt x="10" y="68"/>
                  </a:cubicBezTo>
                  <a:cubicBezTo>
                    <a:pt x="8" y="61"/>
                    <a:pt x="9" y="52"/>
                    <a:pt x="6" y="44"/>
                  </a:cubicBezTo>
                  <a:cubicBezTo>
                    <a:pt x="4" y="38"/>
                    <a:pt x="1" y="33"/>
                    <a:pt x="0" y="27"/>
                  </a:cubicBezTo>
                  <a:cubicBezTo>
                    <a:pt x="0" y="22"/>
                    <a:pt x="2" y="19"/>
                    <a:pt x="6" y="18"/>
                  </a:cubicBezTo>
                  <a:cubicBezTo>
                    <a:pt x="22" y="20"/>
                    <a:pt x="31" y="29"/>
                    <a:pt x="37" y="42"/>
                  </a:cubicBezTo>
                  <a:cubicBezTo>
                    <a:pt x="38" y="46"/>
                    <a:pt x="39" y="50"/>
                    <a:pt x="39" y="53"/>
                  </a:cubicBezTo>
                  <a:cubicBezTo>
                    <a:pt x="39" y="58"/>
                    <a:pt x="38" y="63"/>
                    <a:pt x="39" y="65"/>
                  </a:cubicBezTo>
                  <a:cubicBezTo>
                    <a:pt x="37" y="63"/>
                    <a:pt x="40" y="58"/>
                    <a:pt x="39" y="53"/>
                  </a:cubicBezTo>
                  <a:cubicBezTo>
                    <a:pt x="39" y="47"/>
                    <a:pt x="40" y="40"/>
                    <a:pt x="41" y="34"/>
                  </a:cubicBezTo>
                  <a:cubicBezTo>
                    <a:pt x="44" y="28"/>
                    <a:pt x="42" y="20"/>
                    <a:pt x="48" y="15"/>
                  </a:cubicBezTo>
                  <a:cubicBezTo>
                    <a:pt x="53" y="11"/>
                    <a:pt x="58" y="6"/>
                    <a:pt x="65" y="3"/>
                  </a:cubicBezTo>
                  <a:cubicBezTo>
                    <a:pt x="78" y="0"/>
                    <a:pt x="72" y="10"/>
                    <a:pt x="73" y="16"/>
                  </a:cubicBezTo>
                  <a:cubicBezTo>
                    <a:pt x="73" y="17"/>
                    <a:pt x="73" y="19"/>
                    <a:pt x="73" y="20"/>
                  </a:cubicBezTo>
                  <a:cubicBezTo>
                    <a:pt x="69" y="26"/>
                    <a:pt x="69" y="32"/>
                    <a:pt x="71" y="38"/>
                  </a:cubicBezTo>
                  <a:cubicBezTo>
                    <a:pt x="69" y="43"/>
                    <a:pt x="76" y="47"/>
                    <a:pt x="73" y="53"/>
                  </a:cubicBezTo>
                  <a:cubicBezTo>
                    <a:pt x="75" y="55"/>
                    <a:pt x="76" y="57"/>
                    <a:pt x="77" y="59"/>
                  </a:cubicBezTo>
                  <a:cubicBezTo>
                    <a:pt x="76" y="67"/>
                    <a:pt x="79" y="75"/>
                    <a:pt x="73" y="81"/>
                  </a:cubicBezTo>
                  <a:close/>
                </a:path>
              </a:pathLst>
            </a:custGeom>
            <a:solidFill>
              <a:srgbClr val="86B8C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5"/>
            <p:cNvSpPr/>
            <p:nvPr/>
          </p:nvSpPr>
          <p:spPr>
            <a:xfrm>
              <a:off x="2247" y="2396"/>
              <a:ext cx="104" cy="82"/>
            </a:xfrm>
            <a:custGeom>
              <a:avLst/>
              <a:gdLst/>
              <a:ahLst/>
              <a:cxnLst/>
              <a:rect l="l" t="t" r="r" b="b"/>
              <a:pathLst>
                <a:path w="105" h="83" extrusionOk="0">
                  <a:moveTo>
                    <a:pt x="62" y="34"/>
                  </a:moveTo>
                  <a:cubicBezTo>
                    <a:pt x="59" y="40"/>
                    <a:pt x="55" y="45"/>
                    <a:pt x="52" y="50"/>
                  </a:cubicBezTo>
                  <a:cubicBezTo>
                    <a:pt x="47" y="53"/>
                    <a:pt x="44" y="57"/>
                    <a:pt x="45" y="64"/>
                  </a:cubicBezTo>
                  <a:cubicBezTo>
                    <a:pt x="37" y="67"/>
                    <a:pt x="38" y="83"/>
                    <a:pt x="24" y="76"/>
                  </a:cubicBezTo>
                  <a:cubicBezTo>
                    <a:pt x="21" y="82"/>
                    <a:pt x="15" y="79"/>
                    <a:pt x="10" y="80"/>
                  </a:cubicBezTo>
                  <a:cubicBezTo>
                    <a:pt x="3" y="76"/>
                    <a:pt x="0" y="71"/>
                    <a:pt x="4" y="62"/>
                  </a:cubicBezTo>
                  <a:cubicBezTo>
                    <a:pt x="9" y="53"/>
                    <a:pt x="18" y="45"/>
                    <a:pt x="22" y="34"/>
                  </a:cubicBezTo>
                  <a:cubicBezTo>
                    <a:pt x="25" y="28"/>
                    <a:pt x="30" y="24"/>
                    <a:pt x="33" y="18"/>
                  </a:cubicBezTo>
                  <a:cubicBezTo>
                    <a:pt x="39" y="9"/>
                    <a:pt x="47" y="2"/>
                    <a:pt x="58" y="1"/>
                  </a:cubicBezTo>
                  <a:cubicBezTo>
                    <a:pt x="68" y="1"/>
                    <a:pt x="77" y="0"/>
                    <a:pt x="87" y="3"/>
                  </a:cubicBezTo>
                  <a:cubicBezTo>
                    <a:pt x="93" y="5"/>
                    <a:pt x="98" y="9"/>
                    <a:pt x="102" y="14"/>
                  </a:cubicBezTo>
                  <a:cubicBezTo>
                    <a:pt x="105" y="20"/>
                    <a:pt x="105" y="25"/>
                    <a:pt x="102" y="30"/>
                  </a:cubicBezTo>
                  <a:cubicBezTo>
                    <a:pt x="96" y="35"/>
                    <a:pt x="91" y="39"/>
                    <a:pt x="84" y="3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77" y="27"/>
                    <a:pt x="69" y="30"/>
                    <a:pt x="62" y="34"/>
                  </a:cubicBezTo>
                  <a:close/>
                </a:path>
              </a:pathLst>
            </a:custGeom>
            <a:solidFill>
              <a:srgbClr val="87B7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5"/>
            <p:cNvSpPr/>
            <p:nvPr/>
          </p:nvSpPr>
          <p:spPr>
            <a:xfrm>
              <a:off x="2046" y="2084"/>
              <a:ext cx="87" cy="80"/>
            </a:xfrm>
            <a:custGeom>
              <a:avLst/>
              <a:gdLst/>
              <a:ahLst/>
              <a:cxnLst/>
              <a:rect l="l" t="t" r="r" b="b"/>
              <a:pathLst>
                <a:path w="88" h="80" extrusionOk="0">
                  <a:moveTo>
                    <a:pt x="81" y="36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70" y="41"/>
                    <a:pt x="57" y="34"/>
                    <a:pt x="46" y="41"/>
                  </a:cubicBezTo>
                  <a:cubicBezTo>
                    <a:pt x="35" y="47"/>
                    <a:pt x="34" y="57"/>
                    <a:pt x="37" y="68"/>
                  </a:cubicBezTo>
                  <a:cubicBezTo>
                    <a:pt x="41" y="70"/>
                    <a:pt x="45" y="72"/>
                    <a:pt x="41" y="78"/>
                  </a:cubicBezTo>
                  <a:cubicBezTo>
                    <a:pt x="34" y="80"/>
                    <a:pt x="28" y="79"/>
                    <a:pt x="21" y="76"/>
                  </a:cubicBezTo>
                  <a:cubicBezTo>
                    <a:pt x="20" y="76"/>
                    <a:pt x="19" y="75"/>
                    <a:pt x="18" y="74"/>
                  </a:cubicBezTo>
                  <a:cubicBezTo>
                    <a:pt x="16" y="68"/>
                    <a:pt x="11" y="62"/>
                    <a:pt x="10" y="56"/>
                  </a:cubicBezTo>
                  <a:cubicBezTo>
                    <a:pt x="11" y="39"/>
                    <a:pt x="0" y="20"/>
                    <a:pt x="22" y="8"/>
                  </a:cubicBezTo>
                  <a:cubicBezTo>
                    <a:pt x="38" y="6"/>
                    <a:pt x="54" y="0"/>
                    <a:pt x="70" y="9"/>
                  </a:cubicBezTo>
                  <a:cubicBezTo>
                    <a:pt x="79" y="15"/>
                    <a:pt x="88" y="19"/>
                    <a:pt x="85" y="32"/>
                  </a:cubicBezTo>
                  <a:cubicBezTo>
                    <a:pt x="84" y="34"/>
                    <a:pt x="83" y="35"/>
                    <a:pt x="81" y="36"/>
                  </a:cubicBezTo>
                  <a:close/>
                </a:path>
              </a:pathLst>
            </a:custGeom>
            <a:solidFill>
              <a:srgbClr val="85B7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5"/>
            <p:cNvSpPr/>
            <p:nvPr/>
          </p:nvSpPr>
          <p:spPr>
            <a:xfrm>
              <a:off x="2070" y="2036"/>
              <a:ext cx="79" cy="85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8" y="81"/>
                  </a:moveTo>
                  <a:cubicBezTo>
                    <a:pt x="61" y="70"/>
                    <a:pt x="48" y="68"/>
                    <a:pt x="45" y="60"/>
                  </a:cubicBezTo>
                  <a:cubicBezTo>
                    <a:pt x="33" y="56"/>
                    <a:pt x="20" y="54"/>
                    <a:pt x="14" y="40"/>
                  </a:cubicBezTo>
                  <a:cubicBezTo>
                    <a:pt x="10" y="39"/>
                    <a:pt x="6" y="38"/>
                    <a:pt x="6" y="34"/>
                  </a:cubicBezTo>
                  <a:cubicBezTo>
                    <a:pt x="10" y="25"/>
                    <a:pt x="0" y="17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14" y="0"/>
                    <a:pt x="20" y="9"/>
                    <a:pt x="26" y="9"/>
                  </a:cubicBezTo>
                  <a:cubicBezTo>
                    <a:pt x="45" y="6"/>
                    <a:pt x="52" y="21"/>
                    <a:pt x="62" y="32"/>
                  </a:cubicBezTo>
                  <a:cubicBezTo>
                    <a:pt x="68" y="42"/>
                    <a:pt x="70" y="54"/>
                    <a:pt x="75" y="65"/>
                  </a:cubicBezTo>
                  <a:cubicBezTo>
                    <a:pt x="76" y="72"/>
                    <a:pt x="80" y="78"/>
                    <a:pt x="72" y="84"/>
                  </a:cubicBezTo>
                  <a:cubicBezTo>
                    <a:pt x="67" y="86"/>
                    <a:pt x="62" y="85"/>
                    <a:pt x="58" y="81"/>
                  </a:cubicBezTo>
                  <a:close/>
                </a:path>
              </a:pathLst>
            </a:custGeom>
            <a:solidFill>
              <a:srgbClr val="87B8C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5"/>
            <p:cNvSpPr/>
            <p:nvPr/>
          </p:nvSpPr>
          <p:spPr>
            <a:xfrm>
              <a:off x="2061" y="2198"/>
              <a:ext cx="53" cy="139"/>
            </a:xfrm>
            <a:custGeom>
              <a:avLst/>
              <a:gdLst/>
              <a:ahLst/>
              <a:cxnLst/>
              <a:rect l="l" t="t" r="r" b="b"/>
              <a:pathLst>
                <a:path w="53" h="140" extrusionOk="0">
                  <a:moveTo>
                    <a:pt x="7" y="129"/>
                  </a:moveTo>
                  <a:cubicBezTo>
                    <a:pt x="6" y="127"/>
                    <a:pt x="5" y="126"/>
                    <a:pt x="3" y="125"/>
                  </a:cubicBezTo>
                  <a:cubicBezTo>
                    <a:pt x="0" y="117"/>
                    <a:pt x="0" y="109"/>
                    <a:pt x="3" y="101"/>
                  </a:cubicBezTo>
                  <a:cubicBezTo>
                    <a:pt x="10" y="84"/>
                    <a:pt x="13" y="66"/>
                    <a:pt x="27" y="53"/>
                  </a:cubicBezTo>
                  <a:cubicBezTo>
                    <a:pt x="27" y="46"/>
                    <a:pt x="30" y="40"/>
                    <a:pt x="30" y="33"/>
                  </a:cubicBezTo>
                  <a:cubicBezTo>
                    <a:pt x="32" y="26"/>
                    <a:pt x="32" y="19"/>
                    <a:pt x="29" y="11"/>
                  </a:cubicBezTo>
                  <a:cubicBezTo>
                    <a:pt x="30" y="7"/>
                    <a:pt x="27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40" y="4"/>
                    <a:pt x="45" y="7"/>
                    <a:pt x="48" y="13"/>
                  </a:cubicBezTo>
                  <a:cubicBezTo>
                    <a:pt x="50" y="17"/>
                    <a:pt x="51" y="22"/>
                    <a:pt x="52" y="27"/>
                  </a:cubicBezTo>
                  <a:cubicBezTo>
                    <a:pt x="53" y="37"/>
                    <a:pt x="51" y="47"/>
                    <a:pt x="49" y="57"/>
                  </a:cubicBezTo>
                  <a:cubicBezTo>
                    <a:pt x="48" y="65"/>
                    <a:pt x="47" y="73"/>
                    <a:pt x="42" y="80"/>
                  </a:cubicBezTo>
                  <a:cubicBezTo>
                    <a:pt x="39" y="85"/>
                    <a:pt x="34" y="89"/>
                    <a:pt x="32" y="96"/>
                  </a:cubicBezTo>
                  <a:cubicBezTo>
                    <a:pt x="30" y="101"/>
                    <a:pt x="28" y="107"/>
                    <a:pt x="29" y="112"/>
                  </a:cubicBezTo>
                  <a:cubicBezTo>
                    <a:pt x="28" y="120"/>
                    <a:pt x="29" y="129"/>
                    <a:pt x="25" y="136"/>
                  </a:cubicBezTo>
                  <a:cubicBezTo>
                    <a:pt x="23" y="139"/>
                    <a:pt x="20" y="140"/>
                    <a:pt x="17" y="139"/>
                  </a:cubicBezTo>
                  <a:cubicBezTo>
                    <a:pt x="11" y="138"/>
                    <a:pt x="9" y="133"/>
                    <a:pt x="7" y="129"/>
                  </a:cubicBezTo>
                  <a:close/>
                </a:path>
              </a:pathLst>
            </a:custGeom>
            <a:solidFill>
              <a:srgbClr val="88B6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5"/>
            <p:cNvSpPr/>
            <p:nvPr/>
          </p:nvSpPr>
          <p:spPr>
            <a:xfrm>
              <a:off x="2427" y="2251"/>
              <a:ext cx="52" cy="78"/>
            </a:xfrm>
            <a:custGeom>
              <a:avLst/>
              <a:gdLst/>
              <a:ahLst/>
              <a:cxnLst/>
              <a:rect l="l" t="t" r="r" b="b"/>
              <a:pathLst>
                <a:path w="52" h="79" extrusionOk="0">
                  <a:moveTo>
                    <a:pt x="30" y="68"/>
                  </a:moveTo>
                  <a:cubicBezTo>
                    <a:pt x="30" y="70"/>
                    <a:pt x="29" y="71"/>
                    <a:pt x="29" y="73"/>
                  </a:cubicBezTo>
                  <a:cubicBezTo>
                    <a:pt x="23" y="77"/>
                    <a:pt x="18" y="79"/>
                    <a:pt x="12" y="72"/>
                  </a:cubicBezTo>
                  <a:cubicBezTo>
                    <a:pt x="6" y="67"/>
                    <a:pt x="2" y="60"/>
                    <a:pt x="1" y="52"/>
                  </a:cubicBezTo>
                  <a:cubicBezTo>
                    <a:pt x="1" y="44"/>
                    <a:pt x="1" y="36"/>
                    <a:pt x="0" y="28"/>
                  </a:cubicBezTo>
                  <a:cubicBezTo>
                    <a:pt x="2" y="17"/>
                    <a:pt x="10" y="11"/>
                    <a:pt x="18" y="6"/>
                  </a:cubicBezTo>
                  <a:cubicBezTo>
                    <a:pt x="27" y="2"/>
                    <a:pt x="37" y="3"/>
                    <a:pt x="46" y="0"/>
                  </a:cubicBezTo>
                  <a:cubicBezTo>
                    <a:pt x="49" y="0"/>
                    <a:pt x="50" y="2"/>
                    <a:pt x="50" y="4"/>
                  </a:cubicBezTo>
                  <a:cubicBezTo>
                    <a:pt x="51" y="6"/>
                    <a:pt x="52" y="7"/>
                    <a:pt x="52" y="9"/>
                  </a:cubicBezTo>
                  <a:cubicBezTo>
                    <a:pt x="52" y="14"/>
                    <a:pt x="50" y="18"/>
                    <a:pt x="49" y="23"/>
                  </a:cubicBezTo>
                  <a:cubicBezTo>
                    <a:pt x="46" y="33"/>
                    <a:pt x="48" y="44"/>
                    <a:pt x="43" y="53"/>
                  </a:cubicBezTo>
                  <a:cubicBezTo>
                    <a:pt x="40" y="59"/>
                    <a:pt x="33" y="62"/>
                    <a:pt x="30" y="68"/>
                  </a:cubicBezTo>
                  <a:close/>
                </a:path>
              </a:pathLst>
            </a:custGeom>
            <a:solidFill>
              <a:srgbClr val="84B5B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5"/>
            <p:cNvSpPr/>
            <p:nvPr/>
          </p:nvSpPr>
          <p:spPr>
            <a:xfrm>
              <a:off x="2469" y="2255"/>
              <a:ext cx="35" cy="88"/>
            </a:xfrm>
            <a:custGeom>
              <a:avLst/>
              <a:gdLst/>
              <a:ahLst/>
              <a:cxnLst/>
              <a:rect l="l" t="t" r="r" b="b"/>
              <a:pathLst>
                <a:path w="36" h="89" extrusionOk="0">
                  <a:moveTo>
                    <a:pt x="4" y="16"/>
                  </a:moveTo>
                  <a:cubicBezTo>
                    <a:pt x="5" y="12"/>
                    <a:pt x="7" y="8"/>
                    <a:pt x="8" y="3"/>
                  </a:cubicBezTo>
                  <a:cubicBezTo>
                    <a:pt x="14" y="0"/>
                    <a:pt x="17" y="4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11"/>
                    <a:pt x="28" y="16"/>
                    <a:pt x="32" y="20"/>
                  </a:cubicBezTo>
                  <a:cubicBezTo>
                    <a:pt x="36" y="31"/>
                    <a:pt x="32" y="41"/>
                    <a:pt x="29" y="51"/>
                  </a:cubicBezTo>
                  <a:cubicBezTo>
                    <a:pt x="23" y="56"/>
                    <a:pt x="23" y="63"/>
                    <a:pt x="21" y="70"/>
                  </a:cubicBezTo>
                  <a:cubicBezTo>
                    <a:pt x="20" y="73"/>
                    <a:pt x="20" y="78"/>
                    <a:pt x="19" y="81"/>
                  </a:cubicBezTo>
                  <a:cubicBezTo>
                    <a:pt x="19" y="85"/>
                    <a:pt x="17" y="88"/>
                    <a:pt x="14" y="88"/>
                  </a:cubicBezTo>
                  <a:cubicBezTo>
                    <a:pt x="10" y="89"/>
                    <a:pt x="8" y="86"/>
                    <a:pt x="6" y="83"/>
                  </a:cubicBezTo>
                  <a:cubicBezTo>
                    <a:pt x="0" y="71"/>
                    <a:pt x="0" y="59"/>
                    <a:pt x="1" y="46"/>
                  </a:cubicBezTo>
                  <a:cubicBezTo>
                    <a:pt x="4" y="36"/>
                    <a:pt x="0" y="26"/>
                    <a:pt x="4" y="16"/>
                  </a:cubicBezTo>
                  <a:close/>
                </a:path>
              </a:pathLst>
            </a:custGeom>
            <a:solidFill>
              <a:srgbClr val="87BAC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5"/>
            <p:cNvSpPr/>
            <p:nvPr/>
          </p:nvSpPr>
          <p:spPr>
            <a:xfrm>
              <a:off x="2430" y="2037"/>
              <a:ext cx="44" cy="61"/>
            </a:xfrm>
            <a:custGeom>
              <a:avLst/>
              <a:gdLst/>
              <a:ahLst/>
              <a:cxnLst/>
              <a:rect l="l" t="t" r="r" b="b"/>
              <a:pathLst>
                <a:path w="44" h="62" extrusionOk="0">
                  <a:moveTo>
                    <a:pt x="7" y="24"/>
                  </a:moveTo>
                  <a:cubicBezTo>
                    <a:pt x="5" y="20"/>
                    <a:pt x="4" y="17"/>
                    <a:pt x="3" y="13"/>
                  </a:cubicBezTo>
                  <a:cubicBezTo>
                    <a:pt x="1" y="10"/>
                    <a:pt x="0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6" y="3"/>
                    <a:pt x="19" y="6"/>
                    <a:pt x="23" y="9"/>
                  </a:cubicBezTo>
                  <a:cubicBezTo>
                    <a:pt x="31" y="12"/>
                    <a:pt x="37" y="17"/>
                    <a:pt x="40" y="26"/>
                  </a:cubicBezTo>
                  <a:cubicBezTo>
                    <a:pt x="41" y="30"/>
                    <a:pt x="42" y="34"/>
                    <a:pt x="43" y="37"/>
                  </a:cubicBezTo>
                  <a:cubicBezTo>
                    <a:pt x="44" y="42"/>
                    <a:pt x="44" y="47"/>
                    <a:pt x="43" y="52"/>
                  </a:cubicBezTo>
                  <a:cubicBezTo>
                    <a:pt x="42" y="54"/>
                    <a:pt x="41" y="56"/>
                    <a:pt x="40" y="57"/>
                  </a:cubicBezTo>
                  <a:cubicBezTo>
                    <a:pt x="35" y="62"/>
                    <a:pt x="28" y="57"/>
                    <a:pt x="23" y="60"/>
                  </a:cubicBezTo>
                  <a:cubicBezTo>
                    <a:pt x="12" y="57"/>
                    <a:pt x="11" y="47"/>
                    <a:pt x="7" y="39"/>
                  </a:cubicBezTo>
                  <a:cubicBezTo>
                    <a:pt x="6" y="34"/>
                    <a:pt x="8" y="29"/>
                    <a:pt x="7" y="24"/>
                  </a:cubicBezTo>
                  <a:close/>
                </a:path>
              </a:pathLst>
            </a:custGeom>
            <a:solidFill>
              <a:srgbClr val="86B4B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5"/>
            <p:cNvSpPr/>
            <p:nvPr/>
          </p:nvSpPr>
          <p:spPr>
            <a:xfrm>
              <a:off x="2299" y="2040"/>
              <a:ext cx="65" cy="35"/>
            </a:xfrm>
            <a:custGeom>
              <a:avLst/>
              <a:gdLst/>
              <a:ahLst/>
              <a:cxnLst/>
              <a:rect l="l" t="t" r="r" b="b"/>
              <a:pathLst>
                <a:path w="65" h="35" extrusionOk="0">
                  <a:moveTo>
                    <a:pt x="56" y="1"/>
                  </a:moveTo>
                  <a:cubicBezTo>
                    <a:pt x="56" y="0"/>
                    <a:pt x="57" y="0"/>
                    <a:pt x="58" y="1"/>
                  </a:cubicBezTo>
                  <a:cubicBezTo>
                    <a:pt x="62" y="2"/>
                    <a:pt x="65" y="4"/>
                    <a:pt x="63" y="9"/>
                  </a:cubicBezTo>
                  <a:cubicBezTo>
                    <a:pt x="64" y="23"/>
                    <a:pt x="52" y="25"/>
                    <a:pt x="43" y="29"/>
                  </a:cubicBezTo>
                  <a:cubicBezTo>
                    <a:pt x="38" y="34"/>
                    <a:pt x="31" y="35"/>
                    <a:pt x="25" y="34"/>
                  </a:cubicBezTo>
                  <a:cubicBezTo>
                    <a:pt x="21" y="34"/>
                    <a:pt x="18" y="33"/>
                    <a:pt x="16" y="31"/>
                  </a:cubicBezTo>
                  <a:cubicBezTo>
                    <a:pt x="10" y="26"/>
                    <a:pt x="0" y="25"/>
                    <a:pt x="2" y="14"/>
                  </a:cubicBezTo>
                  <a:cubicBezTo>
                    <a:pt x="7" y="10"/>
                    <a:pt x="13" y="6"/>
                    <a:pt x="20" y="5"/>
                  </a:cubicBezTo>
                  <a:cubicBezTo>
                    <a:pt x="24" y="4"/>
                    <a:pt x="28" y="3"/>
                    <a:pt x="31" y="2"/>
                  </a:cubicBezTo>
                  <a:cubicBezTo>
                    <a:pt x="36" y="5"/>
                    <a:pt x="42" y="6"/>
                    <a:pt x="48" y="5"/>
                  </a:cubicBezTo>
                  <a:cubicBezTo>
                    <a:pt x="51" y="5"/>
                    <a:pt x="53" y="3"/>
                    <a:pt x="56" y="1"/>
                  </a:cubicBezTo>
                  <a:close/>
                </a:path>
              </a:pathLst>
            </a:custGeom>
            <a:solidFill>
              <a:srgbClr val="86B0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5"/>
            <p:cNvSpPr/>
            <p:nvPr/>
          </p:nvSpPr>
          <p:spPr>
            <a:xfrm>
              <a:off x="2473" y="2043"/>
              <a:ext cx="32" cy="60"/>
            </a:xfrm>
            <a:custGeom>
              <a:avLst/>
              <a:gdLst/>
              <a:ahLst/>
              <a:cxnLst/>
              <a:rect l="l" t="t" r="r" b="b"/>
              <a:pathLst>
                <a:path w="33" h="61" extrusionOk="0">
                  <a:moveTo>
                    <a:pt x="28" y="12"/>
                  </a:moveTo>
                  <a:cubicBezTo>
                    <a:pt x="30" y="15"/>
                    <a:pt x="31" y="18"/>
                    <a:pt x="33" y="21"/>
                  </a:cubicBezTo>
                  <a:cubicBezTo>
                    <a:pt x="30" y="28"/>
                    <a:pt x="33" y="35"/>
                    <a:pt x="30" y="42"/>
                  </a:cubicBezTo>
                  <a:cubicBezTo>
                    <a:pt x="25" y="48"/>
                    <a:pt x="19" y="54"/>
                    <a:pt x="13" y="59"/>
                  </a:cubicBezTo>
                  <a:cubicBezTo>
                    <a:pt x="11" y="60"/>
                    <a:pt x="8" y="61"/>
                    <a:pt x="6" y="60"/>
                  </a:cubicBezTo>
                  <a:cubicBezTo>
                    <a:pt x="4" y="59"/>
                    <a:pt x="2" y="58"/>
                    <a:pt x="1" y="57"/>
                  </a:cubicBezTo>
                  <a:cubicBezTo>
                    <a:pt x="1" y="55"/>
                    <a:pt x="0" y="53"/>
                    <a:pt x="0" y="51"/>
                  </a:cubicBezTo>
                  <a:cubicBezTo>
                    <a:pt x="0" y="45"/>
                    <a:pt x="0" y="40"/>
                    <a:pt x="0" y="34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4" y="13"/>
                    <a:pt x="7" y="9"/>
                    <a:pt x="10" y="7"/>
                  </a:cubicBezTo>
                  <a:cubicBezTo>
                    <a:pt x="15" y="3"/>
                    <a:pt x="20" y="0"/>
                    <a:pt x="27" y="1"/>
                  </a:cubicBezTo>
                  <a:cubicBezTo>
                    <a:pt x="31" y="4"/>
                    <a:pt x="29" y="8"/>
                    <a:pt x="28" y="12"/>
                  </a:cubicBezTo>
                  <a:close/>
                </a:path>
              </a:pathLst>
            </a:custGeom>
            <a:solidFill>
              <a:srgbClr val="88B9C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5"/>
            <p:cNvSpPr/>
            <p:nvPr/>
          </p:nvSpPr>
          <p:spPr>
            <a:xfrm>
              <a:off x="2134" y="2030"/>
              <a:ext cx="33" cy="65"/>
            </a:xfrm>
            <a:custGeom>
              <a:avLst/>
              <a:gdLst/>
              <a:ahLst/>
              <a:cxnLst/>
              <a:rect l="l" t="t" r="r" b="b"/>
              <a:pathLst>
                <a:path w="33" h="66" extrusionOk="0">
                  <a:moveTo>
                    <a:pt x="5" y="39"/>
                  </a:moveTo>
                  <a:cubicBezTo>
                    <a:pt x="7" y="26"/>
                    <a:pt x="8" y="14"/>
                    <a:pt x="10" y="0"/>
                  </a:cubicBezTo>
                  <a:cubicBezTo>
                    <a:pt x="22" y="5"/>
                    <a:pt x="27" y="13"/>
                    <a:pt x="29" y="24"/>
                  </a:cubicBezTo>
                  <a:cubicBezTo>
                    <a:pt x="25" y="32"/>
                    <a:pt x="33" y="40"/>
                    <a:pt x="27" y="48"/>
                  </a:cubicBezTo>
                  <a:cubicBezTo>
                    <a:pt x="21" y="55"/>
                    <a:pt x="19" y="66"/>
                    <a:pt x="6" y="64"/>
                  </a:cubicBezTo>
                  <a:cubicBezTo>
                    <a:pt x="2" y="56"/>
                    <a:pt x="0" y="47"/>
                    <a:pt x="5" y="39"/>
                  </a:cubicBezTo>
                  <a:close/>
                </a:path>
              </a:pathLst>
            </a:custGeom>
            <a:solidFill>
              <a:srgbClr val="83ACB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5"/>
            <p:cNvSpPr/>
            <p:nvPr/>
          </p:nvSpPr>
          <p:spPr>
            <a:xfrm>
              <a:off x="2058" y="2343"/>
              <a:ext cx="27" cy="78"/>
            </a:xfrm>
            <a:custGeom>
              <a:avLst/>
              <a:gdLst/>
              <a:ahLst/>
              <a:cxnLst/>
              <a:rect l="l" t="t" r="r" b="b"/>
              <a:pathLst>
                <a:path w="27" h="78" extrusionOk="0">
                  <a:moveTo>
                    <a:pt x="27" y="4"/>
                  </a:moveTo>
                  <a:cubicBezTo>
                    <a:pt x="21" y="14"/>
                    <a:pt x="22" y="24"/>
                    <a:pt x="22" y="35"/>
                  </a:cubicBezTo>
                  <a:cubicBezTo>
                    <a:pt x="22" y="41"/>
                    <a:pt x="21" y="47"/>
                    <a:pt x="22" y="52"/>
                  </a:cubicBezTo>
                  <a:cubicBezTo>
                    <a:pt x="22" y="56"/>
                    <a:pt x="22" y="60"/>
                    <a:pt x="21" y="63"/>
                  </a:cubicBezTo>
                  <a:cubicBezTo>
                    <a:pt x="20" y="67"/>
                    <a:pt x="18" y="72"/>
                    <a:pt x="15" y="75"/>
                  </a:cubicBezTo>
                  <a:cubicBezTo>
                    <a:pt x="0" y="78"/>
                    <a:pt x="9" y="63"/>
                    <a:pt x="3" y="58"/>
                  </a:cubicBezTo>
                  <a:cubicBezTo>
                    <a:pt x="0" y="50"/>
                    <a:pt x="9" y="43"/>
                    <a:pt x="6" y="35"/>
                  </a:cubicBezTo>
                  <a:cubicBezTo>
                    <a:pt x="3" y="30"/>
                    <a:pt x="5" y="24"/>
                    <a:pt x="5" y="19"/>
                  </a:cubicBezTo>
                  <a:cubicBezTo>
                    <a:pt x="5" y="17"/>
                    <a:pt x="6" y="15"/>
                    <a:pt x="7" y="14"/>
                  </a:cubicBezTo>
                  <a:cubicBezTo>
                    <a:pt x="8" y="10"/>
                    <a:pt x="9" y="7"/>
                    <a:pt x="12" y="4"/>
                  </a:cubicBezTo>
                  <a:cubicBezTo>
                    <a:pt x="13" y="2"/>
                    <a:pt x="15" y="1"/>
                    <a:pt x="16" y="0"/>
                  </a:cubicBezTo>
                  <a:cubicBezTo>
                    <a:pt x="20" y="0"/>
                    <a:pt x="24" y="0"/>
                    <a:pt x="27" y="4"/>
                  </a:cubicBezTo>
                  <a:close/>
                </a:path>
              </a:pathLst>
            </a:custGeom>
            <a:solidFill>
              <a:srgbClr val="85A2A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5"/>
            <p:cNvSpPr/>
            <p:nvPr/>
          </p:nvSpPr>
          <p:spPr>
            <a:xfrm>
              <a:off x="2411" y="2304"/>
              <a:ext cx="31" cy="72"/>
            </a:xfrm>
            <a:custGeom>
              <a:avLst/>
              <a:gdLst/>
              <a:ahLst/>
              <a:cxnLst/>
              <a:rect l="l" t="t" r="r" b="b"/>
              <a:pathLst>
                <a:path w="31" h="73" extrusionOk="0">
                  <a:moveTo>
                    <a:pt x="18" y="43"/>
                  </a:moveTo>
                  <a:cubicBezTo>
                    <a:pt x="19" y="51"/>
                    <a:pt x="31" y="57"/>
                    <a:pt x="23" y="66"/>
                  </a:cubicBezTo>
                  <a:cubicBezTo>
                    <a:pt x="17" y="73"/>
                    <a:pt x="11" y="70"/>
                    <a:pt x="6" y="67"/>
                  </a:cubicBezTo>
                  <a:cubicBezTo>
                    <a:pt x="0" y="64"/>
                    <a:pt x="0" y="59"/>
                    <a:pt x="1" y="53"/>
                  </a:cubicBezTo>
                  <a:cubicBezTo>
                    <a:pt x="1" y="46"/>
                    <a:pt x="1" y="38"/>
                    <a:pt x="1" y="30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0" y="20"/>
                    <a:pt x="0" y="16"/>
                    <a:pt x="2" y="13"/>
                  </a:cubicBezTo>
                  <a:cubicBezTo>
                    <a:pt x="7" y="9"/>
                    <a:pt x="11" y="0"/>
                    <a:pt x="18" y="4"/>
                  </a:cubicBezTo>
                  <a:cubicBezTo>
                    <a:pt x="25" y="9"/>
                    <a:pt x="21" y="18"/>
                    <a:pt x="20" y="24"/>
                  </a:cubicBezTo>
                  <a:cubicBezTo>
                    <a:pt x="19" y="31"/>
                    <a:pt x="22" y="37"/>
                    <a:pt x="18" y="43"/>
                  </a:cubicBezTo>
                  <a:close/>
                </a:path>
              </a:pathLst>
            </a:custGeom>
            <a:solidFill>
              <a:srgbClr val="85AA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5"/>
            <p:cNvSpPr/>
            <p:nvPr/>
          </p:nvSpPr>
          <p:spPr>
            <a:xfrm>
              <a:off x="2439" y="2398"/>
              <a:ext cx="64" cy="33"/>
            </a:xfrm>
            <a:custGeom>
              <a:avLst/>
              <a:gdLst/>
              <a:ahLst/>
              <a:cxnLst/>
              <a:rect l="l" t="t" r="r" b="b"/>
              <a:pathLst>
                <a:path w="65" h="34" extrusionOk="0">
                  <a:moveTo>
                    <a:pt x="50" y="29"/>
                  </a:moveTo>
                  <a:cubicBezTo>
                    <a:pt x="45" y="29"/>
                    <a:pt x="40" y="29"/>
                    <a:pt x="36" y="28"/>
                  </a:cubicBezTo>
                  <a:cubicBezTo>
                    <a:pt x="30" y="33"/>
                    <a:pt x="23" y="34"/>
                    <a:pt x="16" y="33"/>
                  </a:cubicBezTo>
                  <a:cubicBezTo>
                    <a:pt x="11" y="33"/>
                    <a:pt x="6" y="32"/>
                    <a:pt x="2" y="28"/>
                  </a:cubicBezTo>
                  <a:cubicBezTo>
                    <a:pt x="0" y="21"/>
                    <a:pt x="6" y="19"/>
                    <a:pt x="10" y="19"/>
                  </a:cubicBezTo>
                  <a:cubicBezTo>
                    <a:pt x="20" y="19"/>
                    <a:pt x="26" y="11"/>
                    <a:pt x="33" y="6"/>
                  </a:cubicBezTo>
                  <a:cubicBezTo>
                    <a:pt x="40" y="2"/>
                    <a:pt x="48" y="7"/>
                    <a:pt x="54" y="1"/>
                  </a:cubicBezTo>
                  <a:cubicBezTo>
                    <a:pt x="65" y="0"/>
                    <a:pt x="64" y="6"/>
                    <a:pt x="61" y="13"/>
                  </a:cubicBezTo>
                  <a:cubicBezTo>
                    <a:pt x="58" y="19"/>
                    <a:pt x="54" y="24"/>
                    <a:pt x="50" y="29"/>
                  </a:cubicBezTo>
                  <a:close/>
                </a:path>
              </a:pathLst>
            </a:custGeom>
            <a:solidFill>
              <a:srgbClr val="88B6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5"/>
            <p:cNvSpPr/>
            <p:nvPr/>
          </p:nvSpPr>
          <p:spPr>
            <a:xfrm>
              <a:off x="2374" y="2083"/>
              <a:ext cx="43" cy="34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43" y="13"/>
                  </a:moveTo>
                  <a:cubicBezTo>
                    <a:pt x="40" y="17"/>
                    <a:pt x="37" y="21"/>
                    <a:pt x="35" y="26"/>
                  </a:cubicBezTo>
                  <a:cubicBezTo>
                    <a:pt x="29" y="29"/>
                    <a:pt x="24" y="34"/>
                    <a:pt x="16" y="34"/>
                  </a:cubicBezTo>
                  <a:cubicBezTo>
                    <a:pt x="13" y="33"/>
                    <a:pt x="10" y="33"/>
                    <a:pt x="7" y="32"/>
                  </a:cubicBezTo>
                  <a:cubicBezTo>
                    <a:pt x="4" y="30"/>
                    <a:pt x="2" y="28"/>
                    <a:pt x="1" y="25"/>
                  </a:cubicBezTo>
                  <a:cubicBezTo>
                    <a:pt x="0" y="19"/>
                    <a:pt x="1" y="15"/>
                    <a:pt x="7" y="13"/>
                  </a:cubicBezTo>
                  <a:cubicBezTo>
                    <a:pt x="15" y="8"/>
                    <a:pt x="25" y="8"/>
                    <a:pt x="29" y="0"/>
                  </a:cubicBezTo>
                  <a:cubicBezTo>
                    <a:pt x="37" y="1"/>
                    <a:pt x="38" y="9"/>
                    <a:pt x="43" y="13"/>
                  </a:cubicBezTo>
                  <a:close/>
                </a:path>
              </a:pathLst>
            </a:custGeom>
            <a:solidFill>
              <a:srgbClr val="9EBCC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5"/>
            <p:cNvSpPr/>
            <p:nvPr/>
          </p:nvSpPr>
          <p:spPr>
            <a:xfrm>
              <a:off x="2312" y="2069"/>
              <a:ext cx="52" cy="37"/>
            </a:xfrm>
            <a:custGeom>
              <a:avLst/>
              <a:gdLst/>
              <a:ahLst/>
              <a:cxnLst/>
              <a:rect l="l" t="t" r="r" b="b"/>
              <a:pathLst>
                <a:path w="52" h="38" extrusionOk="0">
                  <a:moveTo>
                    <a:pt x="2" y="0"/>
                  </a:moveTo>
                  <a:cubicBezTo>
                    <a:pt x="5" y="0"/>
                    <a:pt x="8" y="0"/>
                    <a:pt x="11" y="1"/>
                  </a:cubicBezTo>
                  <a:cubicBezTo>
                    <a:pt x="17" y="4"/>
                    <a:pt x="24" y="5"/>
                    <a:pt x="31" y="8"/>
                  </a:cubicBezTo>
                  <a:cubicBezTo>
                    <a:pt x="36" y="11"/>
                    <a:pt x="40" y="16"/>
                    <a:pt x="46" y="16"/>
                  </a:cubicBezTo>
                  <a:cubicBezTo>
                    <a:pt x="48" y="20"/>
                    <a:pt x="52" y="23"/>
                    <a:pt x="52" y="28"/>
                  </a:cubicBezTo>
                  <a:cubicBezTo>
                    <a:pt x="52" y="32"/>
                    <a:pt x="50" y="35"/>
                    <a:pt x="47" y="37"/>
                  </a:cubicBezTo>
                  <a:cubicBezTo>
                    <a:pt x="43" y="38"/>
                    <a:pt x="40" y="37"/>
                    <a:pt x="37" y="34"/>
                  </a:cubicBezTo>
                  <a:cubicBezTo>
                    <a:pt x="34" y="31"/>
                    <a:pt x="32" y="26"/>
                    <a:pt x="28" y="24"/>
                  </a:cubicBezTo>
                  <a:cubicBezTo>
                    <a:pt x="25" y="22"/>
                    <a:pt x="23" y="20"/>
                    <a:pt x="20" y="18"/>
                  </a:cubicBezTo>
                  <a:cubicBezTo>
                    <a:pt x="16" y="16"/>
                    <a:pt x="12" y="14"/>
                    <a:pt x="7" y="12"/>
                  </a:cubicBezTo>
                  <a:cubicBezTo>
                    <a:pt x="3" y="10"/>
                    <a:pt x="0" y="8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9AB0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5"/>
            <p:cNvSpPr/>
            <p:nvPr/>
          </p:nvSpPr>
          <p:spPr>
            <a:xfrm>
              <a:off x="2182" y="2397"/>
              <a:ext cx="32" cy="48"/>
            </a:xfrm>
            <a:custGeom>
              <a:avLst/>
              <a:gdLst/>
              <a:ahLst/>
              <a:cxnLst/>
              <a:rect l="l" t="t" r="r" b="b"/>
              <a:pathLst>
                <a:path w="32" h="49" extrusionOk="0">
                  <a:moveTo>
                    <a:pt x="29" y="14"/>
                  </a:moveTo>
                  <a:cubicBezTo>
                    <a:pt x="32" y="28"/>
                    <a:pt x="21" y="35"/>
                    <a:pt x="16" y="45"/>
                  </a:cubicBezTo>
                  <a:cubicBezTo>
                    <a:pt x="13" y="46"/>
                    <a:pt x="11" y="48"/>
                    <a:pt x="8" y="49"/>
                  </a:cubicBezTo>
                  <a:cubicBezTo>
                    <a:pt x="7" y="49"/>
                    <a:pt x="6" y="49"/>
                    <a:pt x="4" y="48"/>
                  </a:cubicBezTo>
                  <a:cubicBezTo>
                    <a:pt x="0" y="39"/>
                    <a:pt x="7" y="32"/>
                    <a:pt x="10" y="25"/>
                  </a:cubicBezTo>
                  <a:cubicBezTo>
                    <a:pt x="15" y="18"/>
                    <a:pt x="16" y="9"/>
                    <a:pt x="19" y="2"/>
                  </a:cubicBezTo>
                  <a:cubicBezTo>
                    <a:pt x="21" y="0"/>
                    <a:pt x="22" y="0"/>
                    <a:pt x="24" y="0"/>
                  </a:cubicBezTo>
                  <a:cubicBezTo>
                    <a:pt x="26" y="1"/>
                    <a:pt x="28" y="2"/>
                    <a:pt x="29" y="4"/>
                  </a:cubicBezTo>
                  <a:cubicBezTo>
                    <a:pt x="31" y="7"/>
                    <a:pt x="32" y="11"/>
                    <a:pt x="29" y="14"/>
                  </a:cubicBezTo>
                  <a:close/>
                </a:path>
              </a:pathLst>
            </a:custGeom>
            <a:solidFill>
              <a:srgbClr val="859A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5"/>
            <p:cNvSpPr/>
            <p:nvPr/>
          </p:nvSpPr>
          <p:spPr>
            <a:xfrm>
              <a:off x="2210" y="2032"/>
              <a:ext cx="34" cy="22"/>
            </a:xfrm>
            <a:custGeom>
              <a:avLst/>
              <a:gdLst/>
              <a:ahLst/>
              <a:cxnLst/>
              <a:rect l="l" t="t" r="r" b="b"/>
              <a:pathLst>
                <a:path w="34" h="22" extrusionOk="0">
                  <a:moveTo>
                    <a:pt x="34" y="17"/>
                  </a:moveTo>
                  <a:cubicBezTo>
                    <a:pt x="26" y="22"/>
                    <a:pt x="18" y="22"/>
                    <a:pt x="9" y="21"/>
                  </a:cubicBezTo>
                  <a:cubicBezTo>
                    <a:pt x="6" y="18"/>
                    <a:pt x="1" y="18"/>
                    <a:pt x="0" y="13"/>
                  </a:cubicBezTo>
                  <a:cubicBezTo>
                    <a:pt x="16" y="0"/>
                    <a:pt x="31" y="2"/>
                    <a:pt x="34" y="17"/>
                  </a:cubicBezTo>
                  <a:close/>
                </a:path>
              </a:pathLst>
            </a:custGeom>
            <a:solidFill>
              <a:srgbClr val="6972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5"/>
            <p:cNvSpPr/>
            <p:nvPr/>
          </p:nvSpPr>
          <p:spPr>
            <a:xfrm>
              <a:off x="2400" y="2293"/>
              <a:ext cx="41" cy="35"/>
            </a:xfrm>
            <a:custGeom>
              <a:avLst/>
              <a:gdLst/>
              <a:ahLst/>
              <a:cxnLst/>
              <a:rect l="l" t="t" r="r" b="b"/>
              <a:pathLst>
                <a:path w="41" h="36" extrusionOk="0">
                  <a:moveTo>
                    <a:pt x="30" y="34"/>
                  </a:moveTo>
                  <a:cubicBezTo>
                    <a:pt x="30" y="29"/>
                    <a:pt x="30" y="24"/>
                    <a:pt x="30" y="19"/>
                  </a:cubicBezTo>
                  <a:cubicBezTo>
                    <a:pt x="21" y="17"/>
                    <a:pt x="21" y="29"/>
                    <a:pt x="13" y="26"/>
                  </a:cubicBezTo>
                  <a:cubicBezTo>
                    <a:pt x="8" y="26"/>
                    <a:pt x="2" y="27"/>
                    <a:pt x="0" y="19"/>
                  </a:cubicBezTo>
                  <a:cubicBezTo>
                    <a:pt x="7" y="12"/>
                    <a:pt x="18" y="9"/>
                    <a:pt x="24" y="1"/>
                  </a:cubicBezTo>
                  <a:cubicBezTo>
                    <a:pt x="32" y="0"/>
                    <a:pt x="30" y="7"/>
                    <a:pt x="32" y="10"/>
                  </a:cubicBezTo>
                  <a:cubicBezTo>
                    <a:pt x="31" y="18"/>
                    <a:pt x="41" y="22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30"/>
                    <a:pt x="33" y="31"/>
                    <a:pt x="32" y="34"/>
                  </a:cubicBezTo>
                  <a:cubicBezTo>
                    <a:pt x="31" y="36"/>
                    <a:pt x="30" y="36"/>
                    <a:pt x="30" y="34"/>
                  </a:cubicBezTo>
                  <a:close/>
                </a:path>
              </a:pathLst>
            </a:custGeom>
            <a:solidFill>
              <a:srgbClr val="2E3D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5"/>
            <p:cNvSpPr/>
            <p:nvPr/>
          </p:nvSpPr>
          <p:spPr>
            <a:xfrm>
              <a:off x="2424" y="2238"/>
              <a:ext cx="49" cy="25"/>
            </a:xfrm>
            <a:custGeom>
              <a:avLst/>
              <a:gdLst/>
              <a:ahLst/>
              <a:cxnLst/>
              <a:rect l="l" t="t" r="r" b="b"/>
              <a:pathLst>
                <a:path w="49" h="25" extrusionOk="0">
                  <a:moveTo>
                    <a:pt x="49" y="13"/>
                  </a:moveTo>
                  <a:cubicBezTo>
                    <a:pt x="42" y="25"/>
                    <a:pt x="31" y="20"/>
                    <a:pt x="21" y="21"/>
                  </a:cubicBezTo>
                  <a:cubicBezTo>
                    <a:pt x="16" y="13"/>
                    <a:pt x="5" y="16"/>
                    <a:pt x="0" y="7"/>
                  </a:cubicBezTo>
                  <a:cubicBezTo>
                    <a:pt x="3" y="1"/>
                    <a:pt x="9" y="1"/>
                    <a:pt x="15" y="1"/>
                  </a:cubicBezTo>
                  <a:cubicBezTo>
                    <a:pt x="18" y="1"/>
                    <a:pt x="20" y="1"/>
                    <a:pt x="23" y="2"/>
                  </a:cubicBezTo>
                  <a:cubicBezTo>
                    <a:pt x="30" y="5"/>
                    <a:pt x="36" y="3"/>
                    <a:pt x="42" y="0"/>
                  </a:cubicBezTo>
                  <a:cubicBezTo>
                    <a:pt x="43" y="1"/>
                    <a:pt x="44" y="1"/>
                    <a:pt x="45" y="1"/>
                  </a:cubicBezTo>
                  <a:cubicBezTo>
                    <a:pt x="46" y="5"/>
                    <a:pt x="43" y="11"/>
                    <a:pt x="49" y="13"/>
                  </a:cubicBezTo>
                  <a:close/>
                </a:path>
              </a:pathLst>
            </a:custGeom>
            <a:solidFill>
              <a:srgbClr val="2E39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5"/>
            <p:cNvSpPr/>
            <p:nvPr/>
          </p:nvSpPr>
          <p:spPr>
            <a:xfrm>
              <a:off x="2465" y="2302"/>
              <a:ext cx="27" cy="48"/>
            </a:xfrm>
            <a:custGeom>
              <a:avLst/>
              <a:gdLst/>
              <a:ahLst/>
              <a:cxnLst/>
              <a:rect l="l" t="t" r="r" b="b"/>
              <a:pathLst>
                <a:path w="28" h="49" extrusionOk="0">
                  <a:moveTo>
                    <a:pt x="7" y="0"/>
                  </a:moveTo>
                  <a:cubicBezTo>
                    <a:pt x="14" y="12"/>
                    <a:pt x="5" y="27"/>
                    <a:pt x="17" y="39"/>
                  </a:cubicBezTo>
                  <a:cubicBezTo>
                    <a:pt x="23" y="34"/>
                    <a:pt x="17" y="25"/>
                    <a:pt x="23" y="21"/>
                  </a:cubicBezTo>
                  <a:cubicBezTo>
                    <a:pt x="24" y="22"/>
                    <a:pt x="25" y="23"/>
                    <a:pt x="26" y="24"/>
                  </a:cubicBezTo>
                  <a:cubicBezTo>
                    <a:pt x="25" y="31"/>
                    <a:pt x="28" y="39"/>
                    <a:pt x="23" y="46"/>
                  </a:cubicBezTo>
                  <a:cubicBezTo>
                    <a:pt x="20" y="48"/>
                    <a:pt x="17" y="47"/>
                    <a:pt x="14" y="45"/>
                  </a:cubicBezTo>
                  <a:cubicBezTo>
                    <a:pt x="0" y="49"/>
                    <a:pt x="7" y="37"/>
                    <a:pt x="4" y="33"/>
                  </a:cubicBezTo>
                  <a:cubicBezTo>
                    <a:pt x="2" y="23"/>
                    <a:pt x="0" y="13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87B0B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5"/>
            <p:cNvSpPr/>
            <p:nvPr/>
          </p:nvSpPr>
          <p:spPr>
            <a:xfrm>
              <a:off x="2400" y="2063"/>
              <a:ext cx="26" cy="33"/>
            </a:xfrm>
            <a:custGeom>
              <a:avLst/>
              <a:gdLst/>
              <a:ahLst/>
              <a:cxnLst/>
              <a:rect l="l" t="t" r="r" b="b"/>
              <a:pathLst>
                <a:path w="26" h="34" extrusionOk="0">
                  <a:moveTo>
                    <a:pt x="17" y="34"/>
                  </a:moveTo>
                  <a:cubicBezTo>
                    <a:pt x="8" y="34"/>
                    <a:pt x="6" y="27"/>
                    <a:pt x="3" y="21"/>
                  </a:cubicBezTo>
                  <a:cubicBezTo>
                    <a:pt x="3" y="21"/>
                    <a:pt x="4" y="20"/>
                    <a:pt x="4" y="20"/>
                  </a:cubicBezTo>
                  <a:cubicBezTo>
                    <a:pt x="12" y="16"/>
                    <a:pt x="0" y="0"/>
                    <a:pt x="16" y="1"/>
                  </a:cubicBezTo>
                  <a:cubicBezTo>
                    <a:pt x="18" y="4"/>
                    <a:pt x="20" y="7"/>
                    <a:pt x="21" y="10"/>
                  </a:cubicBezTo>
                  <a:cubicBezTo>
                    <a:pt x="22" y="17"/>
                    <a:pt x="26" y="25"/>
                    <a:pt x="17" y="30"/>
                  </a:cubicBezTo>
                  <a:cubicBezTo>
                    <a:pt x="17" y="31"/>
                    <a:pt x="17" y="33"/>
                    <a:pt x="17" y="34"/>
                  </a:cubicBezTo>
                  <a:close/>
                </a:path>
              </a:pathLst>
            </a:custGeom>
            <a:solidFill>
              <a:srgbClr val="86AB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5"/>
            <p:cNvSpPr/>
            <p:nvPr/>
          </p:nvSpPr>
          <p:spPr>
            <a:xfrm>
              <a:off x="2464" y="2030"/>
              <a:ext cx="24" cy="35"/>
            </a:xfrm>
            <a:custGeom>
              <a:avLst/>
              <a:gdLst/>
              <a:ahLst/>
              <a:cxnLst/>
              <a:rect l="l" t="t" r="r" b="b"/>
              <a:pathLst>
                <a:path w="25" h="35" extrusionOk="0">
                  <a:moveTo>
                    <a:pt x="21" y="23"/>
                  </a:moveTo>
                  <a:cubicBezTo>
                    <a:pt x="18" y="25"/>
                    <a:pt x="17" y="29"/>
                    <a:pt x="16" y="32"/>
                  </a:cubicBezTo>
                  <a:cubicBezTo>
                    <a:pt x="12" y="34"/>
                    <a:pt x="7" y="35"/>
                    <a:pt x="4" y="31"/>
                  </a:cubicBezTo>
                  <a:cubicBezTo>
                    <a:pt x="1" y="24"/>
                    <a:pt x="0" y="17"/>
                    <a:pt x="6" y="11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12" y="0"/>
                    <a:pt x="17" y="1"/>
                    <a:pt x="22" y="8"/>
                  </a:cubicBezTo>
                  <a:cubicBezTo>
                    <a:pt x="24" y="13"/>
                    <a:pt x="25" y="18"/>
                    <a:pt x="21" y="23"/>
                  </a:cubicBezTo>
                  <a:close/>
                </a:path>
              </a:pathLst>
            </a:custGeom>
            <a:solidFill>
              <a:srgbClr val="81A3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5"/>
            <p:cNvSpPr/>
            <p:nvPr/>
          </p:nvSpPr>
          <p:spPr>
            <a:xfrm>
              <a:off x="2068" y="2076"/>
              <a:ext cx="47" cy="19"/>
            </a:xfrm>
            <a:custGeom>
              <a:avLst/>
              <a:gdLst/>
              <a:ahLst/>
              <a:cxnLst/>
              <a:rect l="l" t="t" r="r" b="b"/>
              <a:pathLst>
                <a:path w="47" h="20" extrusionOk="0">
                  <a:moveTo>
                    <a:pt x="16" y="0"/>
                  </a:moveTo>
                  <a:cubicBezTo>
                    <a:pt x="26" y="7"/>
                    <a:pt x="37" y="13"/>
                    <a:pt x="47" y="20"/>
                  </a:cubicBezTo>
                  <a:cubicBezTo>
                    <a:pt x="32" y="19"/>
                    <a:pt x="16" y="18"/>
                    <a:pt x="0" y="17"/>
                  </a:cubicBezTo>
                  <a:cubicBezTo>
                    <a:pt x="2" y="16"/>
                    <a:pt x="5" y="13"/>
                    <a:pt x="8" y="13"/>
                  </a:cubicBezTo>
                  <a:cubicBezTo>
                    <a:pt x="22" y="15"/>
                    <a:pt x="17" y="7"/>
                    <a:pt x="16" y="0"/>
                  </a:cubicBezTo>
                  <a:close/>
                </a:path>
              </a:pathLst>
            </a:custGeom>
            <a:solidFill>
              <a:srgbClr val="313F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5"/>
            <p:cNvSpPr/>
            <p:nvPr/>
          </p:nvSpPr>
          <p:spPr>
            <a:xfrm>
              <a:off x="2276" y="2034"/>
              <a:ext cx="27" cy="29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6" y="28"/>
                  </a:moveTo>
                  <a:cubicBezTo>
                    <a:pt x="5" y="26"/>
                    <a:pt x="4" y="24"/>
                    <a:pt x="3" y="22"/>
                  </a:cubicBezTo>
                  <a:cubicBezTo>
                    <a:pt x="0" y="15"/>
                    <a:pt x="11" y="11"/>
                    <a:pt x="6" y="3"/>
                  </a:cubicBezTo>
                  <a:cubicBezTo>
                    <a:pt x="10" y="0"/>
                    <a:pt x="14" y="0"/>
                    <a:pt x="18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16"/>
                    <a:pt x="27" y="29"/>
                    <a:pt x="6" y="28"/>
                  </a:cubicBezTo>
                  <a:close/>
                </a:path>
              </a:pathLst>
            </a:custGeom>
            <a:solidFill>
              <a:srgbClr val="859D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5"/>
            <p:cNvSpPr/>
            <p:nvPr/>
          </p:nvSpPr>
          <p:spPr>
            <a:xfrm>
              <a:off x="2282" y="2039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0" y="23"/>
                  </a:moveTo>
                  <a:cubicBezTo>
                    <a:pt x="15" y="21"/>
                    <a:pt x="12" y="10"/>
                    <a:pt x="12" y="0"/>
                  </a:cubicBezTo>
                  <a:cubicBezTo>
                    <a:pt x="15" y="4"/>
                    <a:pt x="17" y="7"/>
                    <a:pt x="20" y="11"/>
                  </a:cubicBezTo>
                  <a:cubicBezTo>
                    <a:pt x="21" y="11"/>
                    <a:pt x="22" y="12"/>
                    <a:pt x="22" y="13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18" y="25"/>
                    <a:pt x="34" y="21"/>
                    <a:pt x="32" y="30"/>
                  </a:cubicBezTo>
                  <a:cubicBezTo>
                    <a:pt x="32" y="30"/>
                    <a:pt x="31" y="30"/>
                    <a:pt x="30" y="30"/>
                  </a:cubicBezTo>
                  <a:cubicBezTo>
                    <a:pt x="29" y="31"/>
                    <a:pt x="27" y="32"/>
                    <a:pt x="25" y="32"/>
                  </a:cubicBezTo>
                  <a:cubicBezTo>
                    <a:pt x="16" y="30"/>
                    <a:pt x="7" y="34"/>
                    <a:pt x="0" y="25"/>
                  </a:cubicBezTo>
                  <a:cubicBezTo>
                    <a:pt x="0" y="25"/>
                    <a:pt x="0" y="24"/>
                    <a:pt x="0" y="23"/>
                  </a:cubicBezTo>
                  <a:close/>
                </a:path>
              </a:pathLst>
            </a:custGeom>
            <a:solidFill>
              <a:srgbClr val="2432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5"/>
            <p:cNvSpPr/>
            <p:nvPr/>
          </p:nvSpPr>
          <p:spPr>
            <a:xfrm>
              <a:off x="2413" y="2366"/>
              <a:ext cx="41" cy="18"/>
            </a:xfrm>
            <a:custGeom>
              <a:avLst/>
              <a:gdLst/>
              <a:ahLst/>
              <a:cxnLst/>
              <a:rect l="l" t="t" r="r" b="b"/>
              <a:pathLst>
                <a:path w="41" h="18" extrusionOk="0">
                  <a:moveTo>
                    <a:pt x="3" y="0"/>
                  </a:moveTo>
                  <a:cubicBezTo>
                    <a:pt x="8" y="3"/>
                    <a:pt x="14" y="7"/>
                    <a:pt x="21" y="3"/>
                  </a:cubicBezTo>
                  <a:cubicBezTo>
                    <a:pt x="27" y="5"/>
                    <a:pt x="34" y="7"/>
                    <a:pt x="40" y="9"/>
                  </a:cubicBezTo>
                  <a:cubicBezTo>
                    <a:pt x="41" y="11"/>
                    <a:pt x="41" y="13"/>
                    <a:pt x="39" y="14"/>
                  </a:cubicBezTo>
                  <a:cubicBezTo>
                    <a:pt x="29" y="18"/>
                    <a:pt x="19" y="18"/>
                    <a:pt x="9" y="18"/>
                  </a:cubicBezTo>
                  <a:cubicBezTo>
                    <a:pt x="6" y="17"/>
                    <a:pt x="4" y="15"/>
                    <a:pt x="2" y="12"/>
                  </a:cubicBezTo>
                  <a:cubicBezTo>
                    <a:pt x="0" y="8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3A44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5"/>
            <p:cNvSpPr/>
            <p:nvPr/>
          </p:nvSpPr>
          <p:spPr>
            <a:xfrm>
              <a:off x="2046" y="2339"/>
              <a:ext cx="22" cy="26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18"/>
                  </a:moveTo>
                  <a:cubicBezTo>
                    <a:pt x="22" y="20"/>
                    <a:pt x="22" y="22"/>
                    <a:pt x="22" y="24"/>
                  </a:cubicBezTo>
                  <a:cubicBezTo>
                    <a:pt x="18" y="26"/>
                    <a:pt x="14" y="26"/>
                    <a:pt x="11" y="24"/>
                  </a:cubicBezTo>
                  <a:cubicBezTo>
                    <a:pt x="8" y="20"/>
                    <a:pt x="5" y="16"/>
                    <a:pt x="3" y="12"/>
                  </a:cubicBezTo>
                  <a:cubicBezTo>
                    <a:pt x="0" y="9"/>
                    <a:pt x="0" y="7"/>
                    <a:pt x="1" y="3"/>
                  </a:cubicBezTo>
                  <a:cubicBezTo>
                    <a:pt x="4" y="0"/>
                    <a:pt x="9" y="1"/>
                    <a:pt x="13" y="1"/>
                  </a:cubicBezTo>
                  <a:cubicBezTo>
                    <a:pt x="21" y="4"/>
                    <a:pt x="21" y="12"/>
                    <a:pt x="22" y="18"/>
                  </a:cubicBezTo>
                  <a:close/>
                </a:path>
              </a:pathLst>
            </a:custGeom>
            <a:solidFill>
              <a:srgbClr val="8FAB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5"/>
            <p:cNvSpPr/>
            <p:nvPr/>
          </p:nvSpPr>
          <p:spPr>
            <a:xfrm>
              <a:off x="2188" y="2045"/>
              <a:ext cx="31" cy="16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22" y="0"/>
                  </a:moveTo>
                  <a:cubicBezTo>
                    <a:pt x="27" y="1"/>
                    <a:pt x="29" y="4"/>
                    <a:pt x="31" y="8"/>
                  </a:cubicBezTo>
                  <a:cubicBezTo>
                    <a:pt x="22" y="10"/>
                    <a:pt x="13" y="13"/>
                    <a:pt x="4" y="16"/>
                  </a:cubicBezTo>
                  <a:cubicBezTo>
                    <a:pt x="0" y="12"/>
                    <a:pt x="0" y="8"/>
                    <a:pt x="4" y="5"/>
                  </a:cubicBezTo>
                  <a:cubicBezTo>
                    <a:pt x="10" y="3"/>
                    <a:pt x="16" y="1"/>
                    <a:pt x="22" y="0"/>
                  </a:cubicBezTo>
                  <a:close/>
                </a:path>
              </a:pathLst>
            </a:custGeom>
            <a:solidFill>
              <a:srgbClr val="293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5"/>
            <p:cNvSpPr/>
            <p:nvPr/>
          </p:nvSpPr>
          <p:spPr>
            <a:xfrm>
              <a:off x="2132" y="2068"/>
              <a:ext cx="13" cy="33"/>
            </a:xfrm>
            <a:custGeom>
              <a:avLst/>
              <a:gdLst/>
              <a:ahLst/>
              <a:cxnLst/>
              <a:rect l="l" t="t" r="r" b="b"/>
              <a:pathLst>
                <a:path w="14" h="34" extrusionOk="0">
                  <a:moveTo>
                    <a:pt x="8" y="1"/>
                  </a:moveTo>
                  <a:cubicBezTo>
                    <a:pt x="10" y="9"/>
                    <a:pt x="4" y="19"/>
                    <a:pt x="12" y="27"/>
                  </a:cubicBezTo>
                  <a:cubicBezTo>
                    <a:pt x="13" y="28"/>
                    <a:pt x="14" y="30"/>
                    <a:pt x="14" y="31"/>
                  </a:cubicBezTo>
                  <a:cubicBezTo>
                    <a:pt x="13" y="32"/>
                    <a:pt x="13" y="33"/>
                    <a:pt x="12" y="34"/>
                  </a:cubicBezTo>
                  <a:cubicBezTo>
                    <a:pt x="1" y="25"/>
                    <a:pt x="0" y="13"/>
                    <a:pt x="0" y="0"/>
                  </a:cubicBezTo>
                  <a:cubicBezTo>
                    <a:pt x="3" y="0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334A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5"/>
            <p:cNvSpPr/>
            <p:nvPr/>
          </p:nvSpPr>
          <p:spPr>
            <a:xfrm>
              <a:off x="2439" y="2225"/>
              <a:ext cx="42" cy="14"/>
            </a:xfrm>
            <a:custGeom>
              <a:avLst/>
              <a:gdLst/>
              <a:ahLst/>
              <a:cxnLst/>
              <a:rect l="l" t="t" r="r" b="b"/>
              <a:pathLst>
                <a:path w="42" h="14" extrusionOk="0">
                  <a:moveTo>
                    <a:pt x="0" y="0"/>
                  </a:moveTo>
                  <a:cubicBezTo>
                    <a:pt x="14" y="2"/>
                    <a:pt x="28" y="4"/>
                    <a:pt x="42" y="2"/>
                  </a:cubicBezTo>
                  <a:cubicBezTo>
                    <a:pt x="41" y="10"/>
                    <a:pt x="36" y="12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3" y="11"/>
                    <a:pt x="16" y="12"/>
                    <a:pt x="9" y="12"/>
                  </a:cubicBezTo>
                  <a:cubicBezTo>
                    <a:pt x="5" y="11"/>
                    <a:pt x="2" y="9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53F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5"/>
            <p:cNvSpPr/>
            <p:nvPr/>
          </p:nvSpPr>
          <p:spPr>
            <a:xfrm>
              <a:off x="2492" y="2064"/>
              <a:ext cx="18" cy="30"/>
            </a:xfrm>
            <a:custGeom>
              <a:avLst/>
              <a:gdLst/>
              <a:ahLst/>
              <a:cxnLst/>
              <a:rect l="l" t="t" r="r" b="b"/>
              <a:pathLst>
                <a:path w="18" h="31" extrusionOk="0">
                  <a:moveTo>
                    <a:pt x="7" y="21"/>
                  </a:moveTo>
                  <a:cubicBezTo>
                    <a:pt x="11" y="15"/>
                    <a:pt x="0" y="4"/>
                    <a:pt x="13" y="0"/>
                  </a:cubicBezTo>
                  <a:cubicBezTo>
                    <a:pt x="18" y="11"/>
                    <a:pt x="17" y="22"/>
                    <a:pt x="9" y="31"/>
                  </a:cubicBezTo>
                  <a:cubicBezTo>
                    <a:pt x="7" y="28"/>
                    <a:pt x="6" y="25"/>
                    <a:pt x="7" y="21"/>
                  </a:cubicBezTo>
                  <a:close/>
                </a:path>
              </a:pathLst>
            </a:custGeom>
            <a:solidFill>
              <a:srgbClr val="6D7E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5"/>
            <p:cNvSpPr/>
            <p:nvPr/>
          </p:nvSpPr>
          <p:spPr>
            <a:xfrm>
              <a:off x="2453" y="2041"/>
              <a:ext cx="18" cy="24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17" y="0"/>
                  </a:moveTo>
                  <a:cubicBezTo>
                    <a:pt x="17" y="6"/>
                    <a:pt x="17" y="13"/>
                    <a:pt x="17" y="19"/>
                  </a:cubicBezTo>
                  <a:cubicBezTo>
                    <a:pt x="18" y="23"/>
                    <a:pt x="16" y="24"/>
                    <a:pt x="12" y="24"/>
                  </a:cubicBezTo>
                  <a:cubicBezTo>
                    <a:pt x="13" y="15"/>
                    <a:pt x="3" y="12"/>
                    <a:pt x="0" y="5"/>
                  </a:cubicBezTo>
                  <a:cubicBezTo>
                    <a:pt x="6" y="6"/>
                    <a:pt x="11" y="2"/>
                    <a:pt x="17" y="0"/>
                  </a:cubicBezTo>
                  <a:close/>
                </a:path>
              </a:pathLst>
            </a:custGeom>
            <a:solidFill>
              <a:srgbClr val="3042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5"/>
            <p:cNvSpPr/>
            <p:nvPr/>
          </p:nvSpPr>
          <p:spPr>
            <a:xfrm>
              <a:off x="2397" y="2053"/>
              <a:ext cx="19" cy="29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19" y="11"/>
                  </a:moveTo>
                  <a:cubicBezTo>
                    <a:pt x="8" y="13"/>
                    <a:pt x="15" y="26"/>
                    <a:pt x="7" y="30"/>
                  </a:cubicBezTo>
                  <a:cubicBezTo>
                    <a:pt x="7" y="22"/>
                    <a:pt x="10" y="13"/>
                    <a:pt x="0" y="8"/>
                  </a:cubicBezTo>
                  <a:cubicBezTo>
                    <a:pt x="0" y="0"/>
                    <a:pt x="4" y="2"/>
                    <a:pt x="9" y="4"/>
                  </a:cubicBezTo>
                  <a:cubicBezTo>
                    <a:pt x="13" y="5"/>
                    <a:pt x="17" y="7"/>
                    <a:pt x="19" y="11"/>
                  </a:cubicBezTo>
                  <a:close/>
                </a:path>
              </a:pathLst>
            </a:custGeom>
            <a:solidFill>
              <a:srgbClr val="3C4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5"/>
            <p:cNvSpPr/>
            <p:nvPr/>
          </p:nvSpPr>
          <p:spPr>
            <a:xfrm>
              <a:off x="2171" y="2050"/>
              <a:ext cx="21" cy="19"/>
            </a:xfrm>
            <a:custGeom>
              <a:avLst/>
              <a:gdLst/>
              <a:ahLst/>
              <a:cxnLst/>
              <a:rect l="l" t="t" r="r" b="b"/>
              <a:pathLst>
                <a:path w="21" h="19" extrusionOk="0">
                  <a:moveTo>
                    <a:pt x="21" y="0"/>
                  </a:moveTo>
                  <a:cubicBezTo>
                    <a:pt x="21" y="3"/>
                    <a:pt x="21" y="7"/>
                    <a:pt x="21" y="11"/>
                  </a:cubicBezTo>
                  <a:cubicBezTo>
                    <a:pt x="18" y="12"/>
                    <a:pt x="16" y="14"/>
                    <a:pt x="13" y="15"/>
                  </a:cubicBezTo>
                  <a:cubicBezTo>
                    <a:pt x="7" y="19"/>
                    <a:pt x="4" y="15"/>
                    <a:pt x="0" y="11"/>
                  </a:cubicBezTo>
                  <a:cubicBezTo>
                    <a:pt x="3" y="0"/>
                    <a:pt x="13" y="2"/>
                    <a:pt x="21" y="0"/>
                  </a:cubicBezTo>
                  <a:close/>
                </a:path>
              </a:pathLst>
            </a:custGeom>
            <a:solidFill>
              <a:srgbClr val="839A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5"/>
            <p:cNvSpPr/>
            <p:nvPr/>
          </p:nvSpPr>
          <p:spPr>
            <a:xfrm>
              <a:off x="2456" y="2301"/>
              <a:ext cx="13" cy="33"/>
            </a:xfrm>
            <a:custGeom>
              <a:avLst/>
              <a:gdLst/>
              <a:ahLst/>
              <a:cxnLst/>
              <a:rect l="l" t="t" r="r" b="b"/>
              <a:pathLst>
                <a:path w="13" h="34" extrusionOk="0">
                  <a:moveTo>
                    <a:pt x="13" y="2"/>
                  </a:moveTo>
                  <a:cubicBezTo>
                    <a:pt x="13" y="13"/>
                    <a:pt x="13" y="23"/>
                    <a:pt x="13" y="34"/>
                  </a:cubicBezTo>
                  <a:cubicBezTo>
                    <a:pt x="7" y="30"/>
                    <a:pt x="10" y="24"/>
                    <a:pt x="9" y="19"/>
                  </a:cubicBezTo>
                  <a:cubicBezTo>
                    <a:pt x="7" y="10"/>
                    <a:pt x="4" y="19"/>
                    <a:pt x="1" y="18"/>
                  </a:cubicBezTo>
                  <a:cubicBezTo>
                    <a:pt x="0" y="11"/>
                    <a:pt x="6" y="7"/>
                    <a:pt x="9" y="2"/>
                  </a:cubicBezTo>
                  <a:cubicBezTo>
                    <a:pt x="11" y="0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192A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5"/>
            <p:cNvSpPr/>
            <p:nvPr/>
          </p:nvSpPr>
          <p:spPr>
            <a:xfrm>
              <a:off x="2158" y="2054"/>
              <a:ext cx="16" cy="25"/>
            </a:xfrm>
            <a:custGeom>
              <a:avLst/>
              <a:gdLst/>
              <a:ahLst/>
              <a:cxnLst/>
              <a:rect l="l" t="t" r="r" b="b"/>
              <a:pathLst>
                <a:path w="16" h="26" extrusionOk="0">
                  <a:moveTo>
                    <a:pt x="0" y="23"/>
                  </a:moveTo>
                  <a:cubicBezTo>
                    <a:pt x="1" y="15"/>
                    <a:pt x="3" y="7"/>
                    <a:pt x="5" y="0"/>
                  </a:cubicBezTo>
                  <a:cubicBezTo>
                    <a:pt x="5" y="5"/>
                    <a:pt x="7" y="10"/>
                    <a:pt x="13" y="11"/>
                  </a:cubicBezTo>
                  <a:cubicBezTo>
                    <a:pt x="16" y="17"/>
                    <a:pt x="12" y="21"/>
                    <a:pt x="8" y="25"/>
                  </a:cubicBezTo>
                  <a:cubicBezTo>
                    <a:pt x="5" y="26"/>
                    <a:pt x="2" y="25"/>
                    <a:pt x="0" y="23"/>
                  </a:cubicBezTo>
                  <a:close/>
                </a:path>
              </a:pathLst>
            </a:custGeom>
            <a:solidFill>
              <a:srgbClr val="3A50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5"/>
            <p:cNvSpPr/>
            <p:nvPr/>
          </p:nvSpPr>
          <p:spPr>
            <a:xfrm>
              <a:off x="2166" y="2060"/>
              <a:ext cx="18" cy="21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7"/>
                  </a:moveTo>
                  <a:cubicBezTo>
                    <a:pt x="2" y="13"/>
                    <a:pt x="4" y="9"/>
                    <a:pt x="5" y="5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10" y="0"/>
                    <a:pt x="14" y="4"/>
                    <a:pt x="18" y="5"/>
                  </a:cubicBezTo>
                  <a:cubicBezTo>
                    <a:pt x="13" y="11"/>
                    <a:pt x="7" y="16"/>
                    <a:pt x="2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8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4C5D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5"/>
            <p:cNvSpPr/>
            <p:nvPr/>
          </p:nvSpPr>
          <p:spPr>
            <a:xfrm>
              <a:off x="2239" y="2455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16" y="2"/>
                  </a:moveTo>
                  <a:cubicBezTo>
                    <a:pt x="14" y="7"/>
                    <a:pt x="12" y="13"/>
                    <a:pt x="17" y="18"/>
                  </a:cubicBezTo>
                  <a:cubicBezTo>
                    <a:pt x="15" y="20"/>
                    <a:pt x="13" y="20"/>
                    <a:pt x="10" y="19"/>
                  </a:cubicBezTo>
                  <a:cubicBezTo>
                    <a:pt x="6" y="16"/>
                    <a:pt x="0" y="14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2"/>
                    <a:pt x="7" y="0"/>
                    <a:pt x="12" y="0"/>
                  </a:cubicBezTo>
                  <a:cubicBezTo>
                    <a:pt x="13" y="0"/>
                    <a:pt x="15" y="1"/>
                    <a:pt x="16" y="2"/>
                  </a:cubicBezTo>
                  <a:close/>
                </a:path>
              </a:pathLst>
            </a:custGeom>
            <a:solidFill>
              <a:srgbClr val="3442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5"/>
            <p:cNvSpPr/>
            <p:nvPr/>
          </p:nvSpPr>
          <p:spPr>
            <a:xfrm>
              <a:off x="2460" y="2096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7" y="13"/>
                  </a:moveTo>
                  <a:cubicBezTo>
                    <a:pt x="16" y="18"/>
                    <a:pt x="12" y="15"/>
                    <a:pt x="9" y="16"/>
                  </a:cubicBezTo>
                  <a:cubicBezTo>
                    <a:pt x="4" y="18"/>
                    <a:pt x="2" y="16"/>
                    <a:pt x="0" y="12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10" y="0"/>
                    <a:pt x="14" y="1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0" y="7"/>
                    <a:pt x="20" y="10"/>
                    <a:pt x="17" y="13"/>
                  </a:cubicBezTo>
                  <a:close/>
                </a:path>
              </a:pathLst>
            </a:custGeom>
            <a:solidFill>
              <a:srgbClr val="7C94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5"/>
            <p:cNvSpPr/>
            <p:nvPr/>
          </p:nvSpPr>
          <p:spPr>
            <a:xfrm>
              <a:off x="2480" y="2133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" y="4"/>
                  </a:moveTo>
                  <a:cubicBezTo>
                    <a:pt x="2" y="3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3" y="2"/>
                    <a:pt x="16" y="3"/>
                    <a:pt x="17" y="7"/>
                  </a:cubicBezTo>
                  <a:cubicBezTo>
                    <a:pt x="14" y="11"/>
                    <a:pt x="12" y="15"/>
                    <a:pt x="9" y="19"/>
                  </a:cubicBezTo>
                  <a:cubicBezTo>
                    <a:pt x="3" y="18"/>
                    <a:pt x="12" y="6"/>
                    <a:pt x="2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6C706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5"/>
            <p:cNvSpPr/>
            <p:nvPr/>
          </p:nvSpPr>
          <p:spPr>
            <a:xfrm>
              <a:off x="2356" y="2084"/>
              <a:ext cx="21" cy="24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6" y="12"/>
                  </a:moveTo>
                  <a:cubicBezTo>
                    <a:pt x="4" y="9"/>
                    <a:pt x="0" y="5"/>
                    <a:pt x="2" y="0"/>
                  </a:cubicBezTo>
                  <a:cubicBezTo>
                    <a:pt x="7" y="3"/>
                    <a:pt x="13" y="6"/>
                    <a:pt x="18" y="9"/>
                  </a:cubicBezTo>
                  <a:cubicBezTo>
                    <a:pt x="22" y="12"/>
                    <a:pt x="21" y="16"/>
                    <a:pt x="19" y="20"/>
                  </a:cubicBezTo>
                  <a:cubicBezTo>
                    <a:pt x="11" y="24"/>
                    <a:pt x="9" y="17"/>
                    <a:pt x="6" y="12"/>
                  </a:cubicBezTo>
                  <a:close/>
                </a:path>
              </a:pathLst>
            </a:custGeom>
            <a:solidFill>
              <a:srgbClr val="3E42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5"/>
            <p:cNvSpPr/>
            <p:nvPr/>
          </p:nvSpPr>
          <p:spPr>
            <a:xfrm>
              <a:off x="2485" y="2194"/>
              <a:ext cx="14" cy="22"/>
            </a:xfrm>
            <a:custGeom>
              <a:avLst/>
              <a:gdLst/>
              <a:ahLst/>
              <a:cxnLst/>
              <a:rect l="l" t="t" r="r" b="b"/>
              <a:pathLst>
                <a:path w="14" h="22" extrusionOk="0">
                  <a:moveTo>
                    <a:pt x="3" y="22"/>
                  </a:moveTo>
                  <a:cubicBezTo>
                    <a:pt x="4" y="15"/>
                    <a:pt x="0" y="6"/>
                    <a:pt x="7" y="0"/>
                  </a:cubicBezTo>
                  <a:cubicBezTo>
                    <a:pt x="11" y="9"/>
                    <a:pt x="14" y="17"/>
                    <a:pt x="3" y="22"/>
                  </a:cubicBezTo>
                  <a:close/>
                </a:path>
              </a:pathLst>
            </a:custGeom>
            <a:solidFill>
              <a:srgbClr val="5A6F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5"/>
            <p:cNvSpPr/>
            <p:nvPr/>
          </p:nvSpPr>
          <p:spPr>
            <a:xfrm>
              <a:off x="2089" y="2209"/>
              <a:ext cx="9" cy="2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4" y="2"/>
                  </a:moveTo>
                  <a:cubicBezTo>
                    <a:pt x="9" y="9"/>
                    <a:pt x="9" y="16"/>
                    <a:pt x="3" y="22"/>
                  </a:cubicBezTo>
                  <a:cubicBezTo>
                    <a:pt x="2" y="24"/>
                    <a:pt x="1" y="24"/>
                    <a:pt x="0" y="22"/>
                  </a:cubicBezTo>
                  <a:cubicBezTo>
                    <a:pt x="0" y="16"/>
                    <a:pt x="0" y="9"/>
                    <a:pt x="0" y="2"/>
                  </a:cubicBezTo>
                  <a:cubicBezTo>
                    <a:pt x="1" y="0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5A7C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5"/>
            <p:cNvSpPr/>
            <p:nvPr/>
          </p:nvSpPr>
          <p:spPr>
            <a:xfrm>
              <a:off x="2479" y="2344"/>
              <a:ext cx="23" cy="12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0" y="2"/>
                  </a:moveTo>
                  <a:cubicBezTo>
                    <a:pt x="3" y="2"/>
                    <a:pt x="6" y="2"/>
                    <a:pt x="10" y="2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22" y="2"/>
                    <a:pt x="24" y="7"/>
                    <a:pt x="19" y="9"/>
                  </a:cubicBezTo>
                  <a:cubicBezTo>
                    <a:pt x="12" y="12"/>
                    <a:pt x="3" y="12"/>
                    <a:pt x="0" y="2"/>
                  </a:cubicBezTo>
                  <a:close/>
                </a:path>
              </a:pathLst>
            </a:custGeom>
            <a:solidFill>
              <a:srgbClr val="646A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5"/>
            <p:cNvSpPr/>
            <p:nvPr/>
          </p:nvSpPr>
          <p:spPr>
            <a:xfrm>
              <a:off x="2308" y="2416"/>
              <a:ext cx="22" cy="14"/>
            </a:xfrm>
            <a:custGeom>
              <a:avLst/>
              <a:gdLst/>
              <a:ahLst/>
              <a:cxnLst/>
              <a:rect l="l" t="t" r="r" b="b"/>
              <a:pathLst>
                <a:path w="22" h="14" extrusionOk="0">
                  <a:moveTo>
                    <a:pt x="0" y="14"/>
                  </a:moveTo>
                  <a:cubicBezTo>
                    <a:pt x="7" y="3"/>
                    <a:pt x="15" y="0"/>
                    <a:pt x="22" y="14"/>
                  </a:cubicBezTo>
                  <a:cubicBezTo>
                    <a:pt x="15" y="14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4A67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5"/>
            <p:cNvSpPr/>
            <p:nvPr/>
          </p:nvSpPr>
          <p:spPr>
            <a:xfrm>
              <a:off x="2072" y="2185"/>
              <a:ext cx="24" cy="16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7" y="0"/>
                  </a:moveTo>
                  <a:cubicBezTo>
                    <a:pt x="12" y="5"/>
                    <a:pt x="21" y="3"/>
                    <a:pt x="24" y="11"/>
                  </a:cubicBezTo>
                  <a:cubicBezTo>
                    <a:pt x="21" y="14"/>
                    <a:pt x="18" y="17"/>
                    <a:pt x="13" y="15"/>
                  </a:cubicBezTo>
                  <a:cubicBezTo>
                    <a:pt x="11" y="10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3A3B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5"/>
            <p:cNvSpPr/>
            <p:nvPr/>
          </p:nvSpPr>
          <p:spPr>
            <a:xfrm>
              <a:off x="2323" y="2069"/>
              <a:ext cx="20" cy="10"/>
            </a:xfrm>
            <a:custGeom>
              <a:avLst/>
              <a:gdLst/>
              <a:ahLst/>
              <a:cxnLst/>
              <a:rect l="l" t="t" r="r" b="b"/>
              <a:pathLst>
                <a:path w="20" h="11" extrusionOk="0">
                  <a:moveTo>
                    <a:pt x="20" y="8"/>
                  </a:moveTo>
                  <a:cubicBezTo>
                    <a:pt x="11" y="11"/>
                    <a:pt x="5" y="6"/>
                    <a:pt x="0" y="1"/>
                  </a:cubicBezTo>
                  <a:cubicBezTo>
                    <a:pt x="6" y="1"/>
                    <a:pt x="13" y="0"/>
                    <a:pt x="19" y="0"/>
                  </a:cubicBezTo>
                  <a:cubicBezTo>
                    <a:pt x="19" y="3"/>
                    <a:pt x="20" y="5"/>
                    <a:pt x="20" y="8"/>
                  </a:cubicBezTo>
                  <a:close/>
                </a:path>
              </a:pathLst>
            </a:custGeom>
            <a:solidFill>
              <a:srgbClr val="0E1F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5"/>
            <p:cNvSpPr/>
            <p:nvPr/>
          </p:nvSpPr>
          <p:spPr>
            <a:xfrm>
              <a:off x="2419" y="203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9"/>
                  </a:moveTo>
                  <a:cubicBezTo>
                    <a:pt x="14" y="11"/>
                    <a:pt x="14" y="15"/>
                    <a:pt x="14" y="18"/>
                  </a:cubicBezTo>
                  <a:cubicBezTo>
                    <a:pt x="10" y="15"/>
                    <a:pt x="7" y="13"/>
                    <a:pt x="2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3" y="4"/>
                    <a:pt x="4" y="3"/>
                    <a:pt x="7" y="3"/>
                  </a:cubicBezTo>
                  <a:cubicBezTo>
                    <a:pt x="10" y="5"/>
                    <a:pt x="18" y="0"/>
                    <a:pt x="18" y="9"/>
                  </a:cubicBezTo>
                  <a:close/>
                </a:path>
              </a:pathLst>
            </a:custGeom>
            <a:solidFill>
              <a:srgbClr val="83A4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5"/>
            <p:cNvSpPr/>
            <p:nvPr/>
          </p:nvSpPr>
          <p:spPr>
            <a:xfrm>
              <a:off x="2438" y="2322"/>
              <a:ext cx="18" cy="17"/>
            </a:xfrm>
            <a:custGeom>
              <a:avLst/>
              <a:gdLst/>
              <a:ahLst/>
              <a:cxnLst/>
              <a:rect l="l" t="t" r="r" b="b"/>
              <a:pathLst>
                <a:path w="18" h="17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12" y="0"/>
                    <a:pt x="18" y="1"/>
                  </a:cubicBezTo>
                  <a:cubicBezTo>
                    <a:pt x="11" y="17"/>
                    <a:pt x="5" y="13"/>
                    <a:pt x="0" y="0"/>
                  </a:cubicBezTo>
                  <a:close/>
                </a:path>
              </a:pathLst>
            </a:custGeom>
            <a:solidFill>
              <a:srgbClr val="4E55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5"/>
            <p:cNvSpPr/>
            <p:nvPr/>
          </p:nvSpPr>
          <p:spPr>
            <a:xfrm>
              <a:off x="2482" y="2032"/>
              <a:ext cx="16" cy="21"/>
            </a:xfrm>
            <a:custGeom>
              <a:avLst/>
              <a:gdLst/>
              <a:ahLst/>
              <a:cxnLst/>
              <a:rect l="l" t="t" r="r" b="b"/>
              <a:pathLst>
                <a:path w="16" h="21" extrusionOk="0">
                  <a:moveTo>
                    <a:pt x="2" y="21"/>
                  </a:moveTo>
                  <a:cubicBezTo>
                    <a:pt x="2" y="16"/>
                    <a:pt x="2" y="11"/>
                    <a:pt x="2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7" y="2"/>
                    <a:pt x="6" y="10"/>
                    <a:pt x="13" y="8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6" y="11"/>
                    <a:pt x="15" y="12"/>
                    <a:pt x="14" y="13"/>
                  </a:cubicBezTo>
                  <a:cubicBezTo>
                    <a:pt x="10" y="16"/>
                    <a:pt x="6" y="18"/>
                    <a:pt x="2" y="21"/>
                  </a:cubicBezTo>
                  <a:close/>
                </a:path>
              </a:pathLst>
            </a:custGeom>
            <a:solidFill>
              <a:srgbClr val="2F3F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5"/>
            <p:cNvSpPr/>
            <p:nvPr/>
          </p:nvSpPr>
          <p:spPr>
            <a:xfrm>
              <a:off x="2068" y="2044"/>
              <a:ext cx="17" cy="26"/>
            </a:xfrm>
            <a:custGeom>
              <a:avLst/>
              <a:gdLst/>
              <a:ahLst/>
              <a:cxnLst/>
              <a:rect l="l" t="t" r="r" b="b"/>
              <a:pathLst>
                <a:path w="17" h="26" extrusionOk="0">
                  <a:moveTo>
                    <a:pt x="8" y="0"/>
                  </a:moveTo>
                  <a:cubicBezTo>
                    <a:pt x="5" y="9"/>
                    <a:pt x="17" y="17"/>
                    <a:pt x="8" y="26"/>
                  </a:cubicBezTo>
                  <a:cubicBezTo>
                    <a:pt x="5" y="17"/>
                    <a:pt x="0" y="9"/>
                    <a:pt x="8" y="0"/>
                  </a:cubicBezTo>
                  <a:close/>
                </a:path>
              </a:pathLst>
            </a:custGeom>
            <a:solidFill>
              <a:srgbClr val="5362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35"/>
            <p:cNvSpPr/>
            <p:nvPr/>
          </p:nvSpPr>
          <p:spPr>
            <a:xfrm>
              <a:off x="2467" y="2023"/>
              <a:ext cx="17" cy="16"/>
            </a:xfrm>
            <a:custGeom>
              <a:avLst/>
              <a:gdLst/>
              <a:ahLst/>
              <a:cxnLst/>
              <a:rect l="l" t="t" r="r" b="b"/>
              <a:pathLst>
                <a:path w="18" h="16" extrusionOk="0">
                  <a:moveTo>
                    <a:pt x="18" y="9"/>
                  </a:moveTo>
                  <a:cubicBezTo>
                    <a:pt x="18" y="11"/>
                    <a:pt x="18" y="12"/>
                    <a:pt x="18" y="14"/>
                  </a:cubicBezTo>
                  <a:cubicBezTo>
                    <a:pt x="13" y="10"/>
                    <a:pt x="9" y="12"/>
                    <a:pt x="5" y="16"/>
                  </a:cubicBezTo>
                  <a:cubicBezTo>
                    <a:pt x="0" y="9"/>
                    <a:pt x="8" y="7"/>
                    <a:pt x="10" y="4"/>
                  </a:cubicBezTo>
                  <a:cubicBezTo>
                    <a:pt x="15" y="0"/>
                    <a:pt x="17" y="5"/>
                    <a:pt x="18" y="9"/>
                  </a:cubicBezTo>
                  <a:close/>
                </a:path>
              </a:pathLst>
            </a:custGeom>
            <a:solidFill>
              <a:srgbClr val="5D5E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35"/>
            <p:cNvSpPr/>
            <p:nvPr/>
          </p:nvSpPr>
          <p:spPr>
            <a:xfrm>
              <a:off x="2484" y="2084"/>
              <a:ext cx="17" cy="19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5" y="0"/>
                  </a:moveTo>
                  <a:cubicBezTo>
                    <a:pt x="16" y="4"/>
                    <a:pt x="16" y="7"/>
                    <a:pt x="17" y="10"/>
                  </a:cubicBezTo>
                  <a:cubicBezTo>
                    <a:pt x="14" y="12"/>
                    <a:pt x="11" y="13"/>
                    <a:pt x="9" y="14"/>
                  </a:cubicBezTo>
                  <a:cubicBezTo>
                    <a:pt x="6" y="18"/>
                    <a:pt x="3" y="19"/>
                    <a:pt x="0" y="16"/>
                  </a:cubicBezTo>
                  <a:cubicBezTo>
                    <a:pt x="5" y="10"/>
                    <a:pt x="10" y="5"/>
                    <a:pt x="15" y="0"/>
                  </a:cubicBezTo>
                  <a:close/>
                </a:path>
              </a:pathLst>
            </a:custGeom>
            <a:solidFill>
              <a:srgbClr val="88B0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35"/>
            <p:cNvSpPr/>
            <p:nvPr/>
          </p:nvSpPr>
          <p:spPr>
            <a:xfrm>
              <a:off x="2408" y="2027"/>
              <a:ext cx="22" cy="13"/>
            </a:xfrm>
            <a:custGeom>
              <a:avLst/>
              <a:gdLst/>
              <a:ahLst/>
              <a:cxnLst/>
              <a:rect l="l" t="t" r="r" b="b"/>
              <a:pathLst>
                <a:path w="22" h="13" extrusionOk="0">
                  <a:moveTo>
                    <a:pt x="17" y="10"/>
                  </a:moveTo>
                  <a:cubicBezTo>
                    <a:pt x="16" y="10"/>
                    <a:pt x="15" y="11"/>
                    <a:pt x="14" y="11"/>
                  </a:cubicBezTo>
                  <a:cubicBezTo>
                    <a:pt x="8" y="13"/>
                    <a:pt x="4" y="9"/>
                    <a:pt x="0" y="6"/>
                  </a:cubicBezTo>
                  <a:cubicBezTo>
                    <a:pt x="7" y="0"/>
                    <a:pt x="14" y="2"/>
                    <a:pt x="22" y="6"/>
                  </a:cubicBezTo>
                  <a:cubicBezTo>
                    <a:pt x="21" y="8"/>
                    <a:pt x="19" y="9"/>
                    <a:pt x="17" y="10"/>
                  </a:cubicBezTo>
                  <a:close/>
                </a:path>
              </a:pathLst>
            </a:custGeom>
            <a:solidFill>
              <a:srgbClr val="5458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35"/>
            <p:cNvSpPr/>
            <p:nvPr/>
          </p:nvSpPr>
          <p:spPr>
            <a:xfrm>
              <a:off x="2402" y="2033"/>
              <a:ext cx="20" cy="1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6" y="0"/>
                  </a:moveTo>
                  <a:cubicBezTo>
                    <a:pt x="11" y="1"/>
                    <a:pt x="15" y="3"/>
                    <a:pt x="20" y="5"/>
                  </a:cubicBezTo>
                  <a:cubicBezTo>
                    <a:pt x="20" y="6"/>
                    <a:pt x="19" y="8"/>
                    <a:pt x="19" y="10"/>
                  </a:cubicBezTo>
                  <a:cubicBezTo>
                    <a:pt x="14" y="9"/>
                    <a:pt x="9" y="7"/>
                    <a:pt x="5" y="5"/>
                  </a:cubicBezTo>
                  <a:cubicBezTo>
                    <a:pt x="0" y="3"/>
                    <a:pt x="1" y="1"/>
                    <a:pt x="6" y="0"/>
                  </a:cubicBezTo>
                  <a:close/>
                </a:path>
              </a:pathLst>
            </a:custGeom>
            <a:solidFill>
              <a:srgbClr val="403D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35"/>
            <p:cNvSpPr/>
            <p:nvPr/>
          </p:nvSpPr>
          <p:spPr>
            <a:xfrm>
              <a:off x="2495" y="2034"/>
              <a:ext cx="28" cy="12"/>
            </a:xfrm>
            <a:custGeom>
              <a:avLst/>
              <a:gdLst/>
              <a:ahLst/>
              <a:cxnLst/>
              <a:rect l="l" t="t" r="r" b="b"/>
              <a:pathLst>
                <a:path w="28" h="12" extrusionOk="0">
                  <a:moveTo>
                    <a:pt x="0" y="6"/>
                  </a:moveTo>
                  <a:cubicBezTo>
                    <a:pt x="7" y="0"/>
                    <a:pt x="15" y="4"/>
                    <a:pt x="28" y="3"/>
                  </a:cubicBezTo>
                  <a:cubicBezTo>
                    <a:pt x="20" y="8"/>
                    <a:pt x="17" y="10"/>
                    <a:pt x="13" y="12"/>
                  </a:cubicBezTo>
                  <a:cubicBezTo>
                    <a:pt x="9" y="11"/>
                    <a:pt x="4" y="10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3643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35"/>
            <p:cNvSpPr/>
            <p:nvPr/>
          </p:nvSpPr>
          <p:spPr>
            <a:xfrm>
              <a:off x="2067" y="2160"/>
              <a:ext cx="23" cy="7"/>
            </a:xfrm>
            <a:custGeom>
              <a:avLst/>
              <a:gdLst/>
              <a:ahLst/>
              <a:cxnLst/>
              <a:rect l="l" t="t" r="r" b="b"/>
              <a:pathLst>
                <a:path w="23" h="7" extrusionOk="0">
                  <a:moveTo>
                    <a:pt x="0" y="0"/>
                  </a:moveTo>
                  <a:cubicBezTo>
                    <a:pt x="7" y="0"/>
                    <a:pt x="14" y="0"/>
                    <a:pt x="21" y="0"/>
                  </a:cubicBezTo>
                  <a:cubicBezTo>
                    <a:pt x="22" y="0"/>
                    <a:pt x="23" y="1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0" y="5"/>
                    <a:pt x="18" y="6"/>
                    <a:pt x="17" y="7"/>
                  </a:cubicBezTo>
                  <a:cubicBezTo>
                    <a:pt x="11" y="6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2634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35"/>
            <p:cNvSpPr/>
            <p:nvPr/>
          </p:nvSpPr>
          <p:spPr>
            <a:xfrm>
              <a:off x="2302" y="2037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0" y="17"/>
                  </a:moveTo>
                  <a:cubicBezTo>
                    <a:pt x="0" y="15"/>
                    <a:pt x="0" y="14"/>
                    <a:pt x="0" y="13"/>
                  </a:cubicBezTo>
                  <a:cubicBezTo>
                    <a:pt x="6" y="11"/>
                    <a:pt x="9" y="0"/>
                    <a:pt x="17" y="8"/>
                  </a:cubicBezTo>
                  <a:cubicBezTo>
                    <a:pt x="12" y="13"/>
                    <a:pt x="7" y="16"/>
                    <a:pt x="0" y="17"/>
                  </a:cubicBezTo>
                  <a:close/>
                </a:path>
              </a:pathLst>
            </a:custGeom>
            <a:solidFill>
              <a:srgbClr val="5963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35"/>
            <p:cNvSpPr/>
            <p:nvPr/>
          </p:nvSpPr>
          <p:spPr>
            <a:xfrm>
              <a:off x="2484" y="2306"/>
              <a:ext cx="14" cy="18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3" y="17"/>
                  </a:moveTo>
                  <a:cubicBezTo>
                    <a:pt x="7" y="12"/>
                    <a:pt x="0" y="1"/>
                    <a:pt x="13" y="0"/>
                  </a:cubicBezTo>
                  <a:cubicBezTo>
                    <a:pt x="14" y="7"/>
                    <a:pt x="11" y="12"/>
                    <a:pt x="8" y="17"/>
                  </a:cubicBezTo>
                  <a:cubicBezTo>
                    <a:pt x="7" y="19"/>
                    <a:pt x="6" y="19"/>
                    <a:pt x="5" y="17"/>
                  </a:cubicBezTo>
                  <a:lnTo>
                    <a:pt x="3" y="17"/>
                  </a:lnTo>
                  <a:close/>
                </a:path>
              </a:pathLst>
            </a:custGeom>
            <a:solidFill>
              <a:srgbClr val="34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35"/>
            <p:cNvSpPr/>
            <p:nvPr/>
          </p:nvSpPr>
          <p:spPr>
            <a:xfrm>
              <a:off x="2036" y="2339"/>
              <a:ext cx="13" cy="14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2" y="3"/>
                  </a:moveTo>
                  <a:cubicBezTo>
                    <a:pt x="12" y="6"/>
                    <a:pt x="13" y="9"/>
                    <a:pt x="13" y="12"/>
                  </a:cubicBezTo>
                  <a:cubicBezTo>
                    <a:pt x="8" y="12"/>
                    <a:pt x="3" y="14"/>
                    <a:pt x="1" y="8"/>
                  </a:cubicBezTo>
                  <a:cubicBezTo>
                    <a:pt x="0" y="3"/>
                    <a:pt x="5" y="1"/>
                    <a:pt x="9" y="0"/>
                  </a:cubicBezTo>
                  <a:cubicBezTo>
                    <a:pt x="10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595C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35"/>
            <p:cNvSpPr/>
            <p:nvPr/>
          </p:nvSpPr>
          <p:spPr>
            <a:xfrm>
              <a:off x="2330" y="2426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0"/>
                  </a:moveTo>
                  <a:cubicBezTo>
                    <a:pt x="13" y="8"/>
                    <a:pt x="11" y="16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5" y="3"/>
                    <a:pt x="10" y="1"/>
                    <a:pt x="16" y="0"/>
                  </a:cubicBezTo>
                  <a:close/>
                </a:path>
              </a:pathLst>
            </a:custGeom>
            <a:solidFill>
              <a:srgbClr val="494C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35"/>
            <p:cNvSpPr/>
            <p:nvPr/>
          </p:nvSpPr>
          <p:spPr>
            <a:xfrm>
              <a:off x="2330" y="2038"/>
              <a:ext cx="21" cy="12"/>
            </a:xfrm>
            <a:custGeom>
              <a:avLst/>
              <a:gdLst/>
              <a:ahLst/>
              <a:cxnLst/>
              <a:rect l="l" t="t" r="r" b="b"/>
              <a:pathLst>
                <a:path w="21" h="12" extrusionOk="0">
                  <a:moveTo>
                    <a:pt x="20" y="11"/>
                  </a:moveTo>
                  <a:cubicBezTo>
                    <a:pt x="12" y="11"/>
                    <a:pt x="5" y="12"/>
                    <a:pt x="0" y="4"/>
                  </a:cubicBezTo>
                  <a:cubicBezTo>
                    <a:pt x="3" y="4"/>
                    <a:pt x="5" y="4"/>
                    <a:pt x="8" y="4"/>
                  </a:cubicBezTo>
                  <a:cubicBezTo>
                    <a:pt x="11" y="8"/>
                    <a:pt x="21" y="0"/>
                    <a:pt x="20" y="11"/>
                  </a:cubicBezTo>
                  <a:close/>
                </a:path>
              </a:pathLst>
            </a:custGeom>
            <a:solidFill>
              <a:srgbClr val="364F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35"/>
            <p:cNvSpPr/>
            <p:nvPr/>
          </p:nvSpPr>
          <p:spPr>
            <a:xfrm>
              <a:off x="2496" y="2040"/>
              <a:ext cx="12" cy="1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0" y="1"/>
                  </a:moveTo>
                  <a:cubicBezTo>
                    <a:pt x="4" y="2"/>
                    <a:pt x="9" y="0"/>
                    <a:pt x="12" y="6"/>
                  </a:cubicBezTo>
                  <a:cubicBezTo>
                    <a:pt x="11" y="10"/>
                    <a:pt x="10" y="15"/>
                    <a:pt x="4" y="15"/>
                  </a:cubicBezTo>
                  <a:cubicBezTo>
                    <a:pt x="4" y="12"/>
                    <a:pt x="4" y="8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88B0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35"/>
            <p:cNvSpPr/>
            <p:nvPr/>
          </p:nvSpPr>
          <p:spPr>
            <a:xfrm>
              <a:off x="2488" y="2322"/>
              <a:ext cx="6" cy="24"/>
            </a:xfrm>
            <a:custGeom>
              <a:avLst/>
              <a:gdLst/>
              <a:ahLst/>
              <a:cxnLst/>
              <a:rect l="l" t="t" r="r" b="b"/>
              <a:pathLst>
                <a:path w="6" h="24" extrusionOk="0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8"/>
                    <a:pt x="5" y="16"/>
                    <a:pt x="6" y="24"/>
                  </a:cubicBezTo>
                  <a:cubicBezTo>
                    <a:pt x="4" y="24"/>
                    <a:pt x="2" y="24"/>
                    <a:pt x="0" y="24"/>
                  </a:cubicBezTo>
                  <a:cubicBezTo>
                    <a:pt x="0" y="16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2C38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35"/>
            <p:cNvSpPr/>
            <p:nvPr/>
          </p:nvSpPr>
          <p:spPr>
            <a:xfrm>
              <a:off x="2387" y="2049"/>
              <a:ext cx="19" cy="12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9" y="8"/>
                  </a:moveTo>
                  <a:cubicBezTo>
                    <a:pt x="16" y="9"/>
                    <a:pt x="12" y="8"/>
                    <a:pt x="10" y="12"/>
                  </a:cubicBezTo>
                  <a:cubicBezTo>
                    <a:pt x="6" y="12"/>
                    <a:pt x="0" y="12"/>
                    <a:pt x="2" y="7"/>
                  </a:cubicBezTo>
                  <a:cubicBezTo>
                    <a:pt x="5" y="0"/>
                    <a:pt x="12" y="6"/>
                    <a:pt x="17" y="5"/>
                  </a:cubicBezTo>
                  <a:cubicBezTo>
                    <a:pt x="17" y="6"/>
                    <a:pt x="18" y="7"/>
                    <a:pt x="19" y="8"/>
                  </a:cubicBezTo>
                  <a:close/>
                </a:path>
              </a:pathLst>
            </a:custGeom>
            <a:solidFill>
              <a:srgbClr val="6D6A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35"/>
            <p:cNvSpPr/>
            <p:nvPr/>
          </p:nvSpPr>
          <p:spPr>
            <a:xfrm>
              <a:off x="2076" y="2031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20" y="14"/>
                  </a:moveTo>
                  <a:cubicBezTo>
                    <a:pt x="14" y="13"/>
                    <a:pt x="7" y="12"/>
                    <a:pt x="0" y="11"/>
                  </a:cubicBezTo>
                  <a:cubicBezTo>
                    <a:pt x="9" y="0"/>
                    <a:pt x="14" y="11"/>
                    <a:pt x="20" y="14"/>
                  </a:cubicBezTo>
                  <a:close/>
                </a:path>
              </a:pathLst>
            </a:custGeom>
            <a:solidFill>
              <a:srgbClr val="4A5D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35"/>
            <p:cNvSpPr/>
            <p:nvPr/>
          </p:nvSpPr>
          <p:spPr>
            <a:xfrm>
              <a:off x="2371" y="2092"/>
              <a:ext cx="10" cy="17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2" y="12"/>
                  </a:moveTo>
                  <a:cubicBezTo>
                    <a:pt x="2" y="8"/>
                    <a:pt x="2" y="4"/>
                    <a:pt x="2" y="1"/>
                  </a:cubicBezTo>
                  <a:cubicBezTo>
                    <a:pt x="5" y="0"/>
                    <a:pt x="9" y="0"/>
                    <a:pt x="10" y="4"/>
                  </a:cubicBezTo>
                  <a:cubicBezTo>
                    <a:pt x="8" y="8"/>
                    <a:pt x="5" y="11"/>
                    <a:pt x="6" y="16"/>
                  </a:cubicBezTo>
                  <a:cubicBezTo>
                    <a:pt x="2" y="17"/>
                    <a:pt x="0" y="16"/>
                    <a:pt x="2" y="12"/>
                  </a:cubicBezTo>
                  <a:close/>
                </a:path>
              </a:pathLst>
            </a:custGeom>
            <a:solidFill>
              <a:srgbClr val="58676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35"/>
            <p:cNvSpPr/>
            <p:nvPr/>
          </p:nvSpPr>
          <p:spPr>
            <a:xfrm>
              <a:off x="2477" y="2098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8" y="2"/>
                  </a:moveTo>
                  <a:cubicBezTo>
                    <a:pt x="11" y="1"/>
                    <a:pt x="14" y="1"/>
                    <a:pt x="17" y="0"/>
                  </a:cubicBezTo>
                  <a:cubicBezTo>
                    <a:pt x="16" y="11"/>
                    <a:pt x="5" y="7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3" y="2"/>
                    <a:pt x="5" y="2"/>
                    <a:pt x="8" y="2"/>
                  </a:cubicBezTo>
                  <a:close/>
                </a:path>
              </a:pathLst>
            </a:custGeom>
            <a:solidFill>
              <a:srgbClr val="383F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35"/>
            <p:cNvSpPr/>
            <p:nvPr/>
          </p:nvSpPr>
          <p:spPr>
            <a:xfrm>
              <a:off x="2453" y="2106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16" h="15" extrusionOk="0">
                  <a:moveTo>
                    <a:pt x="8" y="2"/>
                  </a:moveTo>
                  <a:cubicBezTo>
                    <a:pt x="11" y="4"/>
                    <a:pt x="13" y="5"/>
                    <a:pt x="16" y="6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3" y="12"/>
                    <a:pt x="11" y="13"/>
                    <a:pt x="8" y="15"/>
                  </a:cubicBezTo>
                  <a:cubicBezTo>
                    <a:pt x="4" y="13"/>
                    <a:pt x="1" y="10"/>
                    <a:pt x="0" y="6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5" y="0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313D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66" name="Google Shape;2366;p35"/>
          <p:cNvGrpSpPr/>
          <p:nvPr/>
        </p:nvGrpSpPr>
        <p:grpSpPr>
          <a:xfrm>
            <a:off x="3246438" y="3221038"/>
            <a:ext cx="725487" cy="720725"/>
            <a:chOff x="2045" y="2029"/>
            <a:chExt cx="457" cy="454"/>
          </a:xfrm>
        </p:grpSpPr>
        <p:sp>
          <p:nvSpPr>
            <p:cNvPr id="2367" name="Google Shape;2367;p35"/>
            <p:cNvSpPr/>
            <p:nvPr/>
          </p:nvSpPr>
          <p:spPr>
            <a:xfrm>
              <a:off x="2058" y="2299"/>
              <a:ext cx="6" cy="23"/>
            </a:xfrm>
            <a:custGeom>
              <a:avLst/>
              <a:gdLst/>
              <a:ahLst/>
              <a:cxnLst/>
              <a:rect l="l" t="t" r="r" b="b"/>
              <a:pathLst>
                <a:path w="6" h="24" extrusionOk="0">
                  <a:moveTo>
                    <a:pt x="6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0" y="16"/>
                    <a:pt x="0" y="8"/>
                    <a:pt x="6" y="0"/>
                  </a:cubicBezTo>
                  <a:close/>
                </a:path>
              </a:pathLst>
            </a:custGeom>
            <a:solidFill>
              <a:srgbClr val="4B5B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35"/>
            <p:cNvSpPr/>
            <p:nvPr/>
          </p:nvSpPr>
          <p:spPr>
            <a:xfrm>
              <a:off x="2049" y="2140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7" y="0"/>
                  </a:moveTo>
                  <a:cubicBezTo>
                    <a:pt x="12" y="5"/>
                    <a:pt x="15" y="11"/>
                    <a:pt x="15" y="18"/>
                  </a:cubicBezTo>
                  <a:cubicBezTo>
                    <a:pt x="12" y="12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5B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35"/>
            <p:cNvSpPr/>
            <p:nvPr/>
          </p:nvSpPr>
          <p:spPr>
            <a:xfrm>
              <a:off x="2480" y="2156"/>
              <a:ext cx="8" cy="17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4" y="17"/>
                  </a:moveTo>
                  <a:cubicBezTo>
                    <a:pt x="0" y="10"/>
                    <a:pt x="1" y="4"/>
                    <a:pt x="9" y="0"/>
                  </a:cubicBezTo>
                  <a:cubicBezTo>
                    <a:pt x="8" y="4"/>
                    <a:pt x="8" y="8"/>
                    <a:pt x="8" y="12"/>
                  </a:cubicBezTo>
                  <a:cubicBezTo>
                    <a:pt x="7" y="14"/>
                    <a:pt x="7" y="16"/>
                    <a:pt x="4" y="17"/>
                  </a:cubicBezTo>
                  <a:close/>
                </a:path>
              </a:pathLst>
            </a:custGeom>
            <a:solidFill>
              <a:srgbClr val="6772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35"/>
            <p:cNvSpPr/>
            <p:nvPr/>
          </p:nvSpPr>
          <p:spPr>
            <a:xfrm>
              <a:off x="2483" y="2168"/>
              <a:ext cx="13" cy="21"/>
            </a:xfrm>
            <a:custGeom>
              <a:avLst/>
              <a:gdLst/>
              <a:ahLst/>
              <a:cxnLst/>
              <a:rect l="l" t="t" r="r" b="b"/>
              <a:pathLst>
                <a:path w="13" h="21" extrusionOk="0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2" y="7"/>
                    <a:pt x="13" y="14"/>
                    <a:pt x="5" y="21"/>
                  </a:cubicBezTo>
                  <a:cubicBezTo>
                    <a:pt x="2" y="16"/>
                    <a:pt x="0" y="11"/>
                    <a:pt x="0" y="5"/>
                  </a:cubicBezTo>
                  <a:close/>
                </a:path>
              </a:pathLst>
            </a:custGeom>
            <a:solidFill>
              <a:srgbClr val="4C5F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35"/>
            <p:cNvSpPr/>
            <p:nvPr/>
          </p:nvSpPr>
          <p:spPr>
            <a:xfrm>
              <a:off x="2488" y="2261"/>
              <a:ext cx="12" cy="1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12" y="14"/>
                  </a:moveTo>
                  <a:cubicBezTo>
                    <a:pt x="4" y="14"/>
                    <a:pt x="3" y="7"/>
                    <a:pt x="0" y="2"/>
                  </a:cubicBezTo>
                  <a:cubicBezTo>
                    <a:pt x="10" y="0"/>
                    <a:pt x="10" y="8"/>
                    <a:pt x="12" y="14"/>
                  </a:cubicBezTo>
                  <a:close/>
                </a:path>
              </a:pathLst>
            </a:custGeom>
            <a:solidFill>
              <a:srgbClr val="5A66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5"/>
            <p:cNvSpPr/>
            <p:nvPr/>
          </p:nvSpPr>
          <p:spPr>
            <a:xfrm>
              <a:off x="2083" y="2231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11" y="7"/>
                    <a:pt x="9" y="14"/>
                    <a:pt x="5" y="20"/>
                  </a:cubicBezTo>
                  <a:cubicBezTo>
                    <a:pt x="0" y="13"/>
                    <a:pt x="6" y="7"/>
                    <a:pt x="6" y="0"/>
                  </a:cubicBezTo>
                  <a:close/>
                </a:path>
              </a:pathLst>
            </a:custGeom>
            <a:solidFill>
              <a:srgbClr val="5B6A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35"/>
            <p:cNvSpPr/>
            <p:nvPr/>
          </p:nvSpPr>
          <p:spPr>
            <a:xfrm>
              <a:off x="2472" y="2398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21" h="14" extrusionOk="0">
                  <a:moveTo>
                    <a:pt x="1" y="4"/>
                  </a:moveTo>
                  <a:cubicBezTo>
                    <a:pt x="6" y="2"/>
                    <a:pt x="13" y="6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18" y="14"/>
                    <a:pt x="8" y="7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3144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35"/>
            <p:cNvSpPr/>
            <p:nvPr/>
          </p:nvSpPr>
          <p:spPr>
            <a:xfrm>
              <a:off x="2357" y="2033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5" y="16"/>
                  </a:moveTo>
                  <a:cubicBezTo>
                    <a:pt x="3" y="13"/>
                    <a:pt x="2" y="11"/>
                    <a:pt x="0" y="8"/>
                  </a:cubicBezTo>
                  <a:cubicBezTo>
                    <a:pt x="2" y="5"/>
                    <a:pt x="5" y="0"/>
                    <a:pt x="8" y="3"/>
                  </a:cubicBezTo>
                  <a:cubicBezTo>
                    <a:pt x="11" y="6"/>
                    <a:pt x="12" y="13"/>
                    <a:pt x="5" y="16"/>
                  </a:cubicBezTo>
                  <a:close/>
                </a:path>
              </a:pathLst>
            </a:custGeom>
            <a:solidFill>
              <a:srgbClr val="4042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35"/>
            <p:cNvSpPr/>
            <p:nvPr/>
          </p:nvSpPr>
          <p:spPr>
            <a:xfrm>
              <a:off x="2085" y="2195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0" y="4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6" y="7"/>
                    <a:pt x="9" y="12"/>
                    <a:pt x="8" y="16"/>
                  </a:cubicBezTo>
                  <a:cubicBezTo>
                    <a:pt x="6" y="16"/>
                    <a:pt x="5" y="16"/>
                    <a:pt x="4" y="16"/>
                  </a:cubicBezTo>
                  <a:cubicBezTo>
                    <a:pt x="2" y="12"/>
                    <a:pt x="1" y="8"/>
                    <a:pt x="0" y="4"/>
                  </a:cubicBezTo>
                  <a:close/>
                </a:path>
              </a:pathLst>
            </a:custGeom>
            <a:solidFill>
              <a:srgbClr val="5A63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35"/>
            <p:cNvSpPr/>
            <p:nvPr/>
          </p:nvSpPr>
          <p:spPr>
            <a:xfrm>
              <a:off x="2057" y="2363"/>
              <a:ext cx="11" cy="15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cubicBezTo>
                    <a:pt x="3" y="0"/>
                    <a:pt x="7" y="0"/>
                    <a:pt x="11" y="0"/>
                  </a:cubicBezTo>
                  <a:cubicBezTo>
                    <a:pt x="9" y="5"/>
                    <a:pt x="8" y="10"/>
                    <a:pt x="7" y="15"/>
                  </a:cubicBezTo>
                  <a:cubicBezTo>
                    <a:pt x="0" y="12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344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35"/>
            <p:cNvSpPr/>
            <p:nvPr/>
          </p:nvSpPr>
          <p:spPr>
            <a:xfrm>
              <a:off x="2338" y="2041"/>
              <a:ext cx="17" cy="8"/>
            </a:xfrm>
            <a:custGeom>
              <a:avLst/>
              <a:gdLst/>
              <a:ahLst/>
              <a:cxnLst/>
              <a:rect l="l" t="t" r="r" b="b"/>
              <a:pathLst>
                <a:path w="17" h="8" extrusionOk="0">
                  <a:moveTo>
                    <a:pt x="12" y="8"/>
                  </a:moveTo>
                  <a:cubicBezTo>
                    <a:pt x="8" y="6"/>
                    <a:pt x="4" y="3"/>
                    <a:pt x="0" y="1"/>
                  </a:cubicBezTo>
                  <a:cubicBezTo>
                    <a:pt x="5" y="1"/>
                    <a:pt x="11" y="0"/>
                    <a:pt x="17" y="0"/>
                  </a:cubicBezTo>
                  <a:cubicBezTo>
                    <a:pt x="16" y="4"/>
                    <a:pt x="16" y="7"/>
                    <a:pt x="12" y="8"/>
                  </a:cubicBezTo>
                  <a:close/>
                </a:path>
              </a:pathLst>
            </a:custGeom>
            <a:solidFill>
              <a:srgbClr val="81919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35"/>
            <p:cNvSpPr/>
            <p:nvPr/>
          </p:nvSpPr>
          <p:spPr>
            <a:xfrm>
              <a:off x="2045" y="2337"/>
              <a:ext cx="20" cy="7"/>
            </a:xfrm>
            <a:custGeom>
              <a:avLst/>
              <a:gdLst/>
              <a:ahLst/>
              <a:cxnLst/>
              <a:rect l="l" t="t" r="r" b="b"/>
              <a:pathLst>
                <a:path w="20" h="7" extrusionOk="0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6" y="0"/>
                    <a:pt x="12" y="0"/>
                    <a:pt x="19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18" y="7"/>
                    <a:pt x="16" y="7"/>
                    <a:pt x="15" y="5"/>
                  </a:cubicBezTo>
                  <a:cubicBezTo>
                    <a:pt x="11" y="5"/>
                    <a:pt x="7" y="5"/>
                    <a:pt x="3" y="5"/>
                  </a:cubicBezTo>
                  <a:close/>
                </a:path>
              </a:pathLst>
            </a:custGeom>
            <a:solidFill>
              <a:srgbClr val="2B36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35"/>
            <p:cNvSpPr/>
            <p:nvPr/>
          </p:nvSpPr>
          <p:spPr>
            <a:xfrm>
              <a:off x="2477" y="2252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12" y="11"/>
                  </a:moveTo>
                  <a:cubicBezTo>
                    <a:pt x="8" y="10"/>
                    <a:pt x="4" y="8"/>
                    <a:pt x="0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7" y="1"/>
                    <a:pt x="14" y="0"/>
                    <a:pt x="12" y="11"/>
                  </a:cubicBezTo>
                  <a:close/>
                </a:path>
              </a:pathLst>
            </a:custGeom>
            <a:solidFill>
              <a:srgbClr val="5E6E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35"/>
            <p:cNvSpPr/>
            <p:nvPr/>
          </p:nvSpPr>
          <p:spPr>
            <a:xfrm>
              <a:off x="2488" y="2130"/>
              <a:ext cx="14" cy="1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8" y="10"/>
                  </a:moveTo>
                  <a:cubicBezTo>
                    <a:pt x="4" y="9"/>
                    <a:pt x="2" y="7"/>
                    <a:pt x="0" y="3"/>
                  </a:cubicBezTo>
                  <a:cubicBezTo>
                    <a:pt x="4" y="2"/>
                    <a:pt x="8" y="0"/>
                    <a:pt x="11" y="3"/>
                  </a:cubicBezTo>
                  <a:cubicBezTo>
                    <a:pt x="14" y="6"/>
                    <a:pt x="10" y="8"/>
                    <a:pt x="8" y="10"/>
                  </a:cubicBezTo>
                  <a:close/>
                </a:path>
              </a:pathLst>
            </a:custGeom>
            <a:solidFill>
              <a:srgbClr val="3C3B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35"/>
            <p:cNvSpPr/>
            <p:nvPr/>
          </p:nvSpPr>
          <p:spPr>
            <a:xfrm>
              <a:off x="2249" y="2471"/>
              <a:ext cx="21" cy="12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3"/>
                  </a:moveTo>
                  <a:cubicBezTo>
                    <a:pt x="3" y="2"/>
                    <a:pt x="5" y="2"/>
                    <a:pt x="7" y="2"/>
                  </a:cubicBezTo>
                  <a:cubicBezTo>
                    <a:pt x="12" y="1"/>
                    <a:pt x="17" y="0"/>
                    <a:pt x="22" y="0"/>
                  </a:cubicBezTo>
                  <a:cubicBezTo>
                    <a:pt x="16" y="12"/>
                    <a:pt x="8" y="6"/>
                    <a:pt x="0" y="3"/>
                  </a:cubicBezTo>
                  <a:close/>
                </a:path>
              </a:pathLst>
            </a:custGeom>
            <a:solidFill>
              <a:srgbClr val="4047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35"/>
            <p:cNvSpPr/>
            <p:nvPr/>
          </p:nvSpPr>
          <p:spPr>
            <a:xfrm>
              <a:off x="2429" y="2326"/>
              <a:ext cx="7" cy="20"/>
            </a:xfrm>
            <a:custGeom>
              <a:avLst/>
              <a:gdLst/>
              <a:ahLst/>
              <a:cxnLst/>
              <a:rect l="l" t="t" r="r" b="b"/>
              <a:pathLst>
                <a:path w="7" h="20" extrusionOk="0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7"/>
                    <a:pt x="7" y="15"/>
                    <a:pt x="0" y="20"/>
                  </a:cubicBezTo>
                  <a:cubicBezTo>
                    <a:pt x="0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5260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35"/>
            <p:cNvSpPr/>
            <p:nvPr/>
          </p:nvSpPr>
          <p:spPr>
            <a:xfrm>
              <a:off x="2279" y="2029"/>
              <a:ext cx="15" cy="8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cubicBezTo>
                    <a:pt x="11" y="8"/>
                    <a:pt x="7" y="8"/>
                    <a:pt x="3" y="8"/>
                  </a:cubicBezTo>
                  <a:cubicBezTo>
                    <a:pt x="3" y="6"/>
                    <a:pt x="0" y="2"/>
                    <a:pt x="5" y="1"/>
                  </a:cubicBezTo>
                  <a:cubicBezTo>
                    <a:pt x="10" y="0"/>
                    <a:pt x="12" y="4"/>
                    <a:pt x="15" y="8"/>
                  </a:cubicBezTo>
                  <a:close/>
                </a:path>
              </a:pathLst>
            </a:custGeom>
            <a:solidFill>
              <a:srgbClr val="4D4E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35"/>
            <p:cNvSpPr/>
            <p:nvPr/>
          </p:nvSpPr>
          <p:spPr>
            <a:xfrm>
              <a:off x="2063" y="2326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15" h="13" extrusionOk="0">
                  <a:moveTo>
                    <a:pt x="12" y="13"/>
                  </a:moveTo>
                  <a:cubicBezTo>
                    <a:pt x="10" y="11"/>
                    <a:pt x="8" y="10"/>
                    <a:pt x="5" y="8"/>
                  </a:cubicBezTo>
                  <a:cubicBezTo>
                    <a:pt x="6" y="5"/>
                    <a:pt x="0" y="3"/>
                    <a:pt x="5" y="0"/>
                  </a:cubicBezTo>
                  <a:cubicBezTo>
                    <a:pt x="9" y="1"/>
                    <a:pt x="11" y="4"/>
                    <a:pt x="13" y="8"/>
                  </a:cubicBezTo>
                  <a:cubicBezTo>
                    <a:pt x="15" y="10"/>
                    <a:pt x="15" y="11"/>
                    <a:pt x="12" y="13"/>
                  </a:cubicBezTo>
                  <a:close/>
                </a:path>
              </a:pathLst>
            </a:custGeom>
            <a:solidFill>
              <a:srgbClr val="5864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35"/>
            <p:cNvSpPr/>
            <p:nvPr/>
          </p:nvSpPr>
          <p:spPr>
            <a:xfrm>
              <a:off x="2286" y="2445"/>
              <a:ext cx="12" cy="1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5" y="14"/>
                  </a:moveTo>
                  <a:cubicBezTo>
                    <a:pt x="0" y="5"/>
                    <a:pt x="4" y="2"/>
                    <a:pt x="12" y="0"/>
                  </a:cubicBezTo>
                  <a:cubicBezTo>
                    <a:pt x="11" y="5"/>
                    <a:pt x="9" y="10"/>
                    <a:pt x="5" y="14"/>
                  </a:cubicBezTo>
                  <a:close/>
                </a:path>
              </a:pathLst>
            </a:custGeom>
            <a:solidFill>
              <a:srgbClr val="54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35"/>
            <p:cNvSpPr/>
            <p:nvPr/>
          </p:nvSpPr>
          <p:spPr>
            <a:xfrm>
              <a:off x="2425" y="2032"/>
              <a:ext cx="17" cy="9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0" y="5"/>
                  </a:moveTo>
                  <a:cubicBezTo>
                    <a:pt x="2" y="4"/>
                    <a:pt x="3" y="2"/>
                    <a:pt x="5" y="1"/>
                  </a:cubicBezTo>
                  <a:cubicBezTo>
                    <a:pt x="9" y="0"/>
                    <a:pt x="14" y="1"/>
                    <a:pt x="17" y="5"/>
                  </a:cubicBezTo>
                  <a:cubicBezTo>
                    <a:pt x="16" y="8"/>
                    <a:pt x="15" y="9"/>
                    <a:pt x="12" y="9"/>
                  </a:cubicBezTo>
                  <a:cubicBezTo>
                    <a:pt x="9" y="5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4852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35"/>
            <p:cNvSpPr/>
            <p:nvPr/>
          </p:nvSpPr>
          <p:spPr>
            <a:xfrm>
              <a:off x="2453" y="2375"/>
              <a:ext cx="12" cy="1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" y="0"/>
                    <a:pt x="7" y="6"/>
                    <a:pt x="11" y="7"/>
                  </a:cubicBezTo>
                  <a:cubicBezTo>
                    <a:pt x="12" y="9"/>
                    <a:pt x="12" y="10"/>
                    <a:pt x="11" y="11"/>
                  </a:cubicBezTo>
                  <a:cubicBezTo>
                    <a:pt x="3" y="15"/>
                    <a:pt x="0" y="12"/>
                    <a:pt x="0" y="3"/>
                  </a:cubicBezTo>
                  <a:close/>
                </a:path>
              </a:pathLst>
            </a:custGeom>
            <a:solidFill>
              <a:srgbClr val="3C45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35"/>
            <p:cNvSpPr/>
            <p:nvPr/>
          </p:nvSpPr>
          <p:spPr>
            <a:xfrm>
              <a:off x="2086" y="2212"/>
              <a:ext cx="49" cy="122"/>
            </a:xfrm>
            <a:custGeom>
              <a:avLst/>
              <a:gdLst/>
              <a:ahLst/>
              <a:cxnLst/>
              <a:rect l="l" t="t" r="r" b="b"/>
              <a:pathLst>
                <a:path w="50" h="123" extrusionOk="0">
                  <a:moveTo>
                    <a:pt x="14" y="67"/>
                  </a:moveTo>
                  <a:cubicBezTo>
                    <a:pt x="16" y="59"/>
                    <a:pt x="17" y="51"/>
                    <a:pt x="18" y="43"/>
                  </a:cubicBezTo>
                  <a:cubicBezTo>
                    <a:pt x="27" y="34"/>
                    <a:pt x="24" y="22"/>
                    <a:pt x="27" y="12"/>
                  </a:cubicBezTo>
                  <a:cubicBezTo>
                    <a:pt x="28" y="10"/>
                    <a:pt x="30" y="7"/>
                    <a:pt x="32" y="5"/>
                  </a:cubicBezTo>
                  <a:cubicBezTo>
                    <a:pt x="36" y="2"/>
                    <a:pt x="40" y="0"/>
                    <a:pt x="45" y="1"/>
                  </a:cubicBezTo>
                  <a:cubicBezTo>
                    <a:pt x="48" y="2"/>
                    <a:pt x="49" y="5"/>
                    <a:pt x="50" y="7"/>
                  </a:cubicBezTo>
                  <a:cubicBezTo>
                    <a:pt x="50" y="14"/>
                    <a:pt x="44" y="18"/>
                    <a:pt x="41" y="24"/>
                  </a:cubicBezTo>
                  <a:cubicBezTo>
                    <a:pt x="37" y="39"/>
                    <a:pt x="43" y="53"/>
                    <a:pt x="38" y="68"/>
                  </a:cubicBezTo>
                  <a:cubicBezTo>
                    <a:pt x="38" y="72"/>
                    <a:pt x="37" y="76"/>
                    <a:pt x="37" y="80"/>
                  </a:cubicBezTo>
                  <a:cubicBezTo>
                    <a:pt x="34" y="86"/>
                    <a:pt x="30" y="92"/>
                    <a:pt x="30" y="99"/>
                  </a:cubicBezTo>
                  <a:cubicBezTo>
                    <a:pt x="27" y="111"/>
                    <a:pt x="19" y="119"/>
                    <a:pt x="7" y="123"/>
                  </a:cubicBezTo>
                  <a:cubicBezTo>
                    <a:pt x="4" y="123"/>
                    <a:pt x="2" y="121"/>
                    <a:pt x="0" y="118"/>
                  </a:cubicBezTo>
                  <a:cubicBezTo>
                    <a:pt x="0" y="111"/>
                    <a:pt x="0" y="104"/>
                    <a:pt x="0" y="97"/>
                  </a:cubicBezTo>
                  <a:cubicBezTo>
                    <a:pt x="1" y="93"/>
                    <a:pt x="4" y="88"/>
                    <a:pt x="5" y="84"/>
                  </a:cubicBezTo>
                  <a:cubicBezTo>
                    <a:pt x="7" y="77"/>
                    <a:pt x="8" y="71"/>
                    <a:pt x="14" y="67"/>
                  </a:cubicBezTo>
                  <a:close/>
                </a:path>
              </a:pathLst>
            </a:custGeom>
            <a:solidFill>
              <a:srgbClr val="86B6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35"/>
            <p:cNvSpPr/>
            <p:nvPr/>
          </p:nvSpPr>
          <p:spPr>
            <a:xfrm>
              <a:off x="2140" y="2235"/>
              <a:ext cx="47" cy="55"/>
            </a:xfrm>
            <a:custGeom>
              <a:avLst/>
              <a:gdLst/>
              <a:ahLst/>
              <a:cxnLst/>
              <a:rect l="l" t="t" r="r" b="b"/>
              <a:pathLst>
                <a:path w="47" h="55" extrusionOk="0">
                  <a:moveTo>
                    <a:pt x="47" y="12"/>
                  </a:moveTo>
                  <a:cubicBezTo>
                    <a:pt x="47" y="15"/>
                    <a:pt x="47" y="17"/>
                    <a:pt x="47" y="20"/>
                  </a:cubicBezTo>
                  <a:cubicBezTo>
                    <a:pt x="46" y="21"/>
                    <a:pt x="45" y="23"/>
                    <a:pt x="44" y="24"/>
                  </a:cubicBezTo>
                  <a:cubicBezTo>
                    <a:pt x="41" y="31"/>
                    <a:pt x="37" y="37"/>
                    <a:pt x="31" y="41"/>
                  </a:cubicBezTo>
                  <a:cubicBezTo>
                    <a:pt x="25" y="46"/>
                    <a:pt x="20" y="55"/>
                    <a:pt x="11" y="52"/>
                  </a:cubicBezTo>
                  <a:cubicBezTo>
                    <a:pt x="0" y="50"/>
                    <a:pt x="9" y="38"/>
                    <a:pt x="4" y="32"/>
                  </a:cubicBezTo>
                  <a:cubicBezTo>
                    <a:pt x="1" y="20"/>
                    <a:pt x="10" y="14"/>
                    <a:pt x="18" y="8"/>
                  </a:cubicBezTo>
                  <a:cubicBezTo>
                    <a:pt x="28" y="6"/>
                    <a:pt x="39" y="0"/>
                    <a:pt x="47" y="12"/>
                  </a:cubicBezTo>
                  <a:close/>
                </a:path>
              </a:pathLst>
            </a:custGeom>
            <a:solidFill>
              <a:srgbClr val="8AB7C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35"/>
            <p:cNvSpPr/>
            <p:nvPr/>
          </p:nvSpPr>
          <p:spPr>
            <a:xfrm>
              <a:off x="2140" y="2256"/>
              <a:ext cx="49" cy="65"/>
            </a:xfrm>
            <a:custGeom>
              <a:avLst/>
              <a:gdLst/>
              <a:ahLst/>
              <a:cxnLst/>
              <a:rect l="l" t="t" r="r" b="b"/>
              <a:pathLst>
                <a:path w="49" h="66" extrusionOk="0">
                  <a:moveTo>
                    <a:pt x="4" y="11"/>
                  </a:moveTo>
                  <a:cubicBezTo>
                    <a:pt x="6" y="13"/>
                    <a:pt x="9" y="15"/>
                    <a:pt x="9" y="17"/>
                  </a:cubicBezTo>
                  <a:cubicBezTo>
                    <a:pt x="7" y="37"/>
                    <a:pt x="15" y="29"/>
                    <a:pt x="23" y="21"/>
                  </a:cubicBezTo>
                  <a:cubicBezTo>
                    <a:pt x="30" y="14"/>
                    <a:pt x="37" y="7"/>
                    <a:pt x="44" y="0"/>
                  </a:cubicBezTo>
                  <a:cubicBezTo>
                    <a:pt x="49" y="10"/>
                    <a:pt x="42" y="18"/>
                    <a:pt x="39" y="27"/>
                  </a:cubicBezTo>
                  <a:cubicBezTo>
                    <a:pt x="36" y="32"/>
                    <a:pt x="35" y="37"/>
                    <a:pt x="31" y="41"/>
                  </a:cubicBezTo>
                  <a:cubicBezTo>
                    <a:pt x="26" y="45"/>
                    <a:pt x="24" y="50"/>
                    <a:pt x="23" y="56"/>
                  </a:cubicBezTo>
                  <a:cubicBezTo>
                    <a:pt x="21" y="63"/>
                    <a:pt x="18" y="66"/>
                    <a:pt x="11" y="62"/>
                  </a:cubicBezTo>
                  <a:cubicBezTo>
                    <a:pt x="9" y="60"/>
                    <a:pt x="7" y="58"/>
                    <a:pt x="6" y="55"/>
                  </a:cubicBezTo>
                  <a:cubicBezTo>
                    <a:pt x="7" y="52"/>
                    <a:pt x="6" y="48"/>
                    <a:pt x="3" y="47"/>
                  </a:cubicBezTo>
                  <a:cubicBezTo>
                    <a:pt x="1" y="37"/>
                    <a:pt x="0" y="28"/>
                    <a:pt x="3" y="19"/>
                  </a:cubicBezTo>
                  <a:cubicBezTo>
                    <a:pt x="3" y="17"/>
                    <a:pt x="4" y="14"/>
                    <a:pt x="4" y="11"/>
                  </a:cubicBezTo>
                  <a:close/>
                </a:path>
              </a:pathLst>
            </a:custGeom>
            <a:solidFill>
              <a:srgbClr val="9CBC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35"/>
            <p:cNvSpPr/>
            <p:nvPr/>
          </p:nvSpPr>
          <p:spPr>
            <a:xfrm>
              <a:off x="2076" y="2359"/>
              <a:ext cx="49" cy="53"/>
            </a:xfrm>
            <a:custGeom>
              <a:avLst/>
              <a:gdLst/>
              <a:ahLst/>
              <a:cxnLst/>
              <a:rect l="l" t="t" r="r" b="b"/>
              <a:pathLst>
                <a:path w="49" h="53" extrusionOk="0">
                  <a:moveTo>
                    <a:pt x="40" y="15"/>
                  </a:moveTo>
                  <a:cubicBezTo>
                    <a:pt x="32" y="21"/>
                    <a:pt x="25" y="27"/>
                    <a:pt x="20" y="35"/>
                  </a:cubicBezTo>
                  <a:cubicBezTo>
                    <a:pt x="15" y="40"/>
                    <a:pt x="17" y="48"/>
                    <a:pt x="12" y="53"/>
                  </a:cubicBezTo>
                  <a:cubicBezTo>
                    <a:pt x="10" y="53"/>
                    <a:pt x="8" y="53"/>
                    <a:pt x="6" y="53"/>
                  </a:cubicBezTo>
                  <a:cubicBezTo>
                    <a:pt x="0" y="48"/>
                    <a:pt x="3" y="42"/>
                    <a:pt x="2" y="36"/>
                  </a:cubicBezTo>
                  <a:cubicBezTo>
                    <a:pt x="2" y="30"/>
                    <a:pt x="3" y="24"/>
                    <a:pt x="8" y="20"/>
                  </a:cubicBezTo>
                  <a:cubicBezTo>
                    <a:pt x="11" y="14"/>
                    <a:pt x="12" y="6"/>
                    <a:pt x="19" y="3"/>
                  </a:cubicBezTo>
                  <a:cubicBezTo>
                    <a:pt x="25" y="2"/>
                    <a:pt x="31" y="0"/>
                    <a:pt x="37" y="2"/>
                  </a:cubicBezTo>
                  <a:cubicBezTo>
                    <a:pt x="45" y="4"/>
                    <a:pt x="49" y="8"/>
                    <a:pt x="40" y="15"/>
                  </a:cubicBezTo>
                  <a:close/>
                </a:path>
              </a:pathLst>
            </a:custGeom>
            <a:solidFill>
              <a:srgbClr val="86AE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35"/>
            <p:cNvSpPr/>
            <p:nvPr/>
          </p:nvSpPr>
          <p:spPr>
            <a:xfrm>
              <a:off x="2140" y="2160"/>
              <a:ext cx="56" cy="51"/>
            </a:xfrm>
            <a:custGeom>
              <a:avLst/>
              <a:gdLst/>
              <a:ahLst/>
              <a:cxnLst/>
              <a:rect l="l" t="t" r="r" b="b"/>
              <a:pathLst>
                <a:path w="56" h="52" extrusionOk="0">
                  <a:moveTo>
                    <a:pt x="47" y="40"/>
                  </a:moveTo>
                  <a:cubicBezTo>
                    <a:pt x="48" y="45"/>
                    <a:pt x="52" y="43"/>
                    <a:pt x="55" y="45"/>
                  </a:cubicBezTo>
                  <a:cubicBezTo>
                    <a:pt x="56" y="48"/>
                    <a:pt x="54" y="50"/>
                    <a:pt x="51" y="51"/>
                  </a:cubicBezTo>
                  <a:cubicBezTo>
                    <a:pt x="44" y="52"/>
                    <a:pt x="41" y="47"/>
                    <a:pt x="36" y="44"/>
                  </a:cubicBezTo>
                  <a:cubicBezTo>
                    <a:pt x="33" y="44"/>
                    <a:pt x="30" y="44"/>
                    <a:pt x="27" y="44"/>
                  </a:cubicBezTo>
                  <a:cubicBezTo>
                    <a:pt x="21" y="35"/>
                    <a:pt x="13" y="28"/>
                    <a:pt x="5" y="20"/>
                  </a:cubicBezTo>
                  <a:cubicBezTo>
                    <a:pt x="0" y="19"/>
                    <a:pt x="8" y="13"/>
                    <a:pt x="3" y="12"/>
                  </a:cubicBezTo>
                  <a:cubicBezTo>
                    <a:pt x="0" y="4"/>
                    <a:pt x="2" y="0"/>
                    <a:pt x="11" y="0"/>
                  </a:cubicBezTo>
                  <a:cubicBezTo>
                    <a:pt x="18" y="18"/>
                    <a:pt x="35" y="27"/>
                    <a:pt x="47" y="40"/>
                  </a:cubicBezTo>
                  <a:close/>
                </a:path>
              </a:pathLst>
            </a:custGeom>
            <a:solidFill>
              <a:srgbClr val="88A8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35"/>
            <p:cNvSpPr/>
            <p:nvPr/>
          </p:nvSpPr>
          <p:spPr>
            <a:xfrm>
              <a:off x="2119" y="2123"/>
              <a:ext cx="40" cy="38"/>
            </a:xfrm>
            <a:custGeom>
              <a:avLst/>
              <a:gdLst/>
              <a:ahLst/>
              <a:cxnLst/>
              <a:rect l="l" t="t" r="r" b="b"/>
              <a:pathLst>
                <a:path w="41" h="38" extrusionOk="0">
                  <a:moveTo>
                    <a:pt x="38" y="30"/>
                  </a:moveTo>
                  <a:cubicBezTo>
                    <a:pt x="36" y="31"/>
                    <a:pt x="35" y="32"/>
                    <a:pt x="34" y="33"/>
                  </a:cubicBezTo>
                  <a:cubicBezTo>
                    <a:pt x="27" y="38"/>
                    <a:pt x="20" y="38"/>
                    <a:pt x="14" y="33"/>
                  </a:cubicBezTo>
                  <a:cubicBezTo>
                    <a:pt x="9" y="27"/>
                    <a:pt x="0" y="22"/>
                    <a:pt x="10" y="13"/>
                  </a:cubicBezTo>
                  <a:cubicBezTo>
                    <a:pt x="18" y="0"/>
                    <a:pt x="28" y="6"/>
                    <a:pt x="38" y="9"/>
                  </a:cubicBezTo>
                  <a:cubicBezTo>
                    <a:pt x="41" y="10"/>
                    <a:pt x="41" y="12"/>
                    <a:pt x="40" y="14"/>
                  </a:cubicBezTo>
                  <a:cubicBezTo>
                    <a:pt x="39" y="19"/>
                    <a:pt x="38" y="25"/>
                    <a:pt x="38" y="30"/>
                  </a:cubicBezTo>
                  <a:close/>
                </a:path>
              </a:pathLst>
            </a:custGeom>
            <a:solidFill>
              <a:srgbClr val="85AE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35"/>
            <p:cNvSpPr/>
            <p:nvPr/>
          </p:nvSpPr>
          <p:spPr>
            <a:xfrm>
              <a:off x="2105" y="2170"/>
              <a:ext cx="19" cy="47"/>
            </a:xfrm>
            <a:custGeom>
              <a:avLst/>
              <a:gdLst/>
              <a:ahLst/>
              <a:cxnLst/>
              <a:rect l="l" t="t" r="r" b="b"/>
              <a:pathLst>
                <a:path w="19" h="48" extrusionOk="0">
                  <a:moveTo>
                    <a:pt x="3" y="30"/>
                  </a:moveTo>
                  <a:cubicBezTo>
                    <a:pt x="4" y="20"/>
                    <a:pt x="3" y="11"/>
                    <a:pt x="7" y="2"/>
                  </a:cubicBezTo>
                  <a:cubicBezTo>
                    <a:pt x="10" y="0"/>
                    <a:pt x="13" y="0"/>
                    <a:pt x="15" y="2"/>
                  </a:cubicBezTo>
                  <a:cubicBezTo>
                    <a:pt x="16" y="5"/>
                    <a:pt x="18" y="8"/>
                    <a:pt x="19" y="10"/>
                  </a:cubicBezTo>
                  <a:cubicBezTo>
                    <a:pt x="17" y="14"/>
                    <a:pt x="19" y="17"/>
                    <a:pt x="19" y="21"/>
                  </a:cubicBezTo>
                  <a:cubicBezTo>
                    <a:pt x="19" y="27"/>
                    <a:pt x="19" y="33"/>
                    <a:pt x="19" y="39"/>
                  </a:cubicBezTo>
                  <a:cubicBezTo>
                    <a:pt x="19" y="43"/>
                    <a:pt x="17" y="46"/>
                    <a:pt x="12" y="48"/>
                  </a:cubicBezTo>
                  <a:cubicBezTo>
                    <a:pt x="6" y="48"/>
                    <a:pt x="4" y="43"/>
                    <a:pt x="2" y="38"/>
                  </a:cubicBezTo>
                  <a:cubicBezTo>
                    <a:pt x="0" y="35"/>
                    <a:pt x="1" y="32"/>
                    <a:pt x="3" y="30"/>
                  </a:cubicBezTo>
                  <a:close/>
                </a:path>
              </a:pathLst>
            </a:custGeom>
            <a:solidFill>
              <a:srgbClr val="91AF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35"/>
            <p:cNvSpPr/>
            <p:nvPr/>
          </p:nvSpPr>
          <p:spPr>
            <a:xfrm>
              <a:off x="2124" y="2116"/>
              <a:ext cx="32" cy="20"/>
            </a:xfrm>
            <a:custGeom>
              <a:avLst/>
              <a:gdLst/>
              <a:ahLst/>
              <a:cxnLst/>
              <a:rect l="l" t="t" r="r" b="b"/>
              <a:pathLst>
                <a:path w="33" h="20" extrusionOk="0">
                  <a:moveTo>
                    <a:pt x="33" y="16"/>
                  </a:moveTo>
                  <a:cubicBezTo>
                    <a:pt x="24" y="17"/>
                    <a:pt x="14" y="15"/>
                    <a:pt x="5" y="20"/>
                  </a:cubicBezTo>
                  <a:cubicBezTo>
                    <a:pt x="0" y="15"/>
                    <a:pt x="16" y="8"/>
                    <a:pt x="3" y="4"/>
                  </a:cubicBezTo>
                  <a:cubicBezTo>
                    <a:pt x="3" y="3"/>
                    <a:pt x="4" y="1"/>
                    <a:pt x="4" y="0"/>
                  </a:cubicBezTo>
                  <a:cubicBezTo>
                    <a:pt x="9" y="0"/>
                    <a:pt x="15" y="0"/>
                    <a:pt x="20" y="1"/>
                  </a:cubicBezTo>
                  <a:cubicBezTo>
                    <a:pt x="22" y="1"/>
                    <a:pt x="23" y="2"/>
                    <a:pt x="24" y="4"/>
                  </a:cubicBezTo>
                  <a:cubicBezTo>
                    <a:pt x="21" y="13"/>
                    <a:pt x="32" y="11"/>
                    <a:pt x="33" y="16"/>
                  </a:cubicBezTo>
                  <a:close/>
                </a:path>
              </a:pathLst>
            </a:custGeom>
            <a:solidFill>
              <a:srgbClr val="252C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35"/>
            <p:cNvSpPr/>
            <p:nvPr/>
          </p:nvSpPr>
          <p:spPr>
            <a:xfrm>
              <a:off x="2176" y="2203"/>
              <a:ext cx="31" cy="20"/>
            </a:xfrm>
            <a:custGeom>
              <a:avLst/>
              <a:gdLst/>
              <a:ahLst/>
              <a:cxnLst/>
              <a:rect l="l" t="t" r="r" b="b"/>
              <a:pathLst>
                <a:path w="31" h="20" extrusionOk="0">
                  <a:moveTo>
                    <a:pt x="0" y="0"/>
                  </a:moveTo>
                  <a:cubicBezTo>
                    <a:pt x="5" y="2"/>
                    <a:pt x="10" y="3"/>
                    <a:pt x="15" y="5"/>
                  </a:cubicBezTo>
                  <a:cubicBezTo>
                    <a:pt x="20" y="7"/>
                    <a:pt x="25" y="5"/>
                    <a:pt x="31" y="7"/>
                  </a:cubicBezTo>
                  <a:cubicBezTo>
                    <a:pt x="28" y="12"/>
                    <a:pt x="26" y="16"/>
                    <a:pt x="24" y="20"/>
                  </a:cubicBezTo>
                  <a:cubicBezTo>
                    <a:pt x="19" y="19"/>
                    <a:pt x="13" y="20"/>
                    <a:pt x="8" y="19"/>
                  </a:cubicBezTo>
                  <a:cubicBezTo>
                    <a:pt x="4" y="18"/>
                    <a:pt x="1" y="16"/>
                    <a:pt x="1" y="12"/>
                  </a:cubicBezTo>
                  <a:cubicBezTo>
                    <a:pt x="5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2B39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35"/>
            <p:cNvSpPr/>
            <p:nvPr/>
          </p:nvSpPr>
          <p:spPr>
            <a:xfrm>
              <a:off x="2158" y="2225"/>
              <a:ext cx="33" cy="22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29" y="22"/>
                  </a:moveTo>
                  <a:cubicBezTo>
                    <a:pt x="19" y="21"/>
                    <a:pt x="9" y="19"/>
                    <a:pt x="0" y="18"/>
                  </a:cubicBezTo>
                  <a:cubicBezTo>
                    <a:pt x="1" y="16"/>
                    <a:pt x="3" y="15"/>
                    <a:pt x="5" y="14"/>
                  </a:cubicBezTo>
                  <a:cubicBezTo>
                    <a:pt x="7" y="12"/>
                    <a:pt x="9" y="9"/>
                    <a:pt x="12" y="8"/>
                  </a:cubicBezTo>
                  <a:cubicBezTo>
                    <a:pt x="17" y="6"/>
                    <a:pt x="20" y="0"/>
                    <a:pt x="26" y="2"/>
                  </a:cubicBezTo>
                  <a:cubicBezTo>
                    <a:pt x="30" y="5"/>
                    <a:pt x="30" y="11"/>
                    <a:pt x="33" y="14"/>
                  </a:cubicBezTo>
                  <a:cubicBezTo>
                    <a:pt x="32" y="17"/>
                    <a:pt x="31" y="20"/>
                    <a:pt x="29" y="22"/>
                  </a:cubicBezTo>
                  <a:close/>
                </a:path>
              </a:pathLst>
            </a:custGeom>
            <a:solidFill>
              <a:srgbClr val="303E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35"/>
            <p:cNvSpPr/>
            <p:nvPr/>
          </p:nvSpPr>
          <p:spPr>
            <a:xfrm>
              <a:off x="2072" y="2329"/>
              <a:ext cx="21" cy="18"/>
            </a:xfrm>
            <a:custGeom>
              <a:avLst/>
              <a:gdLst/>
              <a:ahLst/>
              <a:cxnLst/>
              <a:rect l="l" t="t" r="r" b="b"/>
              <a:pathLst>
                <a:path w="21" h="18" extrusionOk="0">
                  <a:moveTo>
                    <a:pt x="17" y="0"/>
                  </a:moveTo>
                  <a:cubicBezTo>
                    <a:pt x="18" y="2"/>
                    <a:pt x="19" y="3"/>
                    <a:pt x="21" y="5"/>
                  </a:cubicBezTo>
                  <a:cubicBezTo>
                    <a:pt x="19" y="10"/>
                    <a:pt x="17" y="15"/>
                    <a:pt x="13" y="18"/>
                  </a:cubicBezTo>
                  <a:cubicBezTo>
                    <a:pt x="8" y="18"/>
                    <a:pt x="4" y="17"/>
                    <a:pt x="0" y="17"/>
                  </a:cubicBezTo>
                  <a:cubicBezTo>
                    <a:pt x="1" y="15"/>
                    <a:pt x="2" y="12"/>
                    <a:pt x="3" y="10"/>
                  </a:cubicBezTo>
                  <a:cubicBezTo>
                    <a:pt x="4" y="8"/>
                    <a:pt x="4" y="6"/>
                    <a:pt x="4" y="5"/>
                  </a:cubicBezTo>
                  <a:cubicBezTo>
                    <a:pt x="7" y="5"/>
                    <a:pt x="9" y="5"/>
                    <a:pt x="11" y="5"/>
                  </a:cubicBezTo>
                  <a:cubicBezTo>
                    <a:pt x="14" y="4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3136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35"/>
            <p:cNvSpPr/>
            <p:nvPr/>
          </p:nvSpPr>
          <p:spPr>
            <a:xfrm>
              <a:off x="2095" y="2354"/>
              <a:ext cx="34" cy="21"/>
            </a:xfrm>
            <a:custGeom>
              <a:avLst/>
              <a:gdLst/>
              <a:ahLst/>
              <a:cxnLst/>
              <a:rect l="l" t="t" r="r" b="b"/>
              <a:pathLst>
                <a:path w="34" h="21" extrusionOk="0">
                  <a:moveTo>
                    <a:pt x="21" y="20"/>
                  </a:moveTo>
                  <a:cubicBezTo>
                    <a:pt x="25" y="13"/>
                    <a:pt x="24" y="9"/>
                    <a:pt x="15" y="8"/>
                  </a:cubicBezTo>
                  <a:cubicBezTo>
                    <a:pt x="10" y="8"/>
                    <a:pt x="5" y="8"/>
                    <a:pt x="0" y="8"/>
                  </a:cubicBezTo>
                  <a:cubicBezTo>
                    <a:pt x="10" y="0"/>
                    <a:pt x="20" y="2"/>
                    <a:pt x="28" y="10"/>
                  </a:cubicBezTo>
                  <a:cubicBezTo>
                    <a:pt x="30" y="12"/>
                    <a:pt x="34" y="16"/>
                    <a:pt x="30" y="19"/>
                  </a:cubicBezTo>
                  <a:cubicBezTo>
                    <a:pt x="29" y="21"/>
                    <a:pt x="24" y="20"/>
                    <a:pt x="21" y="20"/>
                  </a:cubicBezTo>
                  <a:close/>
                </a:path>
              </a:pathLst>
            </a:custGeom>
            <a:solidFill>
              <a:srgbClr val="3540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35"/>
            <p:cNvSpPr/>
            <p:nvPr/>
          </p:nvSpPr>
          <p:spPr>
            <a:xfrm>
              <a:off x="2168" y="2215"/>
              <a:ext cx="20" cy="25"/>
            </a:xfrm>
            <a:custGeom>
              <a:avLst/>
              <a:gdLst/>
              <a:ahLst/>
              <a:cxnLst/>
              <a:rect l="l" t="t" r="r" b="b"/>
              <a:pathLst>
                <a:path w="20" h="25" extrusionOk="0">
                  <a:moveTo>
                    <a:pt x="15" y="13"/>
                  </a:moveTo>
                  <a:cubicBezTo>
                    <a:pt x="10" y="14"/>
                    <a:pt x="12" y="25"/>
                    <a:pt x="3" y="20"/>
                  </a:cubicBezTo>
                  <a:cubicBezTo>
                    <a:pt x="0" y="16"/>
                    <a:pt x="0" y="11"/>
                    <a:pt x="5" y="7"/>
                  </a:cubicBezTo>
                  <a:cubicBezTo>
                    <a:pt x="6" y="5"/>
                    <a:pt x="8" y="2"/>
                    <a:pt x="9" y="0"/>
                  </a:cubicBezTo>
                  <a:cubicBezTo>
                    <a:pt x="11" y="4"/>
                    <a:pt x="15" y="4"/>
                    <a:pt x="19" y="5"/>
                  </a:cubicBezTo>
                  <a:cubicBezTo>
                    <a:pt x="20" y="9"/>
                    <a:pt x="18" y="11"/>
                    <a:pt x="15" y="13"/>
                  </a:cubicBezTo>
                  <a:close/>
                </a:path>
              </a:pathLst>
            </a:custGeom>
            <a:solidFill>
              <a:srgbClr val="8DAF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35"/>
            <p:cNvSpPr/>
            <p:nvPr/>
          </p:nvSpPr>
          <p:spPr>
            <a:xfrm>
              <a:off x="2122" y="2236"/>
              <a:ext cx="11" cy="44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2" y="44"/>
                  </a:moveTo>
                  <a:cubicBezTo>
                    <a:pt x="3" y="29"/>
                    <a:pt x="0" y="14"/>
                    <a:pt x="5" y="0"/>
                  </a:cubicBezTo>
                  <a:cubicBezTo>
                    <a:pt x="5" y="15"/>
                    <a:pt x="11" y="30"/>
                    <a:pt x="2" y="44"/>
                  </a:cubicBezTo>
                  <a:close/>
                </a:path>
              </a:pathLst>
            </a:custGeom>
            <a:solidFill>
              <a:srgbClr val="3C49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35"/>
            <p:cNvSpPr/>
            <p:nvPr/>
          </p:nvSpPr>
          <p:spPr>
            <a:xfrm>
              <a:off x="2145" y="2180"/>
              <a:ext cx="22" cy="23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0" y="0"/>
                  </a:moveTo>
                  <a:cubicBezTo>
                    <a:pt x="10" y="6"/>
                    <a:pt x="19" y="12"/>
                    <a:pt x="22" y="24"/>
                  </a:cubicBezTo>
                  <a:cubicBezTo>
                    <a:pt x="11" y="19"/>
                    <a:pt x="6" y="9"/>
                    <a:pt x="0" y="0"/>
                  </a:cubicBezTo>
                  <a:close/>
                </a:path>
              </a:pathLst>
            </a:custGeom>
            <a:solidFill>
              <a:srgbClr val="5967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35"/>
            <p:cNvSpPr/>
            <p:nvPr/>
          </p:nvSpPr>
          <p:spPr>
            <a:xfrm>
              <a:off x="2127" y="2200"/>
              <a:ext cx="18" cy="1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9" y="19"/>
                  </a:moveTo>
                  <a:cubicBezTo>
                    <a:pt x="8" y="18"/>
                    <a:pt x="6" y="17"/>
                    <a:pt x="5" y="16"/>
                  </a:cubicBezTo>
                  <a:cubicBezTo>
                    <a:pt x="4" y="14"/>
                    <a:pt x="1" y="13"/>
                    <a:pt x="0" y="11"/>
                  </a:cubicBezTo>
                  <a:cubicBezTo>
                    <a:pt x="0" y="9"/>
                    <a:pt x="0" y="8"/>
                    <a:pt x="2" y="6"/>
                  </a:cubicBezTo>
                  <a:cubicBezTo>
                    <a:pt x="6" y="5"/>
                    <a:pt x="12" y="0"/>
                    <a:pt x="15" y="5"/>
                  </a:cubicBezTo>
                  <a:cubicBezTo>
                    <a:pt x="19" y="11"/>
                    <a:pt x="11" y="14"/>
                    <a:pt x="9" y="19"/>
                  </a:cubicBezTo>
                  <a:close/>
                </a:path>
              </a:pathLst>
            </a:custGeom>
            <a:solidFill>
              <a:srgbClr val="5454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35"/>
            <p:cNvSpPr/>
            <p:nvPr/>
          </p:nvSpPr>
          <p:spPr>
            <a:xfrm>
              <a:off x="2133" y="2156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20" h="16" extrusionOk="0">
                  <a:moveTo>
                    <a:pt x="0" y="0"/>
                  </a:moveTo>
                  <a:cubicBezTo>
                    <a:pt x="6" y="0"/>
                    <a:pt x="13" y="0"/>
                    <a:pt x="20" y="0"/>
                  </a:cubicBezTo>
                  <a:cubicBezTo>
                    <a:pt x="19" y="1"/>
                    <a:pt x="19" y="3"/>
                    <a:pt x="19" y="4"/>
                  </a:cubicBezTo>
                  <a:cubicBezTo>
                    <a:pt x="14" y="7"/>
                    <a:pt x="11" y="10"/>
                    <a:pt x="11" y="16"/>
                  </a:cubicBezTo>
                  <a:cubicBezTo>
                    <a:pt x="7" y="11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363E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35"/>
            <p:cNvSpPr/>
            <p:nvPr/>
          </p:nvSpPr>
          <p:spPr>
            <a:xfrm>
              <a:off x="2120" y="2180"/>
              <a:ext cx="10" cy="3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9" y="27"/>
                  </a:moveTo>
                  <a:cubicBezTo>
                    <a:pt x="8" y="29"/>
                    <a:pt x="8" y="31"/>
                    <a:pt x="8" y="32"/>
                  </a:cubicBezTo>
                  <a:cubicBezTo>
                    <a:pt x="4" y="33"/>
                    <a:pt x="3" y="31"/>
                    <a:pt x="2" y="28"/>
                  </a:cubicBezTo>
                  <a:cubicBezTo>
                    <a:pt x="2" y="21"/>
                    <a:pt x="3" y="14"/>
                    <a:pt x="1" y="7"/>
                  </a:cubicBezTo>
                  <a:cubicBezTo>
                    <a:pt x="1" y="4"/>
                    <a:pt x="0" y="1"/>
                    <a:pt x="4" y="0"/>
                  </a:cubicBezTo>
                  <a:cubicBezTo>
                    <a:pt x="10" y="9"/>
                    <a:pt x="8" y="18"/>
                    <a:pt x="9" y="27"/>
                  </a:cubicBezTo>
                  <a:close/>
                </a:path>
              </a:pathLst>
            </a:custGeom>
            <a:solidFill>
              <a:srgbClr val="3E4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35"/>
            <p:cNvSpPr/>
            <p:nvPr/>
          </p:nvSpPr>
          <p:spPr>
            <a:xfrm>
              <a:off x="2086" y="2394"/>
              <a:ext cx="11" cy="24"/>
            </a:xfrm>
            <a:custGeom>
              <a:avLst/>
              <a:gdLst/>
              <a:ahLst/>
              <a:cxnLst/>
              <a:rect l="l" t="t" r="r" b="b"/>
              <a:pathLst>
                <a:path w="11" h="24" extrusionOk="0">
                  <a:moveTo>
                    <a:pt x="2" y="15"/>
                  </a:moveTo>
                  <a:cubicBezTo>
                    <a:pt x="2" y="9"/>
                    <a:pt x="3" y="3"/>
                    <a:pt x="10" y="0"/>
                  </a:cubicBezTo>
                  <a:cubicBezTo>
                    <a:pt x="11" y="9"/>
                    <a:pt x="9" y="18"/>
                    <a:pt x="2" y="24"/>
                  </a:cubicBezTo>
                  <a:cubicBezTo>
                    <a:pt x="0" y="21"/>
                    <a:pt x="0" y="18"/>
                    <a:pt x="2" y="15"/>
                  </a:cubicBezTo>
                  <a:close/>
                </a:path>
              </a:pathLst>
            </a:custGeom>
            <a:solidFill>
              <a:srgbClr val="5C64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35"/>
            <p:cNvSpPr/>
            <p:nvPr/>
          </p:nvSpPr>
          <p:spPr>
            <a:xfrm>
              <a:off x="2092" y="2114"/>
              <a:ext cx="34" cy="16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0" y="11"/>
                  </a:moveTo>
                  <a:cubicBezTo>
                    <a:pt x="10" y="0"/>
                    <a:pt x="23" y="8"/>
                    <a:pt x="34" y="6"/>
                  </a:cubicBezTo>
                  <a:cubicBezTo>
                    <a:pt x="24" y="16"/>
                    <a:pt x="11" y="8"/>
                    <a:pt x="0" y="11"/>
                  </a:cubicBezTo>
                  <a:close/>
                </a:path>
              </a:pathLst>
            </a:custGeom>
            <a:solidFill>
              <a:srgbClr val="1C2D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35"/>
            <p:cNvSpPr/>
            <p:nvPr/>
          </p:nvSpPr>
          <p:spPr>
            <a:xfrm>
              <a:off x="2111" y="2292"/>
              <a:ext cx="12" cy="19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5" y="19"/>
                  </a:moveTo>
                  <a:cubicBezTo>
                    <a:pt x="0" y="10"/>
                    <a:pt x="4" y="4"/>
                    <a:pt x="12" y="0"/>
                  </a:cubicBezTo>
                  <a:cubicBezTo>
                    <a:pt x="12" y="7"/>
                    <a:pt x="11" y="14"/>
                    <a:pt x="5" y="19"/>
                  </a:cubicBezTo>
                  <a:close/>
                </a:path>
              </a:pathLst>
            </a:custGeom>
            <a:solidFill>
              <a:srgbClr val="656E6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35"/>
            <p:cNvSpPr/>
            <p:nvPr/>
          </p:nvSpPr>
          <p:spPr>
            <a:xfrm>
              <a:off x="2083" y="2150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15" h="13" extrusionOk="0">
                  <a:moveTo>
                    <a:pt x="5" y="13"/>
                  </a:moveTo>
                  <a:cubicBezTo>
                    <a:pt x="5" y="12"/>
                    <a:pt x="5" y="11"/>
                    <a:pt x="5" y="10"/>
                  </a:cubicBezTo>
                  <a:cubicBezTo>
                    <a:pt x="3" y="7"/>
                    <a:pt x="1" y="4"/>
                    <a:pt x="0" y="2"/>
                  </a:cubicBezTo>
                  <a:cubicBezTo>
                    <a:pt x="5" y="0"/>
                    <a:pt x="11" y="0"/>
                    <a:pt x="13" y="5"/>
                  </a:cubicBezTo>
                  <a:cubicBezTo>
                    <a:pt x="15" y="11"/>
                    <a:pt x="10" y="13"/>
                    <a:pt x="5" y="13"/>
                  </a:cubicBezTo>
                  <a:close/>
                </a:path>
              </a:pathLst>
            </a:custGeom>
            <a:solidFill>
              <a:srgbClr val="464B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35"/>
            <p:cNvSpPr/>
            <p:nvPr/>
          </p:nvSpPr>
          <p:spPr>
            <a:xfrm>
              <a:off x="2136" y="2275"/>
              <a:ext cx="7" cy="28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7" y="0"/>
                  </a:moveTo>
                  <a:cubicBezTo>
                    <a:pt x="7" y="9"/>
                    <a:pt x="7" y="19"/>
                    <a:pt x="7" y="28"/>
                  </a:cubicBezTo>
                  <a:cubicBezTo>
                    <a:pt x="2" y="18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3B47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35"/>
            <p:cNvSpPr/>
            <p:nvPr/>
          </p:nvSpPr>
          <p:spPr>
            <a:xfrm>
              <a:off x="2072" y="2378"/>
              <a:ext cx="12" cy="18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2" y="1"/>
                  </a:moveTo>
                  <a:cubicBezTo>
                    <a:pt x="10" y="6"/>
                    <a:pt x="9" y="11"/>
                    <a:pt x="8" y="16"/>
                  </a:cubicBezTo>
                  <a:cubicBezTo>
                    <a:pt x="6" y="18"/>
                    <a:pt x="5" y="18"/>
                    <a:pt x="4" y="16"/>
                  </a:cubicBezTo>
                  <a:cubicBezTo>
                    <a:pt x="2" y="10"/>
                    <a:pt x="0" y="3"/>
                    <a:pt x="8" y="0"/>
                  </a:cubicBezTo>
                  <a:cubicBezTo>
                    <a:pt x="9" y="0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2332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2077" y="2409"/>
              <a:ext cx="12" cy="19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0"/>
                  </a:moveTo>
                  <a:cubicBezTo>
                    <a:pt x="11" y="3"/>
                    <a:pt x="11" y="6"/>
                    <a:pt x="11" y="9"/>
                  </a:cubicBezTo>
                  <a:cubicBezTo>
                    <a:pt x="12" y="12"/>
                    <a:pt x="12" y="14"/>
                    <a:pt x="12" y="16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7" y="19"/>
                    <a:pt x="4" y="17"/>
                    <a:pt x="2" y="14"/>
                  </a:cubicBezTo>
                  <a:cubicBezTo>
                    <a:pt x="1" y="12"/>
                    <a:pt x="0" y="9"/>
                    <a:pt x="1" y="6"/>
                  </a:cubicBezTo>
                  <a:cubicBezTo>
                    <a:pt x="2" y="4"/>
                    <a:pt x="4" y="3"/>
                    <a:pt x="7" y="2"/>
                  </a:cubicBezTo>
                  <a:cubicBezTo>
                    <a:pt x="8" y="1"/>
                    <a:pt x="10" y="1"/>
                    <a:pt x="11" y="0"/>
                  </a:cubicBezTo>
                  <a:close/>
                </a:path>
              </a:pathLst>
            </a:custGeom>
            <a:solidFill>
              <a:srgbClr val="262E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2096" y="21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2" y="0"/>
                  </a:moveTo>
                  <a:cubicBezTo>
                    <a:pt x="12" y="2"/>
                    <a:pt x="12" y="5"/>
                    <a:pt x="12" y="8"/>
                  </a:cubicBezTo>
                  <a:cubicBezTo>
                    <a:pt x="15" y="12"/>
                    <a:pt x="12" y="12"/>
                    <a:pt x="9" y="12"/>
                  </a:cubicBezTo>
                  <a:cubicBezTo>
                    <a:pt x="6" y="8"/>
                    <a:pt x="3" y="4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303D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2087" y="2425"/>
              <a:ext cx="13" cy="14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13" y="5"/>
                  </a:moveTo>
                  <a:cubicBezTo>
                    <a:pt x="9" y="15"/>
                    <a:pt x="5" y="9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2"/>
                    <a:pt x="10" y="3"/>
                    <a:pt x="13" y="5"/>
                  </a:cubicBezTo>
                  <a:close/>
                </a:path>
              </a:pathLst>
            </a:custGeom>
            <a:solidFill>
              <a:srgbClr val="272D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2111" y="2162"/>
              <a:ext cx="10" cy="1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0"/>
                  </a:moveTo>
                  <a:cubicBezTo>
                    <a:pt x="7" y="10"/>
                    <a:pt x="4" y="10"/>
                    <a:pt x="1" y="10"/>
                  </a:cubicBezTo>
                  <a:cubicBezTo>
                    <a:pt x="1" y="6"/>
                    <a:pt x="0" y="0"/>
                    <a:pt x="3" y="0"/>
                  </a:cubicBezTo>
                  <a:cubicBezTo>
                    <a:pt x="8" y="0"/>
                    <a:pt x="10" y="5"/>
                    <a:pt x="9" y="10"/>
                  </a:cubicBezTo>
                  <a:close/>
                </a:path>
              </a:pathLst>
            </a:custGeom>
            <a:solidFill>
              <a:srgbClr val="3B3C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2163" y="2222"/>
              <a:ext cx="10" cy="17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10" y="0"/>
                  </a:moveTo>
                  <a:cubicBezTo>
                    <a:pt x="9" y="5"/>
                    <a:pt x="8" y="9"/>
                    <a:pt x="8" y="13"/>
                  </a:cubicBezTo>
                  <a:cubicBezTo>
                    <a:pt x="5" y="14"/>
                    <a:pt x="2" y="16"/>
                    <a:pt x="0" y="17"/>
                  </a:cubicBezTo>
                  <a:cubicBezTo>
                    <a:pt x="3" y="12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5760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35"/>
            <p:cNvSpPr/>
            <p:nvPr/>
          </p:nvSpPr>
          <p:spPr>
            <a:xfrm>
              <a:off x="2184" y="2129"/>
              <a:ext cx="49" cy="72"/>
            </a:xfrm>
            <a:custGeom>
              <a:avLst/>
              <a:gdLst/>
              <a:ahLst/>
              <a:cxnLst/>
              <a:rect l="l" t="t" r="r" b="b"/>
              <a:pathLst>
                <a:path w="49" h="73" extrusionOk="0">
                  <a:moveTo>
                    <a:pt x="43" y="11"/>
                  </a:moveTo>
                  <a:cubicBezTo>
                    <a:pt x="49" y="26"/>
                    <a:pt x="40" y="60"/>
                    <a:pt x="29" y="69"/>
                  </a:cubicBezTo>
                  <a:cubicBezTo>
                    <a:pt x="23" y="73"/>
                    <a:pt x="20" y="69"/>
                    <a:pt x="20" y="64"/>
                  </a:cubicBezTo>
                  <a:cubicBezTo>
                    <a:pt x="19" y="59"/>
                    <a:pt x="21" y="53"/>
                    <a:pt x="22" y="47"/>
                  </a:cubicBezTo>
                  <a:cubicBezTo>
                    <a:pt x="26" y="39"/>
                    <a:pt x="29" y="30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5" y="16"/>
                    <a:pt x="2" y="22"/>
                    <a:pt x="0" y="11"/>
                  </a:cubicBezTo>
                  <a:cubicBezTo>
                    <a:pt x="2" y="10"/>
                    <a:pt x="5" y="9"/>
                    <a:pt x="7" y="7"/>
                  </a:cubicBezTo>
                  <a:cubicBezTo>
                    <a:pt x="14" y="2"/>
                    <a:pt x="21" y="0"/>
                    <a:pt x="30" y="0"/>
                  </a:cubicBezTo>
                  <a:cubicBezTo>
                    <a:pt x="36" y="2"/>
                    <a:pt x="40" y="6"/>
                    <a:pt x="43" y="11"/>
                  </a:cubicBezTo>
                  <a:close/>
                </a:path>
              </a:pathLst>
            </a:custGeom>
            <a:solidFill>
              <a:srgbClr val="87B4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35"/>
            <p:cNvSpPr/>
            <p:nvPr/>
          </p:nvSpPr>
          <p:spPr>
            <a:xfrm>
              <a:off x="2204" y="2075"/>
              <a:ext cx="37" cy="72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27" y="26"/>
                  </a:moveTo>
                  <a:cubicBezTo>
                    <a:pt x="25" y="34"/>
                    <a:pt x="23" y="41"/>
                    <a:pt x="28" y="48"/>
                  </a:cubicBezTo>
                  <a:cubicBezTo>
                    <a:pt x="32" y="54"/>
                    <a:pt x="33" y="61"/>
                    <a:pt x="37" y="73"/>
                  </a:cubicBezTo>
                  <a:cubicBezTo>
                    <a:pt x="30" y="66"/>
                    <a:pt x="26" y="63"/>
                    <a:pt x="23" y="60"/>
                  </a:cubicBezTo>
                  <a:cubicBezTo>
                    <a:pt x="19" y="60"/>
                    <a:pt x="16" y="58"/>
                    <a:pt x="13" y="56"/>
                  </a:cubicBezTo>
                  <a:cubicBezTo>
                    <a:pt x="9" y="55"/>
                    <a:pt x="6" y="53"/>
                    <a:pt x="4" y="49"/>
                  </a:cubicBezTo>
                  <a:cubicBezTo>
                    <a:pt x="0" y="43"/>
                    <a:pt x="0" y="36"/>
                    <a:pt x="3" y="30"/>
                  </a:cubicBezTo>
                  <a:cubicBezTo>
                    <a:pt x="4" y="19"/>
                    <a:pt x="3" y="8"/>
                    <a:pt x="14" y="2"/>
                  </a:cubicBezTo>
                  <a:cubicBezTo>
                    <a:pt x="19" y="2"/>
                    <a:pt x="25" y="0"/>
                    <a:pt x="25" y="9"/>
                  </a:cubicBezTo>
                  <a:cubicBezTo>
                    <a:pt x="25" y="15"/>
                    <a:pt x="25" y="21"/>
                    <a:pt x="27" y="26"/>
                  </a:cubicBezTo>
                  <a:close/>
                </a:path>
              </a:pathLst>
            </a:custGeom>
            <a:solidFill>
              <a:srgbClr val="86B2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2139" y="2082"/>
              <a:ext cx="44" cy="38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8" y="38"/>
                  </a:moveTo>
                  <a:cubicBezTo>
                    <a:pt x="7" y="37"/>
                    <a:pt x="5" y="36"/>
                    <a:pt x="4" y="35"/>
                  </a:cubicBezTo>
                  <a:cubicBezTo>
                    <a:pt x="5" y="29"/>
                    <a:pt x="0" y="24"/>
                    <a:pt x="4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4" y="5"/>
                    <a:pt x="25" y="0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42" y="19"/>
                    <a:pt x="44" y="24"/>
                    <a:pt x="40" y="31"/>
                  </a:cubicBezTo>
                  <a:cubicBezTo>
                    <a:pt x="37" y="33"/>
                    <a:pt x="35" y="34"/>
                    <a:pt x="32" y="34"/>
                  </a:cubicBezTo>
                  <a:cubicBezTo>
                    <a:pt x="22" y="28"/>
                    <a:pt x="15" y="30"/>
                    <a:pt x="8" y="38"/>
                  </a:cubicBezTo>
                  <a:close/>
                </a:path>
              </a:pathLst>
            </a:custGeom>
            <a:solidFill>
              <a:srgbClr val="7FA4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2143" y="2076"/>
              <a:ext cx="36" cy="23"/>
            </a:xfrm>
            <a:custGeom>
              <a:avLst/>
              <a:gdLst/>
              <a:ahLst/>
              <a:cxnLst/>
              <a:rect l="l" t="t" r="r" b="b"/>
              <a:pathLst>
                <a:path w="36" h="23" extrusionOk="0">
                  <a:moveTo>
                    <a:pt x="32" y="20"/>
                  </a:moveTo>
                  <a:cubicBezTo>
                    <a:pt x="21" y="8"/>
                    <a:pt x="10" y="18"/>
                    <a:pt x="0" y="23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5" y="12"/>
                    <a:pt x="10" y="6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ubicBezTo>
                    <a:pt x="24" y="2"/>
                    <a:pt x="24" y="3"/>
                    <a:pt x="25" y="5"/>
                  </a:cubicBezTo>
                  <a:cubicBezTo>
                    <a:pt x="22" y="13"/>
                    <a:pt x="36" y="12"/>
                    <a:pt x="32" y="20"/>
                  </a:cubicBezTo>
                  <a:close/>
                </a:path>
              </a:pathLst>
            </a:custGeom>
            <a:solidFill>
              <a:srgbClr val="3544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2218" y="2067"/>
              <a:ext cx="21" cy="33"/>
            </a:xfrm>
            <a:custGeom>
              <a:avLst/>
              <a:gdLst/>
              <a:ahLst/>
              <a:cxnLst/>
              <a:rect l="l" t="t" r="r" b="b"/>
              <a:pathLst>
                <a:path w="21" h="34" extrusionOk="0">
                  <a:moveTo>
                    <a:pt x="13" y="34"/>
                  </a:moveTo>
                  <a:cubicBezTo>
                    <a:pt x="7" y="30"/>
                    <a:pt x="8" y="24"/>
                    <a:pt x="9" y="19"/>
                  </a:cubicBezTo>
                  <a:cubicBezTo>
                    <a:pt x="10" y="11"/>
                    <a:pt x="4" y="12"/>
                    <a:pt x="0" y="10"/>
                  </a:cubicBezTo>
                  <a:cubicBezTo>
                    <a:pt x="4" y="6"/>
                    <a:pt x="7" y="0"/>
                    <a:pt x="13" y="3"/>
                  </a:cubicBezTo>
                  <a:cubicBezTo>
                    <a:pt x="21" y="6"/>
                    <a:pt x="12" y="11"/>
                    <a:pt x="13" y="16"/>
                  </a:cubicBezTo>
                  <a:cubicBezTo>
                    <a:pt x="15" y="21"/>
                    <a:pt x="9" y="30"/>
                    <a:pt x="21" y="30"/>
                  </a:cubicBezTo>
                  <a:cubicBezTo>
                    <a:pt x="20" y="33"/>
                    <a:pt x="17" y="34"/>
                    <a:pt x="13" y="34"/>
                  </a:cubicBezTo>
                  <a:close/>
                </a:path>
              </a:pathLst>
            </a:custGeom>
            <a:solidFill>
              <a:srgbClr val="383E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2173" y="2140"/>
              <a:ext cx="30" cy="18"/>
            </a:xfrm>
            <a:custGeom>
              <a:avLst/>
              <a:gdLst/>
              <a:ahLst/>
              <a:cxnLst/>
              <a:rect l="l" t="t" r="r" b="b"/>
              <a:pathLst>
                <a:path w="30" h="18" extrusionOk="0">
                  <a:moveTo>
                    <a:pt x="11" y="0"/>
                  </a:moveTo>
                  <a:cubicBezTo>
                    <a:pt x="16" y="7"/>
                    <a:pt x="27" y="3"/>
                    <a:pt x="30" y="12"/>
                  </a:cubicBezTo>
                  <a:cubicBezTo>
                    <a:pt x="20" y="9"/>
                    <a:pt x="9" y="7"/>
                    <a:pt x="0" y="18"/>
                  </a:cubicBezTo>
                  <a:cubicBezTo>
                    <a:pt x="2" y="10"/>
                    <a:pt x="0" y="1"/>
                    <a:pt x="11" y="0"/>
                  </a:cubicBezTo>
                  <a:close/>
                </a:path>
              </a:pathLst>
            </a:custGeom>
            <a:solidFill>
              <a:srgbClr val="3F56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2191" y="2122"/>
              <a:ext cx="28" cy="14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0" y="2"/>
                  </a:moveTo>
                  <a:cubicBezTo>
                    <a:pt x="23" y="4"/>
                    <a:pt x="25" y="5"/>
                    <a:pt x="28" y="7"/>
                  </a:cubicBezTo>
                  <a:cubicBezTo>
                    <a:pt x="28" y="10"/>
                    <a:pt x="28" y="13"/>
                    <a:pt x="23" y="11"/>
                  </a:cubicBezTo>
                  <a:cubicBezTo>
                    <a:pt x="15" y="9"/>
                    <a:pt x="8" y="14"/>
                    <a:pt x="0" y="14"/>
                  </a:cubicBezTo>
                  <a:cubicBezTo>
                    <a:pt x="2" y="6"/>
                    <a:pt x="12" y="8"/>
                    <a:pt x="15" y="2"/>
                  </a:cubicBezTo>
                  <a:cubicBezTo>
                    <a:pt x="17" y="0"/>
                    <a:pt x="19" y="0"/>
                    <a:pt x="20" y="2"/>
                  </a:cubicBezTo>
                  <a:close/>
                </a:path>
              </a:pathLst>
            </a:custGeom>
            <a:solidFill>
              <a:srgbClr val="3743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2203" y="2152"/>
              <a:ext cx="14" cy="25"/>
            </a:xfrm>
            <a:custGeom>
              <a:avLst/>
              <a:gdLst/>
              <a:ahLst/>
              <a:cxnLst/>
              <a:rect l="l" t="t" r="r" b="b"/>
              <a:pathLst>
                <a:path w="14" h="25" extrusionOk="0">
                  <a:moveTo>
                    <a:pt x="0" y="0"/>
                  </a:moveTo>
                  <a:cubicBezTo>
                    <a:pt x="14" y="7"/>
                    <a:pt x="11" y="15"/>
                    <a:pt x="3" y="24"/>
                  </a:cubicBezTo>
                  <a:cubicBezTo>
                    <a:pt x="3" y="24"/>
                    <a:pt x="1" y="25"/>
                    <a:pt x="1" y="25"/>
                  </a:cubicBezTo>
                  <a:cubicBezTo>
                    <a:pt x="5" y="16"/>
                    <a:pt x="5" y="8"/>
                    <a:pt x="0" y="0"/>
                  </a:cubicBezTo>
                  <a:close/>
                </a:path>
              </a:pathLst>
            </a:custGeom>
            <a:solidFill>
              <a:srgbClr val="4B5A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2174" y="2096"/>
              <a:ext cx="14" cy="22"/>
            </a:xfrm>
            <a:custGeom>
              <a:avLst/>
              <a:gdLst/>
              <a:ahLst/>
              <a:cxnLst/>
              <a:rect l="l" t="t" r="r" b="b"/>
              <a:pathLst>
                <a:path w="14" h="22" extrusionOk="0">
                  <a:moveTo>
                    <a:pt x="1" y="16"/>
                  </a:moveTo>
                  <a:cubicBezTo>
                    <a:pt x="8" y="11"/>
                    <a:pt x="4" y="5"/>
                    <a:pt x="1" y="0"/>
                  </a:cubicBezTo>
                  <a:cubicBezTo>
                    <a:pt x="14" y="4"/>
                    <a:pt x="11" y="12"/>
                    <a:pt x="5" y="20"/>
                  </a:cubicBezTo>
                  <a:cubicBezTo>
                    <a:pt x="2" y="22"/>
                    <a:pt x="0" y="20"/>
                    <a:pt x="1" y="16"/>
                  </a:cubicBezTo>
                  <a:close/>
                </a:path>
              </a:pathLst>
            </a:custGeom>
            <a:solidFill>
              <a:srgbClr val="5760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2200" y="2104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11" y="20"/>
                  </a:moveTo>
                  <a:cubicBezTo>
                    <a:pt x="10" y="20"/>
                    <a:pt x="8" y="20"/>
                    <a:pt x="6" y="20"/>
                  </a:cubicBezTo>
                  <a:cubicBezTo>
                    <a:pt x="2" y="13"/>
                    <a:pt x="0" y="6"/>
                    <a:pt x="7" y="0"/>
                  </a:cubicBezTo>
                  <a:cubicBezTo>
                    <a:pt x="8" y="7"/>
                    <a:pt x="7" y="14"/>
                    <a:pt x="11" y="20"/>
                  </a:cubicBezTo>
                  <a:close/>
                </a:path>
              </a:pathLst>
            </a:custGeom>
            <a:solidFill>
              <a:srgbClr val="4A56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2171" y="2112"/>
              <a:ext cx="8" cy="15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4" y="0"/>
                  </a:moveTo>
                  <a:cubicBezTo>
                    <a:pt x="6" y="2"/>
                    <a:pt x="7" y="3"/>
                    <a:pt x="8" y="4"/>
                  </a:cubicBezTo>
                  <a:cubicBezTo>
                    <a:pt x="8" y="9"/>
                    <a:pt x="7" y="14"/>
                    <a:pt x="2" y="15"/>
                  </a:cubicBezTo>
                  <a:cubicBezTo>
                    <a:pt x="1" y="11"/>
                    <a:pt x="0" y="8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1C29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2152" y="2137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4" y="16"/>
                  </a:moveTo>
                  <a:cubicBezTo>
                    <a:pt x="0" y="10"/>
                    <a:pt x="4" y="5"/>
                    <a:pt x="6" y="0"/>
                  </a:cubicBezTo>
                  <a:cubicBezTo>
                    <a:pt x="6" y="5"/>
                    <a:pt x="11" y="12"/>
                    <a:pt x="4" y="16"/>
                  </a:cubicBezTo>
                  <a:close/>
                </a:path>
              </a:pathLst>
            </a:custGeom>
            <a:solidFill>
              <a:srgbClr val="4C5F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2269" y="2321"/>
              <a:ext cx="60" cy="100"/>
            </a:xfrm>
            <a:custGeom>
              <a:avLst/>
              <a:gdLst/>
              <a:ahLst/>
              <a:cxnLst/>
              <a:rect l="l" t="t" r="r" b="b"/>
              <a:pathLst>
                <a:path w="60" h="100" extrusionOk="0">
                  <a:moveTo>
                    <a:pt x="12" y="24"/>
                  </a:moveTo>
                  <a:cubicBezTo>
                    <a:pt x="15" y="30"/>
                    <a:pt x="24" y="29"/>
                    <a:pt x="25" y="36"/>
                  </a:cubicBezTo>
                  <a:cubicBezTo>
                    <a:pt x="26" y="39"/>
                    <a:pt x="27" y="41"/>
                    <a:pt x="28" y="44"/>
                  </a:cubicBezTo>
                  <a:cubicBezTo>
                    <a:pt x="28" y="45"/>
                    <a:pt x="27" y="47"/>
                    <a:pt x="29" y="48"/>
                  </a:cubicBezTo>
                  <a:cubicBezTo>
                    <a:pt x="30" y="46"/>
                    <a:pt x="30" y="44"/>
                    <a:pt x="31" y="42"/>
                  </a:cubicBezTo>
                  <a:cubicBezTo>
                    <a:pt x="37" y="34"/>
                    <a:pt x="35" y="25"/>
                    <a:pt x="34" y="16"/>
                  </a:cubicBezTo>
                  <a:cubicBezTo>
                    <a:pt x="33" y="11"/>
                    <a:pt x="30" y="7"/>
                    <a:pt x="32" y="2"/>
                  </a:cubicBezTo>
                  <a:cubicBezTo>
                    <a:pt x="34" y="0"/>
                    <a:pt x="35" y="0"/>
                    <a:pt x="37" y="2"/>
                  </a:cubicBezTo>
                  <a:cubicBezTo>
                    <a:pt x="40" y="4"/>
                    <a:pt x="42" y="7"/>
                    <a:pt x="45" y="9"/>
                  </a:cubicBezTo>
                  <a:cubicBezTo>
                    <a:pt x="60" y="19"/>
                    <a:pt x="53" y="34"/>
                    <a:pt x="55" y="47"/>
                  </a:cubicBezTo>
                  <a:cubicBezTo>
                    <a:pt x="54" y="54"/>
                    <a:pt x="52" y="62"/>
                    <a:pt x="47" y="68"/>
                  </a:cubicBezTo>
                  <a:cubicBezTo>
                    <a:pt x="44" y="74"/>
                    <a:pt x="37" y="76"/>
                    <a:pt x="33" y="81"/>
                  </a:cubicBezTo>
                  <a:cubicBezTo>
                    <a:pt x="23" y="82"/>
                    <a:pt x="18" y="90"/>
                    <a:pt x="13" y="98"/>
                  </a:cubicBezTo>
                  <a:cubicBezTo>
                    <a:pt x="10" y="99"/>
                    <a:pt x="7" y="100"/>
                    <a:pt x="4" y="97"/>
                  </a:cubicBezTo>
                  <a:cubicBezTo>
                    <a:pt x="1" y="93"/>
                    <a:pt x="0" y="88"/>
                    <a:pt x="0" y="83"/>
                  </a:cubicBezTo>
                  <a:cubicBezTo>
                    <a:pt x="1" y="80"/>
                    <a:pt x="1" y="77"/>
                    <a:pt x="2" y="74"/>
                  </a:cubicBezTo>
                  <a:cubicBezTo>
                    <a:pt x="3" y="70"/>
                    <a:pt x="4" y="65"/>
                    <a:pt x="4" y="61"/>
                  </a:cubicBezTo>
                  <a:cubicBezTo>
                    <a:pt x="4" y="52"/>
                    <a:pt x="5" y="44"/>
                    <a:pt x="3" y="36"/>
                  </a:cubicBezTo>
                  <a:cubicBezTo>
                    <a:pt x="3" y="34"/>
                    <a:pt x="3" y="32"/>
                    <a:pt x="4" y="30"/>
                  </a:cubicBezTo>
                  <a:cubicBezTo>
                    <a:pt x="5" y="27"/>
                    <a:pt x="8" y="24"/>
                    <a:pt x="12" y="24"/>
                  </a:cubicBezTo>
                  <a:close/>
                </a:path>
              </a:pathLst>
            </a:custGeom>
            <a:solidFill>
              <a:srgbClr val="87B8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2204" y="2288"/>
              <a:ext cx="120" cy="22"/>
            </a:xfrm>
            <a:custGeom>
              <a:avLst/>
              <a:gdLst/>
              <a:ahLst/>
              <a:cxnLst/>
              <a:rect l="l" t="t" r="r" b="b"/>
              <a:pathLst>
                <a:path w="121" h="22" extrusionOk="0">
                  <a:moveTo>
                    <a:pt x="83" y="14"/>
                  </a:moveTo>
                  <a:cubicBezTo>
                    <a:pt x="79" y="15"/>
                    <a:pt x="75" y="15"/>
                    <a:pt x="71" y="16"/>
                  </a:cubicBezTo>
                  <a:cubicBezTo>
                    <a:pt x="60" y="19"/>
                    <a:pt x="48" y="16"/>
                    <a:pt x="36" y="17"/>
                  </a:cubicBezTo>
                  <a:cubicBezTo>
                    <a:pt x="27" y="16"/>
                    <a:pt x="18" y="22"/>
                    <a:pt x="8" y="18"/>
                  </a:cubicBezTo>
                  <a:cubicBezTo>
                    <a:pt x="4" y="15"/>
                    <a:pt x="0" y="12"/>
                    <a:pt x="4" y="6"/>
                  </a:cubicBezTo>
                  <a:cubicBezTo>
                    <a:pt x="13" y="0"/>
                    <a:pt x="22" y="2"/>
                    <a:pt x="32" y="2"/>
                  </a:cubicBezTo>
                  <a:cubicBezTo>
                    <a:pt x="60" y="3"/>
                    <a:pt x="89" y="0"/>
                    <a:pt x="117" y="2"/>
                  </a:cubicBezTo>
                  <a:cubicBezTo>
                    <a:pt x="121" y="4"/>
                    <a:pt x="121" y="8"/>
                    <a:pt x="120" y="11"/>
                  </a:cubicBezTo>
                  <a:cubicBezTo>
                    <a:pt x="108" y="16"/>
                    <a:pt x="95" y="10"/>
                    <a:pt x="83" y="14"/>
                  </a:cubicBezTo>
                  <a:close/>
                </a:path>
              </a:pathLst>
            </a:custGeom>
            <a:solidFill>
              <a:srgbClr val="AE76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2338" y="2301"/>
              <a:ext cx="36" cy="49"/>
            </a:xfrm>
            <a:custGeom>
              <a:avLst/>
              <a:gdLst/>
              <a:ahLst/>
              <a:cxnLst/>
              <a:rect l="l" t="t" r="r" b="b"/>
              <a:pathLst>
                <a:path w="37" h="50" extrusionOk="0">
                  <a:moveTo>
                    <a:pt x="14" y="47"/>
                  </a:moveTo>
                  <a:cubicBezTo>
                    <a:pt x="4" y="42"/>
                    <a:pt x="4" y="31"/>
                    <a:pt x="0" y="22"/>
                  </a:cubicBezTo>
                  <a:cubicBezTo>
                    <a:pt x="7" y="17"/>
                    <a:pt x="11" y="8"/>
                    <a:pt x="18" y="3"/>
                  </a:cubicBezTo>
                  <a:cubicBezTo>
                    <a:pt x="20" y="1"/>
                    <a:pt x="23" y="0"/>
                    <a:pt x="25" y="2"/>
                  </a:cubicBezTo>
                  <a:cubicBezTo>
                    <a:pt x="27" y="11"/>
                    <a:pt x="37" y="17"/>
                    <a:pt x="36" y="27"/>
                  </a:cubicBezTo>
                  <a:cubicBezTo>
                    <a:pt x="36" y="30"/>
                    <a:pt x="35" y="33"/>
                    <a:pt x="33" y="35"/>
                  </a:cubicBezTo>
                  <a:cubicBezTo>
                    <a:pt x="28" y="41"/>
                    <a:pt x="25" y="50"/>
                    <a:pt x="14" y="47"/>
                  </a:cubicBezTo>
                  <a:close/>
                </a:path>
              </a:pathLst>
            </a:custGeom>
            <a:solidFill>
              <a:srgbClr val="B367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2322" y="2285"/>
              <a:ext cx="37" cy="43"/>
            </a:xfrm>
            <a:custGeom>
              <a:avLst/>
              <a:gdLst/>
              <a:ahLst/>
              <a:cxnLst/>
              <a:rect l="l" t="t" r="r" b="b"/>
              <a:pathLst>
                <a:path w="37" h="44" extrusionOk="0">
                  <a:moveTo>
                    <a:pt x="36" y="22"/>
                  </a:moveTo>
                  <a:cubicBezTo>
                    <a:pt x="26" y="23"/>
                    <a:pt x="32" y="44"/>
                    <a:pt x="16" y="38"/>
                  </a:cubicBezTo>
                  <a:cubicBezTo>
                    <a:pt x="12" y="31"/>
                    <a:pt x="8" y="24"/>
                    <a:pt x="4" y="17"/>
                  </a:cubicBezTo>
                  <a:cubicBezTo>
                    <a:pt x="2" y="17"/>
                    <a:pt x="1" y="16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5" y="1"/>
                    <a:pt x="8" y="0"/>
                    <a:pt x="13" y="0"/>
                  </a:cubicBezTo>
                  <a:cubicBezTo>
                    <a:pt x="17" y="1"/>
                    <a:pt x="21" y="0"/>
                    <a:pt x="25" y="2"/>
                  </a:cubicBezTo>
                  <a:cubicBezTo>
                    <a:pt x="28" y="4"/>
                    <a:pt x="31" y="7"/>
                    <a:pt x="34" y="10"/>
                  </a:cubicBezTo>
                  <a:cubicBezTo>
                    <a:pt x="37" y="14"/>
                    <a:pt x="33" y="19"/>
                    <a:pt x="36" y="22"/>
                  </a:cubicBezTo>
                  <a:close/>
                </a:path>
              </a:pathLst>
            </a:custGeom>
            <a:solidFill>
              <a:srgbClr val="C06D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5"/>
            <p:cNvSpPr/>
            <p:nvPr/>
          </p:nvSpPr>
          <p:spPr>
            <a:xfrm>
              <a:off x="2350" y="2324"/>
              <a:ext cx="32" cy="48"/>
            </a:xfrm>
            <a:custGeom>
              <a:avLst/>
              <a:gdLst/>
              <a:ahLst/>
              <a:cxnLst/>
              <a:rect l="l" t="t" r="r" b="b"/>
              <a:pathLst>
                <a:path w="33" h="48" extrusionOk="0">
                  <a:moveTo>
                    <a:pt x="20" y="10"/>
                  </a:moveTo>
                  <a:cubicBezTo>
                    <a:pt x="20" y="7"/>
                    <a:pt x="20" y="4"/>
                    <a:pt x="21" y="1"/>
                  </a:cubicBezTo>
                  <a:cubicBezTo>
                    <a:pt x="23" y="0"/>
                    <a:pt x="25" y="1"/>
                    <a:pt x="26" y="2"/>
                  </a:cubicBezTo>
                  <a:cubicBezTo>
                    <a:pt x="33" y="8"/>
                    <a:pt x="33" y="16"/>
                    <a:pt x="31" y="25"/>
                  </a:cubicBezTo>
                  <a:cubicBezTo>
                    <a:pt x="30" y="27"/>
                    <a:pt x="28" y="30"/>
                    <a:pt x="27" y="32"/>
                  </a:cubicBezTo>
                  <a:cubicBezTo>
                    <a:pt x="22" y="38"/>
                    <a:pt x="22" y="48"/>
                    <a:pt x="11" y="47"/>
                  </a:cubicBezTo>
                  <a:cubicBezTo>
                    <a:pt x="4" y="43"/>
                    <a:pt x="3" y="36"/>
                    <a:pt x="0" y="30"/>
                  </a:cubicBezTo>
                  <a:cubicBezTo>
                    <a:pt x="10" y="27"/>
                    <a:pt x="13" y="16"/>
                    <a:pt x="20" y="10"/>
                  </a:cubicBezTo>
                  <a:close/>
                </a:path>
              </a:pathLst>
            </a:custGeom>
            <a:solidFill>
              <a:srgbClr val="B56C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5"/>
            <p:cNvSpPr/>
            <p:nvPr/>
          </p:nvSpPr>
          <p:spPr>
            <a:xfrm>
              <a:off x="2373" y="2399"/>
              <a:ext cx="25" cy="38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2" y="39"/>
                  </a:moveTo>
                  <a:cubicBezTo>
                    <a:pt x="6" y="29"/>
                    <a:pt x="2" y="19"/>
                    <a:pt x="0" y="7"/>
                  </a:cubicBezTo>
                  <a:cubicBezTo>
                    <a:pt x="3" y="2"/>
                    <a:pt x="7" y="1"/>
                    <a:pt x="13" y="0"/>
                  </a:cubicBezTo>
                  <a:cubicBezTo>
                    <a:pt x="16" y="0"/>
                    <a:pt x="19" y="1"/>
                    <a:pt x="21" y="3"/>
                  </a:cubicBezTo>
                  <a:cubicBezTo>
                    <a:pt x="24" y="7"/>
                    <a:pt x="25" y="12"/>
                    <a:pt x="24" y="17"/>
                  </a:cubicBezTo>
                  <a:cubicBezTo>
                    <a:pt x="23" y="23"/>
                    <a:pt x="21" y="29"/>
                    <a:pt x="19" y="34"/>
                  </a:cubicBezTo>
                  <a:cubicBezTo>
                    <a:pt x="17" y="37"/>
                    <a:pt x="15" y="39"/>
                    <a:pt x="12" y="39"/>
                  </a:cubicBezTo>
                  <a:close/>
                </a:path>
              </a:pathLst>
            </a:custGeom>
            <a:solidFill>
              <a:srgbClr val="B06B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5"/>
            <p:cNvSpPr/>
            <p:nvPr/>
          </p:nvSpPr>
          <p:spPr>
            <a:xfrm>
              <a:off x="2361" y="2354"/>
              <a:ext cx="24" cy="38"/>
            </a:xfrm>
            <a:custGeom>
              <a:avLst/>
              <a:gdLst/>
              <a:ahLst/>
              <a:cxnLst/>
              <a:rect l="l" t="t" r="r" b="b"/>
              <a:pathLst>
                <a:path w="25" h="38" extrusionOk="0">
                  <a:moveTo>
                    <a:pt x="0" y="17"/>
                  </a:moveTo>
                  <a:cubicBezTo>
                    <a:pt x="7" y="13"/>
                    <a:pt x="7" y="5"/>
                    <a:pt x="12" y="0"/>
                  </a:cubicBezTo>
                  <a:cubicBezTo>
                    <a:pt x="15" y="0"/>
                    <a:pt x="18" y="1"/>
                    <a:pt x="20" y="2"/>
                  </a:cubicBezTo>
                  <a:cubicBezTo>
                    <a:pt x="24" y="6"/>
                    <a:pt x="25" y="10"/>
                    <a:pt x="24" y="15"/>
                  </a:cubicBezTo>
                  <a:cubicBezTo>
                    <a:pt x="23" y="22"/>
                    <a:pt x="12" y="22"/>
                    <a:pt x="15" y="30"/>
                  </a:cubicBezTo>
                  <a:cubicBezTo>
                    <a:pt x="15" y="34"/>
                    <a:pt x="14" y="38"/>
                    <a:pt x="9" y="36"/>
                  </a:cubicBezTo>
                  <a:cubicBezTo>
                    <a:pt x="1" y="32"/>
                    <a:pt x="1" y="24"/>
                    <a:pt x="0" y="17"/>
                  </a:cubicBezTo>
                  <a:close/>
                </a:path>
              </a:pathLst>
            </a:custGeom>
            <a:solidFill>
              <a:srgbClr val="A865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5"/>
            <p:cNvSpPr/>
            <p:nvPr/>
          </p:nvSpPr>
          <p:spPr>
            <a:xfrm>
              <a:off x="2381" y="2433"/>
              <a:ext cx="26" cy="27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4" y="4"/>
                  </a:moveTo>
                  <a:cubicBezTo>
                    <a:pt x="5" y="3"/>
                    <a:pt x="7" y="2"/>
                    <a:pt x="8" y="0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22" y="6"/>
                    <a:pt x="26" y="10"/>
                    <a:pt x="26" y="15"/>
                  </a:cubicBezTo>
                  <a:cubicBezTo>
                    <a:pt x="26" y="17"/>
                    <a:pt x="25" y="19"/>
                    <a:pt x="24" y="20"/>
                  </a:cubicBezTo>
                  <a:cubicBezTo>
                    <a:pt x="17" y="27"/>
                    <a:pt x="8" y="22"/>
                    <a:pt x="0" y="23"/>
                  </a:cubicBezTo>
                  <a:cubicBezTo>
                    <a:pt x="0" y="16"/>
                    <a:pt x="6" y="11"/>
                    <a:pt x="4" y="4"/>
                  </a:cubicBezTo>
                  <a:close/>
                </a:path>
              </a:pathLst>
            </a:custGeom>
            <a:solidFill>
              <a:srgbClr val="C270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5"/>
            <p:cNvSpPr/>
            <p:nvPr/>
          </p:nvSpPr>
          <p:spPr>
            <a:xfrm>
              <a:off x="2438" y="2439"/>
              <a:ext cx="54" cy="19"/>
            </a:xfrm>
            <a:custGeom>
              <a:avLst/>
              <a:gdLst/>
              <a:ahLst/>
              <a:cxnLst/>
              <a:rect l="l" t="t" r="r" b="b"/>
              <a:pathLst>
                <a:path w="55" h="19" extrusionOk="0">
                  <a:moveTo>
                    <a:pt x="55" y="14"/>
                  </a:moveTo>
                  <a:cubicBezTo>
                    <a:pt x="54" y="14"/>
                    <a:pt x="53" y="14"/>
                    <a:pt x="51" y="14"/>
                  </a:cubicBezTo>
                  <a:cubicBezTo>
                    <a:pt x="40" y="19"/>
                    <a:pt x="27" y="13"/>
                    <a:pt x="15" y="18"/>
                  </a:cubicBezTo>
                  <a:cubicBezTo>
                    <a:pt x="12" y="18"/>
                    <a:pt x="10" y="17"/>
                    <a:pt x="7" y="17"/>
                  </a:cubicBezTo>
                  <a:cubicBezTo>
                    <a:pt x="3" y="15"/>
                    <a:pt x="0" y="12"/>
                    <a:pt x="3" y="8"/>
                  </a:cubicBezTo>
                  <a:cubicBezTo>
                    <a:pt x="8" y="2"/>
                    <a:pt x="14" y="1"/>
                    <a:pt x="21" y="1"/>
                  </a:cubicBezTo>
                  <a:cubicBezTo>
                    <a:pt x="33" y="4"/>
                    <a:pt x="48" y="0"/>
                    <a:pt x="55" y="14"/>
                  </a:cubicBezTo>
                  <a:close/>
                </a:path>
              </a:pathLst>
            </a:custGeom>
            <a:solidFill>
              <a:srgbClr val="B174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5"/>
            <p:cNvSpPr/>
            <p:nvPr/>
          </p:nvSpPr>
          <p:spPr>
            <a:xfrm>
              <a:off x="2455" y="2433"/>
              <a:ext cx="46" cy="20"/>
            </a:xfrm>
            <a:custGeom>
              <a:avLst/>
              <a:gdLst/>
              <a:ahLst/>
              <a:cxnLst/>
              <a:rect l="l" t="t" r="r" b="b"/>
              <a:pathLst>
                <a:path w="47" h="20" extrusionOk="0">
                  <a:moveTo>
                    <a:pt x="38" y="20"/>
                  </a:moveTo>
                  <a:cubicBezTo>
                    <a:pt x="27" y="12"/>
                    <a:pt x="14" y="13"/>
                    <a:pt x="2" y="11"/>
                  </a:cubicBezTo>
                  <a:cubicBezTo>
                    <a:pt x="0" y="8"/>
                    <a:pt x="0" y="6"/>
                    <a:pt x="2" y="3"/>
                  </a:cubicBezTo>
                  <a:cubicBezTo>
                    <a:pt x="8" y="0"/>
                    <a:pt x="12" y="0"/>
                    <a:pt x="17" y="5"/>
                  </a:cubicBezTo>
                  <a:cubicBezTo>
                    <a:pt x="23" y="9"/>
                    <a:pt x="29" y="8"/>
                    <a:pt x="36" y="8"/>
                  </a:cubicBezTo>
                  <a:cubicBezTo>
                    <a:pt x="45" y="8"/>
                    <a:pt x="47" y="12"/>
                    <a:pt x="45" y="20"/>
                  </a:cubicBezTo>
                  <a:cubicBezTo>
                    <a:pt x="43" y="20"/>
                    <a:pt x="41" y="20"/>
                    <a:pt x="38" y="20"/>
                  </a:cubicBezTo>
                  <a:close/>
                </a:path>
              </a:pathLst>
            </a:custGeom>
            <a:solidFill>
              <a:srgbClr val="4A34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5"/>
            <p:cNvSpPr/>
            <p:nvPr/>
          </p:nvSpPr>
          <p:spPr>
            <a:xfrm>
              <a:off x="2367" y="2379"/>
              <a:ext cx="24" cy="27"/>
            </a:xfrm>
            <a:custGeom>
              <a:avLst/>
              <a:gdLst/>
              <a:ahLst/>
              <a:cxnLst/>
              <a:rect l="l" t="t" r="r" b="b"/>
              <a:pathLst>
                <a:path w="24" h="27" extrusionOk="0">
                  <a:moveTo>
                    <a:pt x="2" y="11"/>
                  </a:moveTo>
                  <a:cubicBezTo>
                    <a:pt x="5" y="10"/>
                    <a:pt x="6" y="6"/>
                    <a:pt x="6" y="3"/>
                  </a:cubicBezTo>
                  <a:cubicBezTo>
                    <a:pt x="9" y="0"/>
                    <a:pt x="12" y="0"/>
                    <a:pt x="16" y="0"/>
                  </a:cubicBezTo>
                  <a:cubicBezTo>
                    <a:pt x="19" y="1"/>
                    <a:pt x="21" y="3"/>
                    <a:pt x="22" y="5"/>
                  </a:cubicBezTo>
                  <a:cubicBezTo>
                    <a:pt x="23" y="6"/>
                    <a:pt x="24" y="8"/>
                    <a:pt x="24" y="10"/>
                  </a:cubicBezTo>
                  <a:cubicBezTo>
                    <a:pt x="23" y="13"/>
                    <a:pt x="22" y="16"/>
                    <a:pt x="21" y="19"/>
                  </a:cubicBezTo>
                  <a:cubicBezTo>
                    <a:pt x="20" y="21"/>
                    <a:pt x="19" y="22"/>
                    <a:pt x="18" y="23"/>
                  </a:cubicBezTo>
                  <a:cubicBezTo>
                    <a:pt x="14" y="24"/>
                    <a:pt x="10" y="26"/>
                    <a:pt x="6" y="27"/>
                  </a:cubicBezTo>
                  <a:cubicBezTo>
                    <a:pt x="0" y="23"/>
                    <a:pt x="2" y="17"/>
                    <a:pt x="2" y="11"/>
                  </a:cubicBezTo>
                  <a:close/>
                </a:path>
              </a:pathLst>
            </a:custGeom>
            <a:solidFill>
              <a:srgbClr val="BB6D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5"/>
            <p:cNvSpPr/>
            <p:nvPr/>
          </p:nvSpPr>
          <p:spPr>
            <a:xfrm>
              <a:off x="2405" y="2427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0" y="27"/>
                  </a:moveTo>
                  <a:cubicBezTo>
                    <a:pt x="0" y="26"/>
                    <a:pt x="0" y="25"/>
                    <a:pt x="0" y="23"/>
                  </a:cubicBezTo>
                  <a:cubicBezTo>
                    <a:pt x="1" y="22"/>
                    <a:pt x="2" y="21"/>
                    <a:pt x="3" y="19"/>
                  </a:cubicBezTo>
                  <a:cubicBezTo>
                    <a:pt x="8" y="16"/>
                    <a:pt x="12" y="13"/>
                    <a:pt x="15" y="8"/>
                  </a:cubicBezTo>
                  <a:cubicBezTo>
                    <a:pt x="19" y="5"/>
                    <a:pt x="23" y="0"/>
                    <a:pt x="28" y="4"/>
                  </a:cubicBezTo>
                  <a:cubicBezTo>
                    <a:pt x="34" y="10"/>
                    <a:pt x="31" y="16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18" y="35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BB6E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5"/>
            <p:cNvSpPr/>
            <p:nvPr/>
          </p:nvSpPr>
          <p:spPr>
            <a:xfrm>
              <a:off x="2314" y="2321"/>
              <a:ext cx="12" cy="51"/>
            </a:xfrm>
            <a:custGeom>
              <a:avLst/>
              <a:gdLst/>
              <a:ahLst/>
              <a:cxnLst/>
              <a:rect l="l" t="t" r="r" b="b"/>
              <a:pathLst>
                <a:path w="12" h="51" extrusionOk="0">
                  <a:moveTo>
                    <a:pt x="8" y="49"/>
                  </a:moveTo>
                  <a:cubicBezTo>
                    <a:pt x="7" y="36"/>
                    <a:pt x="10" y="21"/>
                    <a:pt x="0" y="9"/>
                  </a:cubicBezTo>
                  <a:cubicBezTo>
                    <a:pt x="11" y="0"/>
                    <a:pt x="12" y="8"/>
                    <a:pt x="12" y="17"/>
                  </a:cubicBezTo>
                  <a:cubicBezTo>
                    <a:pt x="12" y="27"/>
                    <a:pt x="12" y="38"/>
                    <a:pt x="11" y="49"/>
                  </a:cubicBezTo>
                  <a:cubicBezTo>
                    <a:pt x="10" y="51"/>
                    <a:pt x="9" y="51"/>
                    <a:pt x="8" y="49"/>
                  </a:cubicBezTo>
                  <a:close/>
                </a:path>
              </a:pathLst>
            </a:custGeom>
            <a:solidFill>
              <a:srgbClr val="3A47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5"/>
            <p:cNvSpPr/>
            <p:nvPr/>
          </p:nvSpPr>
          <p:spPr>
            <a:xfrm>
              <a:off x="2285" y="2307"/>
              <a:ext cx="21" cy="18"/>
            </a:xfrm>
            <a:custGeom>
              <a:avLst/>
              <a:gdLst/>
              <a:ahLst/>
              <a:cxnLst/>
              <a:rect l="l" t="t" r="r" b="b"/>
              <a:pathLst>
                <a:path w="21" h="19" extrusionOk="0">
                  <a:moveTo>
                    <a:pt x="21" y="17"/>
                  </a:moveTo>
                  <a:cubicBezTo>
                    <a:pt x="20" y="17"/>
                    <a:pt x="19" y="17"/>
                    <a:pt x="18" y="17"/>
                  </a:cubicBezTo>
                  <a:cubicBezTo>
                    <a:pt x="15" y="19"/>
                    <a:pt x="12" y="18"/>
                    <a:pt x="9" y="16"/>
                  </a:cubicBezTo>
                  <a:cubicBezTo>
                    <a:pt x="0" y="11"/>
                    <a:pt x="13" y="6"/>
                    <a:pt x="8" y="1"/>
                  </a:cubicBezTo>
                  <a:cubicBezTo>
                    <a:pt x="20" y="0"/>
                    <a:pt x="21" y="7"/>
                    <a:pt x="21" y="17"/>
                  </a:cubicBezTo>
                  <a:close/>
                </a:path>
              </a:pathLst>
            </a:custGeom>
            <a:solidFill>
              <a:srgbClr val="4849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5"/>
            <p:cNvSpPr/>
            <p:nvPr/>
          </p:nvSpPr>
          <p:spPr>
            <a:xfrm>
              <a:off x="2286" y="2296"/>
              <a:ext cx="40" cy="6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36" y="3"/>
                  </a:moveTo>
                  <a:cubicBezTo>
                    <a:pt x="37" y="4"/>
                    <a:pt x="39" y="5"/>
                    <a:pt x="40" y="6"/>
                  </a:cubicBezTo>
                  <a:cubicBezTo>
                    <a:pt x="27" y="6"/>
                    <a:pt x="14" y="6"/>
                    <a:pt x="0" y="6"/>
                  </a:cubicBezTo>
                  <a:cubicBezTo>
                    <a:pt x="12" y="0"/>
                    <a:pt x="24" y="5"/>
                    <a:pt x="36" y="3"/>
                  </a:cubicBezTo>
                  <a:close/>
                </a:path>
              </a:pathLst>
            </a:custGeom>
            <a:solidFill>
              <a:srgbClr val="A066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5"/>
            <p:cNvSpPr/>
            <p:nvPr/>
          </p:nvSpPr>
          <p:spPr>
            <a:xfrm>
              <a:off x="2350" y="2334"/>
              <a:ext cx="19" cy="21"/>
            </a:xfrm>
            <a:custGeom>
              <a:avLst/>
              <a:gdLst/>
              <a:ahLst/>
              <a:cxnLst/>
              <a:rect l="l" t="t" r="r" b="b"/>
              <a:pathLst>
                <a:path w="20" h="21" extrusionOk="0">
                  <a:moveTo>
                    <a:pt x="20" y="0"/>
                  </a:moveTo>
                  <a:cubicBezTo>
                    <a:pt x="15" y="8"/>
                    <a:pt x="14" y="21"/>
                    <a:pt x="0" y="20"/>
                  </a:cubicBezTo>
                  <a:cubicBezTo>
                    <a:pt x="1" y="18"/>
                    <a:pt x="2" y="16"/>
                    <a:pt x="2" y="13"/>
                  </a:cubicBezTo>
                  <a:cubicBezTo>
                    <a:pt x="10" y="12"/>
                    <a:pt x="11" y="0"/>
                    <a:pt x="20" y="0"/>
                  </a:cubicBezTo>
                  <a:close/>
                </a:path>
              </a:pathLst>
            </a:custGeom>
            <a:solidFill>
              <a:srgbClr val="9347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5"/>
            <p:cNvSpPr/>
            <p:nvPr/>
          </p:nvSpPr>
          <p:spPr>
            <a:xfrm>
              <a:off x="2453" y="2450"/>
              <a:ext cx="35" cy="9"/>
            </a:xfrm>
            <a:custGeom>
              <a:avLst/>
              <a:gdLst/>
              <a:ahLst/>
              <a:cxnLst/>
              <a:rect l="l" t="t" r="r" b="b"/>
              <a:pathLst>
                <a:path w="36" h="9" extrusionOk="0">
                  <a:moveTo>
                    <a:pt x="0" y="7"/>
                  </a:moveTo>
                  <a:cubicBezTo>
                    <a:pt x="12" y="0"/>
                    <a:pt x="24" y="4"/>
                    <a:pt x="36" y="3"/>
                  </a:cubicBezTo>
                  <a:cubicBezTo>
                    <a:pt x="25" y="9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935D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5"/>
            <p:cNvSpPr/>
            <p:nvPr/>
          </p:nvSpPr>
          <p:spPr>
            <a:xfrm>
              <a:off x="2237" y="2304"/>
              <a:ext cx="37" cy="3"/>
            </a:xfrm>
            <a:custGeom>
              <a:avLst/>
              <a:gdLst/>
              <a:ahLst/>
              <a:cxnLst/>
              <a:rect l="l" t="t" r="r" b="b"/>
              <a:pathLst>
                <a:path w="38" h="3" extrusionOk="0">
                  <a:moveTo>
                    <a:pt x="2" y="0"/>
                  </a:moveTo>
                  <a:cubicBezTo>
                    <a:pt x="14" y="0"/>
                    <a:pt x="26" y="0"/>
                    <a:pt x="38" y="0"/>
                  </a:cubicBezTo>
                  <a:cubicBezTo>
                    <a:pt x="38" y="1"/>
                    <a:pt x="38" y="2"/>
                    <a:pt x="38" y="3"/>
                  </a:cubicBezTo>
                  <a:cubicBezTo>
                    <a:pt x="26" y="3"/>
                    <a:pt x="14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3B22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5"/>
            <p:cNvSpPr/>
            <p:nvPr/>
          </p:nvSpPr>
          <p:spPr>
            <a:xfrm>
              <a:off x="2429" y="2448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12" y="1"/>
                  </a:moveTo>
                  <a:cubicBezTo>
                    <a:pt x="13" y="4"/>
                    <a:pt x="15" y="6"/>
                    <a:pt x="16" y="8"/>
                  </a:cubicBezTo>
                  <a:cubicBezTo>
                    <a:pt x="10" y="8"/>
                    <a:pt x="1" y="14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8" y="1"/>
                    <a:pt x="12" y="1"/>
                  </a:cubicBezTo>
                  <a:close/>
                </a:path>
              </a:pathLst>
            </a:custGeom>
            <a:solidFill>
              <a:srgbClr val="AD74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5"/>
            <p:cNvSpPr/>
            <p:nvPr/>
          </p:nvSpPr>
          <p:spPr>
            <a:xfrm>
              <a:off x="2100" y="2421"/>
              <a:ext cx="42" cy="40"/>
            </a:xfrm>
            <a:custGeom>
              <a:avLst/>
              <a:gdLst/>
              <a:ahLst/>
              <a:cxnLst/>
              <a:rect l="l" t="t" r="r" b="b"/>
              <a:pathLst>
                <a:path w="43" h="41" extrusionOk="0">
                  <a:moveTo>
                    <a:pt x="4" y="29"/>
                  </a:moveTo>
                  <a:cubicBezTo>
                    <a:pt x="10" y="20"/>
                    <a:pt x="17" y="10"/>
                    <a:pt x="23" y="0"/>
                  </a:cubicBezTo>
                  <a:cubicBezTo>
                    <a:pt x="38" y="1"/>
                    <a:pt x="29" y="14"/>
                    <a:pt x="33" y="21"/>
                  </a:cubicBezTo>
                  <a:cubicBezTo>
                    <a:pt x="36" y="25"/>
                    <a:pt x="41" y="27"/>
                    <a:pt x="42" y="32"/>
                  </a:cubicBezTo>
                  <a:cubicBezTo>
                    <a:pt x="43" y="37"/>
                    <a:pt x="40" y="39"/>
                    <a:pt x="36" y="41"/>
                  </a:cubicBezTo>
                  <a:cubicBezTo>
                    <a:pt x="27" y="41"/>
                    <a:pt x="17" y="41"/>
                    <a:pt x="8" y="41"/>
                  </a:cubicBezTo>
                  <a:cubicBezTo>
                    <a:pt x="4" y="38"/>
                    <a:pt x="0" y="35"/>
                    <a:pt x="4" y="29"/>
                  </a:cubicBezTo>
                  <a:close/>
                </a:path>
              </a:pathLst>
            </a:custGeom>
            <a:solidFill>
              <a:srgbClr val="D46E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5"/>
            <p:cNvSpPr/>
            <p:nvPr/>
          </p:nvSpPr>
          <p:spPr>
            <a:xfrm>
              <a:off x="2134" y="2353"/>
              <a:ext cx="31" cy="48"/>
            </a:xfrm>
            <a:custGeom>
              <a:avLst/>
              <a:gdLst/>
              <a:ahLst/>
              <a:cxnLst/>
              <a:rect l="l" t="t" r="r" b="b"/>
              <a:pathLst>
                <a:path w="31" h="48" extrusionOk="0">
                  <a:moveTo>
                    <a:pt x="30" y="6"/>
                  </a:moveTo>
                  <a:cubicBezTo>
                    <a:pt x="31" y="11"/>
                    <a:pt x="27" y="14"/>
                    <a:pt x="25" y="17"/>
                  </a:cubicBezTo>
                  <a:cubicBezTo>
                    <a:pt x="18" y="25"/>
                    <a:pt x="17" y="36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6" y="48"/>
                    <a:pt x="3" y="47"/>
                    <a:pt x="0" y="44"/>
                  </a:cubicBezTo>
                  <a:cubicBezTo>
                    <a:pt x="5" y="29"/>
                    <a:pt x="14" y="16"/>
                    <a:pt x="21" y="1"/>
                  </a:cubicBezTo>
                  <a:cubicBezTo>
                    <a:pt x="26" y="0"/>
                    <a:pt x="29" y="2"/>
                    <a:pt x="30" y="6"/>
                  </a:cubicBezTo>
                  <a:close/>
                </a:path>
              </a:pathLst>
            </a:custGeom>
            <a:solidFill>
              <a:srgbClr val="AD6F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5"/>
            <p:cNvSpPr/>
            <p:nvPr/>
          </p:nvSpPr>
          <p:spPr>
            <a:xfrm>
              <a:off x="2123" y="2397"/>
              <a:ext cx="20" cy="48"/>
            </a:xfrm>
            <a:custGeom>
              <a:avLst/>
              <a:gdLst/>
              <a:ahLst/>
              <a:cxnLst/>
              <a:rect l="l" t="t" r="r" b="b"/>
              <a:pathLst>
                <a:path w="21" h="49" extrusionOk="0">
                  <a:moveTo>
                    <a:pt x="12" y="0"/>
                  </a:moveTo>
                  <a:cubicBezTo>
                    <a:pt x="15" y="1"/>
                    <a:pt x="18" y="1"/>
                    <a:pt x="21" y="1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14" y="19"/>
                    <a:pt x="12" y="34"/>
                    <a:pt x="9" y="49"/>
                  </a:cubicBezTo>
                  <a:cubicBezTo>
                    <a:pt x="1" y="43"/>
                    <a:pt x="10" y="30"/>
                    <a:pt x="0" y="24"/>
                  </a:cubicBezTo>
                  <a:cubicBezTo>
                    <a:pt x="4" y="16"/>
                    <a:pt x="8" y="8"/>
                    <a:pt x="12" y="0"/>
                  </a:cubicBezTo>
                  <a:close/>
                </a:path>
              </a:pathLst>
            </a:custGeom>
            <a:solidFill>
              <a:srgbClr val="BC6F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5"/>
            <p:cNvSpPr/>
            <p:nvPr/>
          </p:nvSpPr>
          <p:spPr>
            <a:xfrm>
              <a:off x="2135" y="2451"/>
              <a:ext cx="42" cy="12"/>
            </a:xfrm>
            <a:custGeom>
              <a:avLst/>
              <a:gdLst/>
              <a:ahLst/>
              <a:cxnLst/>
              <a:rect l="l" t="t" r="r" b="b"/>
              <a:pathLst>
                <a:path w="42" h="12" extrusionOk="0">
                  <a:moveTo>
                    <a:pt x="0" y="10"/>
                  </a:moveTo>
                  <a:cubicBezTo>
                    <a:pt x="2" y="7"/>
                    <a:pt x="3" y="5"/>
                    <a:pt x="4" y="2"/>
                  </a:cubicBezTo>
                  <a:cubicBezTo>
                    <a:pt x="6" y="0"/>
                    <a:pt x="7" y="0"/>
                    <a:pt x="8" y="2"/>
                  </a:cubicBezTo>
                  <a:cubicBezTo>
                    <a:pt x="20" y="2"/>
                    <a:pt x="31" y="3"/>
                    <a:pt x="42" y="3"/>
                  </a:cubicBezTo>
                  <a:cubicBezTo>
                    <a:pt x="28" y="12"/>
                    <a:pt x="14" y="10"/>
                    <a:pt x="0" y="10"/>
                  </a:cubicBezTo>
                  <a:close/>
                </a:path>
              </a:pathLst>
            </a:custGeom>
            <a:solidFill>
              <a:srgbClr val="A474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5"/>
            <p:cNvSpPr/>
            <p:nvPr/>
          </p:nvSpPr>
          <p:spPr>
            <a:xfrm>
              <a:off x="2132" y="2402"/>
              <a:ext cx="15" cy="51"/>
            </a:xfrm>
            <a:custGeom>
              <a:avLst/>
              <a:gdLst/>
              <a:ahLst/>
              <a:cxnLst/>
              <a:rect l="l" t="t" r="r" b="b"/>
              <a:pathLst>
                <a:path w="16" h="52" extrusionOk="0">
                  <a:moveTo>
                    <a:pt x="12" y="52"/>
                  </a:moveTo>
                  <a:cubicBezTo>
                    <a:pt x="11" y="52"/>
                    <a:pt x="10" y="52"/>
                    <a:pt x="8" y="52"/>
                  </a:cubicBezTo>
                  <a:cubicBezTo>
                    <a:pt x="6" y="49"/>
                    <a:pt x="3" y="47"/>
                    <a:pt x="0" y="44"/>
                  </a:cubicBezTo>
                  <a:cubicBezTo>
                    <a:pt x="0" y="28"/>
                    <a:pt x="0" y="13"/>
                    <a:pt x="12" y="0"/>
                  </a:cubicBezTo>
                  <a:cubicBezTo>
                    <a:pt x="16" y="9"/>
                    <a:pt x="10" y="18"/>
                    <a:pt x="7" y="24"/>
                  </a:cubicBezTo>
                  <a:cubicBezTo>
                    <a:pt x="1" y="35"/>
                    <a:pt x="8" y="40"/>
                    <a:pt x="12" y="48"/>
                  </a:cubicBezTo>
                  <a:cubicBezTo>
                    <a:pt x="12" y="49"/>
                    <a:pt x="12" y="50"/>
                    <a:pt x="12" y="52"/>
                  </a:cubicBezTo>
                  <a:close/>
                </a:path>
              </a:pathLst>
            </a:custGeom>
            <a:solidFill>
              <a:srgbClr val="4C29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5"/>
            <p:cNvSpPr/>
            <p:nvPr/>
          </p:nvSpPr>
          <p:spPr>
            <a:xfrm>
              <a:off x="2066" y="2449"/>
              <a:ext cx="42" cy="12"/>
            </a:xfrm>
            <a:custGeom>
              <a:avLst/>
              <a:gdLst/>
              <a:ahLst/>
              <a:cxnLst/>
              <a:rect l="l" t="t" r="r" b="b"/>
              <a:pathLst>
                <a:path w="42" h="12" extrusionOk="0">
                  <a:moveTo>
                    <a:pt x="38" y="0"/>
                  </a:moveTo>
                  <a:cubicBezTo>
                    <a:pt x="39" y="4"/>
                    <a:pt x="41" y="8"/>
                    <a:pt x="42" y="12"/>
                  </a:cubicBezTo>
                  <a:cubicBezTo>
                    <a:pt x="29" y="12"/>
                    <a:pt x="15" y="12"/>
                    <a:pt x="0" y="12"/>
                  </a:cubicBezTo>
                  <a:cubicBezTo>
                    <a:pt x="12" y="2"/>
                    <a:pt x="27" y="8"/>
                    <a:pt x="38" y="0"/>
                  </a:cubicBezTo>
                  <a:close/>
                </a:path>
              </a:pathLst>
            </a:custGeom>
            <a:solidFill>
              <a:srgbClr val="A876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5"/>
            <p:cNvSpPr/>
            <p:nvPr/>
          </p:nvSpPr>
          <p:spPr>
            <a:xfrm>
              <a:off x="2155" y="2329"/>
              <a:ext cx="21" cy="30"/>
            </a:xfrm>
            <a:custGeom>
              <a:avLst/>
              <a:gdLst/>
              <a:ahLst/>
              <a:cxnLst/>
              <a:rect l="l" t="t" r="r" b="b"/>
              <a:pathLst>
                <a:path w="21" h="30" extrusionOk="0">
                  <a:moveTo>
                    <a:pt x="9" y="30"/>
                  </a:moveTo>
                  <a:cubicBezTo>
                    <a:pt x="6" y="29"/>
                    <a:pt x="3" y="27"/>
                    <a:pt x="0" y="25"/>
                  </a:cubicBezTo>
                  <a:cubicBezTo>
                    <a:pt x="2" y="16"/>
                    <a:pt x="6" y="8"/>
                    <a:pt x="11" y="0"/>
                  </a:cubicBezTo>
                  <a:cubicBezTo>
                    <a:pt x="15" y="1"/>
                    <a:pt x="17" y="3"/>
                    <a:pt x="18" y="6"/>
                  </a:cubicBezTo>
                  <a:cubicBezTo>
                    <a:pt x="21" y="16"/>
                    <a:pt x="12" y="22"/>
                    <a:pt x="9" y="30"/>
                  </a:cubicBezTo>
                  <a:close/>
                </a:path>
              </a:pathLst>
            </a:custGeom>
            <a:solidFill>
              <a:srgbClr val="AB6B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5"/>
            <p:cNvSpPr/>
            <p:nvPr/>
          </p:nvSpPr>
          <p:spPr>
            <a:xfrm>
              <a:off x="2147" y="2310"/>
              <a:ext cx="26" cy="15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8" y="13"/>
                  </a:moveTo>
                  <a:cubicBezTo>
                    <a:pt x="4" y="12"/>
                    <a:pt x="0" y="10"/>
                    <a:pt x="4" y="5"/>
                  </a:cubicBezTo>
                  <a:cubicBezTo>
                    <a:pt x="7" y="5"/>
                    <a:pt x="12" y="13"/>
                    <a:pt x="13" y="2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20" y="2"/>
                    <a:pt x="23" y="5"/>
                    <a:pt x="25" y="9"/>
                  </a:cubicBezTo>
                  <a:cubicBezTo>
                    <a:pt x="26" y="11"/>
                    <a:pt x="25" y="13"/>
                    <a:pt x="24" y="14"/>
                  </a:cubicBezTo>
                  <a:cubicBezTo>
                    <a:pt x="22" y="15"/>
                    <a:pt x="21" y="15"/>
                    <a:pt x="20" y="13"/>
                  </a:cubicBezTo>
                  <a:cubicBezTo>
                    <a:pt x="16" y="16"/>
                    <a:pt x="12" y="16"/>
                    <a:pt x="8" y="13"/>
                  </a:cubicBezTo>
                  <a:close/>
                </a:path>
              </a:pathLst>
            </a:custGeom>
            <a:solidFill>
              <a:srgbClr val="7167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5"/>
            <p:cNvSpPr/>
            <p:nvPr/>
          </p:nvSpPr>
          <p:spPr>
            <a:xfrm>
              <a:off x="2074" y="2421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7" h="21" extrusionOk="0">
                  <a:moveTo>
                    <a:pt x="14" y="5"/>
                  </a:moveTo>
                  <a:cubicBezTo>
                    <a:pt x="14" y="6"/>
                    <a:pt x="14" y="8"/>
                    <a:pt x="15" y="9"/>
                  </a:cubicBezTo>
                  <a:cubicBezTo>
                    <a:pt x="12" y="13"/>
                    <a:pt x="17" y="19"/>
                    <a:pt x="10" y="21"/>
                  </a:cubicBezTo>
                  <a:cubicBezTo>
                    <a:pt x="12" y="12"/>
                    <a:pt x="0" y="10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9" y="2"/>
                    <a:pt x="12" y="4"/>
                    <a:pt x="14" y="5"/>
                  </a:cubicBezTo>
                  <a:close/>
                </a:path>
              </a:pathLst>
            </a:custGeom>
            <a:solidFill>
              <a:srgbClr val="6C75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5"/>
            <p:cNvSpPr/>
            <p:nvPr/>
          </p:nvSpPr>
          <p:spPr>
            <a:xfrm>
              <a:off x="2166" y="2316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" y="6"/>
                  </a:moveTo>
                  <a:cubicBezTo>
                    <a:pt x="2" y="6"/>
                    <a:pt x="3" y="6"/>
                    <a:pt x="5" y="6"/>
                  </a:cubicBezTo>
                  <a:cubicBezTo>
                    <a:pt x="7" y="4"/>
                    <a:pt x="9" y="0"/>
                    <a:pt x="14" y="2"/>
                  </a:cubicBezTo>
                  <a:cubicBezTo>
                    <a:pt x="17" y="6"/>
                    <a:pt x="15" y="10"/>
                    <a:pt x="12" y="14"/>
                  </a:cubicBezTo>
                  <a:cubicBezTo>
                    <a:pt x="10" y="16"/>
                    <a:pt x="8" y="18"/>
                    <a:pt x="5" y="18"/>
                  </a:cubicBezTo>
                  <a:cubicBezTo>
                    <a:pt x="3" y="16"/>
                    <a:pt x="2" y="15"/>
                    <a:pt x="0" y="13"/>
                  </a:cubicBezTo>
                  <a:cubicBezTo>
                    <a:pt x="1" y="11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B27C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5"/>
            <p:cNvSpPr/>
            <p:nvPr/>
          </p:nvSpPr>
          <p:spPr>
            <a:xfrm>
              <a:off x="2247" y="2089"/>
              <a:ext cx="40" cy="64"/>
            </a:xfrm>
            <a:custGeom>
              <a:avLst/>
              <a:gdLst/>
              <a:ahLst/>
              <a:cxnLst/>
              <a:rect l="l" t="t" r="r" b="b"/>
              <a:pathLst>
                <a:path w="41" h="64" extrusionOk="0">
                  <a:moveTo>
                    <a:pt x="3" y="59"/>
                  </a:moveTo>
                  <a:cubicBezTo>
                    <a:pt x="4" y="58"/>
                    <a:pt x="4" y="56"/>
                    <a:pt x="5" y="55"/>
                  </a:cubicBezTo>
                  <a:cubicBezTo>
                    <a:pt x="7" y="48"/>
                    <a:pt x="7" y="42"/>
                    <a:pt x="4" y="35"/>
                  </a:cubicBezTo>
                  <a:cubicBezTo>
                    <a:pt x="0" y="17"/>
                    <a:pt x="8" y="7"/>
                    <a:pt x="24" y="0"/>
                  </a:cubicBezTo>
                  <a:cubicBezTo>
                    <a:pt x="29" y="5"/>
                    <a:pt x="22" y="12"/>
                    <a:pt x="25" y="17"/>
                  </a:cubicBezTo>
                  <a:cubicBezTo>
                    <a:pt x="26" y="22"/>
                    <a:pt x="29" y="24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0" y="42"/>
                    <a:pt x="41" y="59"/>
                    <a:pt x="20" y="63"/>
                  </a:cubicBezTo>
                  <a:cubicBezTo>
                    <a:pt x="17" y="64"/>
                    <a:pt x="14" y="64"/>
                    <a:pt x="11" y="63"/>
                  </a:cubicBezTo>
                  <a:cubicBezTo>
                    <a:pt x="8" y="63"/>
                    <a:pt x="5" y="62"/>
                    <a:pt x="3" y="59"/>
                  </a:cubicBezTo>
                  <a:close/>
                </a:path>
              </a:pathLst>
            </a:custGeom>
            <a:solidFill>
              <a:srgbClr val="C46D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5"/>
            <p:cNvSpPr/>
            <p:nvPr/>
          </p:nvSpPr>
          <p:spPr>
            <a:xfrm>
              <a:off x="2215" y="2148"/>
              <a:ext cx="49" cy="81"/>
            </a:xfrm>
            <a:custGeom>
              <a:avLst/>
              <a:gdLst/>
              <a:ahLst/>
              <a:cxnLst/>
              <a:rect l="l" t="t" r="r" b="b"/>
              <a:pathLst>
                <a:path w="50" h="82" extrusionOk="0">
                  <a:moveTo>
                    <a:pt x="35" y="0"/>
                  </a:moveTo>
                  <a:cubicBezTo>
                    <a:pt x="38" y="0"/>
                    <a:pt x="41" y="0"/>
                    <a:pt x="44" y="0"/>
                  </a:cubicBezTo>
                  <a:cubicBezTo>
                    <a:pt x="50" y="9"/>
                    <a:pt x="44" y="17"/>
                    <a:pt x="41" y="24"/>
                  </a:cubicBezTo>
                  <a:cubicBezTo>
                    <a:pt x="34" y="45"/>
                    <a:pt x="26" y="65"/>
                    <a:pt x="11" y="81"/>
                  </a:cubicBezTo>
                  <a:cubicBezTo>
                    <a:pt x="9" y="82"/>
                    <a:pt x="7" y="82"/>
                    <a:pt x="5" y="82"/>
                  </a:cubicBezTo>
                  <a:cubicBezTo>
                    <a:pt x="1" y="80"/>
                    <a:pt x="0" y="76"/>
                    <a:pt x="0" y="72"/>
                  </a:cubicBezTo>
                  <a:cubicBezTo>
                    <a:pt x="10" y="47"/>
                    <a:pt x="22" y="23"/>
                    <a:pt x="35" y="0"/>
                  </a:cubicBezTo>
                  <a:close/>
                </a:path>
              </a:pathLst>
            </a:custGeom>
            <a:solidFill>
              <a:srgbClr val="BB6C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5"/>
            <p:cNvSpPr/>
            <p:nvPr/>
          </p:nvSpPr>
          <p:spPr>
            <a:xfrm>
              <a:off x="2261" y="2120"/>
              <a:ext cx="36" cy="58"/>
            </a:xfrm>
            <a:custGeom>
              <a:avLst/>
              <a:gdLst/>
              <a:ahLst/>
              <a:cxnLst/>
              <a:rect l="l" t="t" r="r" b="b"/>
              <a:pathLst>
                <a:path w="36" h="58" extrusionOk="0">
                  <a:moveTo>
                    <a:pt x="4" y="29"/>
                  </a:moveTo>
                  <a:cubicBezTo>
                    <a:pt x="9" y="27"/>
                    <a:pt x="18" y="28"/>
                    <a:pt x="13" y="19"/>
                  </a:cubicBezTo>
                  <a:cubicBezTo>
                    <a:pt x="8" y="10"/>
                    <a:pt x="19" y="7"/>
                    <a:pt x="17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33" y="9"/>
                    <a:pt x="30" y="23"/>
                    <a:pt x="36" y="34"/>
                  </a:cubicBezTo>
                  <a:cubicBezTo>
                    <a:pt x="36" y="36"/>
                    <a:pt x="35" y="38"/>
                    <a:pt x="35" y="40"/>
                  </a:cubicBezTo>
                  <a:cubicBezTo>
                    <a:pt x="31" y="45"/>
                    <a:pt x="27" y="50"/>
                    <a:pt x="22" y="55"/>
                  </a:cubicBezTo>
                  <a:cubicBezTo>
                    <a:pt x="20" y="56"/>
                    <a:pt x="18" y="58"/>
                    <a:pt x="14" y="57"/>
                  </a:cubicBezTo>
                  <a:cubicBezTo>
                    <a:pt x="5" y="50"/>
                    <a:pt x="0" y="41"/>
                    <a:pt x="4" y="29"/>
                  </a:cubicBezTo>
                  <a:close/>
                </a:path>
              </a:pathLst>
            </a:custGeom>
            <a:solidFill>
              <a:srgbClr val="BB6D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5"/>
            <p:cNvSpPr/>
            <p:nvPr/>
          </p:nvSpPr>
          <p:spPr>
            <a:xfrm>
              <a:off x="2282" y="2111"/>
              <a:ext cx="38" cy="68"/>
            </a:xfrm>
            <a:custGeom>
              <a:avLst/>
              <a:gdLst/>
              <a:ahLst/>
              <a:cxnLst/>
              <a:rect l="l" t="t" r="r" b="b"/>
              <a:pathLst>
                <a:path w="38" h="68" extrusionOk="0">
                  <a:moveTo>
                    <a:pt x="12" y="45"/>
                  </a:moveTo>
                  <a:cubicBezTo>
                    <a:pt x="3" y="35"/>
                    <a:pt x="3" y="21"/>
                    <a:pt x="0" y="9"/>
                  </a:cubicBezTo>
                  <a:cubicBezTo>
                    <a:pt x="4" y="7"/>
                    <a:pt x="4" y="4"/>
                    <a:pt x="5" y="0"/>
                  </a:cubicBezTo>
                  <a:cubicBezTo>
                    <a:pt x="14" y="7"/>
                    <a:pt x="8" y="25"/>
                    <a:pt x="24" y="26"/>
                  </a:cubicBezTo>
                  <a:cubicBezTo>
                    <a:pt x="29" y="31"/>
                    <a:pt x="31" y="39"/>
                    <a:pt x="36" y="44"/>
                  </a:cubicBezTo>
                  <a:cubicBezTo>
                    <a:pt x="38" y="52"/>
                    <a:pt x="35" y="59"/>
                    <a:pt x="32" y="66"/>
                  </a:cubicBezTo>
                  <a:cubicBezTo>
                    <a:pt x="29" y="68"/>
                    <a:pt x="27" y="68"/>
                    <a:pt x="24" y="67"/>
                  </a:cubicBezTo>
                  <a:cubicBezTo>
                    <a:pt x="18" y="61"/>
                    <a:pt x="18" y="51"/>
                    <a:pt x="12" y="45"/>
                  </a:cubicBezTo>
                  <a:close/>
                </a:path>
              </a:pathLst>
            </a:custGeom>
            <a:solidFill>
              <a:srgbClr val="5136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5"/>
            <p:cNvSpPr/>
            <p:nvPr/>
          </p:nvSpPr>
          <p:spPr>
            <a:xfrm>
              <a:off x="2189" y="2238"/>
              <a:ext cx="28" cy="39"/>
            </a:xfrm>
            <a:custGeom>
              <a:avLst/>
              <a:gdLst/>
              <a:ahLst/>
              <a:cxnLst/>
              <a:rect l="l" t="t" r="r" b="b"/>
              <a:pathLst>
                <a:path w="28" h="39" extrusionOk="0">
                  <a:moveTo>
                    <a:pt x="5" y="25"/>
                  </a:moveTo>
                  <a:cubicBezTo>
                    <a:pt x="9" y="17"/>
                    <a:pt x="14" y="9"/>
                    <a:pt x="18" y="0"/>
                  </a:cubicBezTo>
                  <a:cubicBezTo>
                    <a:pt x="20" y="1"/>
                    <a:pt x="23" y="2"/>
                    <a:pt x="24" y="4"/>
                  </a:cubicBezTo>
                  <a:cubicBezTo>
                    <a:pt x="27" y="7"/>
                    <a:pt x="28" y="10"/>
                    <a:pt x="28" y="14"/>
                  </a:cubicBezTo>
                  <a:cubicBezTo>
                    <a:pt x="25" y="22"/>
                    <a:pt x="21" y="30"/>
                    <a:pt x="16" y="37"/>
                  </a:cubicBezTo>
                  <a:cubicBezTo>
                    <a:pt x="14" y="38"/>
                    <a:pt x="13" y="39"/>
                    <a:pt x="11" y="39"/>
                  </a:cubicBezTo>
                  <a:cubicBezTo>
                    <a:pt x="7" y="38"/>
                    <a:pt x="4" y="37"/>
                    <a:pt x="2" y="34"/>
                  </a:cubicBezTo>
                  <a:cubicBezTo>
                    <a:pt x="0" y="30"/>
                    <a:pt x="2" y="27"/>
                    <a:pt x="5" y="25"/>
                  </a:cubicBezTo>
                  <a:close/>
                </a:path>
              </a:pathLst>
            </a:custGeom>
            <a:solidFill>
              <a:srgbClr val="B26C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35"/>
            <p:cNvSpPr/>
            <p:nvPr/>
          </p:nvSpPr>
          <p:spPr>
            <a:xfrm>
              <a:off x="2274" y="2062"/>
              <a:ext cx="38" cy="17"/>
            </a:xfrm>
            <a:custGeom>
              <a:avLst/>
              <a:gdLst/>
              <a:ahLst/>
              <a:cxnLst/>
              <a:rect l="l" t="t" r="r" b="b"/>
              <a:pathLst>
                <a:path w="38" h="18" extrusionOk="0">
                  <a:moveTo>
                    <a:pt x="21" y="15"/>
                  </a:moveTo>
                  <a:cubicBezTo>
                    <a:pt x="19" y="15"/>
                    <a:pt x="17" y="15"/>
                    <a:pt x="16" y="15"/>
                  </a:cubicBezTo>
                  <a:cubicBezTo>
                    <a:pt x="11" y="11"/>
                    <a:pt x="4" y="16"/>
                    <a:pt x="0" y="11"/>
                  </a:cubicBezTo>
                  <a:cubicBezTo>
                    <a:pt x="1" y="6"/>
                    <a:pt x="4" y="4"/>
                    <a:pt x="8" y="2"/>
                  </a:cubicBezTo>
                  <a:cubicBezTo>
                    <a:pt x="18" y="4"/>
                    <a:pt x="29" y="0"/>
                    <a:pt x="38" y="7"/>
                  </a:cubicBezTo>
                  <a:cubicBezTo>
                    <a:pt x="36" y="18"/>
                    <a:pt x="26" y="11"/>
                    <a:pt x="21" y="15"/>
                  </a:cubicBezTo>
                  <a:close/>
                </a:path>
              </a:pathLst>
            </a:custGeom>
            <a:solidFill>
              <a:srgbClr val="8694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35"/>
            <p:cNvSpPr/>
            <p:nvPr/>
          </p:nvSpPr>
          <p:spPr>
            <a:xfrm>
              <a:off x="2183" y="2209"/>
              <a:ext cx="17" cy="30"/>
            </a:xfrm>
            <a:custGeom>
              <a:avLst/>
              <a:gdLst/>
              <a:ahLst/>
              <a:cxnLst/>
              <a:rect l="l" t="t" r="r" b="b"/>
              <a:pathLst>
                <a:path w="17" h="30" extrusionOk="0">
                  <a:moveTo>
                    <a:pt x="0" y="19"/>
                  </a:moveTo>
                  <a:cubicBezTo>
                    <a:pt x="1" y="16"/>
                    <a:pt x="3" y="14"/>
                    <a:pt x="4" y="11"/>
                  </a:cubicBezTo>
                  <a:cubicBezTo>
                    <a:pt x="9" y="10"/>
                    <a:pt x="16" y="0"/>
                    <a:pt x="17" y="14"/>
                  </a:cubicBezTo>
                  <a:cubicBezTo>
                    <a:pt x="14" y="20"/>
                    <a:pt x="11" y="25"/>
                    <a:pt x="8" y="30"/>
                  </a:cubicBezTo>
                  <a:cubicBezTo>
                    <a:pt x="0" y="30"/>
                    <a:pt x="0" y="24"/>
                    <a:pt x="0" y="19"/>
                  </a:cubicBezTo>
                  <a:close/>
                </a:path>
              </a:pathLst>
            </a:custGeom>
            <a:solidFill>
              <a:srgbClr val="85A5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5"/>
            <p:cNvSpPr/>
            <p:nvPr/>
          </p:nvSpPr>
          <p:spPr>
            <a:xfrm>
              <a:off x="2207" y="2219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5" y="24"/>
                  </a:moveTo>
                  <a:cubicBezTo>
                    <a:pt x="3" y="23"/>
                    <a:pt x="1" y="21"/>
                    <a:pt x="0" y="19"/>
                  </a:cubicBezTo>
                  <a:cubicBezTo>
                    <a:pt x="0" y="12"/>
                    <a:pt x="3" y="6"/>
                    <a:pt x="8" y="0"/>
                  </a:cubicBezTo>
                  <a:cubicBezTo>
                    <a:pt x="12" y="2"/>
                    <a:pt x="12" y="5"/>
                    <a:pt x="12" y="9"/>
                  </a:cubicBezTo>
                  <a:cubicBezTo>
                    <a:pt x="17" y="17"/>
                    <a:pt x="19" y="25"/>
                    <a:pt x="5" y="24"/>
                  </a:cubicBezTo>
                  <a:close/>
                </a:path>
              </a:pathLst>
            </a:custGeom>
            <a:solidFill>
              <a:srgbClr val="C48B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35"/>
            <p:cNvSpPr/>
            <p:nvPr/>
          </p:nvSpPr>
          <p:spPr>
            <a:xfrm>
              <a:off x="2175" y="2255"/>
              <a:ext cx="19" cy="29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9" y="8"/>
                  </a:moveTo>
                  <a:cubicBezTo>
                    <a:pt x="18" y="11"/>
                    <a:pt x="18" y="14"/>
                    <a:pt x="17" y="16"/>
                  </a:cubicBezTo>
                  <a:cubicBezTo>
                    <a:pt x="18" y="20"/>
                    <a:pt x="16" y="23"/>
                    <a:pt x="14" y="25"/>
                  </a:cubicBezTo>
                  <a:cubicBezTo>
                    <a:pt x="10" y="28"/>
                    <a:pt x="7" y="29"/>
                    <a:pt x="2" y="29"/>
                  </a:cubicBezTo>
                  <a:cubicBezTo>
                    <a:pt x="1" y="29"/>
                    <a:pt x="1" y="28"/>
                    <a:pt x="0" y="28"/>
                  </a:cubicBezTo>
                  <a:cubicBezTo>
                    <a:pt x="3" y="19"/>
                    <a:pt x="6" y="10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4" y="2"/>
                    <a:pt x="17" y="5"/>
                    <a:pt x="19" y="8"/>
                  </a:cubicBezTo>
                  <a:close/>
                </a:path>
              </a:pathLst>
            </a:custGeom>
            <a:solidFill>
              <a:srgbClr val="493F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35"/>
            <p:cNvSpPr/>
            <p:nvPr/>
          </p:nvSpPr>
          <p:spPr>
            <a:xfrm>
              <a:off x="2266" y="2098"/>
              <a:ext cx="14" cy="19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2" y="19"/>
                  </a:moveTo>
                  <a:cubicBezTo>
                    <a:pt x="7" y="18"/>
                    <a:pt x="1" y="18"/>
                    <a:pt x="1" y="11"/>
                  </a:cubicBezTo>
                  <a:cubicBezTo>
                    <a:pt x="4" y="8"/>
                    <a:pt x="0" y="0"/>
                    <a:pt x="8" y="2"/>
                  </a:cubicBezTo>
                  <a:cubicBezTo>
                    <a:pt x="14" y="7"/>
                    <a:pt x="12" y="13"/>
                    <a:pt x="12" y="19"/>
                  </a:cubicBezTo>
                  <a:close/>
                </a:path>
              </a:pathLst>
            </a:custGeom>
            <a:solidFill>
              <a:srgbClr val="8748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5"/>
            <p:cNvSpPr/>
            <p:nvPr/>
          </p:nvSpPr>
          <p:spPr>
            <a:xfrm>
              <a:off x="2273" y="2072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1" y="1"/>
                  </a:moveTo>
                  <a:cubicBezTo>
                    <a:pt x="6" y="2"/>
                    <a:pt x="12" y="0"/>
                    <a:pt x="17" y="5"/>
                  </a:cubicBezTo>
                  <a:cubicBezTo>
                    <a:pt x="11" y="6"/>
                    <a:pt x="3" y="3"/>
                    <a:pt x="4" y="13"/>
                  </a:cubicBezTo>
                  <a:cubicBezTo>
                    <a:pt x="0" y="9"/>
                    <a:pt x="1" y="5"/>
                    <a:pt x="1" y="1"/>
                  </a:cubicBezTo>
                  <a:close/>
                </a:path>
              </a:pathLst>
            </a:custGeom>
            <a:solidFill>
              <a:srgbClr val="222B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5"/>
            <p:cNvSpPr/>
            <p:nvPr/>
          </p:nvSpPr>
          <p:spPr>
            <a:xfrm>
              <a:off x="2265" y="2089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9" y="11"/>
                  </a:moveTo>
                  <a:cubicBezTo>
                    <a:pt x="7" y="14"/>
                    <a:pt x="4" y="17"/>
                    <a:pt x="2" y="20"/>
                  </a:cubicBezTo>
                  <a:cubicBezTo>
                    <a:pt x="0" y="13"/>
                    <a:pt x="4" y="7"/>
                    <a:pt x="5" y="0"/>
                  </a:cubicBezTo>
                  <a:cubicBezTo>
                    <a:pt x="11" y="2"/>
                    <a:pt x="9" y="7"/>
                    <a:pt x="9" y="11"/>
                  </a:cubicBezTo>
                  <a:close/>
                </a:path>
              </a:pathLst>
            </a:custGeom>
            <a:solidFill>
              <a:srgbClr val="B36F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5"/>
            <p:cNvSpPr/>
            <p:nvPr/>
          </p:nvSpPr>
          <p:spPr>
            <a:xfrm>
              <a:off x="2250" y="2124"/>
              <a:ext cx="6" cy="20"/>
            </a:xfrm>
            <a:custGeom>
              <a:avLst/>
              <a:gdLst/>
              <a:ahLst/>
              <a:cxnLst/>
              <a:rect l="l" t="t" r="r" b="b"/>
              <a:pathLst>
                <a:path w="6" h="20" extrusionOk="0">
                  <a:moveTo>
                    <a:pt x="0" y="0"/>
                  </a:moveTo>
                  <a:cubicBezTo>
                    <a:pt x="6" y="7"/>
                    <a:pt x="6" y="13"/>
                    <a:pt x="1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BB6C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5"/>
            <p:cNvSpPr/>
            <p:nvPr/>
          </p:nvSpPr>
          <p:spPr>
            <a:xfrm>
              <a:off x="2214" y="212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0" y="4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8" y="2"/>
                    <a:pt x="10" y="3"/>
                    <a:pt x="13" y="5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9" y="9"/>
                    <a:pt x="5" y="6"/>
                    <a:pt x="0" y="4"/>
                  </a:cubicBezTo>
                  <a:close/>
                </a:path>
              </a:pathLst>
            </a:custGeom>
            <a:solidFill>
              <a:srgbClr val="3A58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5"/>
            <p:cNvSpPr/>
            <p:nvPr/>
          </p:nvSpPr>
          <p:spPr>
            <a:xfrm>
              <a:off x="2191" y="2204"/>
              <a:ext cx="16" cy="8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6" y="6"/>
                  </a:moveTo>
                  <a:cubicBezTo>
                    <a:pt x="10" y="8"/>
                    <a:pt x="4" y="8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9" y="0"/>
                    <a:pt x="13" y="2"/>
                    <a:pt x="16" y="6"/>
                  </a:cubicBezTo>
                  <a:close/>
                </a:path>
              </a:pathLst>
            </a:custGeom>
            <a:solidFill>
              <a:srgbClr val="8297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5"/>
            <p:cNvSpPr/>
            <p:nvPr/>
          </p:nvSpPr>
          <p:spPr>
            <a:xfrm>
              <a:off x="2389" y="213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33" h="33" extrusionOk="0">
                  <a:moveTo>
                    <a:pt x="30" y="27"/>
                  </a:moveTo>
                  <a:cubicBezTo>
                    <a:pt x="22" y="33"/>
                    <a:pt x="21" y="22"/>
                    <a:pt x="16" y="22"/>
                  </a:cubicBezTo>
                  <a:cubicBezTo>
                    <a:pt x="10" y="20"/>
                    <a:pt x="4" y="20"/>
                    <a:pt x="2" y="13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6" y="0"/>
                    <a:pt x="8" y="0"/>
                    <a:pt x="11" y="2"/>
                  </a:cubicBezTo>
                  <a:cubicBezTo>
                    <a:pt x="17" y="10"/>
                    <a:pt x="29" y="8"/>
                    <a:pt x="33" y="18"/>
                  </a:cubicBezTo>
                  <a:cubicBezTo>
                    <a:pt x="33" y="21"/>
                    <a:pt x="27" y="23"/>
                    <a:pt x="30" y="27"/>
                  </a:cubicBezTo>
                  <a:close/>
                </a:path>
              </a:pathLst>
            </a:custGeom>
            <a:solidFill>
              <a:srgbClr val="2B2E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5"/>
            <p:cNvSpPr/>
            <p:nvPr/>
          </p:nvSpPr>
          <p:spPr>
            <a:xfrm>
              <a:off x="2449" y="2168"/>
              <a:ext cx="12" cy="22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0" y="13"/>
                  </a:moveTo>
                  <a:cubicBezTo>
                    <a:pt x="8" y="11"/>
                    <a:pt x="6" y="2"/>
                    <a:pt x="12" y="0"/>
                  </a:cubicBezTo>
                  <a:cubicBezTo>
                    <a:pt x="12" y="7"/>
                    <a:pt x="12" y="14"/>
                    <a:pt x="9" y="20"/>
                  </a:cubicBezTo>
                  <a:cubicBezTo>
                    <a:pt x="7" y="22"/>
                    <a:pt x="5" y="22"/>
                    <a:pt x="3" y="20"/>
                  </a:cubicBezTo>
                  <a:cubicBezTo>
                    <a:pt x="2" y="18"/>
                    <a:pt x="1" y="15"/>
                    <a:pt x="0" y="13"/>
                  </a:cubicBezTo>
                  <a:close/>
                </a:path>
              </a:pathLst>
            </a:custGeom>
            <a:solidFill>
              <a:srgbClr val="2B3E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5"/>
            <p:cNvSpPr/>
            <p:nvPr/>
          </p:nvSpPr>
          <p:spPr>
            <a:xfrm>
              <a:off x="2424" y="2201"/>
              <a:ext cx="13" cy="22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3" y="22"/>
                  </a:moveTo>
                  <a:cubicBezTo>
                    <a:pt x="4" y="18"/>
                    <a:pt x="0" y="12"/>
                    <a:pt x="2" y="2"/>
                  </a:cubicBezTo>
                  <a:cubicBezTo>
                    <a:pt x="3" y="0"/>
                    <a:pt x="4" y="0"/>
                    <a:pt x="5" y="2"/>
                  </a:cubicBezTo>
                  <a:cubicBezTo>
                    <a:pt x="11" y="8"/>
                    <a:pt x="10" y="15"/>
                    <a:pt x="13" y="22"/>
                  </a:cubicBezTo>
                  <a:close/>
                </a:path>
              </a:pathLst>
            </a:custGeom>
            <a:solidFill>
              <a:srgbClr val="4456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5"/>
            <p:cNvSpPr/>
            <p:nvPr/>
          </p:nvSpPr>
          <p:spPr>
            <a:xfrm>
              <a:off x="2466" y="213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5" y="0"/>
                  </a:moveTo>
                  <a:cubicBezTo>
                    <a:pt x="15" y="2"/>
                    <a:pt x="15" y="3"/>
                    <a:pt x="16" y="4"/>
                  </a:cubicBezTo>
                  <a:cubicBezTo>
                    <a:pt x="11" y="9"/>
                    <a:pt x="8" y="16"/>
                    <a:pt x="0" y="15"/>
                  </a:cubicBezTo>
                  <a:cubicBezTo>
                    <a:pt x="2" y="8"/>
                    <a:pt x="8" y="3"/>
                    <a:pt x="15" y="0"/>
                  </a:cubicBezTo>
                  <a:close/>
                </a:path>
              </a:pathLst>
            </a:custGeom>
            <a:solidFill>
              <a:srgbClr val="515E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35"/>
            <p:cNvSpPr/>
            <p:nvPr/>
          </p:nvSpPr>
          <p:spPr>
            <a:xfrm>
              <a:off x="2423" y="2176"/>
              <a:ext cx="12" cy="27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6" y="28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19"/>
                    <a:pt x="1" y="10"/>
                    <a:pt x="0" y="0"/>
                  </a:cubicBezTo>
                  <a:cubicBezTo>
                    <a:pt x="12" y="7"/>
                    <a:pt x="4" y="19"/>
                    <a:pt x="6" y="28"/>
                  </a:cubicBezTo>
                  <a:close/>
                </a:path>
              </a:pathLst>
            </a:custGeom>
            <a:solidFill>
              <a:srgbClr val="2032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35"/>
            <p:cNvSpPr/>
            <p:nvPr/>
          </p:nvSpPr>
          <p:spPr>
            <a:xfrm>
              <a:off x="2450" y="2188"/>
              <a:ext cx="9" cy="19"/>
            </a:xfrm>
            <a:custGeom>
              <a:avLst/>
              <a:gdLst/>
              <a:ahLst/>
              <a:cxnLst/>
              <a:rect l="l" t="t" r="r" b="b"/>
              <a:pathLst>
                <a:path w="9" h="20" extrusionOk="0">
                  <a:moveTo>
                    <a:pt x="2" y="0"/>
                  </a:moveTo>
                  <a:cubicBezTo>
                    <a:pt x="4" y="0"/>
                    <a:pt x="6" y="0"/>
                    <a:pt x="8" y="0"/>
                  </a:cubicBezTo>
                  <a:cubicBezTo>
                    <a:pt x="9" y="7"/>
                    <a:pt x="9" y="13"/>
                    <a:pt x="6" y="20"/>
                  </a:cubicBezTo>
                  <a:cubicBezTo>
                    <a:pt x="0" y="14"/>
                    <a:pt x="4" y="7"/>
                    <a:pt x="2" y="0"/>
                  </a:cubicBezTo>
                  <a:close/>
                </a:path>
              </a:pathLst>
            </a:custGeom>
            <a:solidFill>
              <a:srgbClr val="1F35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5"/>
            <p:cNvSpPr/>
            <p:nvPr/>
          </p:nvSpPr>
          <p:spPr>
            <a:xfrm>
              <a:off x="2302" y="2388"/>
              <a:ext cx="34" cy="14"/>
            </a:xfrm>
            <a:custGeom>
              <a:avLst/>
              <a:gdLst/>
              <a:ahLst/>
              <a:cxnLst/>
              <a:rect l="l" t="t" r="r" b="b"/>
              <a:pathLst>
                <a:path w="34" h="14" extrusionOk="0">
                  <a:moveTo>
                    <a:pt x="0" y="14"/>
                  </a:moveTo>
                  <a:cubicBezTo>
                    <a:pt x="1" y="7"/>
                    <a:pt x="5" y="4"/>
                    <a:pt x="12" y="2"/>
                  </a:cubicBezTo>
                  <a:cubicBezTo>
                    <a:pt x="14" y="0"/>
                    <a:pt x="15" y="0"/>
                    <a:pt x="17" y="2"/>
                  </a:cubicBezTo>
                  <a:cubicBezTo>
                    <a:pt x="18" y="11"/>
                    <a:pt x="26" y="10"/>
                    <a:pt x="32" y="11"/>
                  </a:cubicBezTo>
                  <a:cubicBezTo>
                    <a:pt x="33" y="12"/>
                    <a:pt x="34" y="12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21" y="14"/>
                    <a:pt x="11" y="14"/>
                    <a:pt x="0" y="14"/>
                  </a:cubicBezTo>
                  <a:close/>
                </a:path>
              </a:pathLst>
            </a:custGeom>
            <a:solidFill>
              <a:srgbClr val="2B3A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35"/>
            <p:cNvSpPr/>
            <p:nvPr/>
          </p:nvSpPr>
          <p:spPr>
            <a:xfrm>
              <a:off x="2249" y="2425"/>
              <a:ext cx="24" cy="32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6" y="33"/>
                  </a:moveTo>
                  <a:cubicBezTo>
                    <a:pt x="4" y="33"/>
                    <a:pt x="2" y="33"/>
                    <a:pt x="0" y="33"/>
                  </a:cubicBezTo>
                  <a:cubicBezTo>
                    <a:pt x="1" y="18"/>
                    <a:pt x="7" y="8"/>
                    <a:pt x="19" y="0"/>
                  </a:cubicBezTo>
                  <a:cubicBezTo>
                    <a:pt x="23" y="1"/>
                    <a:pt x="25" y="3"/>
                    <a:pt x="23" y="7"/>
                  </a:cubicBezTo>
                  <a:cubicBezTo>
                    <a:pt x="22" y="19"/>
                    <a:pt x="12" y="25"/>
                    <a:pt x="6" y="33"/>
                  </a:cubicBezTo>
                  <a:close/>
                </a:path>
              </a:pathLst>
            </a:custGeom>
            <a:solidFill>
              <a:srgbClr val="2336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35"/>
            <p:cNvSpPr/>
            <p:nvPr/>
          </p:nvSpPr>
          <p:spPr>
            <a:xfrm>
              <a:off x="2263" y="2416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19" h="16" extrusionOk="0">
                  <a:moveTo>
                    <a:pt x="8" y="16"/>
                  </a:moveTo>
                  <a:cubicBezTo>
                    <a:pt x="7" y="14"/>
                    <a:pt x="5" y="12"/>
                    <a:pt x="4" y="10"/>
                  </a:cubicBezTo>
                  <a:cubicBezTo>
                    <a:pt x="0" y="2"/>
                    <a:pt x="4" y="0"/>
                    <a:pt x="11" y="0"/>
                  </a:cubicBezTo>
                  <a:cubicBezTo>
                    <a:pt x="14" y="1"/>
                    <a:pt x="16" y="2"/>
                    <a:pt x="19" y="3"/>
                  </a:cubicBezTo>
                  <a:cubicBezTo>
                    <a:pt x="15" y="7"/>
                    <a:pt x="12" y="11"/>
                    <a:pt x="8" y="16"/>
                  </a:cubicBezTo>
                  <a:close/>
                </a:path>
              </a:pathLst>
            </a:custGeom>
            <a:solidFill>
              <a:srgbClr val="2E41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35"/>
            <p:cNvSpPr/>
            <p:nvPr/>
          </p:nvSpPr>
          <p:spPr>
            <a:xfrm>
              <a:off x="2334" y="2399"/>
              <a:ext cx="11" cy="13"/>
            </a:xfrm>
            <a:custGeom>
              <a:avLst/>
              <a:gdLst/>
              <a:ahLst/>
              <a:cxnLst/>
              <a:rect l="l" t="t" r="r" b="b"/>
              <a:pathLst>
                <a:path w="11" h="13" extrusionOk="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" y="0"/>
                    <a:pt x="9" y="6"/>
                    <a:pt x="11" y="11"/>
                  </a:cubicBezTo>
                  <a:cubicBezTo>
                    <a:pt x="5" y="13"/>
                    <a:pt x="2" y="8"/>
                    <a:pt x="0" y="3"/>
                  </a:cubicBezTo>
                  <a:close/>
                </a:path>
              </a:pathLst>
            </a:custGeom>
            <a:solidFill>
              <a:srgbClr val="4C54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35"/>
            <p:cNvSpPr/>
            <p:nvPr/>
          </p:nvSpPr>
          <p:spPr>
            <a:xfrm>
              <a:off x="2104" y="2221"/>
              <a:ext cx="12" cy="34"/>
            </a:xfrm>
            <a:custGeom>
              <a:avLst/>
              <a:gdLst/>
              <a:ahLst/>
              <a:cxnLst/>
              <a:rect l="l" t="t" r="r" b="b"/>
              <a:pathLst>
                <a:path w="12" h="34" extrusionOk="0">
                  <a:moveTo>
                    <a:pt x="12" y="2"/>
                  </a:moveTo>
                  <a:cubicBezTo>
                    <a:pt x="8" y="13"/>
                    <a:pt x="12" y="26"/>
                    <a:pt x="0" y="34"/>
                  </a:cubicBezTo>
                  <a:cubicBezTo>
                    <a:pt x="5" y="24"/>
                    <a:pt x="5" y="13"/>
                    <a:pt x="5" y="2"/>
                  </a:cubicBezTo>
                  <a:cubicBezTo>
                    <a:pt x="7" y="0"/>
                    <a:pt x="10" y="0"/>
                    <a:pt x="12" y="2"/>
                  </a:cubicBezTo>
                  <a:close/>
                </a:path>
              </a:pathLst>
            </a:custGeom>
            <a:solidFill>
              <a:srgbClr val="2448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5"/>
            <p:cNvSpPr/>
            <p:nvPr/>
          </p:nvSpPr>
          <p:spPr>
            <a:xfrm>
              <a:off x="2105" y="2207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15" h="16" extrusionOk="0">
                  <a:moveTo>
                    <a:pt x="11" y="16"/>
                  </a:moveTo>
                  <a:cubicBezTo>
                    <a:pt x="9" y="16"/>
                    <a:pt x="6" y="16"/>
                    <a:pt x="4" y="16"/>
                  </a:cubicBezTo>
                  <a:cubicBezTo>
                    <a:pt x="3" y="12"/>
                    <a:pt x="1" y="8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6" y="3"/>
                    <a:pt x="9" y="6"/>
                    <a:pt x="11" y="10"/>
                  </a:cubicBezTo>
                  <a:cubicBezTo>
                    <a:pt x="13" y="10"/>
                    <a:pt x="15" y="11"/>
                    <a:pt x="15" y="12"/>
                  </a:cubicBezTo>
                  <a:cubicBezTo>
                    <a:pt x="14" y="14"/>
                    <a:pt x="13" y="15"/>
                    <a:pt x="11" y="16"/>
                  </a:cubicBezTo>
                  <a:close/>
                </a:path>
              </a:pathLst>
            </a:custGeom>
            <a:solidFill>
              <a:srgbClr val="29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35"/>
            <p:cNvSpPr/>
            <p:nvPr/>
          </p:nvSpPr>
          <p:spPr>
            <a:xfrm>
              <a:off x="2083" y="2306"/>
              <a:ext cx="6" cy="28"/>
            </a:xfrm>
            <a:custGeom>
              <a:avLst/>
              <a:gdLst/>
              <a:ahLst/>
              <a:cxnLst/>
              <a:rect l="l" t="t" r="r" b="b"/>
              <a:pathLst>
                <a:path w="6" h="29" extrusionOk="0">
                  <a:moveTo>
                    <a:pt x="6" y="24"/>
                  </a:moveTo>
                  <a:cubicBezTo>
                    <a:pt x="4" y="26"/>
                    <a:pt x="2" y="27"/>
                    <a:pt x="0" y="29"/>
                  </a:cubicBezTo>
                  <a:cubicBezTo>
                    <a:pt x="1" y="20"/>
                    <a:pt x="1" y="10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6" y="9"/>
                    <a:pt x="6" y="16"/>
                    <a:pt x="6" y="24"/>
                  </a:cubicBezTo>
                  <a:close/>
                </a:path>
              </a:pathLst>
            </a:custGeom>
            <a:solidFill>
              <a:srgbClr val="3244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35"/>
            <p:cNvSpPr/>
            <p:nvPr/>
          </p:nvSpPr>
          <p:spPr>
            <a:xfrm>
              <a:off x="2085" y="2291"/>
              <a:ext cx="10" cy="16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4" y="16"/>
                  </a:moveTo>
                  <a:cubicBezTo>
                    <a:pt x="2" y="16"/>
                    <a:pt x="1" y="16"/>
                    <a:pt x="0" y="16"/>
                  </a:cubicBezTo>
                  <a:cubicBezTo>
                    <a:pt x="1" y="11"/>
                    <a:pt x="3" y="6"/>
                    <a:pt x="4" y="0"/>
                  </a:cubicBezTo>
                  <a:cubicBezTo>
                    <a:pt x="8" y="0"/>
                    <a:pt x="10" y="1"/>
                    <a:pt x="8" y="5"/>
                  </a:cubicBezTo>
                  <a:cubicBezTo>
                    <a:pt x="8" y="9"/>
                    <a:pt x="8" y="13"/>
                    <a:pt x="4" y="16"/>
                  </a:cubicBezTo>
                  <a:close/>
                </a:path>
              </a:pathLst>
            </a:custGeom>
            <a:solidFill>
              <a:srgbClr val="3E5E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35"/>
            <p:cNvSpPr/>
            <p:nvPr/>
          </p:nvSpPr>
          <p:spPr>
            <a:xfrm>
              <a:off x="2089" y="2279"/>
              <a:ext cx="11" cy="17"/>
            </a:xfrm>
            <a:custGeom>
              <a:avLst/>
              <a:gdLst/>
              <a:ahLst/>
              <a:cxnLst/>
              <a:rect l="l" t="t" r="r" b="b"/>
              <a:pathLst>
                <a:path w="11" h="17" extrusionOk="0">
                  <a:moveTo>
                    <a:pt x="4" y="17"/>
                  </a:moveTo>
                  <a:cubicBezTo>
                    <a:pt x="2" y="15"/>
                    <a:pt x="1" y="14"/>
                    <a:pt x="0" y="12"/>
                  </a:cubicBezTo>
                  <a:cubicBezTo>
                    <a:pt x="2" y="7"/>
                    <a:pt x="3" y="0"/>
                    <a:pt x="11" y="0"/>
                  </a:cubicBezTo>
                  <a:cubicBezTo>
                    <a:pt x="9" y="5"/>
                    <a:pt x="6" y="11"/>
                    <a:pt x="4" y="17"/>
                  </a:cubicBezTo>
                  <a:close/>
                </a:path>
              </a:pathLst>
            </a:custGeom>
            <a:solidFill>
              <a:srgbClr val="4669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35"/>
            <p:cNvSpPr/>
            <p:nvPr/>
          </p:nvSpPr>
          <p:spPr>
            <a:xfrm>
              <a:off x="2379" y="2113"/>
              <a:ext cx="35" cy="27"/>
            </a:xfrm>
            <a:custGeom>
              <a:avLst/>
              <a:gdLst/>
              <a:ahLst/>
              <a:cxnLst/>
              <a:rect l="l" t="t" r="r" b="b"/>
              <a:pathLst>
                <a:path w="35" h="27" extrusionOk="0">
                  <a:moveTo>
                    <a:pt x="21" y="27"/>
                  </a:moveTo>
                  <a:cubicBezTo>
                    <a:pt x="19" y="27"/>
                    <a:pt x="17" y="27"/>
                    <a:pt x="14" y="27"/>
                  </a:cubicBezTo>
                  <a:cubicBezTo>
                    <a:pt x="10" y="27"/>
                    <a:pt x="7" y="24"/>
                    <a:pt x="4" y="20"/>
                  </a:cubicBezTo>
                  <a:cubicBezTo>
                    <a:pt x="4" y="19"/>
                    <a:pt x="3" y="17"/>
                    <a:pt x="2" y="16"/>
                  </a:cubicBezTo>
                  <a:cubicBezTo>
                    <a:pt x="1" y="12"/>
                    <a:pt x="0" y="8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5" y="1"/>
                    <a:pt x="20" y="2"/>
                    <a:pt x="21" y="8"/>
                  </a:cubicBezTo>
                  <a:cubicBezTo>
                    <a:pt x="24" y="13"/>
                    <a:pt x="31" y="10"/>
                    <a:pt x="35" y="14"/>
                  </a:cubicBezTo>
                  <a:cubicBezTo>
                    <a:pt x="35" y="16"/>
                    <a:pt x="35" y="18"/>
                    <a:pt x="34" y="19"/>
                  </a:cubicBezTo>
                  <a:cubicBezTo>
                    <a:pt x="28" y="20"/>
                    <a:pt x="21" y="18"/>
                    <a:pt x="21" y="27"/>
                  </a:cubicBezTo>
                  <a:close/>
                </a:path>
              </a:pathLst>
            </a:custGeom>
            <a:solidFill>
              <a:srgbClr val="2229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35"/>
            <p:cNvSpPr/>
            <p:nvPr/>
          </p:nvSpPr>
          <p:spPr>
            <a:xfrm>
              <a:off x="2398" y="2113"/>
              <a:ext cx="53" cy="22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15" y="16"/>
                  </a:moveTo>
                  <a:cubicBezTo>
                    <a:pt x="10" y="14"/>
                    <a:pt x="4" y="17"/>
                    <a:pt x="0" y="12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14" y="8"/>
                    <a:pt x="25" y="12"/>
                    <a:pt x="35" y="7"/>
                  </a:cubicBezTo>
                  <a:cubicBezTo>
                    <a:pt x="39" y="0"/>
                    <a:pt x="43" y="6"/>
                    <a:pt x="47" y="7"/>
                  </a:cubicBezTo>
                  <a:cubicBezTo>
                    <a:pt x="51" y="9"/>
                    <a:pt x="53" y="11"/>
                    <a:pt x="51" y="15"/>
                  </a:cubicBezTo>
                  <a:cubicBezTo>
                    <a:pt x="47" y="22"/>
                    <a:pt x="41" y="19"/>
                    <a:pt x="35" y="20"/>
                  </a:cubicBezTo>
                  <a:cubicBezTo>
                    <a:pt x="28" y="19"/>
                    <a:pt x="21" y="19"/>
                    <a:pt x="15" y="16"/>
                  </a:cubicBezTo>
                  <a:close/>
                </a:path>
              </a:pathLst>
            </a:custGeom>
            <a:solidFill>
              <a:srgbClr val="8EA0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35"/>
            <p:cNvSpPr/>
            <p:nvPr/>
          </p:nvSpPr>
          <p:spPr>
            <a:xfrm>
              <a:off x="2445" y="2111"/>
              <a:ext cx="16" cy="17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4" y="17"/>
                  </a:moveTo>
                  <a:cubicBezTo>
                    <a:pt x="3" y="14"/>
                    <a:pt x="1" y="12"/>
                    <a:pt x="0" y="9"/>
                  </a:cubicBezTo>
                  <a:cubicBezTo>
                    <a:pt x="1" y="5"/>
                    <a:pt x="3" y="1"/>
                    <a:pt x="8" y="1"/>
                  </a:cubicBezTo>
                  <a:cubicBezTo>
                    <a:pt x="14" y="0"/>
                    <a:pt x="16" y="4"/>
                    <a:pt x="16" y="10"/>
                  </a:cubicBezTo>
                  <a:cubicBezTo>
                    <a:pt x="13" y="14"/>
                    <a:pt x="8" y="15"/>
                    <a:pt x="4" y="17"/>
                  </a:cubicBezTo>
                  <a:close/>
                </a:path>
              </a:pathLst>
            </a:custGeom>
            <a:solidFill>
              <a:srgbClr val="8BA2A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35"/>
            <p:cNvSpPr/>
            <p:nvPr/>
          </p:nvSpPr>
          <p:spPr>
            <a:xfrm>
              <a:off x="2413" y="2125"/>
              <a:ext cx="20" cy="1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0" y="4"/>
                  </a:moveTo>
                  <a:cubicBezTo>
                    <a:pt x="7" y="4"/>
                    <a:pt x="15" y="0"/>
                    <a:pt x="20" y="8"/>
                  </a:cubicBezTo>
                  <a:cubicBezTo>
                    <a:pt x="14" y="12"/>
                    <a:pt x="7" y="11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F58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35"/>
            <p:cNvSpPr/>
            <p:nvPr/>
          </p:nvSpPr>
          <p:spPr>
            <a:xfrm>
              <a:off x="2362" y="2240"/>
              <a:ext cx="85" cy="77"/>
            </a:xfrm>
            <a:custGeom>
              <a:avLst/>
              <a:gdLst/>
              <a:ahLst/>
              <a:cxnLst/>
              <a:rect l="l" t="t" r="r" b="b"/>
              <a:pathLst>
                <a:path w="86" h="78" extrusionOk="0">
                  <a:moveTo>
                    <a:pt x="41" y="23"/>
                  </a:moveTo>
                  <a:cubicBezTo>
                    <a:pt x="48" y="17"/>
                    <a:pt x="54" y="10"/>
                    <a:pt x="64" y="7"/>
                  </a:cubicBezTo>
                  <a:cubicBezTo>
                    <a:pt x="70" y="12"/>
                    <a:pt x="86" y="0"/>
                    <a:pt x="84" y="19"/>
                  </a:cubicBezTo>
                  <a:cubicBezTo>
                    <a:pt x="79" y="25"/>
                    <a:pt x="73" y="32"/>
                    <a:pt x="68" y="38"/>
                  </a:cubicBezTo>
                  <a:cubicBezTo>
                    <a:pt x="70" y="44"/>
                    <a:pt x="68" y="50"/>
                    <a:pt x="65" y="56"/>
                  </a:cubicBezTo>
                  <a:cubicBezTo>
                    <a:pt x="60" y="68"/>
                    <a:pt x="51" y="72"/>
                    <a:pt x="39" y="71"/>
                  </a:cubicBezTo>
                  <a:cubicBezTo>
                    <a:pt x="35" y="76"/>
                    <a:pt x="29" y="78"/>
                    <a:pt x="23" y="76"/>
                  </a:cubicBezTo>
                  <a:cubicBezTo>
                    <a:pt x="11" y="64"/>
                    <a:pt x="0" y="51"/>
                    <a:pt x="2" y="33"/>
                  </a:cubicBezTo>
                  <a:cubicBezTo>
                    <a:pt x="6" y="24"/>
                    <a:pt x="14" y="26"/>
                    <a:pt x="21" y="25"/>
                  </a:cubicBezTo>
                  <a:cubicBezTo>
                    <a:pt x="28" y="25"/>
                    <a:pt x="35" y="26"/>
                    <a:pt x="41" y="23"/>
                  </a:cubicBezTo>
                  <a:close/>
                </a:path>
              </a:pathLst>
            </a:custGeom>
            <a:solidFill>
              <a:srgbClr val="86BAC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35"/>
            <p:cNvSpPr/>
            <p:nvPr/>
          </p:nvSpPr>
          <p:spPr>
            <a:xfrm>
              <a:off x="2463" y="2271"/>
              <a:ext cx="10" cy="32"/>
            </a:xfrm>
            <a:custGeom>
              <a:avLst/>
              <a:gdLst/>
              <a:ahLst/>
              <a:cxnLst/>
              <a:rect l="l" t="t" r="r" b="b"/>
              <a:pathLst>
                <a:path w="10" h="32" extrusionOk="0">
                  <a:moveTo>
                    <a:pt x="6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9" y="23"/>
                    <a:pt x="0" y="9"/>
                    <a:pt x="10" y="0"/>
                  </a:cubicBezTo>
                  <a:cubicBezTo>
                    <a:pt x="10" y="11"/>
                    <a:pt x="10" y="21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lose/>
                </a:path>
              </a:pathLst>
            </a:custGeom>
            <a:solidFill>
              <a:srgbClr val="243F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35"/>
            <p:cNvSpPr/>
            <p:nvPr/>
          </p:nvSpPr>
          <p:spPr>
            <a:xfrm>
              <a:off x="2424" y="2278"/>
              <a:ext cx="13" cy="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2" y="18"/>
                  </a:moveTo>
                  <a:cubicBezTo>
                    <a:pt x="0" y="11"/>
                    <a:pt x="4" y="6"/>
                    <a:pt x="5" y="0"/>
                  </a:cubicBezTo>
                  <a:cubicBezTo>
                    <a:pt x="13" y="7"/>
                    <a:pt x="8" y="17"/>
                    <a:pt x="8" y="25"/>
                  </a:cubicBezTo>
                  <a:cubicBezTo>
                    <a:pt x="6" y="23"/>
                    <a:pt x="4" y="20"/>
                    <a:pt x="2" y="18"/>
                  </a:cubicBezTo>
                  <a:close/>
                </a:path>
              </a:pathLst>
            </a:custGeom>
            <a:solidFill>
              <a:srgbClr val="5272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35"/>
            <p:cNvSpPr/>
            <p:nvPr/>
          </p:nvSpPr>
          <p:spPr>
            <a:xfrm>
              <a:off x="2314" y="2370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5" y="20"/>
                  </a:moveTo>
                  <a:cubicBezTo>
                    <a:pt x="3" y="20"/>
                    <a:pt x="1" y="20"/>
                    <a:pt x="0" y="20"/>
                  </a:cubicBezTo>
                  <a:cubicBezTo>
                    <a:pt x="3" y="13"/>
                    <a:pt x="5" y="7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7"/>
                    <a:pt x="9" y="14"/>
                    <a:pt x="5" y="20"/>
                  </a:cubicBezTo>
                  <a:close/>
                </a:path>
              </a:pathLst>
            </a:custGeom>
            <a:solidFill>
              <a:srgbClr val="424E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35"/>
            <p:cNvSpPr/>
            <p:nvPr/>
          </p:nvSpPr>
          <p:spPr>
            <a:xfrm>
              <a:off x="2399" y="2119"/>
              <a:ext cx="34" cy="1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34" y="1"/>
                  </a:moveTo>
                  <a:cubicBezTo>
                    <a:pt x="24" y="10"/>
                    <a:pt x="13" y="3"/>
                    <a:pt x="2" y="5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13" y="0"/>
                    <a:pt x="23" y="0"/>
                    <a:pt x="34" y="1"/>
                  </a:cubicBezTo>
                  <a:close/>
                </a:path>
              </a:pathLst>
            </a:custGeom>
            <a:solidFill>
              <a:srgbClr val="252B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35"/>
            <p:cNvSpPr/>
            <p:nvPr/>
          </p:nvSpPr>
          <p:spPr>
            <a:xfrm>
              <a:off x="2453" y="2089"/>
              <a:ext cx="20" cy="19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8" y="19"/>
                  </a:moveTo>
                  <a:cubicBezTo>
                    <a:pt x="6" y="19"/>
                    <a:pt x="5" y="19"/>
                    <a:pt x="3" y="19"/>
                  </a:cubicBezTo>
                  <a:cubicBezTo>
                    <a:pt x="5" y="14"/>
                    <a:pt x="5" y="10"/>
                    <a:pt x="0" y="7"/>
                  </a:cubicBezTo>
                  <a:cubicBezTo>
                    <a:pt x="3" y="0"/>
                    <a:pt x="11" y="6"/>
                    <a:pt x="16" y="2"/>
                  </a:cubicBezTo>
                  <a:cubicBezTo>
                    <a:pt x="20" y="7"/>
                    <a:pt x="12" y="8"/>
                    <a:pt x="12" y="11"/>
                  </a:cubicBezTo>
                  <a:cubicBezTo>
                    <a:pt x="11" y="14"/>
                    <a:pt x="10" y="17"/>
                    <a:pt x="8" y="19"/>
                  </a:cubicBezTo>
                  <a:close/>
                </a:path>
              </a:pathLst>
            </a:custGeom>
            <a:solidFill>
              <a:srgbClr val="4251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35"/>
            <p:cNvSpPr/>
            <p:nvPr/>
          </p:nvSpPr>
          <p:spPr>
            <a:xfrm>
              <a:off x="2389" y="2109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20" h="16" extrusionOk="0">
                  <a:moveTo>
                    <a:pt x="13" y="10"/>
                  </a:moveTo>
                  <a:cubicBezTo>
                    <a:pt x="13" y="11"/>
                    <a:pt x="12" y="13"/>
                    <a:pt x="12" y="15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9" y="9"/>
                    <a:pt x="4" y="7"/>
                    <a:pt x="0" y="4"/>
                  </a:cubicBezTo>
                  <a:cubicBezTo>
                    <a:pt x="7" y="3"/>
                    <a:pt x="13" y="1"/>
                    <a:pt x="20" y="0"/>
                  </a:cubicBezTo>
                  <a:cubicBezTo>
                    <a:pt x="17" y="3"/>
                    <a:pt x="15" y="6"/>
                    <a:pt x="13" y="10"/>
                  </a:cubicBezTo>
                  <a:close/>
                </a:path>
              </a:pathLst>
            </a:custGeom>
            <a:solidFill>
              <a:srgbClr val="4E56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35"/>
            <p:cNvSpPr/>
            <p:nvPr/>
          </p:nvSpPr>
          <p:spPr>
            <a:xfrm>
              <a:off x="2430" y="2061"/>
              <a:ext cx="13" cy="15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7" y="0"/>
                  </a:moveTo>
                  <a:cubicBezTo>
                    <a:pt x="13" y="5"/>
                    <a:pt x="11" y="10"/>
                    <a:pt x="7" y="15"/>
                  </a:cubicBezTo>
                  <a:cubicBezTo>
                    <a:pt x="2" y="10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6F81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35"/>
            <p:cNvSpPr/>
            <p:nvPr/>
          </p:nvSpPr>
          <p:spPr>
            <a:xfrm>
              <a:off x="2417" y="2073"/>
              <a:ext cx="14" cy="19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0" y="20"/>
                  </a:moveTo>
                  <a:cubicBezTo>
                    <a:pt x="5" y="14"/>
                    <a:pt x="0" y="6"/>
                    <a:pt x="4" y="0"/>
                  </a:cubicBezTo>
                  <a:cubicBezTo>
                    <a:pt x="8" y="8"/>
                    <a:pt x="14" y="16"/>
                    <a:pt x="0" y="20"/>
                  </a:cubicBezTo>
                  <a:close/>
                </a:path>
              </a:pathLst>
            </a:custGeom>
            <a:solidFill>
              <a:srgbClr val="5A64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35"/>
            <p:cNvSpPr/>
            <p:nvPr/>
          </p:nvSpPr>
          <p:spPr>
            <a:xfrm>
              <a:off x="2224" y="2375"/>
              <a:ext cx="50" cy="88"/>
            </a:xfrm>
            <a:custGeom>
              <a:avLst/>
              <a:gdLst/>
              <a:ahLst/>
              <a:cxnLst/>
              <a:rect l="l" t="t" r="r" b="b"/>
              <a:pathLst>
                <a:path w="51" h="89" extrusionOk="0">
                  <a:moveTo>
                    <a:pt x="51" y="41"/>
                  </a:moveTo>
                  <a:cubicBezTo>
                    <a:pt x="45" y="42"/>
                    <a:pt x="43" y="46"/>
                    <a:pt x="44" y="51"/>
                  </a:cubicBezTo>
                  <a:cubicBezTo>
                    <a:pt x="37" y="62"/>
                    <a:pt x="31" y="72"/>
                    <a:pt x="25" y="83"/>
                  </a:cubicBezTo>
                  <a:cubicBezTo>
                    <a:pt x="22" y="84"/>
                    <a:pt x="22" y="89"/>
                    <a:pt x="17" y="88"/>
                  </a:cubicBezTo>
                  <a:cubicBezTo>
                    <a:pt x="0" y="73"/>
                    <a:pt x="12" y="60"/>
                    <a:pt x="20" y="47"/>
                  </a:cubicBezTo>
                  <a:cubicBezTo>
                    <a:pt x="25" y="41"/>
                    <a:pt x="24" y="31"/>
                    <a:pt x="31" y="26"/>
                  </a:cubicBezTo>
                  <a:cubicBezTo>
                    <a:pt x="28" y="22"/>
                    <a:pt x="26" y="19"/>
                    <a:pt x="23" y="15"/>
                  </a:cubicBezTo>
                  <a:cubicBezTo>
                    <a:pt x="20" y="12"/>
                    <a:pt x="19" y="8"/>
                    <a:pt x="21" y="4"/>
                  </a:cubicBezTo>
                  <a:cubicBezTo>
                    <a:pt x="23" y="1"/>
                    <a:pt x="26" y="0"/>
                    <a:pt x="29" y="1"/>
                  </a:cubicBezTo>
                  <a:cubicBezTo>
                    <a:pt x="35" y="2"/>
                    <a:pt x="40" y="5"/>
                    <a:pt x="44" y="9"/>
                  </a:cubicBezTo>
                  <a:cubicBezTo>
                    <a:pt x="48" y="15"/>
                    <a:pt x="46" y="22"/>
                    <a:pt x="51" y="27"/>
                  </a:cubicBezTo>
                  <a:cubicBezTo>
                    <a:pt x="51" y="32"/>
                    <a:pt x="51" y="36"/>
                    <a:pt x="51" y="41"/>
                  </a:cubicBezTo>
                  <a:close/>
                </a:path>
              </a:pathLst>
            </a:custGeom>
            <a:solidFill>
              <a:srgbClr val="86B4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35"/>
            <p:cNvSpPr/>
            <p:nvPr/>
          </p:nvSpPr>
          <p:spPr>
            <a:xfrm>
              <a:off x="2195" y="2348"/>
              <a:ext cx="30" cy="59"/>
            </a:xfrm>
            <a:custGeom>
              <a:avLst/>
              <a:gdLst/>
              <a:ahLst/>
              <a:cxnLst/>
              <a:rect l="l" t="t" r="r" b="b"/>
              <a:pathLst>
                <a:path w="30" h="59" extrusionOk="0">
                  <a:moveTo>
                    <a:pt x="13" y="55"/>
                  </a:moveTo>
                  <a:cubicBezTo>
                    <a:pt x="13" y="54"/>
                    <a:pt x="13" y="52"/>
                    <a:pt x="12" y="51"/>
                  </a:cubicBezTo>
                  <a:cubicBezTo>
                    <a:pt x="7" y="45"/>
                    <a:pt x="0" y="40"/>
                    <a:pt x="1" y="31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5" y="17"/>
                    <a:pt x="1" y="6"/>
                    <a:pt x="10" y="0"/>
                  </a:cubicBezTo>
                  <a:cubicBezTo>
                    <a:pt x="12" y="0"/>
                    <a:pt x="14" y="0"/>
                    <a:pt x="16" y="1"/>
                  </a:cubicBezTo>
                  <a:cubicBezTo>
                    <a:pt x="23" y="7"/>
                    <a:pt x="26" y="15"/>
                    <a:pt x="26" y="24"/>
                  </a:cubicBezTo>
                  <a:cubicBezTo>
                    <a:pt x="30" y="32"/>
                    <a:pt x="28" y="41"/>
                    <a:pt x="27" y="49"/>
                  </a:cubicBezTo>
                  <a:cubicBezTo>
                    <a:pt x="28" y="51"/>
                    <a:pt x="28" y="53"/>
                    <a:pt x="28" y="54"/>
                  </a:cubicBezTo>
                  <a:cubicBezTo>
                    <a:pt x="23" y="59"/>
                    <a:pt x="18" y="57"/>
                    <a:pt x="13" y="55"/>
                  </a:cubicBezTo>
                  <a:close/>
                </a:path>
              </a:pathLst>
            </a:custGeom>
            <a:solidFill>
              <a:srgbClr val="86AE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35"/>
            <p:cNvSpPr/>
            <p:nvPr/>
          </p:nvSpPr>
          <p:spPr>
            <a:xfrm>
              <a:off x="2217" y="2374"/>
              <a:ext cx="13" cy="23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5" y="23"/>
                  </a:moveTo>
                  <a:cubicBezTo>
                    <a:pt x="0" y="16"/>
                    <a:pt x="5" y="7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13" y="4"/>
                    <a:pt x="10" y="11"/>
                    <a:pt x="11" y="16"/>
                  </a:cubicBezTo>
                  <a:cubicBezTo>
                    <a:pt x="9" y="19"/>
                    <a:pt x="7" y="21"/>
                    <a:pt x="5" y="23"/>
                  </a:cubicBezTo>
                  <a:close/>
                </a:path>
              </a:pathLst>
            </a:custGeom>
            <a:solidFill>
              <a:srgbClr val="636B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35"/>
            <p:cNvSpPr/>
            <p:nvPr/>
          </p:nvSpPr>
          <p:spPr>
            <a:xfrm>
              <a:off x="2231" y="2376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0" y="14"/>
                  </a:moveTo>
                  <a:cubicBezTo>
                    <a:pt x="0" y="9"/>
                    <a:pt x="2" y="5"/>
                    <a:pt x="8" y="4"/>
                  </a:cubicBezTo>
                  <a:cubicBezTo>
                    <a:pt x="10" y="0"/>
                    <a:pt x="13" y="0"/>
                    <a:pt x="16" y="3"/>
                  </a:cubicBezTo>
                  <a:cubicBezTo>
                    <a:pt x="16" y="7"/>
                    <a:pt x="16" y="10"/>
                    <a:pt x="16" y="14"/>
                  </a:cubicBezTo>
                  <a:cubicBezTo>
                    <a:pt x="11" y="14"/>
                    <a:pt x="5" y="14"/>
                    <a:pt x="0" y="14"/>
                  </a:cubicBezTo>
                  <a:close/>
                </a:path>
              </a:pathLst>
            </a:custGeom>
            <a:solidFill>
              <a:srgbClr val="8AAE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35"/>
            <p:cNvSpPr/>
            <p:nvPr/>
          </p:nvSpPr>
          <p:spPr>
            <a:xfrm>
              <a:off x="2208" y="2402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0" y="1"/>
                  </a:moveTo>
                  <a:cubicBezTo>
                    <a:pt x="5" y="1"/>
                    <a:pt x="10" y="1"/>
                    <a:pt x="15" y="0"/>
                  </a:cubicBezTo>
                  <a:cubicBezTo>
                    <a:pt x="20" y="14"/>
                    <a:pt x="8" y="8"/>
                    <a:pt x="3" y="9"/>
                  </a:cubicBezTo>
                  <a:cubicBezTo>
                    <a:pt x="2" y="7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393E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35"/>
            <p:cNvSpPr/>
            <p:nvPr/>
          </p:nvSpPr>
          <p:spPr>
            <a:xfrm>
              <a:off x="2244" y="2401"/>
              <a:ext cx="10" cy="2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0"/>
                  </a:moveTo>
                  <a:cubicBezTo>
                    <a:pt x="8" y="7"/>
                    <a:pt x="8" y="16"/>
                    <a:pt x="0" y="21"/>
                  </a:cubicBezTo>
                  <a:cubicBezTo>
                    <a:pt x="1" y="12"/>
                    <a:pt x="0" y="3"/>
                    <a:pt x="11" y="0"/>
                  </a:cubicBezTo>
                  <a:close/>
                </a:path>
              </a:pathLst>
            </a:custGeom>
            <a:solidFill>
              <a:srgbClr val="4A57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35"/>
            <p:cNvSpPr/>
            <p:nvPr/>
          </p:nvSpPr>
          <p:spPr>
            <a:xfrm>
              <a:off x="2465" y="2060"/>
              <a:ext cx="15" cy="17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5"/>
                  </a:moveTo>
                  <a:cubicBezTo>
                    <a:pt x="2" y="3"/>
                    <a:pt x="3" y="2"/>
                    <a:pt x="5" y="0"/>
                  </a:cubicBezTo>
                  <a:cubicBezTo>
                    <a:pt x="8" y="1"/>
                    <a:pt x="12" y="1"/>
                    <a:pt x="15" y="2"/>
                  </a:cubicBezTo>
                  <a:cubicBezTo>
                    <a:pt x="14" y="7"/>
                    <a:pt x="13" y="12"/>
                    <a:pt x="12" y="17"/>
                  </a:cubicBezTo>
                  <a:cubicBezTo>
                    <a:pt x="8" y="18"/>
                    <a:pt x="6" y="16"/>
                    <a:pt x="5" y="13"/>
                  </a:cubicBezTo>
                  <a:cubicBezTo>
                    <a:pt x="3" y="11"/>
                    <a:pt x="2" y="8"/>
                    <a:pt x="0" y="5"/>
                  </a:cubicBezTo>
                  <a:close/>
                </a:path>
              </a:pathLst>
            </a:custGeom>
            <a:solidFill>
              <a:srgbClr val="2A40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35"/>
            <p:cNvSpPr/>
            <p:nvPr/>
          </p:nvSpPr>
          <p:spPr>
            <a:xfrm>
              <a:off x="2469" y="2073"/>
              <a:ext cx="8" cy="25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0"/>
                  </a:moveTo>
                  <a:cubicBezTo>
                    <a:pt x="3" y="1"/>
                    <a:pt x="5" y="3"/>
                    <a:pt x="8" y="4"/>
                  </a:cubicBezTo>
                  <a:cubicBezTo>
                    <a:pt x="8" y="11"/>
                    <a:pt x="8" y="17"/>
                    <a:pt x="8" y="24"/>
                  </a:cubicBezTo>
                  <a:cubicBezTo>
                    <a:pt x="0" y="26"/>
                    <a:pt x="4" y="18"/>
                    <a:pt x="0" y="16"/>
                  </a:cubicBezTo>
                  <a:cubicBezTo>
                    <a:pt x="1" y="11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4251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5"/>
            <p:cNvSpPr/>
            <p:nvPr/>
          </p:nvSpPr>
          <p:spPr>
            <a:xfrm>
              <a:off x="2460" y="2088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9" y="0"/>
                  </a:moveTo>
                  <a:cubicBezTo>
                    <a:pt x="12" y="3"/>
                    <a:pt x="14" y="6"/>
                    <a:pt x="17" y="8"/>
                  </a:cubicBezTo>
                  <a:cubicBezTo>
                    <a:pt x="17" y="10"/>
                    <a:pt x="17" y="11"/>
                    <a:pt x="17" y="12"/>
                  </a:cubicBezTo>
                  <a:cubicBezTo>
                    <a:pt x="13" y="12"/>
                    <a:pt x="9" y="12"/>
                    <a:pt x="5" y="12"/>
                  </a:cubicBezTo>
                  <a:cubicBezTo>
                    <a:pt x="0" y="7"/>
                    <a:pt x="11" y="8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2A40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35"/>
            <p:cNvSpPr/>
            <p:nvPr/>
          </p:nvSpPr>
          <p:spPr>
            <a:xfrm>
              <a:off x="2060" y="2342"/>
              <a:ext cx="13" cy="15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5" y="0"/>
                  </a:moveTo>
                  <a:cubicBezTo>
                    <a:pt x="7" y="1"/>
                    <a:pt x="10" y="3"/>
                    <a:pt x="12" y="4"/>
                  </a:cubicBezTo>
                  <a:cubicBezTo>
                    <a:pt x="13" y="8"/>
                    <a:pt x="11" y="12"/>
                    <a:pt x="8" y="15"/>
                  </a:cubicBezTo>
                  <a:cubicBezTo>
                    <a:pt x="5" y="10"/>
                    <a:pt x="3" y="5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3549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35"/>
            <p:cNvSpPr/>
            <p:nvPr/>
          </p:nvSpPr>
          <p:spPr>
            <a:xfrm>
              <a:off x="2071" y="2406"/>
              <a:ext cx="9" cy="16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9" y="16"/>
                  </a:moveTo>
                  <a:cubicBezTo>
                    <a:pt x="8" y="16"/>
                    <a:pt x="6" y="16"/>
                    <a:pt x="5" y="16"/>
                  </a:cubicBezTo>
                  <a:cubicBezTo>
                    <a:pt x="4" y="15"/>
                    <a:pt x="2" y="14"/>
                    <a:pt x="1" y="13"/>
                  </a:cubicBezTo>
                  <a:cubicBezTo>
                    <a:pt x="2" y="8"/>
                    <a:pt x="0" y="3"/>
                    <a:pt x="5" y="0"/>
                  </a:cubicBezTo>
                  <a:cubicBezTo>
                    <a:pt x="8" y="2"/>
                    <a:pt x="8" y="5"/>
                    <a:pt x="9" y="8"/>
                  </a:cubicBezTo>
                  <a:cubicBezTo>
                    <a:pt x="9" y="11"/>
                    <a:pt x="9" y="13"/>
                    <a:pt x="9" y="16"/>
                  </a:cubicBezTo>
                  <a:close/>
                </a:path>
              </a:pathLst>
            </a:custGeom>
            <a:solidFill>
              <a:srgbClr val="8FA9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35"/>
            <p:cNvSpPr/>
            <p:nvPr/>
          </p:nvSpPr>
          <p:spPr>
            <a:xfrm>
              <a:off x="2076" y="2394"/>
              <a:ext cx="8" cy="20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4" y="20"/>
                  </a:moveTo>
                  <a:cubicBezTo>
                    <a:pt x="2" y="18"/>
                    <a:pt x="1" y="15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6"/>
                    <a:pt x="2" y="13"/>
                    <a:pt x="8" y="17"/>
                  </a:cubicBezTo>
                  <a:cubicBezTo>
                    <a:pt x="7" y="18"/>
                    <a:pt x="5" y="19"/>
                    <a:pt x="4" y="20"/>
                  </a:cubicBezTo>
                  <a:close/>
                </a:path>
              </a:pathLst>
            </a:custGeom>
            <a:solidFill>
              <a:srgbClr val="2A44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35"/>
            <p:cNvSpPr/>
            <p:nvPr/>
          </p:nvSpPr>
          <p:spPr>
            <a:xfrm>
              <a:off x="2409" y="2330"/>
              <a:ext cx="8" cy="28"/>
            </a:xfrm>
            <a:custGeom>
              <a:avLst/>
              <a:gdLst/>
              <a:ahLst/>
              <a:cxnLst/>
              <a:rect l="l" t="t" r="r" b="b"/>
              <a:pathLst>
                <a:path w="8" h="28" extrusionOk="0">
                  <a:moveTo>
                    <a:pt x="8" y="28"/>
                  </a:moveTo>
                  <a:cubicBezTo>
                    <a:pt x="0" y="19"/>
                    <a:pt x="0" y="10"/>
                    <a:pt x="8" y="0"/>
                  </a:cubicBezTo>
                  <a:cubicBezTo>
                    <a:pt x="8" y="10"/>
                    <a:pt x="8" y="19"/>
                    <a:pt x="8" y="28"/>
                  </a:cubicBezTo>
                  <a:close/>
                </a:path>
              </a:pathLst>
            </a:custGeom>
            <a:solidFill>
              <a:srgbClr val="5164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35"/>
            <p:cNvSpPr/>
            <p:nvPr/>
          </p:nvSpPr>
          <p:spPr>
            <a:xfrm>
              <a:off x="2445" y="2426"/>
              <a:ext cx="30" cy="10"/>
            </a:xfrm>
            <a:custGeom>
              <a:avLst/>
              <a:gdLst/>
              <a:ahLst/>
              <a:cxnLst/>
              <a:rect l="l" t="t" r="r" b="b"/>
              <a:pathLst>
                <a:path w="30" h="11" extrusionOk="0">
                  <a:moveTo>
                    <a:pt x="8" y="1"/>
                  </a:moveTo>
                  <a:cubicBezTo>
                    <a:pt x="15" y="0"/>
                    <a:pt x="22" y="0"/>
                    <a:pt x="30" y="0"/>
                  </a:cubicBezTo>
                  <a:cubicBezTo>
                    <a:pt x="29" y="3"/>
                    <a:pt x="28" y="5"/>
                    <a:pt x="28" y="8"/>
                  </a:cubicBezTo>
                  <a:cubicBezTo>
                    <a:pt x="21" y="11"/>
                    <a:pt x="13" y="10"/>
                    <a:pt x="6" y="10"/>
                  </a:cubicBezTo>
                  <a:cubicBezTo>
                    <a:pt x="0" y="6"/>
                    <a:pt x="4" y="3"/>
                    <a:pt x="8" y="1"/>
                  </a:cubicBezTo>
                  <a:close/>
                </a:path>
              </a:pathLst>
            </a:custGeom>
            <a:solidFill>
              <a:srgbClr val="5A66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35"/>
            <p:cNvSpPr/>
            <p:nvPr/>
          </p:nvSpPr>
          <p:spPr>
            <a:xfrm>
              <a:off x="2332" y="2230"/>
              <a:ext cx="125" cy="219"/>
            </a:xfrm>
            <a:custGeom>
              <a:avLst/>
              <a:gdLst/>
              <a:ahLst/>
              <a:cxnLst/>
              <a:rect l="l" t="t" r="r" b="b"/>
              <a:pathLst>
                <a:path w="126" h="221" extrusionOk="0">
                  <a:moveTo>
                    <a:pt x="118" y="205"/>
                  </a:moveTo>
                  <a:cubicBezTo>
                    <a:pt x="119" y="211"/>
                    <a:pt x="123" y="208"/>
                    <a:pt x="126" y="210"/>
                  </a:cubicBezTo>
                  <a:cubicBezTo>
                    <a:pt x="126" y="212"/>
                    <a:pt x="126" y="214"/>
                    <a:pt x="126" y="216"/>
                  </a:cubicBezTo>
                  <a:cubicBezTo>
                    <a:pt x="121" y="218"/>
                    <a:pt x="115" y="220"/>
                    <a:pt x="110" y="221"/>
                  </a:cubicBezTo>
                  <a:cubicBezTo>
                    <a:pt x="106" y="221"/>
                    <a:pt x="102" y="221"/>
                    <a:pt x="98" y="221"/>
                  </a:cubicBezTo>
                  <a:cubicBezTo>
                    <a:pt x="98" y="215"/>
                    <a:pt x="106" y="210"/>
                    <a:pt x="99" y="204"/>
                  </a:cubicBezTo>
                  <a:cubicBezTo>
                    <a:pt x="96" y="201"/>
                    <a:pt x="94" y="208"/>
                    <a:pt x="90" y="209"/>
                  </a:cubicBezTo>
                  <a:cubicBezTo>
                    <a:pt x="85" y="204"/>
                    <a:pt x="89" y="197"/>
                    <a:pt x="86" y="192"/>
                  </a:cubicBezTo>
                  <a:cubicBezTo>
                    <a:pt x="83" y="186"/>
                    <a:pt x="82" y="180"/>
                    <a:pt x="75" y="177"/>
                  </a:cubicBezTo>
                  <a:cubicBezTo>
                    <a:pt x="71" y="176"/>
                    <a:pt x="67" y="174"/>
                    <a:pt x="64" y="172"/>
                  </a:cubicBezTo>
                  <a:cubicBezTo>
                    <a:pt x="62" y="171"/>
                    <a:pt x="61" y="170"/>
                    <a:pt x="61" y="168"/>
                  </a:cubicBezTo>
                  <a:cubicBezTo>
                    <a:pt x="61" y="167"/>
                    <a:pt x="61" y="165"/>
                    <a:pt x="62" y="164"/>
                  </a:cubicBezTo>
                  <a:cubicBezTo>
                    <a:pt x="64" y="162"/>
                    <a:pt x="66" y="161"/>
                    <a:pt x="67" y="159"/>
                  </a:cubicBezTo>
                  <a:cubicBezTo>
                    <a:pt x="68" y="154"/>
                    <a:pt x="66" y="151"/>
                    <a:pt x="65" y="147"/>
                  </a:cubicBezTo>
                  <a:cubicBezTo>
                    <a:pt x="62" y="138"/>
                    <a:pt x="57" y="131"/>
                    <a:pt x="54" y="122"/>
                  </a:cubicBezTo>
                  <a:cubicBezTo>
                    <a:pt x="50" y="114"/>
                    <a:pt x="52" y="102"/>
                    <a:pt x="42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39" y="96"/>
                    <a:pt x="39" y="96"/>
                  </a:cubicBezTo>
                  <a:cubicBezTo>
                    <a:pt x="41" y="87"/>
                    <a:pt x="27" y="83"/>
                    <a:pt x="30" y="73"/>
                  </a:cubicBezTo>
                  <a:cubicBezTo>
                    <a:pt x="25" y="69"/>
                    <a:pt x="27" y="62"/>
                    <a:pt x="23" y="58"/>
                  </a:cubicBezTo>
                  <a:cubicBezTo>
                    <a:pt x="22" y="57"/>
                    <a:pt x="21" y="55"/>
                    <a:pt x="20" y="54"/>
                  </a:cubicBezTo>
                  <a:cubicBezTo>
                    <a:pt x="18" y="50"/>
                    <a:pt x="16" y="45"/>
                    <a:pt x="12" y="42"/>
                  </a:cubicBezTo>
                  <a:cubicBezTo>
                    <a:pt x="10" y="40"/>
                    <a:pt x="9" y="38"/>
                    <a:pt x="8" y="36"/>
                  </a:cubicBezTo>
                  <a:cubicBezTo>
                    <a:pt x="9" y="29"/>
                    <a:pt x="7" y="22"/>
                    <a:pt x="2" y="18"/>
                  </a:cubicBezTo>
                  <a:cubicBezTo>
                    <a:pt x="0" y="11"/>
                    <a:pt x="5" y="8"/>
                    <a:pt x="9" y="4"/>
                  </a:cubicBezTo>
                  <a:cubicBezTo>
                    <a:pt x="11" y="3"/>
                    <a:pt x="13" y="4"/>
                    <a:pt x="14" y="5"/>
                  </a:cubicBezTo>
                  <a:cubicBezTo>
                    <a:pt x="17" y="3"/>
                    <a:pt x="20" y="2"/>
                    <a:pt x="23" y="0"/>
                  </a:cubicBezTo>
                  <a:cubicBezTo>
                    <a:pt x="24" y="14"/>
                    <a:pt x="33" y="27"/>
                    <a:pt x="33" y="42"/>
                  </a:cubicBezTo>
                  <a:cubicBezTo>
                    <a:pt x="35" y="59"/>
                    <a:pt x="47" y="72"/>
                    <a:pt x="56" y="85"/>
                  </a:cubicBezTo>
                  <a:cubicBezTo>
                    <a:pt x="57" y="102"/>
                    <a:pt x="68" y="115"/>
                    <a:pt x="75" y="129"/>
                  </a:cubicBezTo>
                  <a:cubicBezTo>
                    <a:pt x="78" y="136"/>
                    <a:pt x="76" y="146"/>
                    <a:pt x="86" y="149"/>
                  </a:cubicBezTo>
                  <a:cubicBezTo>
                    <a:pt x="87" y="151"/>
                    <a:pt x="89" y="152"/>
                    <a:pt x="90" y="154"/>
                  </a:cubicBezTo>
                  <a:cubicBezTo>
                    <a:pt x="98" y="166"/>
                    <a:pt x="101" y="181"/>
                    <a:pt x="110" y="193"/>
                  </a:cubicBezTo>
                  <a:cubicBezTo>
                    <a:pt x="113" y="197"/>
                    <a:pt x="118" y="197"/>
                    <a:pt x="122" y="198"/>
                  </a:cubicBezTo>
                  <a:cubicBezTo>
                    <a:pt x="121" y="200"/>
                    <a:pt x="119" y="203"/>
                    <a:pt x="118" y="205"/>
                  </a:cubicBezTo>
                  <a:close/>
                </a:path>
              </a:pathLst>
            </a:custGeom>
            <a:solidFill>
              <a:srgbClr val="3322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35"/>
            <p:cNvSpPr/>
            <p:nvPr/>
          </p:nvSpPr>
          <p:spPr>
            <a:xfrm>
              <a:off x="2421" y="2375"/>
              <a:ext cx="52" cy="47"/>
            </a:xfrm>
            <a:custGeom>
              <a:avLst/>
              <a:gdLst/>
              <a:ahLst/>
              <a:cxnLst/>
              <a:rect l="l" t="t" r="r" b="b"/>
              <a:pathLst>
                <a:path w="52" h="47" extrusionOk="0">
                  <a:moveTo>
                    <a:pt x="20" y="47"/>
                  </a:moveTo>
                  <a:cubicBezTo>
                    <a:pt x="3" y="39"/>
                    <a:pt x="1" y="24"/>
                    <a:pt x="0" y="8"/>
                  </a:cubicBezTo>
                  <a:cubicBezTo>
                    <a:pt x="10" y="0"/>
                    <a:pt x="21" y="4"/>
                    <a:pt x="32" y="3"/>
                  </a:cubicBezTo>
                  <a:cubicBezTo>
                    <a:pt x="35" y="7"/>
                    <a:pt x="38" y="11"/>
                    <a:pt x="43" y="11"/>
                  </a:cubicBezTo>
                  <a:cubicBezTo>
                    <a:pt x="46" y="16"/>
                    <a:pt x="49" y="22"/>
                    <a:pt x="52" y="27"/>
                  </a:cubicBezTo>
                  <a:cubicBezTo>
                    <a:pt x="52" y="28"/>
                    <a:pt x="52" y="30"/>
                    <a:pt x="52" y="31"/>
                  </a:cubicBezTo>
                  <a:cubicBezTo>
                    <a:pt x="47" y="47"/>
                    <a:pt x="33" y="46"/>
                    <a:pt x="20" y="47"/>
                  </a:cubicBezTo>
                  <a:close/>
                </a:path>
              </a:pathLst>
            </a:custGeom>
            <a:solidFill>
              <a:srgbClr val="87B5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35"/>
            <p:cNvSpPr/>
            <p:nvPr/>
          </p:nvSpPr>
          <p:spPr>
            <a:xfrm>
              <a:off x="2358" y="2096"/>
              <a:ext cx="23" cy="24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7"/>
                  </a:moveTo>
                  <a:cubicBezTo>
                    <a:pt x="24" y="18"/>
                    <a:pt x="24" y="19"/>
                    <a:pt x="24" y="20"/>
                  </a:cubicBezTo>
                  <a:cubicBezTo>
                    <a:pt x="21" y="24"/>
                    <a:pt x="17" y="24"/>
                    <a:pt x="13" y="23"/>
                  </a:cubicBezTo>
                  <a:cubicBezTo>
                    <a:pt x="7" y="19"/>
                    <a:pt x="3" y="14"/>
                    <a:pt x="0" y="8"/>
                  </a:cubicBezTo>
                  <a:cubicBezTo>
                    <a:pt x="1" y="5"/>
                    <a:pt x="3" y="3"/>
                    <a:pt x="4" y="0"/>
                  </a:cubicBezTo>
                  <a:cubicBezTo>
                    <a:pt x="8" y="3"/>
                    <a:pt x="12" y="5"/>
                    <a:pt x="16" y="8"/>
                  </a:cubicBezTo>
                  <a:cubicBezTo>
                    <a:pt x="17" y="9"/>
                    <a:pt x="19" y="11"/>
                    <a:pt x="20" y="12"/>
                  </a:cubicBezTo>
                  <a:cubicBezTo>
                    <a:pt x="21" y="14"/>
                    <a:pt x="23" y="15"/>
                    <a:pt x="24" y="17"/>
                  </a:cubicBezTo>
                  <a:close/>
                </a:path>
              </a:pathLst>
            </a:custGeom>
            <a:solidFill>
              <a:srgbClr val="9DAD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35"/>
            <p:cNvSpPr/>
            <p:nvPr/>
          </p:nvSpPr>
          <p:spPr>
            <a:xfrm>
              <a:off x="2295" y="2069"/>
              <a:ext cx="29" cy="20"/>
            </a:xfrm>
            <a:custGeom>
              <a:avLst/>
              <a:gdLst/>
              <a:ahLst/>
              <a:cxnLst/>
              <a:rect l="l" t="t" r="r" b="b"/>
              <a:pathLst>
                <a:path w="29" h="21" extrusionOk="0">
                  <a:moveTo>
                    <a:pt x="0" y="8"/>
                  </a:moveTo>
                  <a:cubicBezTo>
                    <a:pt x="3" y="0"/>
                    <a:pt x="13" y="7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5"/>
                    <a:pt x="20" y="9"/>
                    <a:pt x="27" y="9"/>
                  </a:cubicBezTo>
                  <a:cubicBezTo>
                    <a:pt x="29" y="16"/>
                    <a:pt x="23" y="18"/>
                    <a:pt x="19" y="21"/>
                  </a:cubicBezTo>
                  <a:cubicBezTo>
                    <a:pt x="12" y="17"/>
                    <a:pt x="9" y="8"/>
                    <a:pt x="0" y="8"/>
                  </a:cubicBezTo>
                  <a:close/>
                </a:path>
              </a:pathLst>
            </a:custGeom>
            <a:solidFill>
              <a:srgbClr val="2633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35"/>
            <p:cNvSpPr/>
            <p:nvPr/>
          </p:nvSpPr>
          <p:spPr>
            <a:xfrm>
              <a:off x="2311" y="2077"/>
              <a:ext cx="23" cy="16"/>
            </a:xfrm>
            <a:custGeom>
              <a:avLst/>
              <a:gdLst/>
              <a:ahLst/>
              <a:cxnLst/>
              <a:rect l="l" t="t" r="r" b="b"/>
              <a:pathLst>
                <a:path w="23" h="16" extrusionOk="0">
                  <a:moveTo>
                    <a:pt x="3" y="12"/>
                  </a:moveTo>
                  <a:cubicBezTo>
                    <a:pt x="0" y="4"/>
                    <a:pt x="9" y="4"/>
                    <a:pt x="11" y="0"/>
                  </a:cubicBezTo>
                  <a:cubicBezTo>
                    <a:pt x="16" y="0"/>
                    <a:pt x="20" y="2"/>
                    <a:pt x="23" y="7"/>
                  </a:cubicBezTo>
                  <a:cubicBezTo>
                    <a:pt x="23" y="9"/>
                    <a:pt x="21" y="11"/>
                    <a:pt x="19" y="13"/>
                  </a:cubicBezTo>
                  <a:cubicBezTo>
                    <a:pt x="15" y="14"/>
                    <a:pt x="11" y="15"/>
                    <a:pt x="7" y="16"/>
                  </a:cubicBezTo>
                  <a:cubicBezTo>
                    <a:pt x="6" y="15"/>
                    <a:pt x="4" y="13"/>
                    <a:pt x="3" y="12"/>
                  </a:cubicBezTo>
                  <a:close/>
                </a:path>
              </a:pathLst>
            </a:custGeom>
            <a:solidFill>
              <a:srgbClr val="6C84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35"/>
            <p:cNvSpPr/>
            <p:nvPr/>
          </p:nvSpPr>
          <p:spPr>
            <a:xfrm>
              <a:off x="2332" y="2089"/>
              <a:ext cx="18" cy="17"/>
            </a:xfrm>
            <a:custGeom>
              <a:avLst/>
              <a:gdLst/>
              <a:ahLst/>
              <a:cxnLst/>
              <a:rect l="l" t="t" r="r" b="b"/>
              <a:pathLst>
                <a:path w="18" h="17" extrusionOk="0">
                  <a:moveTo>
                    <a:pt x="17" y="10"/>
                  </a:moveTo>
                  <a:cubicBezTo>
                    <a:pt x="12" y="7"/>
                    <a:pt x="10" y="10"/>
                    <a:pt x="10" y="15"/>
                  </a:cubicBezTo>
                  <a:cubicBezTo>
                    <a:pt x="6" y="17"/>
                    <a:pt x="4" y="15"/>
                    <a:pt x="1" y="12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2" y="3"/>
                    <a:pt x="6" y="1"/>
                    <a:pt x="10" y="0"/>
                  </a:cubicBezTo>
                  <a:cubicBezTo>
                    <a:pt x="15" y="1"/>
                    <a:pt x="18" y="4"/>
                    <a:pt x="17" y="10"/>
                  </a:cubicBezTo>
                  <a:close/>
                </a:path>
              </a:pathLst>
            </a:custGeom>
            <a:solidFill>
              <a:srgbClr val="6C76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35"/>
            <p:cNvSpPr/>
            <p:nvPr/>
          </p:nvSpPr>
          <p:spPr>
            <a:xfrm>
              <a:off x="2329" y="2084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5"/>
                  </a:moveTo>
                  <a:cubicBezTo>
                    <a:pt x="12" y="8"/>
                    <a:pt x="9" y="11"/>
                    <a:pt x="6" y="12"/>
                  </a:cubicBezTo>
                  <a:cubicBezTo>
                    <a:pt x="2" y="11"/>
                    <a:pt x="0" y="9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8" y="1"/>
                    <a:pt x="10" y="3"/>
                    <a:pt x="13" y="5"/>
                  </a:cubicBezTo>
                  <a:close/>
                </a:path>
              </a:pathLst>
            </a:custGeom>
            <a:solidFill>
              <a:srgbClr val="2031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35"/>
            <p:cNvSpPr/>
            <p:nvPr/>
          </p:nvSpPr>
          <p:spPr>
            <a:xfrm>
              <a:off x="2187" y="237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2" y="0"/>
                  </a:moveTo>
                  <a:cubicBezTo>
                    <a:pt x="11" y="9"/>
                    <a:pt x="22" y="12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1" y="22"/>
                    <a:pt x="7" y="18"/>
                    <a:pt x="3" y="16"/>
                  </a:cubicBezTo>
                  <a:cubicBezTo>
                    <a:pt x="0" y="7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344B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35"/>
            <p:cNvSpPr/>
            <p:nvPr/>
          </p:nvSpPr>
          <p:spPr>
            <a:xfrm>
              <a:off x="2190" y="2394"/>
              <a:ext cx="14" cy="28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1" y="0"/>
                  </a:moveTo>
                  <a:cubicBezTo>
                    <a:pt x="5" y="2"/>
                    <a:pt x="10" y="3"/>
                    <a:pt x="14" y="5"/>
                  </a:cubicBezTo>
                  <a:cubicBezTo>
                    <a:pt x="13" y="13"/>
                    <a:pt x="13" y="22"/>
                    <a:pt x="6" y="28"/>
                  </a:cubicBezTo>
                  <a:cubicBezTo>
                    <a:pt x="3" y="20"/>
                    <a:pt x="13" y="10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86B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35"/>
            <p:cNvSpPr/>
            <p:nvPr/>
          </p:nvSpPr>
          <p:spPr>
            <a:xfrm>
              <a:off x="2446" y="2229"/>
              <a:ext cx="23" cy="24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2" y="6"/>
                  </a:moveTo>
                  <a:cubicBezTo>
                    <a:pt x="11" y="0"/>
                    <a:pt x="18" y="1"/>
                    <a:pt x="23" y="10"/>
                  </a:cubicBezTo>
                  <a:cubicBezTo>
                    <a:pt x="17" y="17"/>
                    <a:pt x="11" y="24"/>
                    <a:pt x="2" y="14"/>
                  </a:cubicBezTo>
                  <a:cubicBezTo>
                    <a:pt x="1" y="11"/>
                    <a:pt x="0" y="9"/>
                    <a:pt x="2" y="6"/>
                  </a:cubicBezTo>
                  <a:close/>
                </a:path>
              </a:pathLst>
            </a:custGeom>
            <a:solidFill>
              <a:srgbClr val="8AAA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35"/>
            <p:cNvSpPr/>
            <p:nvPr/>
          </p:nvSpPr>
          <p:spPr>
            <a:xfrm>
              <a:off x="2441" y="2231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7" h="12" extrusionOk="0">
                  <a:moveTo>
                    <a:pt x="7" y="4"/>
                  </a:moveTo>
                  <a:cubicBezTo>
                    <a:pt x="7" y="7"/>
                    <a:pt x="7" y="9"/>
                    <a:pt x="7" y="12"/>
                  </a:cubicBezTo>
                  <a:cubicBezTo>
                    <a:pt x="5" y="12"/>
                    <a:pt x="2" y="12"/>
                    <a:pt x="0" y="12"/>
                  </a:cubicBezTo>
                  <a:cubicBezTo>
                    <a:pt x="0" y="8"/>
                    <a:pt x="0" y="4"/>
                    <a:pt x="1" y="0"/>
                  </a:cubicBezTo>
                  <a:cubicBezTo>
                    <a:pt x="3" y="1"/>
                    <a:pt x="5" y="3"/>
                    <a:pt x="7" y="4"/>
                  </a:cubicBezTo>
                  <a:close/>
                </a:path>
              </a:pathLst>
            </a:custGeom>
            <a:solidFill>
              <a:srgbClr val="444B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35"/>
            <p:cNvSpPr/>
            <p:nvPr/>
          </p:nvSpPr>
          <p:spPr>
            <a:xfrm>
              <a:off x="2116" y="2205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4" y="14"/>
                  </a:moveTo>
                  <a:cubicBezTo>
                    <a:pt x="3" y="13"/>
                    <a:pt x="2" y="12"/>
                    <a:pt x="0" y="12"/>
                  </a:cubicBezTo>
                  <a:cubicBezTo>
                    <a:pt x="4" y="10"/>
                    <a:pt x="4" y="7"/>
                    <a:pt x="5" y="3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10" y="4"/>
                    <a:pt x="11" y="5"/>
                    <a:pt x="12" y="6"/>
                  </a:cubicBezTo>
                  <a:cubicBezTo>
                    <a:pt x="14" y="8"/>
                    <a:pt x="15" y="9"/>
                    <a:pt x="16" y="11"/>
                  </a:cubicBezTo>
                  <a:cubicBezTo>
                    <a:pt x="11" y="9"/>
                    <a:pt x="8" y="13"/>
                    <a:pt x="4" y="14"/>
                  </a:cubicBezTo>
                  <a:close/>
                </a:path>
              </a:pathLst>
            </a:custGeom>
            <a:solidFill>
              <a:srgbClr val="314F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35"/>
            <p:cNvSpPr/>
            <p:nvPr/>
          </p:nvSpPr>
          <p:spPr>
            <a:xfrm>
              <a:off x="2159" y="2283"/>
              <a:ext cx="26" cy="35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11" y="36"/>
                  </a:moveTo>
                  <a:cubicBezTo>
                    <a:pt x="6" y="36"/>
                    <a:pt x="4" y="32"/>
                    <a:pt x="3" y="28"/>
                  </a:cubicBezTo>
                  <a:cubicBezTo>
                    <a:pt x="0" y="21"/>
                    <a:pt x="6" y="17"/>
                    <a:pt x="8" y="12"/>
                  </a:cubicBezTo>
                  <a:cubicBezTo>
                    <a:pt x="11" y="8"/>
                    <a:pt x="13" y="4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1" y="3"/>
                    <a:pt x="25" y="5"/>
                    <a:pt x="26" y="10"/>
                  </a:cubicBezTo>
                  <a:cubicBezTo>
                    <a:pt x="23" y="20"/>
                    <a:pt x="23" y="31"/>
                    <a:pt x="11" y="36"/>
                  </a:cubicBezTo>
                  <a:close/>
                </a:path>
              </a:pathLst>
            </a:custGeom>
            <a:solidFill>
              <a:srgbClr val="5046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35"/>
            <p:cNvSpPr/>
            <p:nvPr/>
          </p:nvSpPr>
          <p:spPr>
            <a:xfrm>
              <a:off x="2159" y="2295"/>
              <a:ext cx="8" cy="17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8" y="0"/>
                  </a:moveTo>
                  <a:cubicBezTo>
                    <a:pt x="7" y="5"/>
                    <a:pt x="5" y="10"/>
                    <a:pt x="3" y="16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0" y="10"/>
                    <a:pt x="0" y="4"/>
                    <a:pt x="8" y="0"/>
                  </a:cubicBezTo>
                  <a:close/>
                </a:path>
              </a:pathLst>
            </a:custGeom>
            <a:solidFill>
              <a:srgbClr val="99B8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35"/>
            <p:cNvSpPr/>
            <p:nvPr/>
          </p:nvSpPr>
          <p:spPr>
            <a:xfrm>
              <a:off x="2121" y="2187"/>
              <a:ext cx="5" cy="21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3" y="21"/>
                  </a:moveTo>
                  <a:cubicBezTo>
                    <a:pt x="2" y="21"/>
                    <a:pt x="1" y="22"/>
                    <a:pt x="0" y="22"/>
                  </a:cubicBezTo>
                  <a:cubicBezTo>
                    <a:pt x="0" y="15"/>
                    <a:pt x="0" y="7"/>
                    <a:pt x="0" y="0"/>
                  </a:cubicBezTo>
                  <a:cubicBezTo>
                    <a:pt x="5" y="6"/>
                    <a:pt x="2" y="14"/>
                    <a:pt x="3" y="21"/>
                  </a:cubicBezTo>
                  <a:close/>
                </a:path>
              </a:pathLst>
            </a:custGeom>
            <a:solidFill>
              <a:srgbClr val="81A7A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35"/>
            <p:cNvSpPr/>
            <p:nvPr/>
          </p:nvSpPr>
          <p:spPr>
            <a:xfrm>
              <a:off x="2170" y="2309"/>
              <a:ext cx="81" cy="99"/>
            </a:xfrm>
            <a:custGeom>
              <a:avLst/>
              <a:gdLst/>
              <a:ahLst/>
              <a:cxnLst/>
              <a:rect l="l" t="t" r="r" b="b"/>
              <a:pathLst>
                <a:path w="82" h="100" extrusionOk="0">
                  <a:moveTo>
                    <a:pt x="21" y="86"/>
                  </a:moveTo>
                  <a:cubicBezTo>
                    <a:pt x="21" y="87"/>
                    <a:pt x="21" y="88"/>
                    <a:pt x="21" y="90"/>
                  </a:cubicBezTo>
                  <a:cubicBezTo>
                    <a:pt x="17" y="93"/>
                    <a:pt x="15" y="100"/>
                    <a:pt x="9" y="98"/>
                  </a:cubicBezTo>
                  <a:cubicBezTo>
                    <a:pt x="2" y="96"/>
                    <a:pt x="8" y="89"/>
                    <a:pt x="7" y="85"/>
                  </a:cubicBezTo>
                  <a:cubicBezTo>
                    <a:pt x="3" y="74"/>
                    <a:pt x="12" y="62"/>
                    <a:pt x="5" y="51"/>
                  </a:cubicBezTo>
                  <a:cubicBezTo>
                    <a:pt x="0" y="43"/>
                    <a:pt x="2" y="36"/>
                    <a:pt x="6" y="28"/>
                  </a:cubicBezTo>
                  <a:cubicBezTo>
                    <a:pt x="8" y="24"/>
                    <a:pt x="10" y="20"/>
                    <a:pt x="14" y="17"/>
                  </a:cubicBezTo>
                  <a:cubicBezTo>
                    <a:pt x="24" y="15"/>
                    <a:pt x="29" y="6"/>
                    <a:pt x="36" y="1"/>
                  </a:cubicBezTo>
                  <a:cubicBezTo>
                    <a:pt x="40" y="0"/>
                    <a:pt x="43" y="1"/>
                    <a:pt x="46" y="3"/>
                  </a:cubicBezTo>
                  <a:cubicBezTo>
                    <a:pt x="52" y="6"/>
                    <a:pt x="51" y="13"/>
                    <a:pt x="56" y="17"/>
                  </a:cubicBezTo>
                  <a:cubicBezTo>
                    <a:pt x="57" y="19"/>
                    <a:pt x="57" y="21"/>
                    <a:pt x="58" y="23"/>
                  </a:cubicBezTo>
                  <a:cubicBezTo>
                    <a:pt x="64" y="30"/>
                    <a:pt x="82" y="26"/>
                    <a:pt x="78" y="44"/>
                  </a:cubicBezTo>
                  <a:cubicBezTo>
                    <a:pt x="74" y="50"/>
                    <a:pt x="67" y="51"/>
                    <a:pt x="61" y="54"/>
                  </a:cubicBezTo>
                  <a:cubicBezTo>
                    <a:pt x="52" y="55"/>
                    <a:pt x="46" y="51"/>
                    <a:pt x="42" y="43"/>
                  </a:cubicBezTo>
                  <a:cubicBezTo>
                    <a:pt x="41" y="42"/>
                    <a:pt x="39" y="42"/>
                    <a:pt x="38" y="42"/>
                  </a:cubicBezTo>
                  <a:cubicBezTo>
                    <a:pt x="33" y="40"/>
                    <a:pt x="32" y="42"/>
                    <a:pt x="31" y="47"/>
                  </a:cubicBezTo>
                  <a:cubicBezTo>
                    <a:pt x="30" y="53"/>
                    <a:pt x="33" y="60"/>
                    <a:pt x="29" y="66"/>
                  </a:cubicBezTo>
                  <a:cubicBezTo>
                    <a:pt x="29" y="68"/>
                    <a:pt x="29" y="69"/>
                    <a:pt x="29" y="70"/>
                  </a:cubicBezTo>
                  <a:cubicBezTo>
                    <a:pt x="21" y="73"/>
                    <a:pt x="20" y="79"/>
                    <a:pt x="21" y="86"/>
                  </a:cubicBezTo>
                  <a:close/>
                </a:path>
              </a:pathLst>
            </a:custGeom>
            <a:solidFill>
              <a:srgbClr val="89B6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35"/>
            <p:cNvSpPr/>
            <p:nvPr/>
          </p:nvSpPr>
          <p:spPr>
            <a:xfrm>
              <a:off x="2227" y="2322"/>
              <a:ext cx="35" cy="30"/>
            </a:xfrm>
            <a:custGeom>
              <a:avLst/>
              <a:gdLst/>
              <a:ahLst/>
              <a:cxnLst/>
              <a:rect l="l" t="t" r="r" b="b"/>
              <a:pathLst>
                <a:path w="36" h="30" extrusionOk="0">
                  <a:moveTo>
                    <a:pt x="21" y="30"/>
                  </a:moveTo>
                  <a:cubicBezTo>
                    <a:pt x="19" y="23"/>
                    <a:pt x="19" y="16"/>
                    <a:pt x="9" y="16"/>
                  </a:cubicBezTo>
                  <a:cubicBezTo>
                    <a:pt x="4" y="16"/>
                    <a:pt x="0" y="15"/>
                    <a:pt x="0" y="9"/>
                  </a:cubicBezTo>
                  <a:cubicBezTo>
                    <a:pt x="8" y="9"/>
                    <a:pt x="16" y="12"/>
                    <a:pt x="23" y="8"/>
                  </a:cubicBezTo>
                  <a:cubicBezTo>
                    <a:pt x="36" y="0"/>
                    <a:pt x="30" y="12"/>
                    <a:pt x="32" y="16"/>
                  </a:cubicBezTo>
                  <a:cubicBezTo>
                    <a:pt x="27" y="20"/>
                    <a:pt x="30" y="30"/>
                    <a:pt x="21" y="30"/>
                  </a:cubicBezTo>
                  <a:close/>
                </a:path>
              </a:pathLst>
            </a:custGeom>
            <a:solidFill>
              <a:srgbClr val="3042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35"/>
            <p:cNvSpPr/>
            <p:nvPr/>
          </p:nvSpPr>
          <p:spPr>
            <a:xfrm>
              <a:off x="2291" y="2357"/>
              <a:ext cx="14" cy="24"/>
            </a:xfrm>
            <a:custGeom>
              <a:avLst/>
              <a:gdLst/>
              <a:ahLst/>
              <a:cxnLst/>
              <a:rect l="l" t="t" r="r" b="b"/>
              <a:pathLst>
                <a:path w="14" h="24" extrusionOk="0">
                  <a:moveTo>
                    <a:pt x="12" y="10"/>
                  </a:moveTo>
                  <a:cubicBezTo>
                    <a:pt x="10" y="16"/>
                    <a:pt x="10" y="23"/>
                    <a:pt x="0" y="24"/>
                  </a:cubicBezTo>
                  <a:cubicBezTo>
                    <a:pt x="1" y="16"/>
                    <a:pt x="2" y="8"/>
                    <a:pt x="3" y="0"/>
                  </a:cubicBezTo>
                  <a:cubicBezTo>
                    <a:pt x="4" y="1"/>
                    <a:pt x="6" y="2"/>
                    <a:pt x="7" y="3"/>
                  </a:cubicBezTo>
                  <a:cubicBezTo>
                    <a:pt x="11" y="4"/>
                    <a:pt x="14" y="5"/>
                    <a:pt x="12" y="10"/>
                  </a:cubicBezTo>
                  <a:close/>
                </a:path>
              </a:pathLst>
            </a:custGeom>
            <a:solidFill>
              <a:srgbClr val="1E38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35"/>
            <p:cNvSpPr/>
            <p:nvPr/>
          </p:nvSpPr>
          <p:spPr>
            <a:xfrm>
              <a:off x="2262" y="2337"/>
              <a:ext cx="19" cy="17"/>
            </a:xfrm>
            <a:custGeom>
              <a:avLst/>
              <a:gdLst/>
              <a:ahLst/>
              <a:cxnLst/>
              <a:rect l="l" t="t" r="r" b="b"/>
              <a:pathLst>
                <a:path w="19" h="17" extrusionOk="0">
                  <a:moveTo>
                    <a:pt x="12" y="17"/>
                  </a:moveTo>
                  <a:cubicBezTo>
                    <a:pt x="5" y="14"/>
                    <a:pt x="2" y="8"/>
                    <a:pt x="0" y="1"/>
                  </a:cubicBezTo>
                  <a:cubicBezTo>
                    <a:pt x="8" y="0"/>
                    <a:pt x="14" y="4"/>
                    <a:pt x="19" y="8"/>
                  </a:cubicBezTo>
                  <a:cubicBezTo>
                    <a:pt x="16" y="11"/>
                    <a:pt x="12" y="13"/>
                    <a:pt x="12" y="17"/>
                  </a:cubicBezTo>
                  <a:close/>
                </a:path>
              </a:pathLst>
            </a:custGeom>
            <a:solidFill>
              <a:srgbClr val="2222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35"/>
            <p:cNvSpPr/>
            <p:nvPr/>
          </p:nvSpPr>
          <p:spPr>
            <a:xfrm>
              <a:off x="2206" y="2302"/>
              <a:ext cx="33" cy="9"/>
            </a:xfrm>
            <a:custGeom>
              <a:avLst/>
              <a:gdLst/>
              <a:ahLst/>
              <a:cxnLst/>
              <a:rect l="l" t="t" r="r" b="b"/>
              <a:pathLst>
                <a:path w="33" h="9" extrusionOk="0">
                  <a:moveTo>
                    <a:pt x="33" y="2"/>
                  </a:moveTo>
                  <a:cubicBezTo>
                    <a:pt x="33" y="3"/>
                    <a:pt x="33" y="4"/>
                    <a:pt x="33" y="5"/>
                  </a:cubicBezTo>
                  <a:cubicBezTo>
                    <a:pt x="28" y="7"/>
                    <a:pt x="23" y="8"/>
                    <a:pt x="17" y="9"/>
                  </a:cubicBezTo>
                  <a:cubicBezTo>
                    <a:pt x="14" y="9"/>
                    <a:pt x="10" y="9"/>
                    <a:pt x="7" y="8"/>
                  </a:cubicBezTo>
                  <a:cubicBezTo>
                    <a:pt x="4" y="7"/>
                    <a:pt x="0" y="7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4" y="1"/>
                    <a:pt x="24" y="1"/>
                    <a:pt x="33" y="2"/>
                  </a:cubicBezTo>
                  <a:close/>
                </a:path>
              </a:pathLst>
            </a:custGeom>
            <a:solidFill>
              <a:srgbClr val="633E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35"/>
            <p:cNvSpPr/>
            <p:nvPr/>
          </p:nvSpPr>
          <p:spPr>
            <a:xfrm>
              <a:off x="2213" y="2307"/>
              <a:ext cx="13" cy="19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2" y="0"/>
                  </a:moveTo>
                  <a:cubicBezTo>
                    <a:pt x="5" y="0"/>
                    <a:pt x="8" y="1"/>
                    <a:pt x="10" y="4"/>
                  </a:cubicBezTo>
                  <a:cubicBezTo>
                    <a:pt x="11" y="9"/>
                    <a:pt x="12" y="14"/>
                    <a:pt x="13" y="19"/>
                  </a:cubicBezTo>
                  <a:cubicBezTo>
                    <a:pt x="4" y="20"/>
                    <a:pt x="9" y="9"/>
                    <a:pt x="2" y="8"/>
                  </a:cubicBezTo>
                  <a:cubicBezTo>
                    <a:pt x="0" y="5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292C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35"/>
            <p:cNvSpPr/>
            <p:nvPr/>
          </p:nvSpPr>
          <p:spPr>
            <a:xfrm>
              <a:off x="2298" y="2334"/>
              <a:ext cx="11" cy="33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5" y="33"/>
                  </a:moveTo>
                  <a:cubicBezTo>
                    <a:pt x="3" y="30"/>
                    <a:pt x="2" y="28"/>
                    <a:pt x="0" y="26"/>
                  </a:cubicBezTo>
                  <a:cubicBezTo>
                    <a:pt x="7" y="20"/>
                    <a:pt x="3" y="12"/>
                    <a:pt x="4" y="5"/>
                  </a:cubicBezTo>
                  <a:cubicBezTo>
                    <a:pt x="2" y="1"/>
                    <a:pt x="4" y="0"/>
                    <a:pt x="7" y="1"/>
                  </a:cubicBezTo>
                  <a:cubicBezTo>
                    <a:pt x="8" y="11"/>
                    <a:pt x="11" y="23"/>
                    <a:pt x="5" y="33"/>
                  </a:cubicBezTo>
                  <a:close/>
                </a:path>
              </a:pathLst>
            </a:custGeom>
            <a:solidFill>
              <a:srgbClr val="4555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35"/>
            <p:cNvSpPr/>
            <p:nvPr/>
          </p:nvSpPr>
          <p:spPr>
            <a:xfrm>
              <a:off x="2294" y="2322"/>
              <a:ext cx="11" cy="17"/>
            </a:xfrm>
            <a:custGeom>
              <a:avLst/>
              <a:gdLst/>
              <a:ahLst/>
              <a:cxnLst/>
              <a:rect l="l" t="t" r="r" b="b"/>
              <a:pathLst>
                <a:path w="11" h="17" extrusionOk="0">
                  <a:moveTo>
                    <a:pt x="11" y="13"/>
                  </a:moveTo>
                  <a:cubicBezTo>
                    <a:pt x="10" y="14"/>
                    <a:pt x="9" y="15"/>
                    <a:pt x="8" y="17"/>
                  </a:cubicBezTo>
                  <a:cubicBezTo>
                    <a:pt x="5" y="11"/>
                    <a:pt x="3" y="6"/>
                    <a:pt x="0" y="0"/>
                  </a:cubicBezTo>
                  <a:cubicBezTo>
                    <a:pt x="3" y="0"/>
                    <a:pt x="6" y="1"/>
                    <a:pt x="9" y="1"/>
                  </a:cubicBezTo>
                  <a:cubicBezTo>
                    <a:pt x="10" y="5"/>
                    <a:pt x="10" y="9"/>
                    <a:pt x="11" y="13"/>
                  </a:cubicBezTo>
                  <a:close/>
                </a:path>
              </a:pathLst>
            </a:custGeom>
            <a:solidFill>
              <a:srgbClr val="5866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35"/>
            <p:cNvSpPr/>
            <p:nvPr/>
          </p:nvSpPr>
          <p:spPr>
            <a:xfrm>
              <a:off x="2273" y="2354"/>
              <a:ext cx="9" cy="29"/>
            </a:xfrm>
            <a:custGeom>
              <a:avLst/>
              <a:gdLst/>
              <a:ahLst/>
              <a:cxnLst/>
              <a:rect l="l" t="t" r="r" b="b"/>
              <a:pathLst>
                <a:path w="9" h="29" extrusionOk="0">
                  <a:moveTo>
                    <a:pt x="1" y="24"/>
                  </a:moveTo>
                  <a:cubicBezTo>
                    <a:pt x="1" y="16"/>
                    <a:pt x="1" y="8"/>
                    <a:pt x="1" y="0"/>
                  </a:cubicBezTo>
                  <a:cubicBezTo>
                    <a:pt x="9" y="8"/>
                    <a:pt x="4" y="18"/>
                    <a:pt x="5" y="27"/>
                  </a:cubicBezTo>
                  <a:cubicBezTo>
                    <a:pt x="1" y="29"/>
                    <a:pt x="0" y="28"/>
                    <a:pt x="1" y="24"/>
                  </a:cubicBezTo>
                  <a:close/>
                </a:path>
              </a:pathLst>
            </a:custGeom>
            <a:solidFill>
              <a:srgbClr val="2636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35"/>
            <p:cNvSpPr/>
            <p:nvPr/>
          </p:nvSpPr>
          <p:spPr>
            <a:xfrm>
              <a:off x="2265" y="2384"/>
              <a:ext cx="12" cy="18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9" y="18"/>
                  </a:moveTo>
                  <a:cubicBezTo>
                    <a:pt x="0" y="16"/>
                    <a:pt x="2" y="8"/>
                    <a:pt x="1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11" y="2"/>
                    <a:pt x="12" y="6"/>
                    <a:pt x="10" y="10"/>
                  </a:cubicBezTo>
                  <a:cubicBezTo>
                    <a:pt x="9" y="13"/>
                    <a:pt x="9" y="15"/>
                    <a:pt x="9" y="18"/>
                  </a:cubicBezTo>
                  <a:close/>
                </a:path>
              </a:pathLst>
            </a:custGeom>
            <a:solidFill>
              <a:srgbClr val="1B29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35"/>
            <p:cNvSpPr/>
            <p:nvPr/>
          </p:nvSpPr>
          <p:spPr>
            <a:xfrm>
              <a:off x="2268" y="2378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7" y="16"/>
                  </a:moveTo>
                  <a:cubicBezTo>
                    <a:pt x="6" y="13"/>
                    <a:pt x="7" y="9"/>
                    <a:pt x="3" y="7"/>
                  </a:cubicBezTo>
                  <a:cubicBezTo>
                    <a:pt x="0" y="7"/>
                    <a:pt x="0" y="6"/>
                    <a:pt x="2" y="4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7" y="1"/>
                    <a:pt x="8" y="2"/>
                    <a:pt x="10" y="3"/>
                  </a:cubicBezTo>
                  <a:cubicBezTo>
                    <a:pt x="10" y="8"/>
                    <a:pt x="11" y="13"/>
                    <a:pt x="7" y="16"/>
                  </a:cubicBezTo>
                  <a:close/>
                </a:path>
              </a:pathLst>
            </a:custGeom>
            <a:solidFill>
              <a:srgbClr val="86A9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35"/>
            <p:cNvSpPr/>
            <p:nvPr/>
          </p:nvSpPr>
          <p:spPr>
            <a:xfrm>
              <a:off x="2234" y="2220"/>
              <a:ext cx="92" cy="79"/>
            </a:xfrm>
            <a:custGeom>
              <a:avLst/>
              <a:gdLst/>
              <a:ahLst/>
              <a:cxnLst/>
              <a:rect l="l" t="t" r="r" b="b"/>
              <a:pathLst>
                <a:path w="93" h="79" extrusionOk="0">
                  <a:moveTo>
                    <a:pt x="89" y="71"/>
                  </a:moveTo>
                  <a:cubicBezTo>
                    <a:pt x="60" y="79"/>
                    <a:pt x="30" y="74"/>
                    <a:pt x="1" y="75"/>
                  </a:cubicBezTo>
                  <a:cubicBezTo>
                    <a:pt x="0" y="72"/>
                    <a:pt x="0" y="71"/>
                    <a:pt x="2" y="69"/>
                  </a:cubicBezTo>
                  <a:cubicBezTo>
                    <a:pt x="9" y="65"/>
                    <a:pt x="16" y="66"/>
                    <a:pt x="23" y="66"/>
                  </a:cubicBezTo>
                  <a:cubicBezTo>
                    <a:pt x="30" y="66"/>
                    <a:pt x="36" y="66"/>
                    <a:pt x="43" y="65"/>
                  </a:cubicBezTo>
                  <a:cubicBezTo>
                    <a:pt x="52" y="69"/>
                    <a:pt x="47" y="58"/>
                    <a:pt x="52" y="57"/>
                  </a:cubicBezTo>
                  <a:cubicBezTo>
                    <a:pt x="58" y="56"/>
                    <a:pt x="60" y="52"/>
                    <a:pt x="59" y="46"/>
                  </a:cubicBezTo>
                  <a:cubicBezTo>
                    <a:pt x="57" y="34"/>
                    <a:pt x="48" y="23"/>
                    <a:pt x="50" y="10"/>
                  </a:cubicBezTo>
                  <a:cubicBezTo>
                    <a:pt x="53" y="3"/>
                    <a:pt x="57" y="0"/>
                    <a:pt x="65" y="0"/>
                  </a:cubicBezTo>
                  <a:cubicBezTo>
                    <a:pt x="67" y="0"/>
                    <a:pt x="69" y="1"/>
                    <a:pt x="70" y="3"/>
                  </a:cubicBezTo>
                  <a:cubicBezTo>
                    <a:pt x="77" y="22"/>
                    <a:pt x="84" y="41"/>
                    <a:pt x="92" y="59"/>
                  </a:cubicBezTo>
                  <a:cubicBezTo>
                    <a:pt x="93" y="64"/>
                    <a:pt x="92" y="68"/>
                    <a:pt x="89" y="71"/>
                  </a:cubicBezTo>
                  <a:close/>
                </a:path>
              </a:pathLst>
            </a:custGeom>
            <a:solidFill>
              <a:srgbClr val="3426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35"/>
            <p:cNvSpPr/>
            <p:nvPr/>
          </p:nvSpPr>
          <p:spPr>
            <a:xfrm>
              <a:off x="2201" y="2273"/>
              <a:ext cx="34" cy="23"/>
            </a:xfrm>
            <a:custGeom>
              <a:avLst/>
              <a:gdLst/>
              <a:ahLst/>
              <a:cxnLst/>
              <a:rect l="l" t="t" r="r" b="b"/>
              <a:pathLst>
                <a:path w="34" h="23" extrusionOk="0">
                  <a:moveTo>
                    <a:pt x="34" y="18"/>
                  </a:moveTo>
                  <a:cubicBezTo>
                    <a:pt x="34" y="19"/>
                    <a:pt x="34" y="20"/>
                    <a:pt x="34" y="22"/>
                  </a:cubicBezTo>
                  <a:cubicBezTo>
                    <a:pt x="25" y="22"/>
                    <a:pt x="16" y="22"/>
                    <a:pt x="6" y="22"/>
                  </a:cubicBezTo>
                  <a:cubicBezTo>
                    <a:pt x="4" y="23"/>
                    <a:pt x="3" y="23"/>
                    <a:pt x="1" y="22"/>
                  </a:cubicBezTo>
                  <a:cubicBezTo>
                    <a:pt x="0" y="19"/>
                    <a:pt x="0" y="17"/>
                    <a:pt x="1" y="14"/>
                  </a:cubicBezTo>
                  <a:cubicBezTo>
                    <a:pt x="5" y="10"/>
                    <a:pt x="10" y="6"/>
                    <a:pt x="14" y="1"/>
                  </a:cubicBezTo>
                  <a:cubicBezTo>
                    <a:pt x="20" y="0"/>
                    <a:pt x="23" y="5"/>
                    <a:pt x="26" y="9"/>
                  </a:cubicBezTo>
                  <a:cubicBezTo>
                    <a:pt x="28" y="13"/>
                    <a:pt x="32" y="15"/>
                    <a:pt x="34" y="18"/>
                  </a:cubicBezTo>
                  <a:close/>
                </a:path>
              </a:pathLst>
            </a:custGeom>
            <a:solidFill>
              <a:srgbClr val="543D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35"/>
            <p:cNvSpPr/>
            <p:nvPr/>
          </p:nvSpPr>
          <p:spPr>
            <a:xfrm>
              <a:off x="2194" y="2293"/>
              <a:ext cx="17" cy="1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9" y="1"/>
                  </a:moveTo>
                  <a:cubicBezTo>
                    <a:pt x="10" y="2"/>
                    <a:pt x="12" y="2"/>
                    <a:pt x="13" y="2"/>
                  </a:cubicBezTo>
                  <a:cubicBezTo>
                    <a:pt x="14" y="5"/>
                    <a:pt x="16" y="7"/>
                    <a:pt x="17" y="10"/>
                  </a:cubicBezTo>
                  <a:cubicBezTo>
                    <a:pt x="16" y="10"/>
                    <a:pt x="15" y="10"/>
                    <a:pt x="13" y="11"/>
                  </a:cubicBezTo>
                  <a:cubicBezTo>
                    <a:pt x="11" y="13"/>
                    <a:pt x="8" y="13"/>
                    <a:pt x="5" y="13"/>
                  </a:cubicBezTo>
                  <a:cubicBezTo>
                    <a:pt x="2" y="12"/>
                    <a:pt x="0" y="10"/>
                    <a:pt x="0" y="7"/>
                  </a:cubicBezTo>
                  <a:cubicBezTo>
                    <a:pt x="2" y="3"/>
                    <a:pt x="4" y="0"/>
                    <a:pt x="9" y="1"/>
                  </a:cubicBezTo>
                  <a:close/>
                </a:path>
              </a:pathLst>
            </a:custGeom>
            <a:solidFill>
              <a:srgbClr val="BD93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35"/>
            <p:cNvSpPr/>
            <p:nvPr/>
          </p:nvSpPr>
          <p:spPr>
            <a:xfrm>
              <a:off x="2350" y="2283"/>
              <a:ext cx="15" cy="24"/>
            </a:xfrm>
            <a:custGeom>
              <a:avLst/>
              <a:gdLst/>
              <a:ahLst/>
              <a:cxnLst/>
              <a:rect l="l" t="t" r="r" b="b"/>
              <a:pathLst>
                <a:path w="15" h="24" extrusionOk="0">
                  <a:moveTo>
                    <a:pt x="8" y="0"/>
                  </a:moveTo>
                  <a:cubicBezTo>
                    <a:pt x="15" y="6"/>
                    <a:pt x="11" y="13"/>
                    <a:pt x="12" y="20"/>
                  </a:cubicBezTo>
                  <a:cubicBezTo>
                    <a:pt x="11" y="21"/>
                    <a:pt x="9" y="23"/>
                    <a:pt x="8" y="24"/>
                  </a:cubicBezTo>
                  <a:cubicBezTo>
                    <a:pt x="3" y="21"/>
                    <a:pt x="4" y="16"/>
                    <a:pt x="4" y="11"/>
                  </a:cubicBezTo>
                  <a:cubicBezTo>
                    <a:pt x="0" y="5"/>
                    <a:pt x="4" y="3"/>
                    <a:pt x="8" y="0"/>
                  </a:cubicBezTo>
                  <a:close/>
                </a:path>
              </a:pathLst>
            </a:custGeom>
            <a:solidFill>
              <a:srgbClr val="AB65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35"/>
            <p:cNvSpPr/>
            <p:nvPr/>
          </p:nvSpPr>
          <p:spPr>
            <a:xfrm>
              <a:off x="2320" y="2262"/>
              <a:ext cx="27" cy="29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2" y="29"/>
                  </a:moveTo>
                  <a:cubicBezTo>
                    <a:pt x="2" y="25"/>
                    <a:pt x="2" y="22"/>
                    <a:pt x="2" y="18"/>
                  </a:cubicBezTo>
                  <a:cubicBezTo>
                    <a:pt x="0" y="9"/>
                    <a:pt x="6" y="4"/>
                    <a:pt x="12" y="0"/>
                  </a:cubicBezTo>
                  <a:cubicBezTo>
                    <a:pt x="16" y="0"/>
                    <a:pt x="19" y="2"/>
                    <a:pt x="22" y="5"/>
                  </a:cubicBezTo>
                  <a:cubicBezTo>
                    <a:pt x="23" y="7"/>
                    <a:pt x="25" y="8"/>
                    <a:pt x="26" y="10"/>
                  </a:cubicBezTo>
                  <a:cubicBezTo>
                    <a:pt x="27" y="11"/>
                    <a:pt x="27" y="13"/>
                    <a:pt x="26" y="15"/>
                  </a:cubicBezTo>
                  <a:cubicBezTo>
                    <a:pt x="23" y="18"/>
                    <a:pt x="19" y="23"/>
                    <a:pt x="14" y="25"/>
                  </a:cubicBezTo>
                  <a:cubicBezTo>
                    <a:pt x="10" y="26"/>
                    <a:pt x="6" y="28"/>
                    <a:pt x="2" y="29"/>
                  </a:cubicBezTo>
                  <a:close/>
                </a:path>
              </a:pathLst>
            </a:custGeom>
            <a:solidFill>
              <a:srgbClr val="B365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35"/>
            <p:cNvSpPr/>
            <p:nvPr/>
          </p:nvSpPr>
          <p:spPr>
            <a:xfrm>
              <a:off x="2334" y="2275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16" h="18" extrusionOk="0">
                  <a:moveTo>
                    <a:pt x="0" y="12"/>
                  </a:moveTo>
                  <a:cubicBezTo>
                    <a:pt x="0" y="4"/>
                    <a:pt x="4" y="1"/>
                    <a:pt x="12" y="0"/>
                  </a:cubicBezTo>
                  <a:cubicBezTo>
                    <a:pt x="15" y="3"/>
                    <a:pt x="16" y="7"/>
                    <a:pt x="14" y="10"/>
                  </a:cubicBezTo>
                  <a:cubicBezTo>
                    <a:pt x="14" y="11"/>
                    <a:pt x="13" y="12"/>
                    <a:pt x="13" y="13"/>
                  </a:cubicBezTo>
                  <a:cubicBezTo>
                    <a:pt x="8" y="13"/>
                    <a:pt x="4" y="18"/>
                    <a:pt x="0" y="12"/>
                  </a:cubicBezTo>
                  <a:close/>
                </a:path>
              </a:pathLst>
            </a:custGeom>
            <a:solidFill>
              <a:srgbClr val="B96F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35"/>
            <p:cNvSpPr/>
            <p:nvPr/>
          </p:nvSpPr>
          <p:spPr>
            <a:xfrm>
              <a:off x="2346" y="2280"/>
              <a:ext cx="12" cy="1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2" y="3"/>
                  </a:moveTo>
                  <a:cubicBezTo>
                    <a:pt x="11" y="7"/>
                    <a:pt x="9" y="10"/>
                    <a:pt x="8" y="14"/>
                  </a:cubicBezTo>
                  <a:cubicBezTo>
                    <a:pt x="2" y="15"/>
                    <a:pt x="1" y="12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2" y="5"/>
                    <a:pt x="4" y="0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lose/>
                </a:path>
              </a:pathLst>
            </a:custGeom>
            <a:solidFill>
              <a:srgbClr val="7530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35"/>
            <p:cNvSpPr/>
            <p:nvPr/>
          </p:nvSpPr>
          <p:spPr>
            <a:xfrm>
              <a:off x="2373" y="2325"/>
              <a:ext cx="16" cy="28"/>
            </a:xfrm>
            <a:custGeom>
              <a:avLst/>
              <a:gdLst/>
              <a:ahLst/>
              <a:cxnLst/>
              <a:rect l="l" t="t" r="r" b="b"/>
              <a:pathLst>
                <a:path w="16" h="28" extrusionOk="0">
                  <a:moveTo>
                    <a:pt x="0" y="0"/>
                  </a:moveTo>
                  <a:cubicBezTo>
                    <a:pt x="14" y="3"/>
                    <a:pt x="11" y="17"/>
                    <a:pt x="16" y="25"/>
                  </a:cubicBezTo>
                  <a:cubicBezTo>
                    <a:pt x="13" y="28"/>
                    <a:pt x="10" y="28"/>
                    <a:pt x="6" y="27"/>
                  </a:cubicBezTo>
                  <a:cubicBezTo>
                    <a:pt x="5" y="27"/>
                    <a:pt x="5" y="26"/>
                    <a:pt x="4" y="25"/>
                  </a:cubicBezTo>
                  <a:cubicBezTo>
                    <a:pt x="4" y="17"/>
                    <a:pt x="5" y="8"/>
                    <a:pt x="0" y="0"/>
                  </a:cubicBezTo>
                  <a:close/>
                </a:path>
              </a:pathLst>
            </a:custGeom>
            <a:solidFill>
              <a:srgbClr val="A871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35"/>
            <p:cNvSpPr/>
            <p:nvPr/>
          </p:nvSpPr>
          <p:spPr>
            <a:xfrm>
              <a:off x="2372" y="2350"/>
              <a:ext cx="8" cy="8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6" y="8"/>
                  </a:moveTo>
                  <a:cubicBezTo>
                    <a:pt x="4" y="7"/>
                    <a:pt x="2" y="5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3"/>
                    <a:pt x="8" y="5"/>
                    <a:pt x="6" y="8"/>
                  </a:cubicBezTo>
                  <a:close/>
                </a:path>
              </a:pathLst>
            </a:custGeom>
            <a:solidFill>
              <a:srgbClr val="672D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35"/>
            <p:cNvSpPr/>
            <p:nvPr/>
          </p:nvSpPr>
          <p:spPr>
            <a:xfrm>
              <a:off x="2388" y="2411"/>
              <a:ext cx="18" cy="26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9" y="27"/>
                  </a:moveTo>
                  <a:cubicBezTo>
                    <a:pt x="6" y="27"/>
                    <a:pt x="3" y="26"/>
                    <a:pt x="1" y="23"/>
                  </a:cubicBezTo>
                  <a:cubicBezTo>
                    <a:pt x="0" y="17"/>
                    <a:pt x="2" y="12"/>
                    <a:pt x="5" y="7"/>
                  </a:cubicBezTo>
                  <a:cubicBezTo>
                    <a:pt x="8" y="4"/>
                    <a:pt x="10" y="0"/>
                    <a:pt x="15" y="4"/>
                  </a:cubicBezTo>
                  <a:cubicBezTo>
                    <a:pt x="17" y="8"/>
                    <a:pt x="18" y="13"/>
                    <a:pt x="17" y="18"/>
                  </a:cubicBezTo>
                  <a:cubicBezTo>
                    <a:pt x="16" y="22"/>
                    <a:pt x="13" y="26"/>
                    <a:pt x="9" y="27"/>
                  </a:cubicBezTo>
                  <a:close/>
                </a:path>
              </a:pathLst>
            </a:custGeom>
            <a:solidFill>
              <a:srgbClr val="B86D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35"/>
            <p:cNvSpPr/>
            <p:nvPr/>
          </p:nvSpPr>
          <p:spPr>
            <a:xfrm>
              <a:off x="2392" y="2398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9" y="16"/>
                  </a:moveTo>
                  <a:cubicBezTo>
                    <a:pt x="6" y="17"/>
                    <a:pt x="4" y="19"/>
                    <a:pt x="1" y="20"/>
                  </a:cubicBezTo>
                  <a:cubicBezTo>
                    <a:pt x="1" y="15"/>
                    <a:pt x="1" y="9"/>
                    <a:pt x="1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6" y="1"/>
                    <a:pt x="9" y="2"/>
                    <a:pt x="13" y="4"/>
                  </a:cubicBezTo>
                  <a:cubicBezTo>
                    <a:pt x="17" y="10"/>
                    <a:pt x="15" y="13"/>
                    <a:pt x="9" y="16"/>
                  </a:cubicBezTo>
                  <a:close/>
                </a:path>
              </a:pathLst>
            </a:custGeom>
            <a:solidFill>
              <a:srgbClr val="7C3A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35"/>
            <p:cNvSpPr/>
            <p:nvPr/>
          </p:nvSpPr>
          <p:spPr>
            <a:xfrm>
              <a:off x="2385" y="2396"/>
              <a:ext cx="9" cy="6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9" y="2"/>
                  </a:moveTo>
                  <a:cubicBezTo>
                    <a:pt x="9" y="3"/>
                    <a:pt x="8" y="5"/>
                    <a:pt x="8" y="6"/>
                  </a:cubicBezTo>
                  <a:cubicBezTo>
                    <a:pt x="5" y="6"/>
                    <a:pt x="3" y="6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9E5E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35"/>
            <p:cNvSpPr/>
            <p:nvPr/>
          </p:nvSpPr>
          <p:spPr>
            <a:xfrm>
              <a:off x="2377" y="2350"/>
              <a:ext cx="23" cy="30"/>
            </a:xfrm>
            <a:custGeom>
              <a:avLst/>
              <a:gdLst/>
              <a:ahLst/>
              <a:cxnLst/>
              <a:rect l="l" t="t" r="r" b="b"/>
              <a:pathLst>
                <a:path w="23" h="30" extrusionOk="0">
                  <a:moveTo>
                    <a:pt x="1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5" y="8"/>
                    <a:pt x="19" y="16"/>
                    <a:pt x="23" y="24"/>
                  </a:cubicBezTo>
                  <a:cubicBezTo>
                    <a:pt x="22" y="25"/>
                    <a:pt x="20" y="26"/>
                    <a:pt x="19" y="27"/>
                  </a:cubicBezTo>
                  <a:cubicBezTo>
                    <a:pt x="15" y="27"/>
                    <a:pt x="12" y="30"/>
                    <a:pt x="7" y="29"/>
                  </a:cubicBezTo>
                  <a:cubicBezTo>
                    <a:pt x="5" y="27"/>
                    <a:pt x="4" y="23"/>
                    <a:pt x="4" y="20"/>
                  </a:cubicBezTo>
                  <a:cubicBezTo>
                    <a:pt x="4" y="16"/>
                    <a:pt x="5" y="11"/>
                    <a:pt x="1" y="8"/>
                  </a:cubicBezTo>
                  <a:close/>
                </a:path>
              </a:pathLst>
            </a:custGeom>
            <a:solidFill>
              <a:srgbClr val="AA6B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35"/>
            <p:cNvSpPr/>
            <p:nvPr/>
          </p:nvSpPr>
          <p:spPr>
            <a:xfrm>
              <a:off x="2369" y="2370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2" y="0"/>
                  </a:moveTo>
                  <a:cubicBezTo>
                    <a:pt x="15" y="2"/>
                    <a:pt x="16" y="5"/>
                    <a:pt x="16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2" y="12"/>
                    <a:pt x="8" y="12"/>
                    <a:pt x="4" y="12"/>
                  </a:cubicBezTo>
                  <a:cubicBezTo>
                    <a:pt x="0" y="4"/>
                    <a:pt x="9" y="4"/>
                    <a:pt x="12" y="0"/>
                  </a:cubicBezTo>
                  <a:close/>
                </a:path>
              </a:pathLst>
            </a:custGeom>
            <a:solidFill>
              <a:srgbClr val="B267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35"/>
            <p:cNvSpPr/>
            <p:nvPr/>
          </p:nvSpPr>
          <p:spPr>
            <a:xfrm>
              <a:off x="2397" y="2422"/>
              <a:ext cx="23" cy="27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0" y="16"/>
                  </a:moveTo>
                  <a:cubicBezTo>
                    <a:pt x="1" y="14"/>
                    <a:pt x="3" y="11"/>
                    <a:pt x="4" y="9"/>
                  </a:cubicBezTo>
                  <a:cubicBezTo>
                    <a:pt x="8" y="4"/>
                    <a:pt x="13" y="0"/>
                    <a:pt x="20" y="3"/>
                  </a:cubicBezTo>
                  <a:cubicBezTo>
                    <a:pt x="23" y="13"/>
                    <a:pt x="16" y="20"/>
                    <a:pt x="12" y="28"/>
                  </a:cubicBezTo>
                  <a:cubicBezTo>
                    <a:pt x="11" y="28"/>
                    <a:pt x="9" y="28"/>
                    <a:pt x="8" y="28"/>
                  </a:cubicBezTo>
                  <a:cubicBezTo>
                    <a:pt x="5" y="24"/>
                    <a:pt x="3" y="20"/>
                    <a:pt x="0" y="16"/>
                  </a:cubicBezTo>
                  <a:close/>
                </a:path>
              </a:pathLst>
            </a:custGeom>
            <a:solidFill>
              <a:srgbClr val="A864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35"/>
            <p:cNvSpPr/>
            <p:nvPr/>
          </p:nvSpPr>
          <p:spPr>
            <a:xfrm>
              <a:off x="2385" y="2370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2"/>
                  </a:moveTo>
                  <a:cubicBezTo>
                    <a:pt x="0" y="11"/>
                    <a:pt x="0" y="10"/>
                    <a:pt x="0" y="8"/>
                  </a:cubicBezTo>
                  <a:cubicBezTo>
                    <a:pt x="4" y="5"/>
                    <a:pt x="7" y="0"/>
                    <a:pt x="12" y="4"/>
                  </a:cubicBezTo>
                  <a:cubicBezTo>
                    <a:pt x="15" y="7"/>
                    <a:pt x="14" y="10"/>
                    <a:pt x="14" y="13"/>
                  </a:cubicBezTo>
                  <a:cubicBezTo>
                    <a:pt x="14" y="14"/>
                    <a:pt x="14" y="15"/>
                    <a:pt x="13" y="17"/>
                  </a:cubicBezTo>
                  <a:cubicBezTo>
                    <a:pt x="12" y="17"/>
                    <a:pt x="10" y="18"/>
                    <a:pt x="9" y="18"/>
                  </a:cubicBezTo>
                  <a:cubicBezTo>
                    <a:pt x="7" y="17"/>
                    <a:pt x="6" y="15"/>
                    <a:pt x="4" y="16"/>
                  </a:cubicBezTo>
                  <a:cubicBezTo>
                    <a:pt x="2" y="15"/>
                    <a:pt x="1" y="14"/>
                    <a:pt x="0" y="12"/>
                  </a:cubicBezTo>
                  <a:close/>
                </a:path>
              </a:pathLst>
            </a:custGeom>
            <a:solidFill>
              <a:srgbClr val="8D49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35"/>
            <p:cNvSpPr/>
            <p:nvPr/>
          </p:nvSpPr>
          <p:spPr>
            <a:xfrm>
              <a:off x="2385" y="2390"/>
              <a:ext cx="6" cy="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4" y="8"/>
                  </a:moveTo>
                  <a:cubicBezTo>
                    <a:pt x="3" y="8"/>
                    <a:pt x="2" y="8"/>
                    <a:pt x="0" y="8"/>
                  </a:cubicBezTo>
                  <a:cubicBezTo>
                    <a:pt x="0" y="4"/>
                    <a:pt x="1" y="2"/>
                    <a:pt x="4" y="0"/>
                  </a:cubicBezTo>
                  <a:cubicBezTo>
                    <a:pt x="4" y="0"/>
                    <a:pt x="6" y="1"/>
                    <a:pt x="6" y="1"/>
                  </a:cubicBezTo>
                  <a:cubicBezTo>
                    <a:pt x="6" y="2"/>
                    <a:pt x="6" y="4"/>
                    <a:pt x="6" y="5"/>
                  </a:cubicBezTo>
                  <a:cubicBezTo>
                    <a:pt x="6" y="6"/>
                    <a:pt x="5" y="7"/>
                    <a:pt x="4" y="8"/>
                  </a:cubicBezTo>
                  <a:close/>
                </a:path>
              </a:pathLst>
            </a:custGeom>
            <a:solidFill>
              <a:srgbClr val="7336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35"/>
            <p:cNvSpPr/>
            <p:nvPr/>
          </p:nvSpPr>
          <p:spPr>
            <a:xfrm>
              <a:off x="2389" y="2383"/>
              <a:ext cx="5" cy="9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0" y="3"/>
                  </a:moveTo>
                  <a:cubicBezTo>
                    <a:pt x="1" y="1"/>
                    <a:pt x="3" y="0"/>
                    <a:pt x="4" y="3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3" y="9"/>
                    <a:pt x="1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672E0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35"/>
            <p:cNvSpPr/>
            <p:nvPr/>
          </p:nvSpPr>
          <p:spPr>
            <a:xfrm>
              <a:off x="2408" y="2421"/>
              <a:ext cx="21" cy="28"/>
            </a:xfrm>
            <a:custGeom>
              <a:avLst/>
              <a:gdLst/>
              <a:ahLst/>
              <a:cxnLst/>
              <a:rect l="l" t="t" r="r" b="b"/>
              <a:pathLst>
                <a:path w="21" h="29" extrusionOk="0">
                  <a:moveTo>
                    <a:pt x="1" y="29"/>
                  </a:moveTo>
                  <a:cubicBezTo>
                    <a:pt x="0" y="20"/>
                    <a:pt x="6" y="13"/>
                    <a:pt x="9" y="5"/>
                  </a:cubicBezTo>
                  <a:cubicBezTo>
                    <a:pt x="8" y="1"/>
                    <a:pt x="10" y="0"/>
                    <a:pt x="14" y="0"/>
                  </a:cubicBezTo>
                  <a:cubicBezTo>
                    <a:pt x="21" y="6"/>
                    <a:pt x="13" y="11"/>
                    <a:pt x="13" y="17"/>
                  </a:cubicBezTo>
                  <a:cubicBezTo>
                    <a:pt x="13" y="25"/>
                    <a:pt x="7" y="26"/>
                    <a:pt x="1" y="29"/>
                  </a:cubicBezTo>
                  <a:close/>
                </a:path>
              </a:pathLst>
            </a:custGeom>
            <a:solidFill>
              <a:srgbClr val="AB67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5"/>
            <p:cNvSpPr/>
            <p:nvPr/>
          </p:nvSpPr>
          <p:spPr>
            <a:xfrm>
              <a:off x="2162" y="2329"/>
              <a:ext cx="19" cy="30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18" y="6"/>
                  </a:moveTo>
                  <a:cubicBezTo>
                    <a:pt x="14" y="13"/>
                    <a:pt x="12" y="21"/>
                    <a:pt x="13" y="30"/>
                  </a:cubicBezTo>
                  <a:cubicBezTo>
                    <a:pt x="9" y="27"/>
                    <a:pt x="5" y="27"/>
                    <a:pt x="2" y="30"/>
                  </a:cubicBezTo>
                  <a:cubicBezTo>
                    <a:pt x="0" y="20"/>
                    <a:pt x="10" y="14"/>
                    <a:pt x="9" y="5"/>
                  </a:cubicBezTo>
                  <a:cubicBezTo>
                    <a:pt x="10" y="4"/>
                    <a:pt x="12" y="2"/>
                    <a:pt x="13" y="1"/>
                  </a:cubicBezTo>
                  <a:cubicBezTo>
                    <a:pt x="17" y="0"/>
                    <a:pt x="19" y="2"/>
                    <a:pt x="18" y="6"/>
                  </a:cubicBezTo>
                  <a:close/>
                </a:path>
              </a:pathLst>
            </a:custGeom>
            <a:solidFill>
              <a:srgbClr val="3E33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5"/>
            <p:cNvSpPr/>
            <p:nvPr/>
          </p:nvSpPr>
          <p:spPr>
            <a:xfrm>
              <a:off x="2143" y="2370"/>
              <a:ext cx="16" cy="27"/>
            </a:xfrm>
            <a:custGeom>
              <a:avLst/>
              <a:gdLst/>
              <a:ahLst/>
              <a:cxnLst/>
              <a:rect l="l" t="t" r="r" b="b"/>
              <a:pathLst>
                <a:path w="16" h="27" extrusionOk="0">
                  <a:moveTo>
                    <a:pt x="0" y="27"/>
                  </a:moveTo>
                  <a:cubicBezTo>
                    <a:pt x="3" y="17"/>
                    <a:pt x="6" y="6"/>
                    <a:pt x="16" y="0"/>
                  </a:cubicBezTo>
                  <a:cubicBezTo>
                    <a:pt x="14" y="11"/>
                    <a:pt x="12" y="22"/>
                    <a:pt x="0" y="27"/>
                  </a:cubicBezTo>
                  <a:close/>
                </a:path>
              </a:pathLst>
            </a:custGeom>
            <a:solidFill>
              <a:srgbClr val="5B3D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5"/>
            <p:cNvSpPr/>
            <p:nvPr/>
          </p:nvSpPr>
          <p:spPr>
            <a:xfrm>
              <a:off x="2170" y="2271"/>
              <a:ext cx="35" cy="51"/>
            </a:xfrm>
            <a:custGeom>
              <a:avLst/>
              <a:gdLst/>
              <a:ahLst/>
              <a:cxnLst/>
              <a:rect l="l" t="t" r="r" b="b"/>
              <a:pathLst>
                <a:path w="35" h="52" extrusionOk="0">
                  <a:moveTo>
                    <a:pt x="0" y="48"/>
                  </a:moveTo>
                  <a:cubicBezTo>
                    <a:pt x="4" y="39"/>
                    <a:pt x="8" y="29"/>
                    <a:pt x="12" y="20"/>
                  </a:cubicBezTo>
                  <a:cubicBezTo>
                    <a:pt x="10" y="15"/>
                    <a:pt x="14" y="12"/>
                    <a:pt x="17" y="8"/>
                  </a:cubicBezTo>
                  <a:cubicBezTo>
                    <a:pt x="18" y="6"/>
                    <a:pt x="20" y="3"/>
                    <a:pt x="22" y="0"/>
                  </a:cubicBezTo>
                  <a:cubicBezTo>
                    <a:pt x="25" y="0"/>
                    <a:pt x="28" y="2"/>
                    <a:pt x="30" y="5"/>
                  </a:cubicBezTo>
                  <a:cubicBezTo>
                    <a:pt x="35" y="11"/>
                    <a:pt x="30" y="17"/>
                    <a:pt x="27" y="23"/>
                  </a:cubicBezTo>
                  <a:cubicBezTo>
                    <a:pt x="22" y="29"/>
                    <a:pt x="23" y="39"/>
                    <a:pt x="16" y="44"/>
                  </a:cubicBezTo>
                  <a:cubicBezTo>
                    <a:pt x="14" y="46"/>
                    <a:pt x="12" y="48"/>
                    <a:pt x="9" y="48"/>
                  </a:cubicBezTo>
                  <a:cubicBezTo>
                    <a:pt x="6" y="49"/>
                    <a:pt x="4" y="51"/>
                    <a:pt x="1" y="52"/>
                  </a:cubicBezTo>
                  <a:cubicBezTo>
                    <a:pt x="1" y="51"/>
                    <a:pt x="0" y="49"/>
                    <a:pt x="0" y="48"/>
                  </a:cubicBezTo>
                  <a:close/>
                </a:path>
              </a:pathLst>
            </a:custGeom>
            <a:solidFill>
              <a:srgbClr val="C68F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5"/>
            <p:cNvSpPr/>
            <p:nvPr/>
          </p:nvSpPr>
          <p:spPr>
            <a:xfrm>
              <a:off x="2175" y="2314"/>
              <a:ext cx="14" cy="21"/>
            </a:xfrm>
            <a:custGeom>
              <a:avLst/>
              <a:gdLst/>
              <a:ahLst/>
              <a:cxnLst/>
              <a:rect l="l" t="t" r="r" b="b"/>
              <a:pathLst>
                <a:path w="14" h="21" extrusionOk="0">
                  <a:moveTo>
                    <a:pt x="4" y="4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11" y="2"/>
                    <a:pt x="12" y="4"/>
                    <a:pt x="13" y="7"/>
                  </a:cubicBezTo>
                  <a:cubicBezTo>
                    <a:pt x="14" y="9"/>
                    <a:pt x="13" y="10"/>
                    <a:pt x="11" y="11"/>
                  </a:cubicBezTo>
                  <a:cubicBezTo>
                    <a:pt x="9" y="14"/>
                    <a:pt x="7" y="17"/>
                    <a:pt x="5" y="21"/>
                  </a:cubicBezTo>
                  <a:cubicBezTo>
                    <a:pt x="3" y="19"/>
                    <a:pt x="2" y="18"/>
                    <a:pt x="0" y="16"/>
                  </a:cubicBezTo>
                  <a:cubicBezTo>
                    <a:pt x="2" y="12"/>
                    <a:pt x="3" y="8"/>
                    <a:pt x="4" y="4"/>
                  </a:cubicBezTo>
                  <a:close/>
                </a:path>
              </a:pathLst>
            </a:custGeom>
            <a:solidFill>
              <a:srgbClr val="6F61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5"/>
            <p:cNvSpPr/>
            <p:nvPr/>
          </p:nvSpPr>
          <p:spPr>
            <a:xfrm>
              <a:off x="2302" y="2101"/>
              <a:ext cx="45" cy="57"/>
            </a:xfrm>
            <a:custGeom>
              <a:avLst/>
              <a:gdLst/>
              <a:ahLst/>
              <a:cxnLst/>
              <a:rect l="l" t="t" r="r" b="b"/>
              <a:pathLst>
                <a:path w="45" h="57" extrusionOk="0">
                  <a:moveTo>
                    <a:pt x="40" y="7"/>
                  </a:moveTo>
                  <a:cubicBezTo>
                    <a:pt x="43" y="12"/>
                    <a:pt x="45" y="17"/>
                    <a:pt x="43" y="23"/>
                  </a:cubicBezTo>
                  <a:cubicBezTo>
                    <a:pt x="41" y="26"/>
                    <a:pt x="39" y="28"/>
                    <a:pt x="37" y="30"/>
                  </a:cubicBezTo>
                  <a:cubicBezTo>
                    <a:pt x="34" y="33"/>
                    <a:pt x="30" y="35"/>
                    <a:pt x="28" y="39"/>
                  </a:cubicBezTo>
                  <a:cubicBezTo>
                    <a:pt x="25" y="44"/>
                    <a:pt x="29" y="51"/>
                    <a:pt x="24" y="55"/>
                  </a:cubicBezTo>
                  <a:cubicBezTo>
                    <a:pt x="23" y="55"/>
                    <a:pt x="22" y="56"/>
                    <a:pt x="20" y="56"/>
                  </a:cubicBezTo>
                  <a:cubicBezTo>
                    <a:pt x="19" y="57"/>
                    <a:pt x="18" y="57"/>
                    <a:pt x="17" y="55"/>
                  </a:cubicBezTo>
                  <a:cubicBezTo>
                    <a:pt x="0" y="57"/>
                    <a:pt x="5" y="45"/>
                    <a:pt x="4" y="36"/>
                  </a:cubicBezTo>
                  <a:cubicBezTo>
                    <a:pt x="6" y="35"/>
                    <a:pt x="8" y="33"/>
                    <a:pt x="10" y="31"/>
                  </a:cubicBezTo>
                  <a:cubicBezTo>
                    <a:pt x="17" y="27"/>
                    <a:pt x="19" y="21"/>
                    <a:pt x="20" y="14"/>
                  </a:cubicBezTo>
                  <a:cubicBezTo>
                    <a:pt x="20" y="10"/>
                    <a:pt x="20" y="7"/>
                    <a:pt x="23" y="4"/>
                  </a:cubicBezTo>
                  <a:cubicBezTo>
                    <a:pt x="29" y="0"/>
                    <a:pt x="34" y="7"/>
                    <a:pt x="40" y="7"/>
                  </a:cubicBezTo>
                  <a:close/>
                </a:path>
              </a:pathLst>
            </a:custGeom>
            <a:solidFill>
              <a:srgbClr val="8AB1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5"/>
            <p:cNvSpPr/>
            <p:nvPr/>
          </p:nvSpPr>
          <p:spPr>
            <a:xfrm>
              <a:off x="2318" y="2083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11" y="5"/>
                  </a:moveTo>
                  <a:cubicBezTo>
                    <a:pt x="13" y="8"/>
                    <a:pt x="15" y="10"/>
                    <a:pt x="17" y="13"/>
                  </a:cubicBezTo>
                  <a:cubicBezTo>
                    <a:pt x="17" y="14"/>
                    <a:pt x="17" y="15"/>
                    <a:pt x="17" y="17"/>
                  </a:cubicBezTo>
                  <a:cubicBezTo>
                    <a:pt x="15" y="20"/>
                    <a:pt x="12" y="19"/>
                    <a:pt x="9" y="19"/>
                  </a:cubicBezTo>
                  <a:cubicBezTo>
                    <a:pt x="7" y="19"/>
                    <a:pt x="5" y="19"/>
                    <a:pt x="4" y="17"/>
                  </a:cubicBezTo>
                  <a:cubicBezTo>
                    <a:pt x="3" y="15"/>
                    <a:pt x="1" y="12"/>
                    <a:pt x="0" y="10"/>
                  </a:cubicBezTo>
                  <a:cubicBezTo>
                    <a:pt x="0" y="0"/>
                    <a:pt x="6" y="2"/>
                    <a:pt x="11" y="5"/>
                  </a:cubicBezTo>
                  <a:close/>
                </a:path>
              </a:pathLst>
            </a:custGeom>
            <a:solidFill>
              <a:srgbClr val="87A7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5"/>
            <p:cNvSpPr/>
            <p:nvPr/>
          </p:nvSpPr>
          <p:spPr>
            <a:xfrm>
              <a:off x="2316" y="2100"/>
              <a:ext cx="12" cy="17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6" y="0"/>
                  </a:moveTo>
                  <a:cubicBezTo>
                    <a:pt x="7" y="1"/>
                    <a:pt x="8" y="1"/>
                    <a:pt x="9" y="0"/>
                  </a:cubicBezTo>
                  <a:cubicBezTo>
                    <a:pt x="12" y="1"/>
                    <a:pt x="12" y="2"/>
                    <a:pt x="10" y="4"/>
                  </a:cubicBezTo>
                  <a:cubicBezTo>
                    <a:pt x="10" y="8"/>
                    <a:pt x="10" y="12"/>
                    <a:pt x="9" y="16"/>
                  </a:cubicBezTo>
                  <a:cubicBezTo>
                    <a:pt x="6" y="17"/>
                    <a:pt x="4" y="15"/>
                    <a:pt x="3" y="12"/>
                  </a:cubicBezTo>
                  <a:cubicBezTo>
                    <a:pt x="2" y="8"/>
                    <a:pt x="0" y="3"/>
                    <a:pt x="6" y="0"/>
                  </a:cubicBezTo>
                  <a:close/>
                </a:path>
              </a:pathLst>
            </a:custGeom>
            <a:solidFill>
              <a:srgbClr val="3E58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7" name="Google Shape;2567;p35"/>
          <p:cNvGrpSpPr/>
          <p:nvPr/>
        </p:nvGrpSpPr>
        <p:grpSpPr>
          <a:xfrm>
            <a:off x="1722438" y="3255963"/>
            <a:ext cx="2122487" cy="781050"/>
            <a:chOff x="1085" y="2051"/>
            <a:chExt cx="1337" cy="492"/>
          </a:xfrm>
        </p:grpSpPr>
        <p:sp>
          <p:nvSpPr>
            <p:cNvPr id="2568" name="Google Shape;2568;p35"/>
            <p:cNvSpPr/>
            <p:nvPr/>
          </p:nvSpPr>
          <p:spPr>
            <a:xfrm>
              <a:off x="2312" y="2112"/>
              <a:ext cx="13" cy="20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7" y="0"/>
                  </a:moveTo>
                  <a:cubicBezTo>
                    <a:pt x="9" y="2"/>
                    <a:pt x="11" y="3"/>
                    <a:pt x="13" y="4"/>
                  </a:cubicBezTo>
                  <a:cubicBezTo>
                    <a:pt x="12" y="12"/>
                    <a:pt x="8" y="18"/>
                    <a:pt x="0" y="20"/>
                  </a:cubicBezTo>
                  <a:cubicBezTo>
                    <a:pt x="5" y="15"/>
                    <a:pt x="7" y="8"/>
                    <a:pt x="7" y="0"/>
                  </a:cubicBezTo>
                  <a:close/>
                </a:path>
              </a:pathLst>
            </a:custGeom>
            <a:solidFill>
              <a:srgbClr val="545C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5"/>
            <p:cNvSpPr/>
            <p:nvPr/>
          </p:nvSpPr>
          <p:spPr>
            <a:xfrm>
              <a:off x="2220" y="2148"/>
              <a:ext cx="66" cy="90"/>
            </a:xfrm>
            <a:custGeom>
              <a:avLst/>
              <a:gdLst/>
              <a:ahLst/>
              <a:cxnLst/>
              <a:rect l="l" t="t" r="r" b="b"/>
              <a:pathLst>
                <a:path w="67" h="91" extrusionOk="0">
                  <a:moveTo>
                    <a:pt x="46" y="1"/>
                  </a:moveTo>
                  <a:cubicBezTo>
                    <a:pt x="48" y="12"/>
                    <a:pt x="52" y="21"/>
                    <a:pt x="58" y="30"/>
                  </a:cubicBezTo>
                  <a:cubicBezTo>
                    <a:pt x="65" y="33"/>
                    <a:pt x="67" y="37"/>
                    <a:pt x="64" y="44"/>
                  </a:cubicBezTo>
                  <a:cubicBezTo>
                    <a:pt x="60" y="48"/>
                    <a:pt x="55" y="48"/>
                    <a:pt x="51" y="48"/>
                  </a:cubicBezTo>
                  <a:cubicBezTo>
                    <a:pt x="49" y="47"/>
                    <a:pt x="47" y="47"/>
                    <a:pt x="45" y="46"/>
                  </a:cubicBezTo>
                  <a:cubicBezTo>
                    <a:pt x="42" y="45"/>
                    <a:pt x="39" y="41"/>
                    <a:pt x="35" y="45"/>
                  </a:cubicBezTo>
                  <a:cubicBezTo>
                    <a:pt x="33" y="50"/>
                    <a:pt x="32" y="55"/>
                    <a:pt x="31" y="60"/>
                  </a:cubicBezTo>
                  <a:cubicBezTo>
                    <a:pt x="30" y="64"/>
                    <a:pt x="28" y="69"/>
                    <a:pt x="26" y="73"/>
                  </a:cubicBezTo>
                  <a:cubicBezTo>
                    <a:pt x="22" y="76"/>
                    <a:pt x="21" y="81"/>
                    <a:pt x="19" y="86"/>
                  </a:cubicBezTo>
                  <a:cubicBezTo>
                    <a:pt x="15" y="89"/>
                    <a:pt x="11" y="91"/>
                    <a:pt x="5" y="90"/>
                  </a:cubicBezTo>
                  <a:cubicBezTo>
                    <a:pt x="1" y="88"/>
                    <a:pt x="0" y="84"/>
                    <a:pt x="3" y="80"/>
                  </a:cubicBezTo>
                  <a:cubicBezTo>
                    <a:pt x="19" y="55"/>
                    <a:pt x="31" y="29"/>
                    <a:pt x="39" y="0"/>
                  </a:cubicBezTo>
                  <a:cubicBezTo>
                    <a:pt x="41" y="1"/>
                    <a:pt x="43" y="1"/>
                    <a:pt x="46" y="1"/>
                  </a:cubicBezTo>
                  <a:close/>
                </a:path>
              </a:pathLst>
            </a:custGeom>
            <a:solidFill>
              <a:srgbClr val="3426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5"/>
            <p:cNvSpPr/>
            <p:nvPr/>
          </p:nvSpPr>
          <p:spPr>
            <a:xfrm>
              <a:off x="2212" y="2227"/>
              <a:ext cx="20" cy="3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11" y="0"/>
                  </a:moveTo>
                  <a:cubicBezTo>
                    <a:pt x="11" y="3"/>
                    <a:pt x="11" y="7"/>
                    <a:pt x="15" y="8"/>
                  </a:cubicBezTo>
                  <a:cubicBezTo>
                    <a:pt x="20" y="18"/>
                    <a:pt x="17" y="25"/>
                    <a:pt x="8" y="30"/>
                  </a:cubicBezTo>
                  <a:cubicBezTo>
                    <a:pt x="5" y="30"/>
                    <a:pt x="2" y="29"/>
                    <a:pt x="3" y="24"/>
                  </a:cubicBezTo>
                  <a:cubicBezTo>
                    <a:pt x="2" y="22"/>
                    <a:pt x="1" y="19"/>
                    <a:pt x="0" y="16"/>
                  </a:cubicBezTo>
                  <a:cubicBezTo>
                    <a:pt x="10" y="15"/>
                    <a:pt x="7" y="7"/>
                    <a:pt x="7" y="1"/>
                  </a:cubicBezTo>
                  <a:cubicBezTo>
                    <a:pt x="8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7561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5"/>
            <p:cNvSpPr/>
            <p:nvPr/>
          </p:nvSpPr>
          <p:spPr>
            <a:xfrm>
              <a:off x="2288" y="2156"/>
              <a:ext cx="19" cy="29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6" y="0"/>
                  </a:moveTo>
                  <a:cubicBezTo>
                    <a:pt x="16" y="3"/>
                    <a:pt x="18" y="10"/>
                    <a:pt x="19" y="19"/>
                  </a:cubicBezTo>
                  <a:cubicBezTo>
                    <a:pt x="18" y="24"/>
                    <a:pt x="17" y="29"/>
                    <a:pt x="11" y="29"/>
                  </a:cubicBezTo>
                  <a:cubicBezTo>
                    <a:pt x="5" y="27"/>
                    <a:pt x="2" y="22"/>
                    <a:pt x="0" y="17"/>
                  </a:cubicBezTo>
                  <a:cubicBezTo>
                    <a:pt x="0" y="12"/>
                    <a:pt x="3" y="8"/>
                    <a:pt x="6" y="5"/>
                  </a:cubicBezTo>
                  <a:cubicBezTo>
                    <a:pt x="6" y="3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AA70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5"/>
            <p:cNvSpPr/>
            <p:nvPr/>
          </p:nvSpPr>
          <p:spPr>
            <a:xfrm>
              <a:off x="2277" y="2170"/>
              <a:ext cx="21" cy="24"/>
            </a:xfrm>
            <a:custGeom>
              <a:avLst/>
              <a:gdLst/>
              <a:ahLst/>
              <a:cxnLst/>
              <a:rect l="l" t="t" r="r" b="b"/>
              <a:pathLst>
                <a:path w="21" h="24" extrusionOk="0">
                  <a:moveTo>
                    <a:pt x="13" y="2"/>
                  </a:moveTo>
                  <a:cubicBezTo>
                    <a:pt x="16" y="6"/>
                    <a:pt x="18" y="10"/>
                    <a:pt x="21" y="14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17" y="21"/>
                    <a:pt x="12" y="24"/>
                    <a:pt x="7" y="24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3" y="17"/>
                    <a:pt x="2" y="12"/>
                    <a:pt x="0" y="8"/>
                  </a:cubicBezTo>
                  <a:cubicBezTo>
                    <a:pt x="2" y="6"/>
                    <a:pt x="3" y="4"/>
                    <a:pt x="5" y="2"/>
                  </a:cubicBezTo>
                  <a:cubicBezTo>
                    <a:pt x="8" y="5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BB7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5"/>
            <p:cNvSpPr/>
            <p:nvPr/>
          </p:nvSpPr>
          <p:spPr>
            <a:xfrm>
              <a:off x="2282" y="2160"/>
              <a:ext cx="12" cy="26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8" y="12"/>
                  </a:moveTo>
                  <a:cubicBezTo>
                    <a:pt x="5" y="9"/>
                    <a:pt x="3" y="26"/>
                    <a:pt x="0" y="12"/>
                  </a:cubicBezTo>
                  <a:cubicBezTo>
                    <a:pt x="3" y="8"/>
                    <a:pt x="4" y="0"/>
                    <a:pt x="12" y="1"/>
                  </a:cubicBezTo>
                  <a:cubicBezTo>
                    <a:pt x="10" y="4"/>
                    <a:pt x="9" y="8"/>
                    <a:pt x="8" y="12"/>
                  </a:cubicBezTo>
                  <a:close/>
                </a:path>
              </a:pathLst>
            </a:custGeom>
            <a:solidFill>
              <a:srgbClr val="9148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5"/>
            <p:cNvSpPr/>
            <p:nvPr/>
          </p:nvSpPr>
          <p:spPr>
            <a:xfrm>
              <a:off x="2294" y="2175"/>
              <a:ext cx="24" cy="19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23" y="1"/>
                  </a:moveTo>
                  <a:cubicBezTo>
                    <a:pt x="23" y="2"/>
                    <a:pt x="24" y="3"/>
                    <a:pt x="24" y="4"/>
                  </a:cubicBezTo>
                  <a:cubicBezTo>
                    <a:pt x="20" y="10"/>
                    <a:pt x="17" y="17"/>
                    <a:pt x="10" y="19"/>
                  </a:cubicBezTo>
                  <a:cubicBezTo>
                    <a:pt x="4" y="18"/>
                    <a:pt x="0" y="1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" y="6"/>
                    <a:pt x="10" y="3"/>
                    <a:pt x="13" y="0"/>
                  </a:cubicBezTo>
                  <a:cubicBezTo>
                    <a:pt x="16" y="1"/>
                    <a:pt x="19" y="1"/>
                    <a:pt x="23" y="1"/>
                  </a:cubicBezTo>
                  <a:close/>
                </a:path>
              </a:pathLst>
            </a:custGeom>
            <a:solidFill>
              <a:srgbClr val="B988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5"/>
            <p:cNvSpPr/>
            <p:nvPr/>
          </p:nvSpPr>
          <p:spPr>
            <a:xfrm>
              <a:off x="2201" y="2251"/>
              <a:ext cx="23" cy="35"/>
            </a:xfrm>
            <a:custGeom>
              <a:avLst/>
              <a:gdLst/>
              <a:ahLst/>
              <a:cxnLst/>
              <a:rect l="l" t="t" r="r" b="b"/>
              <a:pathLst>
                <a:path w="23" h="35" extrusionOk="0">
                  <a:moveTo>
                    <a:pt x="14" y="0"/>
                  </a:moveTo>
                  <a:cubicBezTo>
                    <a:pt x="15" y="2"/>
                    <a:pt x="17" y="3"/>
                    <a:pt x="18" y="4"/>
                  </a:cubicBezTo>
                  <a:cubicBezTo>
                    <a:pt x="23" y="10"/>
                    <a:pt x="19" y="15"/>
                    <a:pt x="16" y="20"/>
                  </a:cubicBezTo>
                  <a:cubicBezTo>
                    <a:pt x="10" y="22"/>
                    <a:pt x="12" y="35"/>
                    <a:pt x="1" y="32"/>
                  </a:cubicBezTo>
                  <a:cubicBezTo>
                    <a:pt x="0" y="29"/>
                    <a:pt x="0" y="26"/>
                    <a:pt x="2" y="23"/>
                  </a:cubicBezTo>
                  <a:cubicBezTo>
                    <a:pt x="4" y="15"/>
                    <a:pt x="8" y="7"/>
                    <a:pt x="14" y="0"/>
                  </a:cubicBezTo>
                  <a:close/>
                </a:path>
              </a:pathLst>
            </a:custGeom>
            <a:solidFill>
              <a:srgbClr val="382A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5"/>
            <p:cNvSpPr/>
            <p:nvPr/>
          </p:nvSpPr>
          <p:spPr>
            <a:xfrm>
              <a:off x="2194" y="2274"/>
              <a:ext cx="10" cy="25"/>
            </a:xfrm>
            <a:custGeom>
              <a:avLst/>
              <a:gdLst/>
              <a:ahLst/>
              <a:cxnLst/>
              <a:rect l="l" t="t" r="r" b="b"/>
              <a:pathLst>
                <a:path w="10" h="25" extrusionOk="0">
                  <a:moveTo>
                    <a:pt x="9" y="0"/>
                  </a:moveTo>
                  <a:cubicBezTo>
                    <a:pt x="9" y="4"/>
                    <a:pt x="9" y="7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9" y="18"/>
                    <a:pt x="9" y="20"/>
                  </a:cubicBezTo>
                  <a:cubicBezTo>
                    <a:pt x="6" y="22"/>
                    <a:pt x="4" y="24"/>
                    <a:pt x="1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4"/>
                    <a:pt x="4" y="8"/>
                    <a:pt x="6" y="2"/>
                  </a:cubicBezTo>
                  <a:cubicBezTo>
                    <a:pt x="7" y="1"/>
                    <a:pt x="8" y="1"/>
                    <a:pt x="9" y="0"/>
                  </a:cubicBezTo>
                  <a:close/>
                </a:path>
              </a:pathLst>
            </a:custGeom>
            <a:solidFill>
              <a:srgbClr val="5339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5"/>
            <p:cNvSpPr/>
            <p:nvPr/>
          </p:nvSpPr>
          <p:spPr>
            <a:xfrm>
              <a:off x="2175" y="227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13" y="5"/>
                    <a:pt x="10" y="9"/>
                    <a:pt x="7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5" y="3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452E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5"/>
            <p:cNvSpPr/>
            <p:nvPr/>
          </p:nvSpPr>
          <p:spPr>
            <a:xfrm>
              <a:off x="2348" y="2220"/>
              <a:ext cx="39" cy="52"/>
            </a:xfrm>
            <a:custGeom>
              <a:avLst/>
              <a:gdLst/>
              <a:ahLst/>
              <a:cxnLst/>
              <a:rect l="l" t="t" r="r" b="b"/>
              <a:pathLst>
                <a:path w="40" h="52" extrusionOk="0">
                  <a:moveTo>
                    <a:pt x="17" y="52"/>
                  </a:moveTo>
                  <a:cubicBezTo>
                    <a:pt x="9" y="39"/>
                    <a:pt x="0" y="26"/>
                    <a:pt x="7" y="10"/>
                  </a:cubicBezTo>
                  <a:cubicBezTo>
                    <a:pt x="5" y="0"/>
                    <a:pt x="14" y="2"/>
                    <a:pt x="18" y="0"/>
                  </a:cubicBezTo>
                  <a:cubicBezTo>
                    <a:pt x="24" y="3"/>
                    <a:pt x="31" y="0"/>
                    <a:pt x="37" y="2"/>
                  </a:cubicBezTo>
                  <a:cubicBezTo>
                    <a:pt x="39" y="3"/>
                    <a:pt x="40" y="4"/>
                    <a:pt x="40" y="6"/>
                  </a:cubicBezTo>
                  <a:cubicBezTo>
                    <a:pt x="37" y="12"/>
                    <a:pt x="30" y="15"/>
                    <a:pt x="28" y="21"/>
                  </a:cubicBezTo>
                  <a:cubicBezTo>
                    <a:pt x="26" y="26"/>
                    <a:pt x="25" y="31"/>
                    <a:pt x="30" y="35"/>
                  </a:cubicBezTo>
                  <a:cubicBezTo>
                    <a:pt x="31" y="38"/>
                    <a:pt x="32" y="40"/>
                    <a:pt x="34" y="43"/>
                  </a:cubicBezTo>
                  <a:cubicBezTo>
                    <a:pt x="36" y="44"/>
                    <a:pt x="36" y="46"/>
                    <a:pt x="33" y="47"/>
                  </a:cubicBezTo>
                  <a:cubicBezTo>
                    <a:pt x="28" y="49"/>
                    <a:pt x="22" y="50"/>
                    <a:pt x="17" y="52"/>
                  </a:cubicBezTo>
                  <a:close/>
                </a:path>
              </a:pathLst>
            </a:custGeom>
            <a:solidFill>
              <a:srgbClr val="87B3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5"/>
            <p:cNvSpPr/>
            <p:nvPr/>
          </p:nvSpPr>
          <p:spPr>
            <a:xfrm>
              <a:off x="2366" y="2132"/>
              <a:ext cx="32" cy="64"/>
            </a:xfrm>
            <a:custGeom>
              <a:avLst/>
              <a:gdLst/>
              <a:ahLst/>
              <a:cxnLst/>
              <a:rect l="l" t="t" r="r" b="b"/>
              <a:pathLst>
                <a:path w="33" h="65" extrusionOk="0">
                  <a:moveTo>
                    <a:pt x="20" y="4"/>
                  </a:moveTo>
                  <a:cubicBezTo>
                    <a:pt x="20" y="3"/>
                    <a:pt x="20" y="1"/>
                    <a:pt x="20" y="0"/>
                  </a:cubicBezTo>
                  <a:cubicBezTo>
                    <a:pt x="24" y="2"/>
                    <a:pt x="27" y="4"/>
                    <a:pt x="28" y="8"/>
                  </a:cubicBezTo>
                  <a:cubicBezTo>
                    <a:pt x="26" y="12"/>
                    <a:pt x="27" y="16"/>
                    <a:pt x="29" y="20"/>
                  </a:cubicBezTo>
                  <a:cubicBezTo>
                    <a:pt x="33" y="30"/>
                    <a:pt x="30" y="39"/>
                    <a:pt x="28" y="48"/>
                  </a:cubicBezTo>
                  <a:cubicBezTo>
                    <a:pt x="23" y="58"/>
                    <a:pt x="16" y="65"/>
                    <a:pt x="4" y="64"/>
                  </a:cubicBezTo>
                  <a:cubicBezTo>
                    <a:pt x="3" y="63"/>
                    <a:pt x="2" y="61"/>
                    <a:pt x="1" y="60"/>
                  </a:cubicBezTo>
                  <a:cubicBezTo>
                    <a:pt x="0" y="58"/>
                    <a:pt x="0" y="56"/>
                    <a:pt x="0" y="54"/>
                  </a:cubicBezTo>
                  <a:cubicBezTo>
                    <a:pt x="1" y="46"/>
                    <a:pt x="7" y="42"/>
                    <a:pt x="11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20" y="27"/>
                    <a:pt x="12" y="14"/>
                    <a:pt x="20" y="4"/>
                  </a:cubicBezTo>
                  <a:close/>
                </a:path>
              </a:pathLst>
            </a:custGeom>
            <a:solidFill>
              <a:srgbClr val="8BB0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5"/>
            <p:cNvSpPr/>
            <p:nvPr/>
          </p:nvSpPr>
          <p:spPr>
            <a:xfrm>
              <a:off x="2314" y="2192"/>
              <a:ext cx="32" cy="47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32" y="44"/>
                  </a:moveTo>
                  <a:cubicBezTo>
                    <a:pt x="31" y="44"/>
                    <a:pt x="30" y="44"/>
                    <a:pt x="28" y="44"/>
                  </a:cubicBezTo>
                  <a:cubicBezTo>
                    <a:pt x="23" y="48"/>
                    <a:pt x="19" y="46"/>
                    <a:pt x="16" y="43"/>
                  </a:cubicBezTo>
                  <a:cubicBezTo>
                    <a:pt x="14" y="40"/>
                    <a:pt x="13" y="38"/>
                    <a:pt x="12" y="35"/>
                  </a:cubicBezTo>
                  <a:cubicBezTo>
                    <a:pt x="10" y="31"/>
                    <a:pt x="8" y="28"/>
                    <a:pt x="6" y="24"/>
                  </a:cubicBezTo>
                  <a:cubicBezTo>
                    <a:pt x="5" y="21"/>
                    <a:pt x="4" y="19"/>
                    <a:pt x="4" y="16"/>
                  </a:cubicBezTo>
                  <a:cubicBezTo>
                    <a:pt x="3" y="10"/>
                    <a:pt x="0" y="4"/>
                    <a:pt x="8" y="0"/>
                  </a:cubicBezTo>
                  <a:cubicBezTo>
                    <a:pt x="19" y="13"/>
                    <a:pt x="23" y="30"/>
                    <a:pt x="32" y="44"/>
                  </a:cubicBezTo>
                  <a:close/>
                </a:path>
              </a:pathLst>
            </a:custGeom>
            <a:solidFill>
              <a:srgbClr val="4634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5"/>
            <p:cNvSpPr/>
            <p:nvPr/>
          </p:nvSpPr>
          <p:spPr>
            <a:xfrm>
              <a:off x="2326" y="2124"/>
              <a:ext cx="31" cy="44"/>
            </a:xfrm>
            <a:custGeom>
              <a:avLst/>
              <a:gdLst/>
              <a:ahLst/>
              <a:cxnLst/>
              <a:rect l="l" t="t" r="r" b="b"/>
              <a:pathLst>
                <a:path w="31" h="44" extrusionOk="0">
                  <a:moveTo>
                    <a:pt x="28" y="24"/>
                  </a:moveTo>
                  <a:cubicBezTo>
                    <a:pt x="28" y="26"/>
                    <a:pt x="28" y="27"/>
                    <a:pt x="28" y="28"/>
                  </a:cubicBezTo>
                  <a:cubicBezTo>
                    <a:pt x="31" y="44"/>
                    <a:pt x="20" y="37"/>
                    <a:pt x="13" y="37"/>
                  </a:cubicBezTo>
                  <a:cubicBezTo>
                    <a:pt x="11" y="35"/>
                    <a:pt x="9" y="33"/>
                    <a:pt x="8" y="32"/>
                  </a:cubicBezTo>
                  <a:cubicBezTo>
                    <a:pt x="4" y="27"/>
                    <a:pt x="0" y="23"/>
                    <a:pt x="2" y="17"/>
                  </a:cubicBezTo>
                  <a:cubicBezTo>
                    <a:pt x="5" y="13"/>
                    <a:pt x="10" y="10"/>
                    <a:pt x="12" y="5"/>
                  </a:cubicBezTo>
                  <a:cubicBezTo>
                    <a:pt x="13" y="1"/>
                    <a:pt x="16" y="0"/>
                    <a:pt x="19" y="0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7" y="10"/>
                    <a:pt x="17" y="15"/>
                    <a:pt x="23" y="19"/>
                  </a:cubicBezTo>
                  <a:cubicBezTo>
                    <a:pt x="25" y="21"/>
                    <a:pt x="26" y="23"/>
                    <a:pt x="28" y="24"/>
                  </a:cubicBezTo>
                  <a:close/>
                </a:path>
              </a:pathLst>
            </a:custGeom>
            <a:solidFill>
              <a:srgbClr val="92B0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5"/>
            <p:cNvSpPr/>
            <p:nvPr/>
          </p:nvSpPr>
          <p:spPr>
            <a:xfrm>
              <a:off x="2300" y="2179"/>
              <a:ext cx="22" cy="36"/>
            </a:xfrm>
            <a:custGeom>
              <a:avLst/>
              <a:gdLst/>
              <a:ahLst/>
              <a:cxnLst/>
              <a:rect l="l" t="t" r="r" b="b"/>
              <a:pathLst>
                <a:path w="22" h="37" extrusionOk="0">
                  <a:moveTo>
                    <a:pt x="22" y="13"/>
                  </a:moveTo>
                  <a:cubicBezTo>
                    <a:pt x="18" y="18"/>
                    <a:pt x="22" y="24"/>
                    <a:pt x="21" y="30"/>
                  </a:cubicBezTo>
                  <a:cubicBezTo>
                    <a:pt x="17" y="34"/>
                    <a:pt x="13" y="37"/>
                    <a:pt x="6" y="34"/>
                  </a:cubicBezTo>
                  <a:cubicBezTo>
                    <a:pt x="0" y="27"/>
                    <a:pt x="4" y="20"/>
                    <a:pt x="7" y="13"/>
                  </a:cubicBezTo>
                  <a:cubicBezTo>
                    <a:pt x="6" y="5"/>
                    <a:pt x="10" y="1"/>
                    <a:pt x="18" y="0"/>
                  </a:cubicBezTo>
                  <a:cubicBezTo>
                    <a:pt x="19" y="2"/>
                    <a:pt x="21" y="3"/>
                    <a:pt x="22" y="5"/>
                  </a:cubicBezTo>
                  <a:cubicBezTo>
                    <a:pt x="22" y="8"/>
                    <a:pt x="22" y="10"/>
                    <a:pt x="22" y="13"/>
                  </a:cubicBezTo>
                  <a:close/>
                </a:path>
              </a:pathLst>
            </a:custGeom>
            <a:solidFill>
              <a:srgbClr val="7547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5"/>
            <p:cNvSpPr/>
            <p:nvPr/>
          </p:nvSpPr>
          <p:spPr>
            <a:xfrm>
              <a:off x="2346" y="2189"/>
              <a:ext cx="23" cy="16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23" y="3"/>
                  </a:moveTo>
                  <a:cubicBezTo>
                    <a:pt x="24" y="4"/>
                    <a:pt x="24" y="6"/>
                    <a:pt x="24" y="7"/>
                  </a:cubicBezTo>
                  <a:cubicBezTo>
                    <a:pt x="15" y="13"/>
                    <a:pt x="7" y="17"/>
                    <a:pt x="0" y="4"/>
                  </a:cubicBezTo>
                  <a:cubicBezTo>
                    <a:pt x="4" y="4"/>
                    <a:pt x="8" y="3"/>
                    <a:pt x="12" y="3"/>
                  </a:cubicBezTo>
                  <a:cubicBezTo>
                    <a:pt x="14" y="1"/>
                    <a:pt x="16" y="0"/>
                    <a:pt x="19" y="0"/>
                  </a:cubicBezTo>
                  <a:cubicBezTo>
                    <a:pt x="21" y="1"/>
                    <a:pt x="22" y="2"/>
                    <a:pt x="23" y="3"/>
                  </a:cubicBezTo>
                  <a:close/>
                </a:path>
              </a:pathLst>
            </a:custGeom>
            <a:solidFill>
              <a:srgbClr val="2423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5"/>
            <p:cNvSpPr/>
            <p:nvPr/>
          </p:nvSpPr>
          <p:spPr>
            <a:xfrm>
              <a:off x="2392" y="2152"/>
              <a:ext cx="13" cy="28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1" y="28"/>
                  </a:moveTo>
                  <a:cubicBezTo>
                    <a:pt x="1" y="19"/>
                    <a:pt x="1" y="10"/>
                    <a:pt x="2" y="0"/>
                  </a:cubicBezTo>
                  <a:cubicBezTo>
                    <a:pt x="5" y="3"/>
                    <a:pt x="9" y="5"/>
                    <a:pt x="13" y="8"/>
                  </a:cubicBezTo>
                  <a:cubicBezTo>
                    <a:pt x="0" y="10"/>
                    <a:pt x="10" y="24"/>
                    <a:pt x="1" y="28"/>
                  </a:cubicBezTo>
                  <a:close/>
                </a:path>
              </a:pathLst>
            </a:custGeom>
            <a:solidFill>
              <a:srgbClr val="3B48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5"/>
            <p:cNvSpPr/>
            <p:nvPr/>
          </p:nvSpPr>
          <p:spPr>
            <a:xfrm>
              <a:off x="2383" y="2220"/>
              <a:ext cx="18" cy="19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2" y="7"/>
                  </a:moveTo>
                  <a:cubicBezTo>
                    <a:pt x="2" y="6"/>
                    <a:pt x="2" y="5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9" y="1"/>
                    <a:pt x="15" y="5"/>
                    <a:pt x="18" y="12"/>
                  </a:cubicBezTo>
                  <a:cubicBezTo>
                    <a:pt x="13" y="19"/>
                    <a:pt x="7" y="10"/>
                    <a:pt x="2" y="12"/>
                  </a:cubicBezTo>
                  <a:cubicBezTo>
                    <a:pt x="0" y="11"/>
                    <a:pt x="0" y="9"/>
                    <a:pt x="2" y="7"/>
                  </a:cubicBezTo>
                  <a:close/>
                </a:path>
              </a:pathLst>
            </a:custGeom>
            <a:solidFill>
              <a:srgbClr val="4643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5"/>
            <p:cNvSpPr/>
            <p:nvPr/>
          </p:nvSpPr>
          <p:spPr>
            <a:xfrm>
              <a:off x="2321" y="2134"/>
              <a:ext cx="13" cy="22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9" y="6"/>
                  </a:moveTo>
                  <a:cubicBezTo>
                    <a:pt x="10" y="11"/>
                    <a:pt x="12" y="16"/>
                    <a:pt x="13" y="22"/>
                  </a:cubicBezTo>
                  <a:cubicBezTo>
                    <a:pt x="10" y="22"/>
                    <a:pt x="7" y="22"/>
                    <a:pt x="5" y="22"/>
                  </a:cubicBezTo>
                  <a:cubicBezTo>
                    <a:pt x="3" y="15"/>
                    <a:pt x="0" y="9"/>
                    <a:pt x="5" y="3"/>
                  </a:cubicBezTo>
                  <a:cubicBezTo>
                    <a:pt x="9" y="0"/>
                    <a:pt x="10" y="3"/>
                    <a:pt x="9" y="6"/>
                  </a:cubicBezTo>
                  <a:close/>
                </a:path>
              </a:pathLst>
            </a:custGeom>
            <a:solidFill>
              <a:srgbClr val="5A6E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5"/>
            <p:cNvSpPr/>
            <p:nvPr/>
          </p:nvSpPr>
          <p:spPr>
            <a:xfrm>
              <a:off x="2338" y="2152"/>
              <a:ext cx="23" cy="14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1" y="9"/>
                  </a:moveTo>
                  <a:cubicBezTo>
                    <a:pt x="6" y="6"/>
                    <a:pt x="17" y="13"/>
                    <a:pt x="16" y="0"/>
                  </a:cubicBezTo>
                  <a:cubicBezTo>
                    <a:pt x="20" y="2"/>
                    <a:pt x="23" y="4"/>
                    <a:pt x="23" y="8"/>
                  </a:cubicBezTo>
                  <a:cubicBezTo>
                    <a:pt x="23" y="14"/>
                    <a:pt x="17" y="12"/>
                    <a:pt x="14" y="12"/>
                  </a:cubicBezTo>
                  <a:cubicBezTo>
                    <a:pt x="9" y="12"/>
                    <a:pt x="5" y="12"/>
                    <a:pt x="0" y="11"/>
                  </a:cubicBezTo>
                  <a:cubicBezTo>
                    <a:pt x="1" y="11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5A5C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5"/>
            <p:cNvSpPr/>
            <p:nvPr/>
          </p:nvSpPr>
          <p:spPr>
            <a:xfrm>
              <a:off x="2364" y="2238"/>
              <a:ext cx="13" cy="17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4" y="17"/>
                  </a:moveTo>
                  <a:cubicBezTo>
                    <a:pt x="0" y="14"/>
                    <a:pt x="7" y="7"/>
                    <a:pt x="11" y="1"/>
                  </a:cubicBezTo>
                  <a:cubicBezTo>
                    <a:pt x="12" y="0"/>
                    <a:pt x="14" y="0"/>
                    <a:pt x="14" y="1"/>
                  </a:cubicBezTo>
                  <a:cubicBezTo>
                    <a:pt x="14" y="7"/>
                    <a:pt x="14" y="12"/>
                    <a:pt x="14" y="17"/>
                  </a:cubicBezTo>
                  <a:close/>
                </a:path>
              </a:pathLst>
            </a:custGeom>
            <a:solidFill>
              <a:srgbClr val="6B7E8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5"/>
            <p:cNvSpPr/>
            <p:nvPr/>
          </p:nvSpPr>
          <p:spPr>
            <a:xfrm>
              <a:off x="2380" y="2263"/>
              <a:ext cx="22" cy="8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4"/>
                  </a:moveTo>
                  <a:cubicBezTo>
                    <a:pt x="1" y="3"/>
                    <a:pt x="1" y="1"/>
                    <a:pt x="1" y="0"/>
                  </a:cubicBezTo>
                  <a:cubicBezTo>
                    <a:pt x="8" y="0"/>
                    <a:pt x="15" y="0"/>
                    <a:pt x="22" y="0"/>
                  </a:cubicBezTo>
                  <a:cubicBezTo>
                    <a:pt x="16" y="8"/>
                    <a:pt x="8" y="4"/>
                    <a:pt x="0" y="4"/>
                  </a:cubicBezTo>
                  <a:close/>
                </a:path>
              </a:pathLst>
            </a:custGeom>
            <a:solidFill>
              <a:srgbClr val="3642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5"/>
            <p:cNvSpPr/>
            <p:nvPr/>
          </p:nvSpPr>
          <p:spPr>
            <a:xfrm>
              <a:off x="2374" y="2227"/>
              <a:ext cx="11" cy="12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3" y="12"/>
                  </a:moveTo>
                  <a:cubicBezTo>
                    <a:pt x="2" y="12"/>
                    <a:pt x="1" y="12"/>
                    <a:pt x="0" y="12"/>
                  </a:cubicBezTo>
                  <a:cubicBezTo>
                    <a:pt x="2" y="6"/>
                    <a:pt x="6" y="3"/>
                    <a:pt x="11" y="0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9" y="8"/>
                    <a:pt x="6" y="10"/>
                    <a:pt x="3" y="12"/>
                  </a:cubicBezTo>
                  <a:close/>
                </a:path>
              </a:pathLst>
            </a:custGeom>
            <a:solidFill>
              <a:srgbClr val="4B5E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5"/>
            <p:cNvSpPr/>
            <p:nvPr/>
          </p:nvSpPr>
          <p:spPr>
            <a:xfrm>
              <a:off x="2366" y="2217"/>
              <a:ext cx="19" cy="1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0" y="3"/>
                  </a:moveTo>
                  <a:cubicBezTo>
                    <a:pt x="20" y="4"/>
                    <a:pt x="20" y="5"/>
                    <a:pt x="20" y="6"/>
                  </a:cubicBezTo>
                  <a:cubicBezTo>
                    <a:pt x="13" y="4"/>
                    <a:pt x="6" y="10"/>
                    <a:pt x="0" y="3"/>
                  </a:cubicBezTo>
                  <a:cubicBezTo>
                    <a:pt x="7" y="2"/>
                    <a:pt x="13" y="0"/>
                    <a:pt x="20" y="3"/>
                  </a:cubicBezTo>
                  <a:close/>
                </a:path>
              </a:pathLst>
            </a:custGeom>
            <a:solidFill>
              <a:srgbClr val="363E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5"/>
            <p:cNvSpPr/>
            <p:nvPr/>
          </p:nvSpPr>
          <p:spPr>
            <a:xfrm>
              <a:off x="2370" y="2116"/>
              <a:ext cx="17" cy="15"/>
            </a:xfrm>
            <a:custGeom>
              <a:avLst/>
              <a:gdLst/>
              <a:ahLst/>
              <a:cxnLst/>
              <a:rect l="l" t="t" r="r" b="b"/>
              <a:pathLst>
                <a:path w="17" h="15" extrusionOk="0">
                  <a:moveTo>
                    <a:pt x="14" y="13"/>
                  </a:moveTo>
                  <a:cubicBezTo>
                    <a:pt x="4" y="15"/>
                    <a:pt x="3" y="7"/>
                    <a:pt x="0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2" y="4"/>
                    <a:pt x="17" y="8"/>
                    <a:pt x="14" y="13"/>
                  </a:cubicBezTo>
                  <a:close/>
                </a:path>
              </a:pathLst>
            </a:custGeom>
            <a:solidFill>
              <a:srgbClr val="696C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5"/>
            <p:cNvSpPr/>
            <p:nvPr/>
          </p:nvSpPr>
          <p:spPr>
            <a:xfrm>
              <a:off x="2239" y="2368"/>
              <a:ext cx="20" cy="12"/>
            </a:xfrm>
            <a:custGeom>
              <a:avLst/>
              <a:gdLst/>
              <a:ahLst/>
              <a:cxnLst/>
              <a:rect l="l" t="t" r="r" b="b"/>
              <a:pathLst>
                <a:path w="21" h="12" extrusionOk="0">
                  <a:moveTo>
                    <a:pt x="8" y="11"/>
                  </a:moveTo>
                  <a:cubicBezTo>
                    <a:pt x="5" y="11"/>
                    <a:pt x="3" y="12"/>
                    <a:pt x="0" y="12"/>
                  </a:cubicBezTo>
                  <a:cubicBezTo>
                    <a:pt x="4" y="0"/>
                    <a:pt x="12" y="2"/>
                    <a:pt x="20" y="7"/>
                  </a:cubicBezTo>
                  <a:cubicBezTo>
                    <a:pt x="21" y="10"/>
                    <a:pt x="20" y="12"/>
                    <a:pt x="16" y="10"/>
                  </a:cubicBezTo>
                  <a:cubicBezTo>
                    <a:pt x="13" y="10"/>
                    <a:pt x="11" y="11"/>
                    <a:pt x="8" y="11"/>
                  </a:cubicBezTo>
                  <a:close/>
                </a:path>
              </a:pathLst>
            </a:custGeom>
            <a:solidFill>
              <a:srgbClr val="4051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5"/>
            <p:cNvSpPr/>
            <p:nvPr/>
          </p:nvSpPr>
          <p:spPr>
            <a:xfrm>
              <a:off x="2254" y="2375"/>
              <a:ext cx="17" cy="11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8" y="2"/>
                    <a:pt x="12" y="5"/>
                    <a:pt x="16" y="7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5" y="11"/>
                    <a:pt x="14" y="11"/>
                    <a:pt x="12" y="11"/>
                  </a:cubicBezTo>
                  <a:cubicBezTo>
                    <a:pt x="8" y="9"/>
                    <a:pt x="4" y="6"/>
                    <a:pt x="0" y="3"/>
                  </a:cubicBezTo>
                  <a:close/>
                </a:path>
              </a:pathLst>
            </a:custGeom>
            <a:solidFill>
              <a:srgbClr val="414E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5"/>
            <p:cNvSpPr/>
            <p:nvPr/>
          </p:nvSpPr>
          <p:spPr>
            <a:xfrm>
              <a:off x="2210" y="2351"/>
              <a:ext cx="21" cy="23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0"/>
                  </a:moveTo>
                  <a:cubicBezTo>
                    <a:pt x="8" y="3"/>
                    <a:pt x="15" y="7"/>
                    <a:pt x="21" y="11"/>
                  </a:cubicBezTo>
                  <a:cubicBezTo>
                    <a:pt x="18" y="15"/>
                    <a:pt x="11" y="16"/>
                    <a:pt x="13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10" y="14"/>
                    <a:pt x="0" y="9"/>
                    <a:pt x="2" y="0"/>
                  </a:cubicBezTo>
                  <a:close/>
                </a:path>
              </a:pathLst>
            </a:custGeom>
            <a:solidFill>
              <a:srgbClr val="3244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5"/>
            <p:cNvSpPr/>
            <p:nvPr/>
          </p:nvSpPr>
          <p:spPr>
            <a:xfrm>
              <a:off x="2196" y="2341"/>
              <a:ext cx="13" cy="33"/>
            </a:xfrm>
            <a:custGeom>
              <a:avLst/>
              <a:gdLst/>
              <a:ahLst/>
              <a:cxnLst/>
              <a:rect l="l" t="t" r="r" b="b"/>
              <a:pathLst>
                <a:path w="13" h="33" extrusionOk="0">
                  <a:moveTo>
                    <a:pt x="3" y="33"/>
                  </a:moveTo>
                  <a:cubicBezTo>
                    <a:pt x="2" y="23"/>
                    <a:pt x="6" y="12"/>
                    <a:pt x="0" y="3"/>
                  </a:cubicBezTo>
                  <a:cubicBezTo>
                    <a:pt x="8" y="0"/>
                    <a:pt x="9" y="6"/>
                    <a:pt x="12" y="9"/>
                  </a:cubicBezTo>
                  <a:cubicBezTo>
                    <a:pt x="2" y="14"/>
                    <a:pt x="13" y="28"/>
                    <a:pt x="3" y="33"/>
                  </a:cubicBezTo>
                  <a:close/>
                </a:path>
              </a:pathLst>
            </a:custGeom>
            <a:solidFill>
              <a:srgbClr val="1630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5"/>
            <p:cNvSpPr/>
            <p:nvPr/>
          </p:nvSpPr>
          <p:spPr>
            <a:xfrm>
              <a:off x="2401" y="2400"/>
              <a:ext cx="21" cy="30"/>
            </a:xfrm>
            <a:custGeom>
              <a:avLst/>
              <a:gdLst/>
              <a:ahLst/>
              <a:cxnLst/>
              <a:rect l="l" t="t" r="r" b="b"/>
              <a:pathLst>
                <a:path w="21" h="31" extrusionOk="0">
                  <a:moveTo>
                    <a:pt x="21" y="21"/>
                  </a:moveTo>
                  <a:cubicBezTo>
                    <a:pt x="19" y="23"/>
                    <a:pt x="18" y="24"/>
                    <a:pt x="16" y="26"/>
                  </a:cubicBezTo>
                  <a:cubicBezTo>
                    <a:pt x="11" y="28"/>
                    <a:pt x="5" y="29"/>
                    <a:pt x="0" y="31"/>
                  </a:cubicBezTo>
                  <a:cubicBezTo>
                    <a:pt x="0" y="25"/>
                    <a:pt x="0" y="20"/>
                    <a:pt x="0" y="14"/>
                  </a:cubicBezTo>
                  <a:cubicBezTo>
                    <a:pt x="1" y="10"/>
                    <a:pt x="3" y="6"/>
                    <a:pt x="4" y="2"/>
                  </a:cubicBezTo>
                  <a:cubicBezTo>
                    <a:pt x="19" y="0"/>
                    <a:pt x="16" y="14"/>
                    <a:pt x="21" y="21"/>
                  </a:cubicBezTo>
                  <a:close/>
                </a:path>
              </a:pathLst>
            </a:custGeom>
            <a:solidFill>
              <a:srgbClr val="7F45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5"/>
            <p:cNvSpPr/>
            <p:nvPr/>
          </p:nvSpPr>
          <p:spPr>
            <a:xfrm>
              <a:off x="2328" y="2248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4" y="19"/>
                  </a:moveTo>
                  <a:cubicBezTo>
                    <a:pt x="11" y="19"/>
                    <a:pt x="8" y="18"/>
                    <a:pt x="6" y="15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25" y="0"/>
                    <a:pt x="18" y="10"/>
                    <a:pt x="14" y="19"/>
                  </a:cubicBezTo>
                  <a:close/>
                </a:path>
              </a:pathLst>
            </a:custGeom>
            <a:solidFill>
              <a:srgbClr val="AA6A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5"/>
            <p:cNvSpPr/>
            <p:nvPr/>
          </p:nvSpPr>
          <p:spPr>
            <a:xfrm>
              <a:off x="2324" y="2231"/>
              <a:ext cx="19" cy="21"/>
            </a:xfrm>
            <a:custGeom>
              <a:avLst/>
              <a:gdLst/>
              <a:ahLst/>
              <a:cxnLst/>
              <a:rect l="l" t="t" r="r" b="b"/>
              <a:pathLst>
                <a:path w="19" h="21" extrusionOk="0">
                  <a:moveTo>
                    <a:pt x="10" y="18"/>
                  </a:moveTo>
                  <a:cubicBezTo>
                    <a:pt x="9" y="19"/>
                    <a:pt x="8" y="20"/>
                    <a:pt x="6" y="21"/>
                  </a:cubicBezTo>
                  <a:cubicBezTo>
                    <a:pt x="5" y="20"/>
                    <a:pt x="4" y="19"/>
                    <a:pt x="3" y="17"/>
                  </a:cubicBezTo>
                  <a:cubicBezTo>
                    <a:pt x="1" y="15"/>
                    <a:pt x="1" y="13"/>
                    <a:pt x="0" y="10"/>
                  </a:cubicBezTo>
                  <a:cubicBezTo>
                    <a:pt x="1" y="6"/>
                    <a:pt x="2" y="2"/>
                    <a:pt x="6" y="0"/>
                  </a:cubicBezTo>
                  <a:cubicBezTo>
                    <a:pt x="10" y="1"/>
                    <a:pt x="14" y="3"/>
                    <a:pt x="18" y="4"/>
                  </a:cubicBezTo>
                  <a:cubicBezTo>
                    <a:pt x="19" y="11"/>
                    <a:pt x="11" y="12"/>
                    <a:pt x="10" y="18"/>
                  </a:cubicBezTo>
                  <a:close/>
                </a:path>
              </a:pathLst>
            </a:custGeom>
            <a:solidFill>
              <a:srgbClr val="6B3B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5"/>
            <p:cNvSpPr/>
            <p:nvPr/>
          </p:nvSpPr>
          <p:spPr>
            <a:xfrm>
              <a:off x="2346" y="2270"/>
              <a:ext cx="10" cy="17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9" y="13"/>
                  </a:moveTo>
                  <a:cubicBezTo>
                    <a:pt x="6" y="14"/>
                    <a:pt x="3" y="16"/>
                    <a:pt x="0" y="17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0" y="0"/>
                    <a:pt x="8" y="7"/>
                    <a:pt x="9" y="13"/>
                  </a:cubicBezTo>
                  <a:close/>
                </a:path>
              </a:pathLst>
            </a:custGeom>
            <a:solidFill>
              <a:srgbClr val="B26D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5"/>
            <p:cNvSpPr/>
            <p:nvPr/>
          </p:nvSpPr>
          <p:spPr>
            <a:xfrm>
              <a:off x="2397" y="2374"/>
              <a:ext cx="13" cy="20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7"/>
                    <a:pt x="13" y="13"/>
                    <a:pt x="4" y="20"/>
                  </a:cubicBezTo>
                  <a:cubicBezTo>
                    <a:pt x="2" y="18"/>
                    <a:pt x="0" y="15"/>
                    <a:pt x="0" y="12"/>
                  </a:cubicBezTo>
                  <a:close/>
                </a:path>
              </a:pathLst>
            </a:custGeom>
            <a:solidFill>
              <a:srgbClr val="AF70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5"/>
            <p:cNvSpPr/>
            <p:nvPr/>
          </p:nvSpPr>
          <p:spPr>
            <a:xfrm>
              <a:off x="2389" y="2386"/>
              <a:ext cx="12" cy="10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8" y="0"/>
                  </a:moveTo>
                  <a:cubicBezTo>
                    <a:pt x="11" y="2"/>
                    <a:pt x="12" y="5"/>
                    <a:pt x="12" y="8"/>
                  </a:cubicBezTo>
                  <a:cubicBezTo>
                    <a:pt x="10" y="8"/>
                    <a:pt x="7" y="8"/>
                    <a:pt x="5" y="8"/>
                  </a:cubicBezTo>
                  <a:cubicBezTo>
                    <a:pt x="3" y="10"/>
                    <a:pt x="2" y="10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5" y="3"/>
                    <a:pt x="7" y="2"/>
                    <a:pt x="8" y="0"/>
                  </a:cubicBezTo>
                  <a:close/>
                </a:path>
              </a:pathLst>
            </a:custGeom>
            <a:solidFill>
              <a:srgbClr val="8C4C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5"/>
            <p:cNvSpPr/>
            <p:nvPr/>
          </p:nvSpPr>
          <p:spPr>
            <a:xfrm>
              <a:off x="2389" y="2394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375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5"/>
            <p:cNvSpPr/>
            <p:nvPr/>
          </p:nvSpPr>
          <p:spPr>
            <a:xfrm>
              <a:off x="2376" y="2135"/>
              <a:ext cx="15" cy="33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9" y="1"/>
                  </a:moveTo>
                  <a:cubicBezTo>
                    <a:pt x="7" y="12"/>
                    <a:pt x="15" y="25"/>
                    <a:pt x="2" y="33"/>
                  </a:cubicBezTo>
                  <a:cubicBezTo>
                    <a:pt x="1" y="25"/>
                    <a:pt x="1" y="17"/>
                    <a:pt x="0" y="9"/>
                  </a:cubicBezTo>
                  <a:cubicBezTo>
                    <a:pt x="0" y="4"/>
                    <a:pt x="3" y="0"/>
                    <a:pt x="9" y="1"/>
                  </a:cubicBezTo>
                  <a:close/>
                </a:path>
              </a:pathLst>
            </a:custGeom>
            <a:solidFill>
              <a:srgbClr val="788A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5"/>
            <p:cNvSpPr/>
            <p:nvPr/>
          </p:nvSpPr>
          <p:spPr>
            <a:xfrm>
              <a:off x="2325" y="2100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2" y="1"/>
                    <a:pt x="15" y="3"/>
                    <a:pt x="17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0" y="14"/>
                    <a:pt x="6" y="9"/>
                    <a:pt x="1" y="4"/>
                  </a:cubicBezTo>
                  <a:close/>
                </a:path>
              </a:pathLst>
            </a:custGeom>
            <a:solidFill>
              <a:srgbClr val="9AC1C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5"/>
            <p:cNvSpPr/>
            <p:nvPr/>
          </p:nvSpPr>
          <p:spPr>
            <a:xfrm>
              <a:off x="2337" y="2128"/>
              <a:ext cx="12" cy="1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2" y="15"/>
                  </a:moveTo>
                  <a:cubicBezTo>
                    <a:pt x="0" y="12"/>
                    <a:pt x="5" y="6"/>
                    <a:pt x="9" y="0"/>
                  </a:cubicBezTo>
                  <a:cubicBezTo>
                    <a:pt x="10" y="5"/>
                    <a:pt x="11" y="10"/>
                    <a:pt x="12" y="15"/>
                  </a:cubicBezTo>
                  <a:close/>
                </a:path>
              </a:pathLst>
            </a:custGeom>
            <a:solidFill>
              <a:srgbClr val="64707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5"/>
            <p:cNvSpPr/>
            <p:nvPr/>
          </p:nvSpPr>
          <p:spPr>
            <a:xfrm>
              <a:off x="2186" y="2307"/>
              <a:ext cx="21" cy="21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0" y="19"/>
                  </a:moveTo>
                  <a:cubicBezTo>
                    <a:pt x="0" y="18"/>
                    <a:pt x="0" y="17"/>
                    <a:pt x="0" y="16"/>
                  </a:cubicBezTo>
                  <a:cubicBezTo>
                    <a:pt x="1" y="9"/>
                    <a:pt x="2" y="3"/>
                    <a:pt x="10" y="1"/>
                  </a:cubicBezTo>
                  <a:cubicBezTo>
                    <a:pt x="14" y="0"/>
                    <a:pt x="18" y="1"/>
                    <a:pt x="21" y="4"/>
                  </a:cubicBezTo>
                  <a:cubicBezTo>
                    <a:pt x="17" y="13"/>
                    <a:pt x="13" y="22"/>
                    <a:pt x="0" y="19"/>
                  </a:cubicBezTo>
                  <a:close/>
                </a:path>
              </a:pathLst>
            </a:custGeom>
            <a:solidFill>
              <a:srgbClr val="A9C2C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5"/>
            <p:cNvSpPr/>
            <p:nvPr/>
          </p:nvSpPr>
          <p:spPr>
            <a:xfrm>
              <a:off x="2194" y="2304"/>
              <a:ext cx="21" cy="10"/>
            </a:xfrm>
            <a:custGeom>
              <a:avLst/>
              <a:gdLst/>
              <a:ahLst/>
              <a:cxnLst/>
              <a:rect l="l" t="t" r="r" b="b"/>
              <a:pathLst>
                <a:path w="21" h="11" extrusionOk="0">
                  <a:moveTo>
                    <a:pt x="13" y="7"/>
                  </a:moveTo>
                  <a:cubicBezTo>
                    <a:pt x="9" y="7"/>
                    <a:pt x="5" y="7"/>
                    <a:pt x="1" y="7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6" y="1"/>
                    <a:pt x="18" y="2"/>
                    <a:pt x="21" y="3"/>
                  </a:cubicBezTo>
                  <a:cubicBezTo>
                    <a:pt x="21" y="6"/>
                    <a:pt x="21" y="8"/>
                    <a:pt x="21" y="11"/>
                  </a:cubicBezTo>
                  <a:cubicBezTo>
                    <a:pt x="19" y="10"/>
                    <a:pt x="16" y="9"/>
                    <a:pt x="13" y="7"/>
                  </a:cubicBezTo>
                  <a:close/>
                </a:path>
              </a:pathLst>
            </a:custGeom>
            <a:solidFill>
              <a:srgbClr val="7A6D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5"/>
            <p:cNvSpPr/>
            <p:nvPr/>
          </p:nvSpPr>
          <p:spPr>
            <a:xfrm>
              <a:off x="2301" y="2215"/>
              <a:ext cx="33" cy="65"/>
            </a:xfrm>
            <a:custGeom>
              <a:avLst/>
              <a:gdLst/>
              <a:ahLst/>
              <a:cxnLst/>
              <a:rect l="l" t="t" r="r" b="b"/>
              <a:pathLst>
                <a:path w="33" h="65" extrusionOk="0">
                  <a:moveTo>
                    <a:pt x="25" y="28"/>
                  </a:moveTo>
                  <a:cubicBezTo>
                    <a:pt x="26" y="29"/>
                    <a:pt x="28" y="30"/>
                    <a:pt x="29" y="31"/>
                  </a:cubicBezTo>
                  <a:cubicBezTo>
                    <a:pt x="27" y="34"/>
                    <a:pt x="26" y="37"/>
                    <a:pt x="29" y="40"/>
                  </a:cubicBezTo>
                  <a:cubicBezTo>
                    <a:pt x="30" y="43"/>
                    <a:pt x="32" y="45"/>
                    <a:pt x="33" y="48"/>
                  </a:cubicBezTo>
                  <a:cubicBezTo>
                    <a:pt x="29" y="54"/>
                    <a:pt x="25" y="59"/>
                    <a:pt x="21" y="65"/>
                  </a:cubicBezTo>
                  <a:cubicBezTo>
                    <a:pt x="11" y="47"/>
                    <a:pt x="1" y="30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7" y="0"/>
                    <a:pt x="15" y="5"/>
                    <a:pt x="21" y="0"/>
                  </a:cubicBezTo>
                  <a:cubicBezTo>
                    <a:pt x="24" y="3"/>
                    <a:pt x="26" y="5"/>
                    <a:pt x="29" y="8"/>
                  </a:cubicBezTo>
                  <a:cubicBezTo>
                    <a:pt x="27" y="14"/>
                    <a:pt x="23" y="21"/>
                    <a:pt x="25" y="28"/>
                  </a:cubicBezTo>
                  <a:close/>
                </a:path>
              </a:pathLst>
            </a:custGeom>
            <a:solidFill>
              <a:srgbClr val="B96C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5"/>
            <p:cNvSpPr/>
            <p:nvPr/>
          </p:nvSpPr>
          <p:spPr>
            <a:xfrm>
              <a:off x="2257" y="2239"/>
              <a:ext cx="45" cy="48"/>
            </a:xfrm>
            <a:custGeom>
              <a:avLst/>
              <a:gdLst/>
              <a:ahLst/>
              <a:cxnLst/>
              <a:rect l="l" t="t" r="r" b="b"/>
              <a:pathLst>
                <a:path w="45" h="48" extrusionOk="0">
                  <a:moveTo>
                    <a:pt x="9" y="0"/>
                  </a:moveTo>
                  <a:cubicBezTo>
                    <a:pt x="20" y="9"/>
                    <a:pt x="30" y="19"/>
                    <a:pt x="40" y="28"/>
                  </a:cubicBezTo>
                  <a:cubicBezTo>
                    <a:pt x="41" y="36"/>
                    <a:pt x="45" y="48"/>
                    <a:pt x="29" y="40"/>
                  </a:cubicBezTo>
                  <a:cubicBezTo>
                    <a:pt x="19" y="29"/>
                    <a:pt x="10" y="19"/>
                    <a:pt x="0" y="8"/>
                  </a:cubicBezTo>
                  <a:cubicBezTo>
                    <a:pt x="2" y="4"/>
                    <a:pt x="6" y="3"/>
                    <a:pt x="9" y="0"/>
                  </a:cubicBezTo>
                  <a:close/>
                </a:path>
              </a:pathLst>
            </a:custGeom>
            <a:solidFill>
              <a:srgbClr val="8CA7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5"/>
            <p:cNvSpPr/>
            <p:nvPr/>
          </p:nvSpPr>
          <p:spPr>
            <a:xfrm>
              <a:off x="2279" y="2204"/>
              <a:ext cx="25" cy="28"/>
            </a:xfrm>
            <a:custGeom>
              <a:avLst/>
              <a:gdLst/>
              <a:ahLst/>
              <a:cxnLst/>
              <a:rect l="l" t="t" r="r" b="b"/>
              <a:pathLst>
                <a:path w="25" h="28" extrusionOk="0">
                  <a:moveTo>
                    <a:pt x="6" y="28"/>
                  </a:moveTo>
                  <a:cubicBezTo>
                    <a:pt x="4" y="24"/>
                    <a:pt x="2" y="19"/>
                    <a:pt x="0" y="15"/>
                  </a:cubicBezTo>
                  <a:cubicBezTo>
                    <a:pt x="4" y="11"/>
                    <a:pt x="7" y="6"/>
                    <a:pt x="11" y="2"/>
                  </a:cubicBezTo>
                  <a:cubicBezTo>
                    <a:pt x="16" y="0"/>
                    <a:pt x="20" y="1"/>
                    <a:pt x="23" y="5"/>
                  </a:cubicBezTo>
                  <a:cubicBezTo>
                    <a:pt x="24" y="6"/>
                    <a:pt x="24" y="6"/>
                    <a:pt x="25" y="7"/>
                  </a:cubicBezTo>
                  <a:cubicBezTo>
                    <a:pt x="25" y="8"/>
                    <a:pt x="25" y="9"/>
                    <a:pt x="25" y="10"/>
                  </a:cubicBezTo>
                  <a:cubicBezTo>
                    <a:pt x="23" y="13"/>
                    <a:pt x="21" y="16"/>
                    <a:pt x="19" y="19"/>
                  </a:cubicBezTo>
                  <a:cubicBezTo>
                    <a:pt x="13" y="19"/>
                    <a:pt x="9" y="22"/>
                    <a:pt x="6" y="28"/>
                  </a:cubicBezTo>
                  <a:close/>
                </a:path>
              </a:pathLst>
            </a:custGeom>
            <a:solidFill>
              <a:srgbClr val="7959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5"/>
            <p:cNvSpPr/>
            <p:nvPr/>
          </p:nvSpPr>
          <p:spPr>
            <a:xfrm>
              <a:off x="2257" y="2288"/>
              <a:ext cx="21" cy="6"/>
            </a:xfrm>
            <a:custGeom>
              <a:avLst/>
              <a:gdLst/>
              <a:ahLst/>
              <a:cxnLst/>
              <a:rect l="l" t="t" r="r" b="b"/>
              <a:pathLst>
                <a:path w="21" h="6" extrusionOk="0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9" y="0"/>
                    <a:pt x="15" y="0"/>
                    <a:pt x="21" y="0"/>
                  </a:cubicBezTo>
                  <a:cubicBezTo>
                    <a:pt x="14" y="6"/>
                    <a:pt x="7" y="3"/>
                    <a:pt x="0" y="3"/>
                  </a:cubicBezTo>
                  <a:close/>
                </a:path>
              </a:pathLst>
            </a:custGeom>
            <a:solidFill>
              <a:srgbClr val="543D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5"/>
            <p:cNvSpPr/>
            <p:nvPr/>
          </p:nvSpPr>
          <p:spPr>
            <a:xfrm>
              <a:off x="2298" y="2215"/>
              <a:ext cx="6" cy="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0" y="8"/>
                  </a:moveTo>
                  <a:cubicBezTo>
                    <a:pt x="0" y="5"/>
                    <a:pt x="1" y="2"/>
                    <a:pt x="4" y="0"/>
                  </a:cubicBezTo>
                  <a:cubicBezTo>
                    <a:pt x="5" y="1"/>
                    <a:pt x="6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7"/>
                    <a:pt x="4" y="8"/>
                  </a:cubicBezTo>
                  <a:cubicBezTo>
                    <a:pt x="3" y="8"/>
                    <a:pt x="1" y="8"/>
                    <a:pt x="0" y="8"/>
                  </a:cubicBezTo>
                  <a:close/>
                </a:path>
              </a:pathLst>
            </a:custGeom>
            <a:solidFill>
              <a:srgbClr val="8A50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5"/>
            <p:cNvSpPr/>
            <p:nvPr/>
          </p:nvSpPr>
          <p:spPr>
            <a:xfrm>
              <a:off x="2204" y="2271"/>
              <a:ext cx="12" cy="20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11" y="0"/>
                  </a:moveTo>
                  <a:cubicBezTo>
                    <a:pt x="12" y="1"/>
                    <a:pt x="12" y="3"/>
                    <a:pt x="11" y="4"/>
                  </a:cubicBezTo>
                  <a:cubicBezTo>
                    <a:pt x="12" y="13"/>
                    <a:pt x="12" y="20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4" y="9"/>
                    <a:pt x="7" y="5"/>
                    <a:pt x="11" y="0"/>
                  </a:cubicBezTo>
                  <a:close/>
                </a:path>
              </a:pathLst>
            </a:custGeom>
            <a:solidFill>
              <a:srgbClr val="93A9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5"/>
            <p:cNvSpPr/>
            <p:nvPr/>
          </p:nvSpPr>
          <p:spPr>
            <a:xfrm>
              <a:off x="2183" y="2294"/>
              <a:ext cx="15" cy="28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0"/>
                  </a:moveTo>
                  <a:cubicBezTo>
                    <a:pt x="14" y="12"/>
                    <a:pt x="13" y="14"/>
                    <a:pt x="12" y="17"/>
                  </a:cubicBezTo>
                  <a:cubicBezTo>
                    <a:pt x="9" y="21"/>
                    <a:pt x="6" y="25"/>
                    <a:pt x="3" y="29"/>
                  </a:cubicBezTo>
                  <a:cubicBezTo>
                    <a:pt x="2" y="26"/>
                    <a:pt x="1" y="24"/>
                    <a:pt x="0" y="21"/>
                  </a:cubicBezTo>
                  <a:cubicBezTo>
                    <a:pt x="4" y="14"/>
                    <a:pt x="8" y="7"/>
                    <a:pt x="12" y="0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13" y="7"/>
                    <a:pt x="14" y="8"/>
                    <a:pt x="15" y="10"/>
                  </a:cubicBezTo>
                  <a:close/>
                </a:path>
              </a:pathLst>
            </a:custGeom>
            <a:solidFill>
              <a:srgbClr val="5A46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5"/>
            <p:cNvSpPr/>
            <p:nvPr/>
          </p:nvSpPr>
          <p:spPr>
            <a:xfrm>
              <a:off x="2393" y="2386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06A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5"/>
            <p:cNvSpPr/>
            <p:nvPr/>
          </p:nvSpPr>
          <p:spPr>
            <a:xfrm>
              <a:off x="2326" y="2129"/>
              <a:ext cx="12" cy="11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4" y="11"/>
                  </a:moveTo>
                  <a:cubicBezTo>
                    <a:pt x="3" y="10"/>
                    <a:pt x="2" y="9"/>
                    <a:pt x="0" y="8"/>
                  </a:cubicBezTo>
                  <a:cubicBezTo>
                    <a:pt x="3" y="3"/>
                    <a:pt x="7" y="2"/>
                    <a:pt x="12" y="0"/>
                  </a:cubicBezTo>
                  <a:cubicBezTo>
                    <a:pt x="12" y="5"/>
                    <a:pt x="12" y="11"/>
                    <a:pt x="4" y="11"/>
                  </a:cubicBezTo>
                  <a:close/>
                </a:path>
              </a:pathLst>
            </a:custGeom>
            <a:solidFill>
              <a:srgbClr val="A8CFD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5"/>
            <p:cNvSpPr/>
            <p:nvPr/>
          </p:nvSpPr>
          <p:spPr>
            <a:xfrm>
              <a:off x="2231" y="2219"/>
              <a:ext cx="35" cy="28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20"/>
                  </a:moveTo>
                  <a:cubicBezTo>
                    <a:pt x="36" y="26"/>
                    <a:pt x="32" y="28"/>
                    <a:pt x="27" y="28"/>
                  </a:cubicBezTo>
                  <a:cubicBezTo>
                    <a:pt x="21" y="23"/>
                    <a:pt x="14" y="18"/>
                    <a:pt x="8" y="12"/>
                  </a:cubicBezTo>
                  <a:cubicBezTo>
                    <a:pt x="0" y="5"/>
                    <a:pt x="9" y="3"/>
                    <a:pt x="13" y="0"/>
                  </a:cubicBezTo>
                  <a:cubicBezTo>
                    <a:pt x="20" y="7"/>
                    <a:pt x="28" y="14"/>
                    <a:pt x="36" y="20"/>
                  </a:cubicBezTo>
                  <a:close/>
                </a:path>
              </a:pathLst>
            </a:custGeom>
            <a:solidFill>
              <a:srgbClr val="9DAA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5"/>
            <p:cNvSpPr/>
            <p:nvPr/>
          </p:nvSpPr>
          <p:spPr>
            <a:xfrm>
              <a:off x="2251" y="2173"/>
              <a:ext cx="15" cy="23"/>
            </a:xfrm>
            <a:custGeom>
              <a:avLst/>
              <a:gdLst/>
              <a:ahLst/>
              <a:cxnLst/>
              <a:rect l="l" t="t" r="r" b="b"/>
              <a:pathLst>
                <a:path w="15" h="24" extrusionOk="0">
                  <a:moveTo>
                    <a:pt x="15" y="19"/>
                  </a:moveTo>
                  <a:cubicBezTo>
                    <a:pt x="12" y="20"/>
                    <a:pt x="9" y="21"/>
                    <a:pt x="6" y="22"/>
                  </a:cubicBezTo>
                  <a:cubicBezTo>
                    <a:pt x="0" y="24"/>
                    <a:pt x="2" y="18"/>
                    <a:pt x="0" y="16"/>
                  </a:cubicBezTo>
                  <a:cubicBezTo>
                    <a:pt x="9" y="0"/>
                    <a:pt x="9" y="20"/>
                    <a:pt x="15" y="19"/>
                  </a:cubicBezTo>
                  <a:close/>
                </a:path>
              </a:pathLst>
            </a:custGeom>
            <a:solidFill>
              <a:srgbClr val="7380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5"/>
            <p:cNvSpPr/>
            <p:nvPr/>
          </p:nvSpPr>
          <p:spPr>
            <a:xfrm>
              <a:off x="2245" y="2189"/>
              <a:ext cx="12" cy="18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7" y="0"/>
                  </a:moveTo>
                  <a:cubicBezTo>
                    <a:pt x="9" y="2"/>
                    <a:pt x="11" y="4"/>
                    <a:pt x="13" y="6"/>
                  </a:cubicBezTo>
                  <a:cubicBezTo>
                    <a:pt x="13" y="13"/>
                    <a:pt x="7" y="16"/>
                    <a:pt x="3" y="19"/>
                  </a:cubicBezTo>
                  <a:cubicBezTo>
                    <a:pt x="0" y="12"/>
                    <a:pt x="5" y="6"/>
                    <a:pt x="7" y="0"/>
                  </a:cubicBezTo>
                  <a:close/>
                </a:path>
              </a:pathLst>
            </a:custGeom>
            <a:solidFill>
              <a:srgbClr val="92A5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5"/>
            <p:cNvSpPr/>
            <p:nvPr/>
          </p:nvSpPr>
          <p:spPr>
            <a:xfrm>
              <a:off x="2283" y="2184"/>
              <a:ext cx="32" cy="29"/>
            </a:xfrm>
            <a:custGeom>
              <a:avLst/>
              <a:gdLst/>
              <a:ahLst/>
              <a:cxnLst/>
              <a:rect l="l" t="t" r="r" b="b"/>
              <a:pathLst>
                <a:path w="32" h="30" extrusionOk="0">
                  <a:moveTo>
                    <a:pt x="3" y="20"/>
                  </a:moveTo>
                  <a:cubicBezTo>
                    <a:pt x="2" y="16"/>
                    <a:pt x="1" y="12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5" y="6"/>
                    <a:pt x="18" y="8"/>
                    <a:pt x="24" y="8"/>
                  </a:cubicBezTo>
                  <a:cubicBezTo>
                    <a:pt x="32" y="15"/>
                    <a:pt x="20" y="21"/>
                    <a:pt x="23" y="28"/>
                  </a:cubicBezTo>
                  <a:cubicBezTo>
                    <a:pt x="22" y="29"/>
                    <a:pt x="22" y="29"/>
                    <a:pt x="21" y="30"/>
                  </a:cubicBezTo>
                  <a:cubicBezTo>
                    <a:pt x="21" y="29"/>
                    <a:pt x="20" y="29"/>
                    <a:pt x="19" y="29"/>
                  </a:cubicBezTo>
                  <a:cubicBezTo>
                    <a:pt x="15" y="27"/>
                    <a:pt x="12" y="26"/>
                    <a:pt x="8" y="24"/>
                  </a:cubicBezTo>
                  <a:cubicBezTo>
                    <a:pt x="5" y="24"/>
                    <a:pt x="4" y="22"/>
                    <a:pt x="3" y="20"/>
                  </a:cubicBezTo>
                  <a:close/>
                </a:path>
              </a:pathLst>
            </a:custGeom>
            <a:solidFill>
              <a:srgbClr val="A46E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35"/>
            <p:cNvSpPr/>
            <p:nvPr/>
          </p:nvSpPr>
          <p:spPr>
            <a:xfrm>
              <a:off x="2366" y="2188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cubicBezTo>
                    <a:pt x="0" y="2"/>
                    <a:pt x="1" y="0"/>
                    <a:pt x="4" y="0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242F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35"/>
            <p:cNvSpPr/>
            <p:nvPr/>
          </p:nvSpPr>
          <p:spPr>
            <a:xfrm>
              <a:off x="2302" y="2208"/>
              <a:ext cx="20" cy="27"/>
            </a:xfrm>
            <a:custGeom>
              <a:avLst/>
              <a:gdLst/>
              <a:ahLst/>
              <a:cxnLst/>
              <a:rect l="l" t="t" r="r" b="b"/>
              <a:pathLst>
                <a:path w="20" h="27" extrusionOk="0">
                  <a:moveTo>
                    <a:pt x="1" y="11"/>
                  </a:moveTo>
                  <a:cubicBezTo>
                    <a:pt x="1" y="10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2"/>
                    <a:pt x="14" y="1"/>
                    <a:pt x="19" y="0"/>
                  </a:cubicBezTo>
                  <a:cubicBezTo>
                    <a:pt x="20" y="2"/>
                    <a:pt x="20" y="5"/>
                    <a:pt x="20" y="7"/>
                  </a:cubicBezTo>
                  <a:cubicBezTo>
                    <a:pt x="18" y="27"/>
                    <a:pt x="7" y="9"/>
                    <a:pt x="1" y="11"/>
                  </a:cubicBezTo>
                  <a:close/>
                </a:path>
              </a:pathLst>
            </a:custGeom>
            <a:solidFill>
              <a:srgbClr val="AE6E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5"/>
            <p:cNvSpPr/>
            <p:nvPr/>
          </p:nvSpPr>
          <p:spPr>
            <a:xfrm>
              <a:off x="2317" y="2223"/>
              <a:ext cx="13" cy="20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9" y="20"/>
                  </a:moveTo>
                  <a:cubicBezTo>
                    <a:pt x="0" y="11"/>
                    <a:pt x="10" y="6"/>
                    <a:pt x="13" y="0"/>
                  </a:cubicBezTo>
                  <a:cubicBezTo>
                    <a:pt x="13" y="3"/>
                    <a:pt x="13" y="5"/>
                    <a:pt x="13" y="8"/>
                  </a:cubicBezTo>
                  <a:cubicBezTo>
                    <a:pt x="12" y="12"/>
                    <a:pt x="11" y="16"/>
                    <a:pt x="9" y="20"/>
                  </a:cubicBezTo>
                  <a:close/>
                </a:path>
              </a:pathLst>
            </a:custGeom>
            <a:solidFill>
              <a:srgbClr val="7D3A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35"/>
            <p:cNvSpPr/>
            <p:nvPr/>
          </p:nvSpPr>
          <p:spPr>
            <a:xfrm>
              <a:off x="2325" y="2246"/>
              <a:ext cx="5" cy="9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9"/>
                  </a:moveTo>
                  <a:cubicBezTo>
                    <a:pt x="0" y="6"/>
                    <a:pt x="1" y="3"/>
                    <a:pt x="5" y="0"/>
                  </a:cubicBezTo>
                  <a:cubicBezTo>
                    <a:pt x="5" y="2"/>
                    <a:pt x="5" y="4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lose/>
                </a:path>
              </a:pathLst>
            </a:custGeom>
            <a:solidFill>
              <a:srgbClr val="7232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35"/>
            <p:cNvSpPr/>
            <p:nvPr/>
          </p:nvSpPr>
          <p:spPr>
            <a:xfrm>
              <a:off x="2278" y="2203"/>
              <a:ext cx="13" cy="18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8" y="0"/>
                  </a:moveTo>
                  <a:cubicBezTo>
                    <a:pt x="10" y="1"/>
                    <a:pt x="11" y="3"/>
                    <a:pt x="13" y="4"/>
                  </a:cubicBezTo>
                  <a:cubicBezTo>
                    <a:pt x="12" y="11"/>
                    <a:pt x="11" y="18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3" y="8"/>
                    <a:pt x="5" y="4"/>
                    <a:pt x="8" y="0"/>
                  </a:cubicBezTo>
                  <a:close/>
                </a:path>
              </a:pathLst>
            </a:custGeom>
            <a:solidFill>
              <a:srgbClr val="382C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5"/>
            <p:cNvSpPr/>
            <p:nvPr/>
          </p:nvSpPr>
          <p:spPr>
            <a:xfrm>
              <a:off x="2302" y="2211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6E34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5"/>
            <p:cNvSpPr/>
            <p:nvPr/>
          </p:nvSpPr>
          <p:spPr>
            <a:xfrm>
              <a:off x="1547" y="2321"/>
              <a:ext cx="249" cy="124"/>
            </a:xfrm>
            <a:custGeom>
              <a:avLst/>
              <a:gdLst/>
              <a:ahLst/>
              <a:cxnLst/>
              <a:rect l="l" t="t" r="r" b="b"/>
              <a:pathLst>
                <a:path w="252" h="125" extrusionOk="0">
                  <a:moveTo>
                    <a:pt x="247" y="55"/>
                  </a:moveTo>
                  <a:cubicBezTo>
                    <a:pt x="247" y="56"/>
                    <a:pt x="247" y="58"/>
                    <a:pt x="247" y="59"/>
                  </a:cubicBezTo>
                  <a:cubicBezTo>
                    <a:pt x="244" y="64"/>
                    <a:pt x="244" y="71"/>
                    <a:pt x="243" y="77"/>
                  </a:cubicBezTo>
                  <a:cubicBezTo>
                    <a:pt x="244" y="84"/>
                    <a:pt x="243" y="91"/>
                    <a:pt x="244" y="97"/>
                  </a:cubicBezTo>
                  <a:cubicBezTo>
                    <a:pt x="246" y="101"/>
                    <a:pt x="244" y="106"/>
                    <a:pt x="247" y="110"/>
                  </a:cubicBezTo>
                  <a:cubicBezTo>
                    <a:pt x="248" y="113"/>
                    <a:pt x="250" y="115"/>
                    <a:pt x="252" y="118"/>
                  </a:cubicBezTo>
                  <a:cubicBezTo>
                    <a:pt x="251" y="121"/>
                    <a:pt x="249" y="123"/>
                    <a:pt x="246" y="125"/>
                  </a:cubicBezTo>
                  <a:cubicBezTo>
                    <a:pt x="239" y="125"/>
                    <a:pt x="233" y="124"/>
                    <a:pt x="229" y="116"/>
                  </a:cubicBezTo>
                  <a:cubicBezTo>
                    <a:pt x="235" y="104"/>
                    <a:pt x="223" y="113"/>
                    <a:pt x="221" y="109"/>
                  </a:cubicBezTo>
                  <a:cubicBezTo>
                    <a:pt x="215" y="105"/>
                    <a:pt x="215" y="98"/>
                    <a:pt x="215" y="92"/>
                  </a:cubicBezTo>
                  <a:cubicBezTo>
                    <a:pt x="216" y="89"/>
                    <a:pt x="216" y="87"/>
                    <a:pt x="215" y="84"/>
                  </a:cubicBezTo>
                  <a:cubicBezTo>
                    <a:pt x="209" y="78"/>
                    <a:pt x="202" y="81"/>
                    <a:pt x="195" y="80"/>
                  </a:cubicBezTo>
                  <a:cubicBezTo>
                    <a:pt x="187" y="80"/>
                    <a:pt x="179" y="79"/>
                    <a:pt x="171" y="81"/>
                  </a:cubicBezTo>
                  <a:cubicBezTo>
                    <a:pt x="169" y="82"/>
                    <a:pt x="168" y="82"/>
                    <a:pt x="166" y="83"/>
                  </a:cubicBezTo>
                  <a:cubicBezTo>
                    <a:pt x="157" y="84"/>
                    <a:pt x="148" y="84"/>
                    <a:pt x="141" y="89"/>
                  </a:cubicBezTo>
                  <a:cubicBezTo>
                    <a:pt x="139" y="89"/>
                    <a:pt x="137" y="90"/>
                    <a:pt x="135" y="90"/>
                  </a:cubicBezTo>
                  <a:cubicBezTo>
                    <a:pt x="128" y="90"/>
                    <a:pt x="121" y="92"/>
                    <a:pt x="113" y="92"/>
                  </a:cubicBezTo>
                  <a:cubicBezTo>
                    <a:pt x="105" y="91"/>
                    <a:pt x="96" y="96"/>
                    <a:pt x="87" y="92"/>
                  </a:cubicBezTo>
                  <a:cubicBezTo>
                    <a:pt x="85" y="89"/>
                    <a:pt x="85" y="87"/>
                    <a:pt x="86" y="84"/>
                  </a:cubicBezTo>
                  <a:cubicBezTo>
                    <a:pt x="91" y="74"/>
                    <a:pt x="100" y="78"/>
                    <a:pt x="107" y="77"/>
                  </a:cubicBezTo>
                  <a:cubicBezTo>
                    <a:pt x="100" y="76"/>
                    <a:pt x="93" y="78"/>
                    <a:pt x="85" y="77"/>
                  </a:cubicBezTo>
                  <a:cubicBezTo>
                    <a:pt x="82" y="76"/>
                    <a:pt x="81" y="74"/>
                    <a:pt x="80" y="71"/>
                  </a:cubicBezTo>
                  <a:cubicBezTo>
                    <a:pt x="79" y="69"/>
                    <a:pt x="79" y="68"/>
                    <a:pt x="79" y="66"/>
                  </a:cubicBezTo>
                  <a:cubicBezTo>
                    <a:pt x="78" y="63"/>
                    <a:pt x="78" y="60"/>
                    <a:pt x="78" y="58"/>
                  </a:cubicBezTo>
                  <a:cubicBezTo>
                    <a:pt x="79" y="56"/>
                    <a:pt x="80" y="54"/>
                    <a:pt x="82" y="53"/>
                  </a:cubicBezTo>
                  <a:cubicBezTo>
                    <a:pt x="85" y="52"/>
                    <a:pt x="89" y="51"/>
                    <a:pt x="93" y="51"/>
                  </a:cubicBezTo>
                  <a:cubicBezTo>
                    <a:pt x="88" y="51"/>
                    <a:pt x="84" y="52"/>
                    <a:pt x="80" y="55"/>
                  </a:cubicBezTo>
                  <a:cubicBezTo>
                    <a:pt x="79" y="56"/>
                    <a:pt x="77" y="57"/>
                    <a:pt x="75" y="56"/>
                  </a:cubicBezTo>
                  <a:cubicBezTo>
                    <a:pt x="72" y="53"/>
                    <a:pt x="68" y="52"/>
                    <a:pt x="63" y="53"/>
                  </a:cubicBezTo>
                  <a:cubicBezTo>
                    <a:pt x="56" y="53"/>
                    <a:pt x="50" y="55"/>
                    <a:pt x="43" y="58"/>
                  </a:cubicBezTo>
                  <a:cubicBezTo>
                    <a:pt x="40" y="59"/>
                    <a:pt x="37" y="60"/>
                    <a:pt x="33" y="60"/>
                  </a:cubicBezTo>
                  <a:cubicBezTo>
                    <a:pt x="19" y="57"/>
                    <a:pt x="22" y="71"/>
                    <a:pt x="18" y="77"/>
                  </a:cubicBezTo>
                  <a:cubicBezTo>
                    <a:pt x="14" y="79"/>
                    <a:pt x="10" y="79"/>
                    <a:pt x="6" y="78"/>
                  </a:cubicBezTo>
                  <a:cubicBezTo>
                    <a:pt x="2" y="75"/>
                    <a:pt x="0" y="72"/>
                    <a:pt x="0" y="67"/>
                  </a:cubicBezTo>
                  <a:cubicBezTo>
                    <a:pt x="0" y="57"/>
                    <a:pt x="4" y="49"/>
                    <a:pt x="14" y="44"/>
                  </a:cubicBezTo>
                  <a:cubicBezTo>
                    <a:pt x="23" y="42"/>
                    <a:pt x="32" y="40"/>
                    <a:pt x="41" y="38"/>
                  </a:cubicBezTo>
                  <a:cubicBezTo>
                    <a:pt x="46" y="36"/>
                    <a:pt x="52" y="35"/>
                    <a:pt x="58" y="34"/>
                  </a:cubicBezTo>
                  <a:cubicBezTo>
                    <a:pt x="60" y="34"/>
                    <a:pt x="62" y="34"/>
                    <a:pt x="63" y="34"/>
                  </a:cubicBezTo>
                  <a:cubicBezTo>
                    <a:pt x="70" y="33"/>
                    <a:pt x="76" y="30"/>
                    <a:pt x="83" y="30"/>
                  </a:cubicBezTo>
                  <a:cubicBezTo>
                    <a:pt x="90" y="30"/>
                    <a:pt x="97" y="27"/>
                    <a:pt x="105" y="26"/>
                  </a:cubicBezTo>
                  <a:cubicBezTo>
                    <a:pt x="110" y="26"/>
                    <a:pt x="114" y="22"/>
                    <a:pt x="119" y="20"/>
                  </a:cubicBezTo>
                  <a:cubicBezTo>
                    <a:pt x="121" y="20"/>
                    <a:pt x="123" y="19"/>
                    <a:pt x="125" y="19"/>
                  </a:cubicBezTo>
                  <a:cubicBezTo>
                    <a:pt x="139" y="18"/>
                    <a:pt x="153" y="19"/>
                    <a:pt x="167" y="16"/>
                  </a:cubicBezTo>
                  <a:cubicBezTo>
                    <a:pt x="174" y="14"/>
                    <a:pt x="181" y="14"/>
                    <a:pt x="187" y="12"/>
                  </a:cubicBezTo>
                  <a:cubicBezTo>
                    <a:pt x="190" y="11"/>
                    <a:pt x="193" y="10"/>
                    <a:pt x="196" y="10"/>
                  </a:cubicBezTo>
                  <a:cubicBezTo>
                    <a:pt x="206" y="9"/>
                    <a:pt x="216" y="6"/>
                    <a:pt x="225" y="3"/>
                  </a:cubicBezTo>
                  <a:cubicBezTo>
                    <a:pt x="234" y="2"/>
                    <a:pt x="243" y="0"/>
                    <a:pt x="249" y="9"/>
                  </a:cubicBezTo>
                  <a:cubicBezTo>
                    <a:pt x="250" y="15"/>
                    <a:pt x="244" y="21"/>
                    <a:pt x="245" y="27"/>
                  </a:cubicBezTo>
                  <a:cubicBezTo>
                    <a:pt x="246" y="36"/>
                    <a:pt x="243" y="46"/>
                    <a:pt x="247" y="55"/>
                  </a:cubicBezTo>
                  <a:close/>
                </a:path>
              </a:pathLst>
            </a:custGeom>
            <a:solidFill>
              <a:srgbClr val="FBDF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5"/>
            <p:cNvSpPr/>
            <p:nvPr/>
          </p:nvSpPr>
          <p:spPr>
            <a:xfrm>
              <a:off x="1494" y="2287"/>
              <a:ext cx="336" cy="193"/>
            </a:xfrm>
            <a:custGeom>
              <a:avLst/>
              <a:gdLst/>
              <a:ahLst/>
              <a:cxnLst/>
              <a:rect l="l" t="t" r="r" b="b"/>
              <a:pathLst>
                <a:path w="339" h="195" extrusionOk="0">
                  <a:moveTo>
                    <a:pt x="68" y="82"/>
                  </a:moveTo>
                  <a:cubicBezTo>
                    <a:pt x="60" y="86"/>
                    <a:pt x="57" y="93"/>
                    <a:pt x="56" y="102"/>
                  </a:cubicBezTo>
                  <a:cubicBezTo>
                    <a:pt x="52" y="107"/>
                    <a:pt x="58" y="113"/>
                    <a:pt x="55" y="118"/>
                  </a:cubicBezTo>
                  <a:cubicBezTo>
                    <a:pt x="54" y="123"/>
                    <a:pt x="54" y="128"/>
                    <a:pt x="54" y="133"/>
                  </a:cubicBezTo>
                  <a:cubicBezTo>
                    <a:pt x="54" y="141"/>
                    <a:pt x="54" y="149"/>
                    <a:pt x="54" y="157"/>
                  </a:cubicBezTo>
                  <a:cubicBezTo>
                    <a:pt x="54" y="166"/>
                    <a:pt x="53" y="175"/>
                    <a:pt x="54" y="184"/>
                  </a:cubicBezTo>
                  <a:cubicBezTo>
                    <a:pt x="54" y="187"/>
                    <a:pt x="54" y="189"/>
                    <a:pt x="51" y="191"/>
                  </a:cubicBezTo>
                  <a:cubicBezTo>
                    <a:pt x="49" y="192"/>
                    <a:pt x="48" y="192"/>
                    <a:pt x="46" y="192"/>
                  </a:cubicBezTo>
                  <a:cubicBezTo>
                    <a:pt x="41" y="189"/>
                    <a:pt x="33" y="195"/>
                    <a:pt x="29" y="187"/>
                  </a:cubicBezTo>
                  <a:cubicBezTo>
                    <a:pt x="25" y="153"/>
                    <a:pt x="27" y="120"/>
                    <a:pt x="41" y="88"/>
                  </a:cubicBezTo>
                  <a:cubicBezTo>
                    <a:pt x="44" y="82"/>
                    <a:pt x="48" y="75"/>
                    <a:pt x="39" y="70"/>
                  </a:cubicBezTo>
                  <a:cubicBezTo>
                    <a:pt x="37" y="68"/>
                    <a:pt x="35" y="66"/>
                    <a:pt x="33" y="64"/>
                  </a:cubicBezTo>
                  <a:cubicBezTo>
                    <a:pt x="29" y="60"/>
                    <a:pt x="24" y="55"/>
                    <a:pt x="20" y="65"/>
                  </a:cubicBezTo>
                  <a:cubicBezTo>
                    <a:pt x="18" y="66"/>
                    <a:pt x="15" y="66"/>
                    <a:pt x="12" y="65"/>
                  </a:cubicBezTo>
                  <a:cubicBezTo>
                    <a:pt x="8" y="64"/>
                    <a:pt x="5" y="62"/>
                    <a:pt x="3" y="58"/>
                  </a:cubicBezTo>
                  <a:cubicBezTo>
                    <a:pt x="0" y="43"/>
                    <a:pt x="9" y="41"/>
                    <a:pt x="20" y="43"/>
                  </a:cubicBezTo>
                  <a:cubicBezTo>
                    <a:pt x="39" y="47"/>
                    <a:pt x="57" y="45"/>
                    <a:pt x="75" y="48"/>
                  </a:cubicBezTo>
                  <a:cubicBezTo>
                    <a:pt x="87" y="49"/>
                    <a:pt x="99" y="47"/>
                    <a:pt x="107" y="36"/>
                  </a:cubicBezTo>
                  <a:cubicBezTo>
                    <a:pt x="108" y="35"/>
                    <a:pt x="110" y="34"/>
                    <a:pt x="111" y="33"/>
                  </a:cubicBezTo>
                  <a:cubicBezTo>
                    <a:pt x="114" y="32"/>
                    <a:pt x="117" y="31"/>
                    <a:pt x="119" y="32"/>
                  </a:cubicBezTo>
                  <a:cubicBezTo>
                    <a:pt x="121" y="33"/>
                    <a:pt x="123" y="33"/>
                    <a:pt x="124" y="34"/>
                  </a:cubicBezTo>
                  <a:cubicBezTo>
                    <a:pt x="129" y="38"/>
                    <a:pt x="134" y="36"/>
                    <a:pt x="138" y="32"/>
                  </a:cubicBezTo>
                  <a:cubicBezTo>
                    <a:pt x="139" y="29"/>
                    <a:pt x="138" y="25"/>
                    <a:pt x="140" y="22"/>
                  </a:cubicBezTo>
                  <a:cubicBezTo>
                    <a:pt x="149" y="18"/>
                    <a:pt x="157" y="13"/>
                    <a:pt x="167" y="11"/>
                  </a:cubicBezTo>
                  <a:cubicBezTo>
                    <a:pt x="171" y="12"/>
                    <a:pt x="175" y="13"/>
                    <a:pt x="180" y="12"/>
                  </a:cubicBezTo>
                  <a:cubicBezTo>
                    <a:pt x="185" y="11"/>
                    <a:pt x="190" y="11"/>
                    <a:pt x="195" y="10"/>
                  </a:cubicBezTo>
                  <a:cubicBezTo>
                    <a:pt x="200" y="9"/>
                    <a:pt x="195" y="6"/>
                    <a:pt x="195" y="4"/>
                  </a:cubicBezTo>
                  <a:cubicBezTo>
                    <a:pt x="196" y="2"/>
                    <a:pt x="198" y="0"/>
                    <a:pt x="201" y="0"/>
                  </a:cubicBezTo>
                  <a:cubicBezTo>
                    <a:pt x="204" y="0"/>
                    <a:pt x="207" y="1"/>
                    <a:pt x="210" y="2"/>
                  </a:cubicBezTo>
                  <a:cubicBezTo>
                    <a:pt x="244" y="4"/>
                    <a:pt x="279" y="7"/>
                    <a:pt x="314" y="10"/>
                  </a:cubicBezTo>
                  <a:cubicBezTo>
                    <a:pt x="325" y="12"/>
                    <a:pt x="339" y="12"/>
                    <a:pt x="332" y="30"/>
                  </a:cubicBezTo>
                  <a:cubicBezTo>
                    <a:pt x="323" y="31"/>
                    <a:pt x="314" y="24"/>
                    <a:pt x="305" y="30"/>
                  </a:cubicBezTo>
                  <a:cubicBezTo>
                    <a:pt x="283" y="33"/>
                    <a:pt x="262" y="42"/>
                    <a:pt x="239" y="41"/>
                  </a:cubicBezTo>
                  <a:cubicBezTo>
                    <a:pt x="221" y="28"/>
                    <a:pt x="191" y="35"/>
                    <a:pt x="171" y="56"/>
                  </a:cubicBezTo>
                  <a:cubicBezTo>
                    <a:pt x="163" y="61"/>
                    <a:pt x="154" y="62"/>
                    <a:pt x="144" y="63"/>
                  </a:cubicBezTo>
                  <a:cubicBezTo>
                    <a:pt x="140" y="63"/>
                    <a:pt x="137" y="64"/>
                    <a:pt x="133" y="65"/>
                  </a:cubicBezTo>
                  <a:cubicBezTo>
                    <a:pt x="128" y="66"/>
                    <a:pt x="123" y="66"/>
                    <a:pt x="118" y="68"/>
                  </a:cubicBezTo>
                  <a:cubicBezTo>
                    <a:pt x="116" y="69"/>
                    <a:pt x="115" y="69"/>
                    <a:pt x="113" y="70"/>
                  </a:cubicBezTo>
                  <a:cubicBezTo>
                    <a:pt x="108" y="70"/>
                    <a:pt x="102" y="70"/>
                    <a:pt x="97" y="71"/>
                  </a:cubicBezTo>
                  <a:cubicBezTo>
                    <a:pt x="89" y="73"/>
                    <a:pt x="82" y="74"/>
                    <a:pt x="74" y="77"/>
                  </a:cubicBezTo>
                  <a:cubicBezTo>
                    <a:pt x="72" y="78"/>
                    <a:pt x="70" y="80"/>
                    <a:pt x="68" y="82"/>
                  </a:cubicBezTo>
                  <a:close/>
                </a:path>
              </a:pathLst>
            </a:custGeom>
            <a:solidFill>
              <a:srgbClr val="281C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5"/>
            <p:cNvSpPr/>
            <p:nvPr/>
          </p:nvSpPr>
          <p:spPr>
            <a:xfrm>
              <a:off x="1087" y="2295"/>
              <a:ext cx="84" cy="105"/>
            </a:xfrm>
            <a:custGeom>
              <a:avLst/>
              <a:gdLst/>
              <a:ahLst/>
              <a:cxnLst/>
              <a:rect l="l" t="t" r="r" b="b"/>
              <a:pathLst>
                <a:path w="84" h="106" extrusionOk="0">
                  <a:moveTo>
                    <a:pt x="7" y="37"/>
                  </a:moveTo>
                  <a:cubicBezTo>
                    <a:pt x="12" y="30"/>
                    <a:pt x="9" y="19"/>
                    <a:pt x="18" y="14"/>
                  </a:cubicBezTo>
                  <a:cubicBezTo>
                    <a:pt x="27" y="8"/>
                    <a:pt x="35" y="0"/>
                    <a:pt x="47" y="1"/>
                  </a:cubicBezTo>
                  <a:cubicBezTo>
                    <a:pt x="52" y="1"/>
                    <a:pt x="57" y="2"/>
                    <a:pt x="61" y="3"/>
                  </a:cubicBezTo>
                  <a:cubicBezTo>
                    <a:pt x="64" y="3"/>
                    <a:pt x="67" y="4"/>
                    <a:pt x="70" y="5"/>
                  </a:cubicBezTo>
                  <a:cubicBezTo>
                    <a:pt x="75" y="6"/>
                    <a:pt x="81" y="6"/>
                    <a:pt x="84" y="13"/>
                  </a:cubicBezTo>
                  <a:cubicBezTo>
                    <a:pt x="84" y="20"/>
                    <a:pt x="80" y="26"/>
                    <a:pt x="78" y="32"/>
                  </a:cubicBezTo>
                  <a:cubicBezTo>
                    <a:pt x="73" y="42"/>
                    <a:pt x="72" y="53"/>
                    <a:pt x="70" y="64"/>
                  </a:cubicBezTo>
                  <a:cubicBezTo>
                    <a:pt x="66" y="75"/>
                    <a:pt x="71" y="88"/>
                    <a:pt x="65" y="100"/>
                  </a:cubicBezTo>
                  <a:cubicBezTo>
                    <a:pt x="61" y="104"/>
                    <a:pt x="56" y="104"/>
                    <a:pt x="52" y="103"/>
                  </a:cubicBezTo>
                  <a:cubicBezTo>
                    <a:pt x="36" y="96"/>
                    <a:pt x="21" y="97"/>
                    <a:pt x="6" y="106"/>
                  </a:cubicBezTo>
                  <a:cubicBezTo>
                    <a:pt x="2" y="100"/>
                    <a:pt x="3" y="92"/>
                    <a:pt x="1" y="85"/>
                  </a:cubicBezTo>
                  <a:cubicBezTo>
                    <a:pt x="1" y="76"/>
                    <a:pt x="0" y="68"/>
                    <a:pt x="1" y="59"/>
                  </a:cubicBezTo>
                  <a:cubicBezTo>
                    <a:pt x="5" y="52"/>
                    <a:pt x="4" y="44"/>
                    <a:pt x="7" y="37"/>
                  </a:cubicBezTo>
                  <a:close/>
                </a:path>
              </a:pathLst>
            </a:custGeom>
            <a:solidFill>
              <a:srgbClr val="8F5C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5"/>
            <p:cNvSpPr/>
            <p:nvPr/>
          </p:nvSpPr>
          <p:spPr>
            <a:xfrm>
              <a:off x="1394" y="2241"/>
              <a:ext cx="308" cy="109"/>
            </a:xfrm>
            <a:custGeom>
              <a:avLst/>
              <a:gdLst/>
              <a:ahLst/>
              <a:cxnLst/>
              <a:rect l="l" t="t" r="r" b="b"/>
              <a:pathLst>
                <a:path w="311" h="110" extrusionOk="0">
                  <a:moveTo>
                    <a:pt x="213" y="84"/>
                  </a:moveTo>
                  <a:cubicBezTo>
                    <a:pt x="206" y="99"/>
                    <a:pt x="191" y="100"/>
                    <a:pt x="179" y="98"/>
                  </a:cubicBezTo>
                  <a:cubicBezTo>
                    <a:pt x="159" y="95"/>
                    <a:pt x="139" y="100"/>
                    <a:pt x="121" y="93"/>
                  </a:cubicBezTo>
                  <a:cubicBezTo>
                    <a:pt x="109" y="89"/>
                    <a:pt x="108" y="96"/>
                    <a:pt x="106" y="104"/>
                  </a:cubicBezTo>
                  <a:cubicBezTo>
                    <a:pt x="104" y="106"/>
                    <a:pt x="103" y="107"/>
                    <a:pt x="101" y="108"/>
                  </a:cubicBezTo>
                  <a:cubicBezTo>
                    <a:pt x="86" y="110"/>
                    <a:pt x="73" y="104"/>
                    <a:pt x="60" y="102"/>
                  </a:cubicBezTo>
                  <a:cubicBezTo>
                    <a:pt x="53" y="101"/>
                    <a:pt x="46" y="103"/>
                    <a:pt x="40" y="100"/>
                  </a:cubicBezTo>
                  <a:cubicBezTo>
                    <a:pt x="37" y="99"/>
                    <a:pt x="33" y="98"/>
                    <a:pt x="29" y="97"/>
                  </a:cubicBezTo>
                  <a:cubicBezTo>
                    <a:pt x="19" y="96"/>
                    <a:pt x="9" y="98"/>
                    <a:pt x="1" y="89"/>
                  </a:cubicBezTo>
                  <a:cubicBezTo>
                    <a:pt x="0" y="87"/>
                    <a:pt x="1" y="85"/>
                    <a:pt x="2" y="83"/>
                  </a:cubicBezTo>
                  <a:cubicBezTo>
                    <a:pt x="7" y="79"/>
                    <a:pt x="12" y="79"/>
                    <a:pt x="17" y="79"/>
                  </a:cubicBezTo>
                  <a:cubicBezTo>
                    <a:pt x="23" y="79"/>
                    <a:pt x="28" y="79"/>
                    <a:pt x="33" y="79"/>
                  </a:cubicBezTo>
                  <a:cubicBezTo>
                    <a:pt x="39" y="79"/>
                    <a:pt x="44" y="79"/>
                    <a:pt x="49" y="79"/>
                  </a:cubicBezTo>
                  <a:cubicBezTo>
                    <a:pt x="51" y="79"/>
                    <a:pt x="54" y="79"/>
                    <a:pt x="56" y="79"/>
                  </a:cubicBezTo>
                  <a:cubicBezTo>
                    <a:pt x="68" y="82"/>
                    <a:pt x="81" y="83"/>
                    <a:pt x="93" y="83"/>
                  </a:cubicBezTo>
                  <a:cubicBezTo>
                    <a:pt x="106" y="83"/>
                    <a:pt x="118" y="82"/>
                    <a:pt x="131" y="83"/>
                  </a:cubicBezTo>
                  <a:cubicBezTo>
                    <a:pt x="152" y="85"/>
                    <a:pt x="153" y="85"/>
                    <a:pt x="150" y="62"/>
                  </a:cubicBezTo>
                  <a:cubicBezTo>
                    <a:pt x="150" y="49"/>
                    <a:pt x="143" y="41"/>
                    <a:pt x="130" y="38"/>
                  </a:cubicBezTo>
                  <a:cubicBezTo>
                    <a:pt x="129" y="36"/>
                    <a:pt x="128" y="35"/>
                    <a:pt x="128" y="33"/>
                  </a:cubicBezTo>
                  <a:cubicBezTo>
                    <a:pt x="131" y="27"/>
                    <a:pt x="135" y="25"/>
                    <a:pt x="141" y="27"/>
                  </a:cubicBezTo>
                  <a:cubicBezTo>
                    <a:pt x="140" y="24"/>
                    <a:pt x="134" y="28"/>
                    <a:pt x="133" y="23"/>
                  </a:cubicBezTo>
                  <a:cubicBezTo>
                    <a:pt x="134" y="16"/>
                    <a:pt x="141" y="15"/>
                    <a:pt x="147" y="12"/>
                  </a:cubicBezTo>
                  <a:cubicBezTo>
                    <a:pt x="153" y="11"/>
                    <a:pt x="160" y="11"/>
                    <a:pt x="166" y="11"/>
                  </a:cubicBezTo>
                  <a:cubicBezTo>
                    <a:pt x="210" y="5"/>
                    <a:pt x="254" y="7"/>
                    <a:pt x="297" y="0"/>
                  </a:cubicBezTo>
                  <a:cubicBezTo>
                    <a:pt x="311" y="0"/>
                    <a:pt x="310" y="7"/>
                    <a:pt x="305" y="16"/>
                  </a:cubicBezTo>
                  <a:cubicBezTo>
                    <a:pt x="284" y="25"/>
                    <a:pt x="260" y="29"/>
                    <a:pt x="237" y="33"/>
                  </a:cubicBezTo>
                  <a:cubicBezTo>
                    <a:pt x="225" y="33"/>
                    <a:pt x="213" y="22"/>
                    <a:pt x="201" y="34"/>
                  </a:cubicBezTo>
                  <a:cubicBezTo>
                    <a:pt x="197" y="36"/>
                    <a:pt x="193" y="37"/>
                    <a:pt x="188" y="37"/>
                  </a:cubicBezTo>
                  <a:cubicBezTo>
                    <a:pt x="183" y="38"/>
                    <a:pt x="179" y="39"/>
                    <a:pt x="175" y="44"/>
                  </a:cubicBezTo>
                  <a:cubicBezTo>
                    <a:pt x="169" y="50"/>
                    <a:pt x="171" y="59"/>
                    <a:pt x="170" y="67"/>
                  </a:cubicBezTo>
                  <a:cubicBezTo>
                    <a:pt x="170" y="73"/>
                    <a:pt x="172" y="78"/>
                    <a:pt x="176" y="82"/>
                  </a:cubicBezTo>
                  <a:cubicBezTo>
                    <a:pt x="181" y="88"/>
                    <a:pt x="185" y="84"/>
                    <a:pt x="188" y="81"/>
                  </a:cubicBezTo>
                  <a:cubicBezTo>
                    <a:pt x="191" y="78"/>
                    <a:pt x="195" y="79"/>
                    <a:pt x="198" y="79"/>
                  </a:cubicBezTo>
                  <a:cubicBezTo>
                    <a:pt x="202" y="79"/>
                    <a:pt x="205" y="80"/>
                    <a:pt x="209" y="81"/>
                  </a:cubicBezTo>
                  <a:cubicBezTo>
                    <a:pt x="210" y="82"/>
                    <a:pt x="212" y="82"/>
                    <a:pt x="213" y="84"/>
                  </a:cubicBezTo>
                  <a:close/>
                </a:path>
              </a:pathLst>
            </a:custGeom>
            <a:solidFill>
              <a:srgbClr val="2321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5"/>
            <p:cNvSpPr/>
            <p:nvPr/>
          </p:nvSpPr>
          <p:spPr>
            <a:xfrm>
              <a:off x="1409" y="2336"/>
              <a:ext cx="175" cy="207"/>
            </a:xfrm>
            <a:custGeom>
              <a:avLst/>
              <a:gdLst/>
              <a:ahLst/>
              <a:cxnLst/>
              <a:rect l="l" t="t" r="r" b="b"/>
              <a:pathLst>
                <a:path w="177" h="208" extrusionOk="0">
                  <a:moveTo>
                    <a:pt x="27" y="0"/>
                  </a:moveTo>
                  <a:cubicBezTo>
                    <a:pt x="32" y="4"/>
                    <a:pt x="38" y="0"/>
                    <a:pt x="43" y="0"/>
                  </a:cubicBezTo>
                  <a:cubicBezTo>
                    <a:pt x="44" y="4"/>
                    <a:pt x="42" y="8"/>
                    <a:pt x="40" y="11"/>
                  </a:cubicBezTo>
                  <a:cubicBezTo>
                    <a:pt x="26" y="44"/>
                    <a:pt x="19" y="79"/>
                    <a:pt x="22" y="115"/>
                  </a:cubicBezTo>
                  <a:cubicBezTo>
                    <a:pt x="22" y="118"/>
                    <a:pt x="23" y="122"/>
                    <a:pt x="23" y="125"/>
                  </a:cubicBezTo>
                  <a:cubicBezTo>
                    <a:pt x="23" y="130"/>
                    <a:pt x="24" y="134"/>
                    <a:pt x="27" y="138"/>
                  </a:cubicBezTo>
                  <a:cubicBezTo>
                    <a:pt x="28" y="139"/>
                    <a:pt x="29" y="141"/>
                    <a:pt x="30" y="142"/>
                  </a:cubicBezTo>
                  <a:cubicBezTo>
                    <a:pt x="32" y="148"/>
                    <a:pt x="34" y="153"/>
                    <a:pt x="36" y="159"/>
                  </a:cubicBezTo>
                  <a:cubicBezTo>
                    <a:pt x="46" y="164"/>
                    <a:pt x="55" y="170"/>
                    <a:pt x="66" y="171"/>
                  </a:cubicBezTo>
                  <a:cubicBezTo>
                    <a:pt x="66" y="152"/>
                    <a:pt x="56" y="135"/>
                    <a:pt x="57" y="116"/>
                  </a:cubicBezTo>
                  <a:cubicBezTo>
                    <a:pt x="57" y="102"/>
                    <a:pt x="55" y="88"/>
                    <a:pt x="60" y="75"/>
                  </a:cubicBezTo>
                  <a:cubicBezTo>
                    <a:pt x="70" y="74"/>
                    <a:pt x="71" y="75"/>
                    <a:pt x="71" y="87"/>
                  </a:cubicBezTo>
                  <a:cubicBezTo>
                    <a:pt x="72" y="104"/>
                    <a:pt x="73" y="122"/>
                    <a:pt x="75" y="140"/>
                  </a:cubicBezTo>
                  <a:cubicBezTo>
                    <a:pt x="75" y="144"/>
                    <a:pt x="75" y="149"/>
                    <a:pt x="79" y="153"/>
                  </a:cubicBezTo>
                  <a:cubicBezTo>
                    <a:pt x="76" y="149"/>
                    <a:pt x="75" y="145"/>
                    <a:pt x="75" y="141"/>
                  </a:cubicBezTo>
                  <a:cubicBezTo>
                    <a:pt x="76" y="136"/>
                    <a:pt x="78" y="131"/>
                    <a:pt x="82" y="128"/>
                  </a:cubicBezTo>
                  <a:cubicBezTo>
                    <a:pt x="96" y="132"/>
                    <a:pt x="95" y="146"/>
                    <a:pt x="99" y="156"/>
                  </a:cubicBezTo>
                  <a:cubicBezTo>
                    <a:pt x="104" y="167"/>
                    <a:pt x="108" y="178"/>
                    <a:pt x="120" y="183"/>
                  </a:cubicBezTo>
                  <a:cubicBezTo>
                    <a:pt x="125" y="181"/>
                    <a:pt x="122" y="175"/>
                    <a:pt x="125" y="172"/>
                  </a:cubicBezTo>
                  <a:cubicBezTo>
                    <a:pt x="136" y="165"/>
                    <a:pt x="123" y="155"/>
                    <a:pt x="126" y="147"/>
                  </a:cubicBezTo>
                  <a:cubicBezTo>
                    <a:pt x="127" y="144"/>
                    <a:pt x="128" y="142"/>
                    <a:pt x="130" y="140"/>
                  </a:cubicBezTo>
                  <a:cubicBezTo>
                    <a:pt x="132" y="140"/>
                    <a:pt x="133" y="140"/>
                    <a:pt x="135" y="140"/>
                  </a:cubicBezTo>
                  <a:cubicBezTo>
                    <a:pt x="144" y="147"/>
                    <a:pt x="143" y="159"/>
                    <a:pt x="146" y="169"/>
                  </a:cubicBezTo>
                  <a:cubicBezTo>
                    <a:pt x="149" y="180"/>
                    <a:pt x="155" y="182"/>
                    <a:pt x="164" y="176"/>
                  </a:cubicBezTo>
                  <a:cubicBezTo>
                    <a:pt x="166" y="175"/>
                    <a:pt x="168" y="174"/>
                    <a:pt x="170" y="174"/>
                  </a:cubicBezTo>
                  <a:cubicBezTo>
                    <a:pt x="172" y="175"/>
                    <a:pt x="174" y="177"/>
                    <a:pt x="176" y="179"/>
                  </a:cubicBezTo>
                  <a:cubicBezTo>
                    <a:pt x="177" y="182"/>
                    <a:pt x="177" y="185"/>
                    <a:pt x="176" y="187"/>
                  </a:cubicBezTo>
                  <a:cubicBezTo>
                    <a:pt x="175" y="189"/>
                    <a:pt x="174" y="190"/>
                    <a:pt x="172" y="191"/>
                  </a:cubicBezTo>
                  <a:cubicBezTo>
                    <a:pt x="169" y="192"/>
                    <a:pt x="166" y="193"/>
                    <a:pt x="163" y="195"/>
                  </a:cubicBezTo>
                  <a:cubicBezTo>
                    <a:pt x="159" y="196"/>
                    <a:pt x="159" y="200"/>
                    <a:pt x="158" y="203"/>
                  </a:cubicBezTo>
                  <a:cubicBezTo>
                    <a:pt x="135" y="208"/>
                    <a:pt x="113" y="197"/>
                    <a:pt x="91" y="192"/>
                  </a:cubicBezTo>
                  <a:cubicBezTo>
                    <a:pt x="65" y="188"/>
                    <a:pt x="39" y="181"/>
                    <a:pt x="13" y="176"/>
                  </a:cubicBezTo>
                  <a:cubicBezTo>
                    <a:pt x="10" y="176"/>
                    <a:pt x="6" y="173"/>
                    <a:pt x="3" y="171"/>
                  </a:cubicBezTo>
                  <a:cubicBezTo>
                    <a:pt x="2" y="164"/>
                    <a:pt x="7" y="164"/>
                    <a:pt x="12" y="163"/>
                  </a:cubicBezTo>
                  <a:cubicBezTo>
                    <a:pt x="15" y="152"/>
                    <a:pt x="8" y="144"/>
                    <a:pt x="7" y="134"/>
                  </a:cubicBezTo>
                  <a:cubicBezTo>
                    <a:pt x="6" y="131"/>
                    <a:pt x="6" y="129"/>
                    <a:pt x="5" y="126"/>
                  </a:cubicBezTo>
                  <a:cubicBezTo>
                    <a:pt x="4" y="113"/>
                    <a:pt x="7" y="101"/>
                    <a:pt x="3" y="88"/>
                  </a:cubicBezTo>
                  <a:cubicBezTo>
                    <a:pt x="0" y="77"/>
                    <a:pt x="3" y="65"/>
                    <a:pt x="5" y="54"/>
                  </a:cubicBezTo>
                  <a:cubicBezTo>
                    <a:pt x="5" y="52"/>
                    <a:pt x="6" y="50"/>
                    <a:pt x="6" y="48"/>
                  </a:cubicBezTo>
                  <a:cubicBezTo>
                    <a:pt x="8" y="41"/>
                    <a:pt x="10" y="34"/>
                    <a:pt x="11" y="28"/>
                  </a:cubicBezTo>
                  <a:cubicBezTo>
                    <a:pt x="13" y="17"/>
                    <a:pt x="18" y="8"/>
                    <a:pt x="27" y="0"/>
                  </a:cubicBezTo>
                  <a:close/>
                </a:path>
              </a:pathLst>
            </a:custGeom>
            <a:solidFill>
              <a:srgbClr val="2E1F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5"/>
            <p:cNvSpPr/>
            <p:nvPr/>
          </p:nvSpPr>
          <p:spPr>
            <a:xfrm>
              <a:off x="1592" y="2255"/>
              <a:ext cx="106" cy="61"/>
            </a:xfrm>
            <a:custGeom>
              <a:avLst/>
              <a:gdLst/>
              <a:ahLst/>
              <a:cxnLst/>
              <a:rect l="l" t="t" r="r" b="b"/>
              <a:pathLst>
                <a:path w="107" h="62" extrusionOk="0">
                  <a:moveTo>
                    <a:pt x="32" y="14"/>
                  </a:moveTo>
                  <a:cubicBezTo>
                    <a:pt x="57" y="13"/>
                    <a:pt x="80" y="0"/>
                    <a:pt x="105" y="2"/>
                  </a:cubicBezTo>
                  <a:cubicBezTo>
                    <a:pt x="105" y="6"/>
                    <a:pt x="105" y="10"/>
                    <a:pt x="105" y="15"/>
                  </a:cubicBezTo>
                  <a:cubicBezTo>
                    <a:pt x="101" y="20"/>
                    <a:pt x="107" y="28"/>
                    <a:pt x="101" y="34"/>
                  </a:cubicBezTo>
                  <a:cubicBezTo>
                    <a:pt x="100" y="35"/>
                    <a:pt x="98" y="37"/>
                    <a:pt x="97" y="38"/>
                  </a:cubicBezTo>
                  <a:cubicBezTo>
                    <a:pt x="93" y="43"/>
                    <a:pt x="86" y="43"/>
                    <a:pt x="80" y="46"/>
                  </a:cubicBezTo>
                  <a:cubicBezTo>
                    <a:pt x="76" y="46"/>
                    <a:pt x="73" y="46"/>
                    <a:pt x="69" y="46"/>
                  </a:cubicBezTo>
                  <a:cubicBezTo>
                    <a:pt x="58" y="47"/>
                    <a:pt x="50" y="55"/>
                    <a:pt x="41" y="58"/>
                  </a:cubicBezTo>
                  <a:cubicBezTo>
                    <a:pt x="37" y="62"/>
                    <a:pt x="32" y="62"/>
                    <a:pt x="27" y="61"/>
                  </a:cubicBezTo>
                  <a:cubicBezTo>
                    <a:pt x="22" y="59"/>
                    <a:pt x="17" y="56"/>
                    <a:pt x="13" y="52"/>
                  </a:cubicBezTo>
                  <a:cubicBezTo>
                    <a:pt x="9" y="47"/>
                    <a:pt x="11" y="40"/>
                    <a:pt x="11" y="35"/>
                  </a:cubicBezTo>
                  <a:cubicBezTo>
                    <a:pt x="10" y="28"/>
                    <a:pt x="2" y="30"/>
                    <a:pt x="0" y="25"/>
                  </a:cubicBezTo>
                  <a:cubicBezTo>
                    <a:pt x="1" y="20"/>
                    <a:pt x="4" y="18"/>
                    <a:pt x="7" y="16"/>
                  </a:cubicBezTo>
                  <a:cubicBezTo>
                    <a:pt x="15" y="11"/>
                    <a:pt x="24" y="19"/>
                    <a:pt x="32" y="14"/>
                  </a:cubicBezTo>
                  <a:close/>
                </a:path>
              </a:pathLst>
            </a:custGeom>
            <a:solidFill>
              <a:srgbClr val="DDBF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5"/>
            <p:cNvSpPr/>
            <p:nvPr/>
          </p:nvSpPr>
          <p:spPr>
            <a:xfrm>
              <a:off x="1488" y="2204"/>
              <a:ext cx="192" cy="48"/>
            </a:xfrm>
            <a:custGeom>
              <a:avLst/>
              <a:gdLst/>
              <a:ahLst/>
              <a:cxnLst/>
              <a:rect l="l" t="t" r="r" b="b"/>
              <a:pathLst>
                <a:path w="194" h="48" extrusionOk="0">
                  <a:moveTo>
                    <a:pt x="194" y="25"/>
                  </a:moveTo>
                  <a:cubicBezTo>
                    <a:pt x="194" y="28"/>
                    <a:pt x="194" y="30"/>
                    <a:pt x="194" y="33"/>
                  </a:cubicBezTo>
                  <a:cubicBezTo>
                    <a:pt x="189" y="48"/>
                    <a:pt x="176" y="38"/>
                    <a:pt x="167" y="41"/>
                  </a:cubicBezTo>
                  <a:cubicBezTo>
                    <a:pt x="161" y="41"/>
                    <a:pt x="153" y="43"/>
                    <a:pt x="151" y="36"/>
                  </a:cubicBezTo>
                  <a:cubicBezTo>
                    <a:pt x="149" y="30"/>
                    <a:pt x="157" y="31"/>
                    <a:pt x="162" y="26"/>
                  </a:cubicBezTo>
                  <a:cubicBezTo>
                    <a:pt x="150" y="23"/>
                    <a:pt x="139" y="25"/>
                    <a:pt x="128" y="23"/>
                  </a:cubicBezTo>
                  <a:cubicBezTo>
                    <a:pt x="116" y="23"/>
                    <a:pt x="104" y="20"/>
                    <a:pt x="93" y="26"/>
                  </a:cubicBezTo>
                  <a:cubicBezTo>
                    <a:pt x="87" y="29"/>
                    <a:pt x="81" y="30"/>
                    <a:pt x="75" y="28"/>
                  </a:cubicBezTo>
                  <a:cubicBezTo>
                    <a:pt x="61" y="22"/>
                    <a:pt x="46" y="20"/>
                    <a:pt x="31" y="25"/>
                  </a:cubicBezTo>
                  <a:cubicBezTo>
                    <a:pt x="26" y="26"/>
                    <a:pt x="22" y="26"/>
                    <a:pt x="18" y="26"/>
                  </a:cubicBezTo>
                  <a:cubicBezTo>
                    <a:pt x="12" y="26"/>
                    <a:pt x="6" y="26"/>
                    <a:pt x="2" y="22"/>
                  </a:cubicBezTo>
                  <a:cubicBezTo>
                    <a:pt x="0" y="18"/>
                    <a:pt x="0" y="15"/>
                    <a:pt x="2" y="12"/>
                  </a:cubicBezTo>
                  <a:cubicBezTo>
                    <a:pt x="5" y="10"/>
                    <a:pt x="9" y="8"/>
                    <a:pt x="12" y="8"/>
                  </a:cubicBezTo>
                  <a:cubicBezTo>
                    <a:pt x="54" y="7"/>
                    <a:pt x="96" y="4"/>
                    <a:pt x="138" y="1"/>
                  </a:cubicBezTo>
                  <a:cubicBezTo>
                    <a:pt x="140" y="0"/>
                    <a:pt x="142" y="0"/>
                    <a:pt x="145" y="0"/>
                  </a:cubicBezTo>
                  <a:cubicBezTo>
                    <a:pt x="148" y="0"/>
                    <a:pt x="151" y="0"/>
                    <a:pt x="155" y="0"/>
                  </a:cubicBezTo>
                  <a:cubicBezTo>
                    <a:pt x="161" y="0"/>
                    <a:pt x="167" y="0"/>
                    <a:pt x="174" y="0"/>
                  </a:cubicBezTo>
                  <a:cubicBezTo>
                    <a:pt x="179" y="0"/>
                    <a:pt x="184" y="0"/>
                    <a:pt x="189" y="3"/>
                  </a:cubicBezTo>
                  <a:cubicBezTo>
                    <a:pt x="192" y="4"/>
                    <a:pt x="192" y="7"/>
                    <a:pt x="192" y="10"/>
                  </a:cubicBezTo>
                  <a:cubicBezTo>
                    <a:pt x="191" y="15"/>
                    <a:pt x="189" y="21"/>
                    <a:pt x="194" y="25"/>
                  </a:cubicBezTo>
                  <a:close/>
                </a:path>
              </a:pathLst>
            </a:custGeom>
            <a:solidFill>
              <a:srgbClr val="EFD5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5"/>
            <p:cNvSpPr/>
            <p:nvPr/>
          </p:nvSpPr>
          <p:spPr>
            <a:xfrm>
              <a:off x="1331" y="2378"/>
              <a:ext cx="59" cy="123"/>
            </a:xfrm>
            <a:custGeom>
              <a:avLst/>
              <a:gdLst/>
              <a:ahLst/>
              <a:cxnLst/>
              <a:rect l="l" t="t" r="r" b="b"/>
              <a:pathLst>
                <a:path w="59" h="124" extrusionOk="0">
                  <a:moveTo>
                    <a:pt x="51" y="123"/>
                  </a:moveTo>
                  <a:cubicBezTo>
                    <a:pt x="33" y="124"/>
                    <a:pt x="18" y="116"/>
                    <a:pt x="1" y="113"/>
                  </a:cubicBezTo>
                  <a:cubicBezTo>
                    <a:pt x="0" y="112"/>
                    <a:pt x="0" y="110"/>
                    <a:pt x="1" y="109"/>
                  </a:cubicBezTo>
                  <a:cubicBezTo>
                    <a:pt x="9" y="107"/>
                    <a:pt x="10" y="96"/>
                    <a:pt x="19" y="96"/>
                  </a:cubicBezTo>
                  <a:cubicBezTo>
                    <a:pt x="17" y="99"/>
                    <a:pt x="20" y="95"/>
                    <a:pt x="20" y="97"/>
                  </a:cubicBezTo>
                  <a:cubicBezTo>
                    <a:pt x="20" y="99"/>
                    <a:pt x="21" y="100"/>
                    <a:pt x="22" y="99"/>
                  </a:cubicBezTo>
                  <a:cubicBezTo>
                    <a:pt x="13" y="85"/>
                    <a:pt x="13" y="68"/>
                    <a:pt x="11" y="52"/>
                  </a:cubicBezTo>
                  <a:cubicBezTo>
                    <a:pt x="11" y="45"/>
                    <a:pt x="11" y="38"/>
                    <a:pt x="11" y="31"/>
                  </a:cubicBezTo>
                  <a:cubicBezTo>
                    <a:pt x="11" y="28"/>
                    <a:pt x="11" y="25"/>
                    <a:pt x="11" y="22"/>
                  </a:cubicBezTo>
                  <a:cubicBezTo>
                    <a:pt x="12" y="15"/>
                    <a:pt x="11" y="7"/>
                    <a:pt x="18" y="1"/>
                  </a:cubicBezTo>
                  <a:cubicBezTo>
                    <a:pt x="21" y="0"/>
                    <a:pt x="23" y="2"/>
                    <a:pt x="26" y="4"/>
                  </a:cubicBezTo>
                  <a:cubicBezTo>
                    <a:pt x="35" y="22"/>
                    <a:pt x="27" y="42"/>
                    <a:pt x="31" y="60"/>
                  </a:cubicBezTo>
                  <a:cubicBezTo>
                    <a:pt x="30" y="70"/>
                    <a:pt x="39" y="74"/>
                    <a:pt x="41" y="82"/>
                  </a:cubicBezTo>
                  <a:cubicBezTo>
                    <a:pt x="44" y="94"/>
                    <a:pt x="45" y="107"/>
                    <a:pt x="57" y="114"/>
                  </a:cubicBezTo>
                  <a:cubicBezTo>
                    <a:pt x="59" y="120"/>
                    <a:pt x="59" y="124"/>
                    <a:pt x="51" y="123"/>
                  </a:cubicBezTo>
                  <a:close/>
                </a:path>
              </a:pathLst>
            </a:custGeom>
            <a:solidFill>
              <a:srgbClr val="3423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35"/>
            <p:cNvSpPr/>
            <p:nvPr/>
          </p:nvSpPr>
          <p:spPr>
            <a:xfrm>
              <a:off x="1220" y="2118"/>
              <a:ext cx="60" cy="56"/>
            </a:xfrm>
            <a:custGeom>
              <a:avLst/>
              <a:gdLst/>
              <a:ahLst/>
              <a:cxnLst/>
              <a:rect l="l" t="t" r="r" b="b"/>
              <a:pathLst>
                <a:path w="60" h="56" extrusionOk="0">
                  <a:moveTo>
                    <a:pt x="21" y="1"/>
                  </a:moveTo>
                  <a:cubicBezTo>
                    <a:pt x="27" y="0"/>
                    <a:pt x="32" y="0"/>
                    <a:pt x="37" y="4"/>
                  </a:cubicBezTo>
                  <a:cubicBezTo>
                    <a:pt x="43" y="9"/>
                    <a:pt x="51" y="4"/>
                    <a:pt x="57" y="7"/>
                  </a:cubicBezTo>
                  <a:cubicBezTo>
                    <a:pt x="59" y="10"/>
                    <a:pt x="60" y="12"/>
                    <a:pt x="59" y="15"/>
                  </a:cubicBezTo>
                  <a:cubicBezTo>
                    <a:pt x="58" y="21"/>
                    <a:pt x="57" y="27"/>
                    <a:pt x="51" y="29"/>
                  </a:cubicBezTo>
                  <a:cubicBezTo>
                    <a:pt x="48" y="30"/>
                    <a:pt x="45" y="28"/>
                    <a:pt x="41" y="29"/>
                  </a:cubicBezTo>
                  <a:cubicBezTo>
                    <a:pt x="44" y="33"/>
                    <a:pt x="49" y="33"/>
                    <a:pt x="51" y="37"/>
                  </a:cubicBezTo>
                  <a:cubicBezTo>
                    <a:pt x="52" y="41"/>
                    <a:pt x="52" y="45"/>
                    <a:pt x="50" y="49"/>
                  </a:cubicBezTo>
                  <a:cubicBezTo>
                    <a:pt x="31" y="56"/>
                    <a:pt x="17" y="45"/>
                    <a:pt x="3" y="37"/>
                  </a:cubicBezTo>
                  <a:cubicBezTo>
                    <a:pt x="0" y="31"/>
                    <a:pt x="0" y="24"/>
                    <a:pt x="2" y="18"/>
                  </a:cubicBezTo>
                  <a:cubicBezTo>
                    <a:pt x="5" y="9"/>
                    <a:pt x="12" y="4"/>
                    <a:pt x="21" y="1"/>
                  </a:cubicBezTo>
                  <a:close/>
                </a:path>
              </a:pathLst>
            </a:custGeom>
            <a:solidFill>
              <a:srgbClr val="5185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35"/>
            <p:cNvSpPr/>
            <p:nvPr/>
          </p:nvSpPr>
          <p:spPr>
            <a:xfrm>
              <a:off x="1665" y="2459"/>
              <a:ext cx="120" cy="48"/>
            </a:xfrm>
            <a:custGeom>
              <a:avLst/>
              <a:gdLst/>
              <a:ahLst/>
              <a:cxnLst/>
              <a:rect l="l" t="t" r="r" b="b"/>
              <a:pathLst>
                <a:path w="122" h="48" extrusionOk="0">
                  <a:moveTo>
                    <a:pt x="108" y="20"/>
                  </a:moveTo>
                  <a:cubicBezTo>
                    <a:pt x="99" y="26"/>
                    <a:pt x="88" y="30"/>
                    <a:pt x="77" y="24"/>
                  </a:cubicBezTo>
                  <a:cubicBezTo>
                    <a:pt x="73" y="30"/>
                    <a:pt x="66" y="30"/>
                    <a:pt x="60" y="32"/>
                  </a:cubicBezTo>
                  <a:cubicBezTo>
                    <a:pt x="54" y="34"/>
                    <a:pt x="47" y="33"/>
                    <a:pt x="41" y="36"/>
                  </a:cubicBezTo>
                  <a:cubicBezTo>
                    <a:pt x="37" y="39"/>
                    <a:pt x="34" y="41"/>
                    <a:pt x="29" y="40"/>
                  </a:cubicBezTo>
                  <a:cubicBezTo>
                    <a:pt x="25" y="45"/>
                    <a:pt x="18" y="40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5" y="48"/>
                    <a:pt x="0" y="45"/>
                    <a:pt x="0" y="36"/>
                  </a:cubicBezTo>
                  <a:cubicBezTo>
                    <a:pt x="10" y="24"/>
                    <a:pt x="26" y="24"/>
                    <a:pt x="39" y="20"/>
                  </a:cubicBezTo>
                  <a:cubicBezTo>
                    <a:pt x="64" y="12"/>
                    <a:pt x="87" y="1"/>
                    <a:pt x="114" y="0"/>
                  </a:cubicBezTo>
                  <a:cubicBezTo>
                    <a:pt x="117" y="1"/>
                    <a:pt x="120" y="2"/>
                    <a:pt x="121" y="5"/>
                  </a:cubicBezTo>
                  <a:cubicBezTo>
                    <a:pt x="122" y="15"/>
                    <a:pt x="113" y="16"/>
                    <a:pt x="108" y="20"/>
                  </a:cubicBezTo>
                  <a:close/>
                </a:path>
              </a:pathLst>
            </a:custGeom>
            <a:solidFill>
              <a:srgbClr val="4330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5"/>
            <p:cNvSpPr/>
            <p:nvPr/>
          </p:nvSpPr>
          <p:spPr>
            <a:xfrm>
              <a:off x="1615" y="2108"/>
              <a:ext cx="121" cy="43"/>
            </a:xfrm>
            <a:custGeom>
              <a:avLst/>
              <a:gdLst/>
              <a:ahLst/>
              <a:cxnLst/>
              <a:rect l="l" t="t" r="r" b="b"/>
              <a:pathLst>
                <a:path w="122" h="43" extrusionOk="0">
                  <a:moveTo>
                    <a:pt x="115" y="16"/>
                  </a:moveTo>
                  <a:cubicBezTo>
                    <a:pt x="112" y="16"/>
                    <a:pt x="109" y="17"/>
                    <a:pt x="106" y="17"/>
                  </a:cubicBezTo>
                  <a:cubicBezTo>
                    <a:pt x="98" y="15"/>
                    <a:pt x="99" y="21"/>
                    <a:pt x="99" y="26"/>
                  </a:cubicBezTo>
                  <a:cubicBezTo>
                    <a:pt x="93" y="30"/>
                    <a:pt x="89" y="36"/>
                    <a:pt x="86" y="42"/>
                  </a:cubicBezTo>
                  <a:cubicBezTo>
                    <a:pt x="84" y="43"/>
                    <a:pt x="82" y="43"/>
                    <a:pt x="80" y="42"/>
                  </a:cubicBezTo>
                  <a:cubicBezTo>
                    <a:pt x="71" y="35"/>
                    <a:pt x="62" y="36"/>
                    <a:pt x="52" y="37"/>
                  </a:cubicBezTo>
                  <a:cubicBezTo>
                    <a:pt x="36" y="40"/>
                    <a:pt x="19" y="43"/>
                    <a:pt x="3" y="36"/>
                  </a:cubicBezTo>
                  <a:cubicBezTo>
                    <a:pt x="0" y="25"/>
                    <a:pt x="8" y="23"/>
                    <a:pt x="15" y="23"/>
                  </a:cubicBezTo>
                  <a:cubicBezTo>
                    <a:pt x="24" y="21"/>
                    <a:pt x="33" y="21"/>
                    <a:pt x="42" y="21"/>
                  </a:cubicBezTo>
                  <a:cubicBezTo>
                    <a:pt x="50" y="22"/>
                    <a:pt x="58" y="18"/>
                    <a:pt x="66" y="20"/>
                  </a:cubicBezTo>
                  <a:cubicBezTo>
                    <a:pt x="67" y="20"/>
                    <a:pt x="67" y="20"/>
                    <a:pt x="68" y="20"/>
                  </a:cubicBezTo>
                  <a:cubicBezTo>
                    <a:pt x="68" y="20"/>
                    <a:pt x="68" y="19"/>
                    <a:pt x="68" y="18"/>
                  </a:cubicBezTo>
                  <a:cubicBezTo>
                    <a:pt x="67" y="16"/>
                    <a:pt x="68" y="13"/>
                    <a:pt x="68" y="11"/>
                  </a:cubicBezTo>
                  <a:cubicBezTo>
                    <a:pt x="69" y="9"/>
                    <a:pt x="71" y="8"/>
                    <a:pt x="72" y="7"/>
                  </a:cubicBezTo>
                  <a:cubicBezTo>
                    <a:pt x="77" y="4"/>
                    <a:pt x="82" y="2"/>
                    <a:pt x="87" y="2"/>
                  </a:cubicBezTo>
                  <a:cubicBezTo>
                    <a:pt x="93" y="2"/>
                    <a:pt x="99" y="0"/>
                    <a:pt x="105" y="0"/>
                  </a:cubicBezTo>
                  <a:cubicBezTo>
                    <a:pt x="110" y="1"/>
                    <a:pt x="114" y="2"/>
                    <a:pt x="118" y="5"/>
                  </a:cubicBezTo>
                  <a:cubicBezTo>
                    <a:pt x="122" y="10"/>
                    <a:pt x="119" y="13"/>
                    <a:pt x="115" y="16"/>
                  </a:cubicBezTo>
                  <a:close/>
                </a:path>
              </a:pathLst>
            </a:custGeom>
            <a:solidFill>
              <a:srgbClr val="6E5C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35"/>
            <p:cNvSpPr/>
            <p:nvPr/>
          </p:nvSpPr>
          <p:spPr>
            <a:xfrm>
              <a:off x="1270" y="2414"/>
              <a:ext cx="63" cy="76"/>
            </a:xfrm>
            <a:custGeom>
              <a:avLst/>
              <a:gdLst/>
              <a:ahLst/>
              <a:cxnLst/>
              <a:rect l="l" t="t" r="r" b="b"/>
              <a:pathLst>
                <a:path w="64" h="77" extrusionOk="0">
                  <a:moveTo>
                    <a:pt x="63" y="74"/>
                  </a:moveTo>
                  <a:cubicBezTo>
                    <a:pt x="63" y="75"/>
                    <a:pt x="63" y="76"/>
                    <a:pt x="63" y="77"/>
                  </a:cubicBezTo>
                  <a:cubicBezTo>
                    <a:pt x="42" y="76"/>
                    <a:pt x="22" y="71"/>
                    <a:pt x="3" y="65"/>
                  </a:cubicBezTo>
                  <a:cubicBezTo>
                    <a:pt x="0" y="57"/>
                    <a:pt x="1" y="50"/>
                    <a:pt x="5" y="42"/>
                  </a:cubicBezTo>
                  <a:cubicBezTo>
                    <a:pt x="7" y="41"/>
                    <a:pt x="9" y="41"/>
                    <a:pt x="10" y="41"/>
                  </a:cubicBezTo>
                  <a:cubicBezTo>
                    <a:pt x="13" y="43"/>
                    <a:pt x="12" y="46"/>
                    <a:pt x="13" y="49"/>
                  </a:cubicBezTo>
                  <a:cubicBezTo>
                    <a:pt x="13" y="46"/>
                    <a:pt x="13" y="44"/>
                    <a:pt x="12" y="42"/>
                  </a:cubicBezTo>
                  <a:cubicBezTo>
                    <a:pt x="11" y="39"/>
                    <a:pt x="10" y="37"/>
                    <a:pt x="10" y="34"/>
                  </a:cubicBezTo>
                  <a:cubicBezTo>
                    <a:pt x="10" y="29"/>
                    <a:pt x="9" y="23"/>
                    <a:pt x="8" y="18"/>
                  </a:cubicBezTo>
                  <a:cubicBezTo>
                    <a:pt x="8" y="15"/>
                    <a:pt x="8" y="12"/>
                    <a:pt x="9" y="9"/>
                  </a:cubicBezTo>
                  <a:cubicBezTo>
                    <a:pt x="20" y="0"/>
                    <a:pt x="22" y="10"/>
                    <a:pt x="25" y="17"/>
                  </a:cubicBezTo>
                  <a:cubicBezTo>
                    <a:pt x="27" y="21"/>
                    <a:pt x="28" y="25"/>
                    <a:pt x="30" y="30"/>
                  </a:cubicBezTo>
                  <a:cubicBezTo>
                    <a:pt x="34" y="38"/>
                    <a:pt x="34" y="48"/>
                    <a:pt x="40" y="56"/>
                  </a:cubicBezTo>
                  <a:cubicBezTo>
                    <a:pt x="42" y="59"/>
                    <a:pt x="45" y="61"/>
                    <a:pt x="47" y="63"/>
                  </a:cubicBezTo>
                  <a:cubicBezTo>
                    <a:pt x="49" y="64"/>
                    <a:pt x="51" y="65"/>
                    <a:pt x="54" y="66"/>
                  </a:cubicBezTo>
                  <a:cubicBezTo>
                    <a:pt x="56" y="66"/>
                    <a:pt x="58" y="67"/>
                    <a:pt x="61" y="68"/>
                  </a:cubicBezTo>
                  <a:cubicBezTo>
                    <a:pt x="63" y="70"/>
                    <a:pt x="64" y="71"/>
                    <a:pt x="63" y="74"/>
                  </a:cubicBezTo>
                  <a:close/>
                </a:path>
              </a:pathLst>
            </a:custGeom>
            <a:solidFill>
              <a:srgbClr val="2A1D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35"/>
            <p:cNvSpPr/>
            <p:nvPr/>
          </p:nvSpPr>
          <p:spPr>
            <a:xfrm>
              <a:off x="1209" y="2385"/>
              <a:ext cx="38" cy="92"/>
            </a:xfrm>
            <a:custGeom>
              <a:avLst/>
              <a:gdLst/>
              <a:ahLst/>
              <a:cxnLst/>
              <a:rect l="l" t="t" r="r" b="b"/>
              <a:pathLst>
                <a:path w="38" h="93" extrusionOk="0">
                  <a:moveTo>
                    <a:pt x="24" y="91"/>
                  </a:moveTo>
                  <a:cubicBezTo>
                    <a:pt x="16" y="93"/>
                    <a:pt x="12" y="87"/>
                    <a:pt x="8" y="83"/>
                  </a:cubicBezTo>
                  <a:cubicBezTo>
                    <a:pt x="0" y="75"/>
                    <a:pt x="10" y="67"/>
                    <a:pt x="7" y="59"/>
                  </a:cubicBezTo>
                  <a:cubicBezTo>
                    <a:pt x="6" y="53"/>
                    <a:pt x="6" y="46"/>
                    <a:pt x="6" y="39"/>
                  </a:cubicBezTo>
                  <a:cubicBezTo>
                    <a:pt x="6" y="32"/>
                    <a:pt x="6" y="26"/>
                    <a:pt x="6" y="20"/>
                  </a:cubicBezTo>
                  <a:cubicBezTo>
                    <a:pt x="7" y="14"/>
                    <a:pt x="7" y="8"/>
                    <a:pt x="10" y="4"/>
                  </a:cubicBezTo>
                  <a:cubicBezTo>
                    <a:pt x="15" y="0"/>
                    <a:pt x="18" y="3"/>
                    <a:pt x="22" y="7"/>
                  </a:cubicBezTo>
                  <a:cubicBezTo>
                    <a:pt x="25" y="13"/>
                    <a:pt x="25" y="19"/>
                    <a:pt x="25" y="25"/>
                  </a:cubicBezTo>
                  <a:cubicBezTo>
                    <a:pt x="25" y="33"/>
                    <a:pt x="25" y="41"/>
                    <a:pt x="30" y="48"/>
                  </a:cubicBezTo>
                  <a:cubicBezTo>
                    <a:pt x="33" y="59"/>
                    <a:pt x="35" y="71"/>
                    <a:pt x="38" y="82"/>
                  </a:cubicBezTo>
                  <a:cubicBezTo>
                    <a:pt x="37" y="91"/>
                    <a:pt x="28" y="87"/>
                    <a:pt x="24" y="91"/>
                  </a:cubicBezTo>
                  <a:close/>
                </a:path>
              </a:pathLst>
            </a:custGeom>
            <a:solidFill>
              <a:srgbClr val="3021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35"/>
            <p:cNvSpPr/>
            <p:nvPr/>
          </p:nvSpPr>
          <p:spPr>
            <a:xfrm>
              <a:off x="1518" y="2237"/>
              <a:ext cx="170" cy="23"/>
            </a:xfrm>
            <a:custGeom>
              <a:avLst/>
              <a:gdLst/>
              <a:ahLst/>
              <a:cxnLst/>
              <a:rect l="l" t="t" r="r" b="b"/>
              <a:pathLst>
                <a:path w="172" h="23" extrusionOk="0">
                  <a:moveTo>
                    <a:pt x="134" y="5"/>
                  </a:moveTo>
                  <a:cubicBezTo>
                    <a:pt x="144" y="4"/>
                    <a:pt x="155" y="6"/>
                    <a:pt x="164" y="0"/>
                  </a:cubicBezTo>
                  <a:cubicBezTo>
                    <a:pt x="167" y="1"/>
                    <a:pt x="170" y="3"/>
                    <a:pt x="172" y="4"/>
                  </a:cubicBezTo>
                  <a:cubicBezTo>
                    <a:pt x="158" y="19"/>
                    <a:pt x="137" y="14"/>
                    <a:pt x="120" y="14"/>
                  </a:cubicBezTo>
                  <a:cubicBezTo>
                    <a:pt x="93" y="15"/>
                    <a:pt x="67" y="20"/>
                    <a:pt x="40" y="20"/>
                  </a:cubicBezTo>
                  <a:cubicBezTo>
                    <a:pt x="32" y="16"/>
                    <a:pt x="24" y="19"/>
                    <a:pt x="16" y="19"/>
                  </a:cubicBezTo>
                  <a:cubicBezTo>
                    <a:pt x="10" y="20"/>
                    <a:pt x="0" y="23"/>
                    <a:pt x="1" y="11"/>
                  </a:cubicBezTo>
                  <a:cubicBezTo>
                    <a:pt x="8" y="5"/>
                    <a:pt x="17" y="6"/>
                    <a:pt x="26" y="6"/>
                  </a:cubicBezTo>
                  <a:cubicBezTo>
                    <a:pt x="46" y="7"/>
                    <a:pt x="66" y="5"/>
                    <a:pt x="87" y="2"/>
                  </a:cubicBezTo>
                  <a:cubicBezTo>
                    <a:pt x="96" y="3"/>
                    <a:pt x="105" y="2"/>
                    <a:pt x="114" y="3"/>
                  </a:cubicBezTo>
                  <a:cubicBezTo>
                    <a:pt x="121" y="6"/>
                    <a:pt x="127" y="7"/>
                    <a:pt x="134" y="5"/>
                  </a:cubicBezTo>
                  <a:close/>
                </a:path>
              </a:pathLst>
            </a:custGeom>
            <a:solidFill>
              <a:srgbClr val="5635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35"/>
            <p:cNvSpPr/>
            <p:nvPr/>
          </p:nvSpPr>
          <p:spPr>
            <a:xfrm>
              <a:off x="1236" y="2419"/>
              <a:ext cx="42" cy="60"/>
            </a:xfrm>
            <a:custGeom>
              <a:avLst/>
              <a:gdLst/>
              <a:ahLst/>
              <a:cxnLst/>
              <a:rect l="l" t="t" r="r" b="b"/>
              <a:pathLst>
                <a:path w="42" h="61" extrusionOk="0">
                  <a:moveTo>
                    <a:pt x="9" y="49"/>
                  </a:moveTo>
                  <a:cubicBezTo>
                    <a:pt x="1" y="38"/>
                    <a:pt x="0" y="26"/>
                    <a:pt x="0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6" y="14"/>
                    <a:pt x="8" y="16"/>
                    <a:pt x="9" y="18"/>
                  </a:cubicBezTo>
                  <a:cubicBezTo>
                    <a:pt x="12" y="25"/>
                    <a:pt x="12" y="32"/>
                    <a:pt x="18" y="38"/>
                  </a:cubicBezTo>
                  <a:cubicBezTo>
                    <a:pt x="17" y="33"/>
                    <a:pt x="16" y="27"/>
                    <a:pt x="18" y="22"/>
                  </a:cubicBezTo>
                  <a:cubicBezTo>
                    <a:pt x="23" y="16"/>
                    <a:pt x="28" y="10"/>
                    <a:pt x="30" y="2"/>
                  </a:cubicBezTo>
                  <a:cubicBezTo>
                    <a:pt x="32" y="1"/>
                    <a:pt x="33" y="0"/>
                    <a:pt x="35" y="0"/>
                  </a:cubicBezTo>
                  <a:cubicBezTo>
                    <a:pt x="37" y="0"/>
                    <a:pt x="38" y="2"/>
                    <a:pt x="39" y="3"/>
                  </a:cubicBezTo>
                  <a:cubicBezTo>
                    <a:pt x="41" y="10"/>
                    <a:pt x="41" y="16"/>
                    <a:pt x="42" y="23"/>
                  </a:cubicBezTo>
                  <a:cubicBezTo>
                    <a:pt x="42" y="28"/>
                    <a:pt x="41" y="32"/>
                    <a:pt x="41" y="37"/>
                  </a:cubicBezTo>
                  <a:cubicBezTo>
                    <a:pt x="41" y="45"/>
                    <a:pt x="42" y="53"/>
                    <a:pt x="37" y="60"/>
                  </a:cubicBezTo>
                  <a:cubicBezTo>
                    <a:pt x="32" y="61"/>
                    <a:pt x="28" y="60"/>
                    <a:pt x="24" y="57"/>
                  </a:cubicBezTo>
                  <a:cubicBezTo>
                    <a:pt x="20" y="52"/>
                    <a:pt x="12" y="55"/>
                    <a:pt x="9" y="49"/>
                  </a:cubicBezTo>
                  <a:close/>
                </a:path>
              </a:pathLst>
            </a:custGeom>
            <a:solidFill>
              <a:srgbClr val="5C40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5"/>
            <p:cNvSpPr/>
            <p:nvPr/>
          </p:nvSpPr>
          <p:spPr>
            <a:xfrm>
              <a:off x="1269" y="2062"/>
              <a:ext cx="76" cy="61"/>
            </a:xfrm>
            <a:custGeom>
              <a:avLst/>
              <a:gdLst/>
              <a:ahLst/>
              <a:cxnLst/>
              <a:rect l="l" t="t" r="r" b="b"/>
              <a:pathLst>
                <a:path w="77" h="62" extrusionOk="0">
                  <a:moveTo>
                    <a:pt x="7" y="61"/>
                  </a:moveTo>
                  <a:cubicBezTo>
                    <a:pt x="6" y="57"/>
                    <a:pt x="4" y="52"/>
                    <a:pt x="3" y="48"/>
                  </a:cubicBezTo>
                  <a:cubicBezTo>
                    <a:pt x="0" y="21"/>
                    <a:pt x="12" y="7"/>
                    <a:pt x="38" y="5"/>
                  </a:cubicBezTo>
                  <a:cubicBezTo>
                    <a:pt x="46" y="5"/>
                    <a:pt x="54" y="5"/>
                    <a:pt x="62" y="5"/>
                  </a:cubicBezTo>
                  <a:cubicBezTo>
                    <a:pt x="69" y="3"/>
                    <a:pt x="77" y="0"/>
                    <a:pt x="77" y="12"/>
                  </a:cubicBezTo>
                  <a:cubicBezTo>
                    <a:pt x="71" y="20"/>
                    <a:pt x="62" y="18"/>
                    <a:pt x="54" y="19"/>
                  </a:cubicBezTo>
                  <a:cubicBezTo>
                    <a:pt x="43" y="19"/>
                    <a:pt x="32" y="18"/>
                    <a:pt x="22" y="24"/>
                  </a:cubicBezTo>
                  <a:cubicBezTo>
                    <a:pt x="11" y="33"/>
                    <a:pt x="22" y="45"/>
                    <a:pt x="18" y="55"/>
                  </a:cubicBezTo>
                  <a:cubicBezTo>
                    <a:pt x="17" y="59"/>
                    <a:pt x="14" y="62"/>
                    <a:pt x="10" y="62"/>
                  </a:cubicBezTo>
                  <a:cubicBezTo>
                    <a:pt x="9" y="62"/>
                    <a:pt x="8" y="61"/>
                    <a:pt x="7" y="61"/>
                  </a:cubicBezTo>
                  <a:close/>
                </a:path>
              </a:pathLst>
            </a:custGeom>
            <a:solidFill>
              <a:srgbClr val="4225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35"/>
            <p:cNvSpPr/>
            <p:nvPr/>
          </p:nvSpPr>
          <p:spPr>
            <a:xfrm>
              <a:off x="1115" y="2438"/>
              <a:ext cx="83" cy="24"/>
            </a:xfrm>
            <a:custGeom>
              <a:avLst/>
              <a:gdLst/>
              <a:ahLst/>
              <a:cxnLst/>
              <a:rect l="l" t="t" r="r" b="b"/>
              <a:pathLst>
                <a:path w="83" h="24" extrusionOk="0">
                  <a:moveTo>
                    <a:pt x="73" y="22"/>
                  </a:moveTo>
                  <a:cubicBezTo>
                    <a:pt x="49" y="23"/>
                    <a:pt x="25" y="20"/>
                    <a:pt x="2" y="9"/>
                  </a:cubicBezTo>
                  <a:cubicBezTo>
                    <a:pt x="0" y="3"/>
                    <a:pt x="4" y="1"/>
                    <a:pt x="9" y="0"/>
                  </a:cubicBezTo>
                  <a:cubicBezTo>
                    <a:pt x="13" y="0"/>
                    <a:pt x="17" y="3"/>
                    <a:pt x="21" y="4"/>
                  </a:cubicBezTo>
                  <a:cubicBezTo>
                    <a:pt x="24" y="6"/>
                    <a:pt x="28" y="6"/>
                    <a:pt x="31" y="4"/>
                  </a:cubicBezTo>
                  <a:cubicBezTo>
                    <a:pt x="35" y="4"/>
                    <a:pt x="39" y="6"/>
                    <a:pt x="43" y="6"/>
                  </a:cubicBezTo>
                  <a:cubicBezTo>
                    <a:pt x="45" y="6"/>
                    <a:pt x="48" y="6"/>
                    <a:pt x="50" y="7"/>
                  </a:cubicBezTo>
                  <a:cubicBezTo>
                    <a:pt x="55" y="12"/>
                    <a:pt x="53" y="2"/>
                    <a:pt x="56" y="4"/>
                  </a:cubicBezTo>
                  <a:cubicBezTo>
                    <a:pt x="58" y="3"/>
                    <a:pt x="60" y="4"/>
                    <a:pt x="61" y="4"/>
                  </a:cubicBezTo>
                  <a:cubicBezTo>
                    <a:pt x="67" y="11"/>
                    <a:pt x="79" y="10"/>
                    <a:pt x="83" y="19"/>
                  </a:cubicBezTo>
                  <a:cubicBezTo>
                    <a:pt x="81" y="24"/>
                    <a:pt x="77" y="23"/>
                    <a:pt x="73" y="22"/>
                  </a:cubicBezTo>
                  <a:close/>
                </a:path>
              </a:pathLst>
            </a:custGeom>
            <a:solidFill>
              <a:srgbClr val="3226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35"/>
            <p:cNvSpPr/>
            <p:nvPr/>
          </p:nvSpPr>
          <p:spPr>
            <a:xfrm>
              <a:off x="1772" y="2444"/>
              <a:ext cx="55" cy="35"/>
            </a:xfrm>
            <a:custGeom>
              <a:avLst/>
              <a:gdLst/>
              <a:ahLst/>
              <a:cxnLst/>
              <a:rect l="l" t="t" r="r" b="b"/>
              <a:pathLst>
                <a:path w="56" h="35" extrusionOk="0">
                  <a:moveTo>
                    <a:pt x="0" y="35"/>
                  </a:moveTo>
                  <a:cubicBezTo>
                    <a:pt x="3" y="30"/>
                    <a:pt x="7" y="26"/>
                    <a:pt x="12" y="23"/>
                  </a:cubicBezTo>
                  <a:cubicBezTo>
                    <a:pt x="16" y="19"/>
                    <a:pt x="20" y="17"/>
                    <a:pt x="25" y="15"/>
                  </a:cubicBezTo>
                  <a:cubicBezTo>
                    <a:pt x="33" y="14"/>
                    <a:pt x="34" y="0"/>
                    <a:pt x="45" y="3"/>
                  </a:cubicBezTo>
                  <a:cubicBezTo>
                    <a:pt x="51" y="3"/>
                    <a:pt x="56" y="5"/>
                    <a:pt x="56" y="12"/>
                  </a:cubicBezTo>
                  <a:cubicBezTo>
                    <a:pt x="55" y="18"/>
                    <a:pt x="51" y="23"/>
                    <a:pt x="44" y="24"/>
                  </a:cubicBezTo>
                  <a:cubicBezTo>
                    <a:pt x="30" y="28"/>
                    <a:pt x="15" y="32"/>
                    <a:pt x="0" y="35"/>
                  </a:cubicBezTo>
                  <a:close/>
                </a:path>
              </a:pathLst>
            </a:custGeom>
            <a:solidFill>
              <a:srgbClr val="362D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35"/>
            <p:cNvSpPr/>
            <p:nvPr/>
          </p:nvSpPr>
          <p:spPr>
            <a:xfrm>
              <a:off x="1607" y="2060"/>
              <a:ext cx="89" cy="15"/>
            </a:xfrm>
            <a:custGeom>
              <a:avLst/>
              <a:gdLst/>
              <a:ahLst/>
              <a:cxnLst/>
              <a:rect l="l" t="t" r="r" b="b"/>
              <a:pathLst>
                <a:path w="90" h="15" extrusionOk="0">
                  <a:moveTo>
                    <a:pt x="6" y="0"/>
                  </a:moveTo>
                  <a:cubicBezTo>
                    <a:pt x="34" y="0"/>
                    <a:pt x="62" y="0"/>
                    <a:pt x="90" y="0"/>
                  </a:cubicBezTo>
                  <a:cubicBezTo>
                    <a:pt x="88" y="10"/>
                    <a:pt x="78" y="8"/>
                    <a:pt x="72" y="11"/>
                  </a:cubicBezTo>
                  <a:cubicBezTo>
                    <a:pt x="50" y="13"/>
                    <a:pt x="27" y="15"/>
                    <a:pt x="6" y="10"/>
                  </a:cubicBezTo>
                  <a:cubicBezTo>
                    <a:pt x="0" y="6"/>
                    <a:pt x="1" y="3"/>
                    <a:pt x="6" y="0"/>
                  </a:cubicBezTo>
                  <a:close/>
                </a:path>
              </a:pathLst>
            </a:custGeom>
            <a:solidFill>
              <a:srgbClr val="371F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35"/>
            <p:cNvSpPr/>
            <p:nvPr/>
          </p:nvSpPr>
          <p:spPr>
            <a:xfrm>
              <a:off x="1153" y="2212"/>
              <a:ext cx="86" cy="36"/>
            </a:xfrm>
            <a:custGeom>
              <a:avLst/>
              <a:gdLst/>
              <a:ahLst/>
              <a:cxnLst/>
              <a:rect l="l" t="t" r="r" b="b"/>
              <a:pathLst>
                <a:path w="87" h="36" extrusionOk="0">
                  <a:moveTo>
                    <a:pt x="5" y="25"/>
                  </a:moveTo>
                  <a:cubicBezTo>
                    <a:pt x="4" y="21"/>
                    <a:pt x="4" y="17"/>
                    <a:pt x="4" y="14"/>
                  </a:cubicBezTo>
                  <a:cubicBezTo>
                    <a:pt x="3" y="9"/>
                    <a:pt x="0" y="3"/>
                    <a:pt x="7" y="0"/>
                  </a:cubicBezTo>
                  <a:cubicBezTo>
                    <a:pt x="24" y="21"/>
                    <a:pt x="47" y="15"/>
                    <a:pt x="69" y="16"/>
                  </a:cubicBezTo>
                  <a:cubicBezTo>
                    <a:pt x="73" y="15"/>
                    <a:pt x="77" y="15"/>
                    <a:pt x="81" y="16"/>
                  </a:cubicBezTo>
                  <a:cubicBezTo>
                    <a:pt x="85" y="18"/>
                    <a:pt x="87" y="22"/>
                    <a:pt x="87" y="27"/>
                  </a:cubicBezTo>
                  <a:cubicBezTo>
                    <a:pt x="86" y="29"/>
                    <a:pt x="85" y="31"/>
                    <a:pt x="83" y="32"/>
                  </a:cubicBezTo>
                  <a:cubicBezTo>
                    <a:pt x="73" y="36"/>
                    <a:pt x="63" y="35"/>
                    <a:pt x="53" y="33"/>
                  </a:cubicBezTo>
                  <a:cubicBezTo>
                    <a:pt x="38" y="27"/>
                    <a:pt x="21" y="34"/>
                    <a:pt x="7" y="27"/>
                  </a:cubicBezTo>
                  <a:cubicBezTo>
                    <a:pt x="6" y="26"/>
                    <a:pt x="5" y="25"/>
                    <a:pt x="5" y="25"/>
                  </a:cubicBezTo>
                  <a:close/>
                </a:path>
              </a:pathLst>
            </a:custGeom>
            <a:solidFill>
              <a:srgbClr val="3530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35"/>
            <p:cNvSpPr/>
            <p:nvPr/>
          </p:nvSpPr>
          <p:spPr>
            <a:xfrm>
              <a:off x="1390" y="2465"/>
              <a:ext cx="36" cy="42"/>
            </a:xfrm>
            <a:custGeom>
              <a:avLst/>
              <a:gdLst/>
              <a:ahLst/>
              <a:cxnLst/>
              <a:rect l="l" t="t" r="r" b="b"/>
              <a:pathLst>
                <a:path w="36" h="42" extrusionOk="0">
                  <a:moveTo>
                    <a:pt x="33" y="34"/>
                  </a:moveTo>
                  <a:cubicBezTo>
                    <a:pt x="29" y="37"/>
                    <a:pt x="25" y="39"/>
                    <a:pt x="22" y="41"/>
                  </a:cubicBezTo>
                  <a:cubicBezTo>
                    <a:pt x="18" y="42"/>
                    <a:pt x="15" y="42"/>
                    <a:pt x="12" y="39"/>
                  </a:cubicBezTo>
                  <a:cubicBezTo>
                    <a:pt x="12" y="34"/>
                    <a:pt x="5" y="33"/>
                    <a:pt x="5" y="27"/>
                  </a:cubicBezTo>
                  <a:cubicBezTo>
                    <a:pt x="4" y="24"/>
                    <a:pt x="3" y="20"/>
                    <a:pt x="2" y="17"/>
                  </a:cubicBezTo>
                  <a:cubicBezTo>
                    <a:pt x="2" y="12"/>
                    <a:pt x="0" y="5"/>
                    <a:pt x="6" y="3"/>
                  </a:cubicBezTo>
                  <a:cubicBezTo>
                    <a:pt x="13" y="0"/>
                    <a:pt x="16" y="8"/>
                    <a:pt x="22" y="11"/>
                  </a:cubicBezTo>
                  <a:cubicBezTo>
                    <a:pt x="25" y="11"/>
                    <a:pt x="27" y="12"/>
                    <a:pt x="30" y="14"/>
                  </a:cubicBezTo>
                  <a:cubicBezTo>
                    <a:pt x="32" y="20"/>
                    <a:pt x="36" y="27"/>
                    <a:pt x="33" y="34"/>
                  </a:cubicBezTo>
                  <a:close/>
                </a:path>
              </a:pathLst>
            </a:custGeom>
            <a:solidFill>
              <a:srgbClr val="4931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35"/>
            <p:cNvSpPr/>
            <p:nvPr/>
          </p:nvSpPr>
          <p:spPr>
            <a:xfrm>
              <a:off x="1729" y="2102"/>
              <a:ext cx="47" cy="24"/>
            </a:xfrm>
            <a:custGeom>
              <a:avLst/>
              <a:gdLst/>
              <a:ahLst/>
              <a:cxnLst/>
              <a:rect l="l" t="t" r="r" b="b"/>
              <a:pathLst>
                <a:path w="47" h="24" extrusionOk="0">
                  <a:moveTo>
                    <a:pt x="0" y="22"/>
                  </a:moveTo>
                  <a:cubicBezTo>
                    <a:pt x="1" y="19"/>
                    <a:pt x="2" y="16"/>
                    <a:pt x="4" y="13"/>
                  </a:cubicBezTo>
                  <a:cubicBezTo>
                    <a:pt x="12" y="6"/>
                    <a:pt x="22" y="3"/>
                    <a:pt x="31" y="0"/>
                  </a:cubicBezTo>
                  <a:cubicBezTo>
                    <a:pt x="33" y="10"/>
                    <a:pt x="41" y="8"/>
                    <a:pt x="47" y="9"/>
                  </a:cubicBezTo>
                  <a:cubicBezTo>
                    <a:pt x="47" y="17"/>
                    <a:pt x="42" y="19"/>
                    <a:pt x="35" y="21"/>
                  </a:cubicBezTo>
                  <a:cubicBezTo>
                    <a:pt x="27" y="24"/>
                    <a:pt x="18" y="20"/>
                    <a:pt x="10" y="24"/>
                  </a:cubicBezTo>
                  <a:cubicBezTo>
                    <a:pt x="7" y="23"/>
                    <a:pt x="3" y="22"/>
                    <a:pt x="0" y="22"/>
                  </a:cubicBezTo>
                  <a:close/>
                </a:path>
              </a:pathLst>
            </a:custGeom>
            <a:solidFill>
              <a:srgbClr val="413C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35"/>
            <p:cNvSpPr/>
            <p:nvPr/>
          </p:nvSpPr>
          <p:spPr>
            <a:xfrm>
              <a:off x="1371" y="2451"/>
              <a:ext cx="29" cy="52"/>
            </a:xfrm>
            <a:custGeom>
              <a:avLst/>
              <a:gdLst/>
              <a:ahLst/>
              <a:cxnLst/>
              <a:rect l="l" t="t" r="r" b="b"/>
              <a:pathLst>
                <a:path w="29" h="52" extrusionOk="0">
                  <a:moveTo>
                    <a:pt x="25" y="32"/>
                  </a:moveTo>
                  <a:cubicBezTo>
                    <a:pt x="28" y="34"/>
                    <a:pt x="28" y="37"/>
                    <a:pt x="29" y="40"/>
                  </a:cubicBezTo>
                  <a:cubicBezTo>
                    <a:pt x="26" y="43"/>
                    <a:pt x="27" y="50"/>
                    <a:pt x="21" y="51"/>
                  </a:cubicBezTo>
                  <a:cubicBezTo>
                    <a:pt x="17" y="52"/>
                    <a:pt x="14" y="52"/>
                    <a:pt x="11" y="49"/>
                  </a:cubicBezTo>
                  <a:cubicBezTo>
                    <a:pt x="15" y="46"/>
                    <a:pt x="17" y="44"/>
                    <a:pt x="13" y="40"/>
                  </a:cubicBezTo>
                  <a:cubicBezTo>
                    <a:pt x="3" y="31"/>
                    <a:pt x="0" y="20"/>
                    <a:pt x="1" y="7"/>
                  </a:cubicBezTo>
                  <a:cubicBezTo>
                    <a:pt x="3" y="6"/>
                    <a:pt x="6" y="7"/>
                    <a:pt x="6" y="7"/>
                  </a:cubicBezTo>
                  <a:cubicBezTo>
                    <a:pt x="11" y="0"/>
                    <a:pt x="7" y="23"/>
                    <a:pt x="14" y="9"/>
                  </a:cubicBezTo>
                  <a:cubicBezTo>
                    <a:pt x="16" y="6"/>
                    <a:pt x="21" y="13"/>
                    <a:pt x="22" y="17"/>
                  </a:cubicBezTo>
                  <a:cubicBezTo>
                    <a:pt x="24" y="22"/>
                    <a:pt x="21" y="27"/>
                    <a:pt x="25" y="32"/>
                  </a:cubicBezTo>
                  <a:close/>
                </a:path>
              </a:pathLst>
            </a:custGeom>
            <a:solidFill>
              <a:srgbClr val="4B31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35"/>
            <p:cNvSpPr/>
            <p:nvPr/>
          </p:nvSpPr>
          <p:spPr>
            <a:xfrm>
              <a:off x="1201" y="2130"/>
              <a:ext cx="37" cy="56"/>
            </a:xfrm>
            <a:custGeom>
              <a:avLst/>
              <a:gdLst/>
              <a:ahLst/>
              <a:cxnLst/>
              <a:rect l="l" t="t" r="r" b="b"/>
              <a:pathLst>
                <a:path w="38" h="56" extrusionOk="0">
                  <a:moveTo>
                    <a:pt x="25" y="5"/>
                  </a:moveTo>
                  <a:cubicBezTo>
                    <a:pt x="25" y="11"/>
                    <a:pt x="25" y="18"/>
                    <a:pt x="25" y="24"/>
                  </a:cubicBezTo>
                  <a:cubicBezTo>
                    <a:pt x="29" y="32"/>
                    <a:pt x="32" y="41"/>
                    <a:pt x="38" y="48"/>
                  </a:cubicBezTo>
                  <a:cubicBezTo>
                    <a:pt x="38" y="50"/>
                    <a:pt x="38" y="52"/>
                    <a:pt x="36" y="53"/>
                  </a:cubicBezTo>
                  <a:cubicBezTo>
                    <a:pt x="33" y="56"/>
                    <a:pt x="29" y="56"/>
                    <a:pt x="25" y="56"/>
                  </a:cubicBezTo>
                  <a:cubicBezTo>
                    <a:pt x="17" y="54"/>
                    <a:pt x="9" y="54"/>
                    <a:pt x="2" y="50"/>
                  </a:cubicBezTo>
                  <a:cubicBezTo>
                    <a:pt x="0" y="49"/>
                    <a:pt x="0" y="47"/>
                    <a:pt x="1" y="45"/>
                  </a:cubicBezTo>
                  <a:cubicBezTo>
                    <a:pt x="12" y="45"/>
                    <a:pt x="18" y="41"/>
                    <a:pt x="15" y="29"/>
                  </a:cubicBezTo>
                  <a:cubicBezTo>
                    <a:pt x="14" y="19"/>
                    <a:pt x="16" y="9"/>
                    <a:pt x="21" y="0"/>
                  </a:cubicBezTo>
                  <a:cubicBezTo>
                    <a:pt x="25" y="0"/>
                    <a:pt x="27" y="1"/>
                    <a:pt x="25" y="5"/>
                  </a:cubicBezTo>
                  <a:close/>
                </a:path>
              </a:pathLst>
            </a:custGeom>
            <a:solidFill>
              <a:srgbClr val="2A2E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35"/>
            <p:cNvSpPr/>
            <p:nvPr/>
          </p:nvSpPr>
          <p:spPr>
            <a:xfrm>
              <a:off x="1675" y="2172"/>
              <a:ext cx="43" cy="22"/>
            </a:xfrm>
            <a:custGeom>
              <a:avLst/>
              <a:gdLst/>
              <a:ahLst/>
              <a:cxnLst/>
              <a:rect l="l" t="t" r="r" b="b"/>
              <a:pathLst>
                <a:path w="43" h="23" extrusionOk="0">
                  <a:moveTo>
                    <a:pt x="27" y="2"/>
                  </a:moveTo>
                  <a:cubicBezTo>
                    <a:pt x="30" y="8"/>
                    <a:pt x="43" y="5"/>
                    <a:pt x="40" y="14"/>
                  </a:cubicBezTo>
                  <a:cubicBezTo>
                    <a:pt x="38" y="22"/>
                    <a:pt x="29" y="20"/>
                    <a:pt x="22" y="21"/>
                  </a:cubicBezTo>
                  <a:cubicBezTo>
                    <a:pt x="16" y="22"/>
                    <a:pt x="11" y="22"/>
                    <a:pt x="6" y="22"/>
                  </a:cubicBezTo>
                  <a:cubicBezTo>
                    <a:pt x="4" y="23"/>
                    <a:pt x="3" y="23"/>
                    <a:pt x="1" y="22"/>
                  </a:cubicBezTo>
                  <a:cubicBezTo>
                    <a:pt x="0" y="15"/>
                    <a:pt x="10" y="16"/>
                    <a:pt x="9" y="9"/>
                  </a:cubicBezTo>
                  <a:cubicBezTo>
                    <a:pt x="13" y="6"/>
                    <a:pt x="18" y="3"/>
                    <a:pt x="22" y="0"/>
                  </a:cubicBezTo>
                  <a:cubicBezTo>
                    <a:pt x="24" y="0"/>
                    <a:pt x="26" y="1"/>
                    <a:pt x="27" y="2"/>
                  </a:cubicBezTo>
                  <a:close/>
                </a:path>
              </a:pathLst>
            </a:custGeom>
            <a:solidFill>
              <a:srgbClr val="5858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35"/>
            <p:cNvSpPr/>
            <p:nvPr/>
          </p:nvSpPr>
          <p:spPr>
            <a:xfrm>
              <a:off x="1589" y="2506"/>
              <a:ext cx="56" cy="25"/>
            </a:xfrm>
            <a:custGeom>
              <a:avLst/>
              <a:gdLst/>
              <a:ahLst/>
              <a:cxnLst/>
              <a:rect l="l" t="t" r="r" b="b"/>
              <a:pathLst>
                <a:path w="56" h="25" extrusionOk="0">
                  <a:moveTo>
                    <a:pt x="53" y="11"/>
                  </a:moveTo>
                  <a:cubicBezTo>
                    <a:pt x="36" y="18"/>
                    <a:pt x="19" y="25"/>
                    <a:pt x="0" y="25"/>
                  </a:cubicBezTo>
                  <a:cubicBezTo>
                    <a:pt x="0" y="12"/>
                    <a:pt x="12" y="14"/>
                    <a:pt x="18" y="10"/>
                  </a:cubicBezTo>
                  <a:cubicBezTo>
                    <a:pt x="29" y="7"/>
                    <a:pt x="39" y="0"/>
                    <a:pt x="51" y="3"/>
                  </a:cubicBezTo>
                  <a:cubicBezTo>
                    <a:pt x="53" y="5"/>
                    <a:pt x="56" y="7"/>
                    <a:pt x="53" y="11"/>
                  </a:cubicBezTo>
                  <a:close/>
                </a:path>
              </a:pathLst>
            </a:custGeom>
            <a:solidFill>
              <a:srgbClr val="513F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35"/>
            <p:cNvSpPr/>
            <p:nvPr/>
          </p:nvSpPr>
          <p:spPr>
            <a:xfrm>
              <a:off x="1542" y="2057"/>
              <a:ext cx="56" cy="19"/>
            </a:xfrm>
            <a:custGeom>
              <a:avLst/>
              <a:gdLst/>
              <a:ahLst/>
              <a:cxnLst/>
              <a:rect l="l" t="t" r="r" b="b"/>
              <a:pathLst>
                <a:path w="57" h="20" extrusionOk="0">
                  <a:moveTo>
                    <a:pt x="16" y="3"/>
                  </a:moveTo>
                  <a:cubicBezTo>
                    <a:pt x="30" y="3"/>
                    <a:pt x="43" y="3"/>
                    <a:pt x="56" y="3"/>
                  </a:cubicBezTo>
                  <a:cubicBezTo>
                    <a:pt x="57" y="8"/>
                    <a:pt x="54" y="11"/>
                    <a:pt x="50" y="13"/>
                  </a:cubicBezTo>
                  <a:cubicBezTo>
                    <a:pt x="45" y="15"/>
                    <a:pt x="40" y="15"/>
                    <a:pt x="34" y="15"/>
                  </a:cubicBezTo>
                  <a:cubicBezTo>
                    <a:pt x="23" y="14"/>
                    <a:pt x="10" y="20"/>
                    <a:pt x="0" y="9"/>
                  </a:cubicBezTo>
                  <a:cubicBezTo>
                    <a:pt x="3" y="0"/>
                    <a:pt x="12" y="7"/>
                    <a:pt x="16" y="3"/>
                  </a:cubicBezTo>
                  <a:close/>
                </a:path>
              </a:pathLst>
            </a:custGeom>
            <a:solidFill>
              <a:srgbClr val="7936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35"/>
            <p:cNvSpPr/>
            <p:nvPr/>
          </p:nvSpPr>
          <p:spPr>
            <a:xfrm>
              <a:off x="1124" y="2252"/>
              <a:ext cx="27" cy="50"/>
            </a:xfrm>
            <a:custGeom>
              <a:avLst/>
              <a:gdLst/>
              <a:ahLst/>
              <a:cxnLst/>
              <a:rect l="l" t="t" r="r" b="b"/>
              <a:pathLst>
                <a:path w="27" h="50" extrusionOk="0">
                  <a:moveTo>
                    <a:pt x="26" y="50"/>
                  </a:moveTo>
                  <a:cubicBezTo>
                    <a:pt x="20" y="49"/>
                    <a:pt x="15" y="49"/>
                    <a:pt x="10" y="49"/>
                  </a:cubicBezTo>
                  <a:cubicBezTo>
                    <a:pt x="7" y="47"/>
                    <a:pt x="3" y="45"/>
                    <a:pt x="5" y="40"/>
                  </a:cubicBezTo>
                  <a:cubicBezTo>
                    <a:pt x="6" y="27"/>
                    <a:pt x="0" y="13"/>
                    <a:pt x="10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15" y="3"/>
                    <a:pt x="16" y="4"/>
                    <a:pt x="16" y="6"/>
                  </a:cubicBezTo>
                  <a:cubicBezTo>
                    <a:pt x="15" y="14"/>
                    <a:pt x="13" y="22"/>
                    <a:pt x="17" y="30"/>
                  </a:cubicBezTo>
                  <a:cubicBezTo>
                    <a:pt x="19" y="35"/>
                    <a:pt x="25" y="39"/>
                    <a:pt x="27" y="45"/>
                  </a:cubicBezTo>
                  <a:cubicBezTo>
                    <a:pt x="27" y="47"/>
                    <a:pt x="27" y="48"/>
                    <a:pt x="26" y="50"/>
                  </a:cubicBezTo>
                  <a:close/>
                </a:path>
              </a:pathLst>
            </a:custGeom>
            <a:solidFill>
              <a:srgbClr val="1F2A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35"/>
            <p:cNvSpPr/>
            <p:nvPr/>
          </p:nvSpPr>
          <p:spPr>
            <a:xfrm>
              <a:off x="1643" y="2490"/>
              <a:ext cx="34" cy="29"/>
            </a:xfrm>
            <a:custGeom>
              <a:avLst/>
              <a:gdLst/>
              <a:ahLst/>
              <a:cxnLst/>
              <a:rect l="l" t="t" r="r" b="b"/>
              <a:pathLst>
                <a:path w="35" h="29" extrusionOk="0">
                  <a:moveTo>
                    <a:pt x="23" y="6"/>
                  </a:moveTo>
                  <a:cubicBezTo>
                    <a:pt x="25" y="11"/>
                    <a:pt x="30" y="13"/>
                    <a:pt x="35" y="14"/>
                  </a:cubicBezTo>
                  <a:cubicBezTo>
                    <a:pt x="32" y="24"/>
                    <a:pt x="26" y="22"/>
                    <a:pt x="19" y="17"/>
                  </a:cubicBezTo>
                  <a:cubicBezTo>
                    <a:pt x="13" y="20"/>
                    <a:pt x="6" y="29"/>
                    <a:pt x="0" y="17"/>
                  </a:cubicBezTo>
                  <a:cubicBezTo>
                    <a:pt x="2" y="3"/>
                    <a:pt x="10" y="0"/>
                    <a:pt x="23" y="6"/>
                  </a:cubicBezTo>
                  <a:close/>
                </a:path>
              </a:pathLst>
            </a:custGeom>
            <a:solidFill>
              <a:srgbClr val="5B45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35"/>
            <p:cNvSpPr/>
            <p:nvPr/>
          </p:nvSpPr>
          <p:spPr>
            <a:xfrm>
              <a:off x="1736" y="2059"/>
              <a:ext cx="42" cy="21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24" y="0"/>
                  </a:moveTo>
                  <a:cubicBezTo>
                    <a:pt x="30" y="2"/>
                    <a:pt x="40" y="0"/>
                    <a:pt x="41" y="9"/>
                  </a:cubicBezTo>
                  <a:cubicBezTo>
                    <a:pt x="42" y="17"/>
                    <a:pt x="34" y="19"/>
                    <a:pt x="28" y="22"/>
                  </a:cubicBezTo>
                  <a:cubicBezTo>
                    <a:pt x="27" y="21"/>
                    <a:pt x="26" y="20"/>
                    <a:pt x="25" y="18"/>
                  </a:cubicBezTo>
                  <a:cubicBezTo>
                    <a:pt x="25" y="17"/>
                    <a:pt x="24" y="16"/>
                    <a:pt x="24" y="14"/>
                  </a:cubicBezTo>
                  <a:cubicBezTo>
                    <a:pt x="23" y="13"/>
                    <a:pt x="22" y="11"/>
                    <a:pt x="21" y="10"/>
                  </a:cubicBezTo>
                  <a:cubicBezTo>
                    <a:pt x="17" y="8"/>
                    <a:pt x="11" y="9"/>
                    <a:pt x="7" y="8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635A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35"/>
            <p:cNvSpPr/>
            <p:nvPr/>
          </p:nvSpPr>
          <p:spPr>
            <a:xfrm>
              <a:off x="1791" y="24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9"/>
                  </a:moveTo>
                  <a:cubicBezTo>
                    <a:pt x="16" y="12"/>
                    <a:pt x="16" y="25"/>
                    <a:pt x="4" y="25"/>
                  </a:cubicBezTo>
                  <a:cubicBezTo>
                    <a:pt x="2" y="23"/>
                    <a:pt x="1" y="21"/>
                    <a:pt x="0" y="18"/>
                  </a:cubicBezTo>
                  <a:cubicBezTo>
                    <a:pt x="0" y="14"/>
                    <a:pt x="0" y="9"/>
                    <a:pt x="0" y="5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11" y="3"/>
                    <a:pt x="18" y="6"/>
                    <a:pt x="25" y="9"/>
                  </a:cubicBezTo>
                  <a:close/>
                </a:path>
              </a:pathLst>
            </a:custGeom>
            <a:solidFill>
              <a:srgbClr val="4230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35"/>
            <p:cNvSpPr/>
            <p:nvPr/>
          </p:nvSpPr>
          <p:spPr>
            <a:xfrm>
              <a:off x="1134" y="223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2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1" y="4"/>
                    <a:pt x="7" y="2"/>
                  </a:cubicBezTo>
                  <a:cubicBezTo>
                    <a:pt x="11" y="0"/>
                    <a:pt x="15" y="2"/>
                    <a:pt x="18" y="2"/>
                  </a:cubicBezTo>
                  <a:cubicBezTo>
                    <a:pt x="22" y="2"/>
                    <a:pt x="26" y="3"/>
                    <a:pt x="29" y="6"/>
                  </a:cubicBezTo>
                  <a:cubicBezTo>
                    <a:pt x="30" y="8"/>
                    <a:pt x="31" y="11"/>
                    <a:pt x="30" y="14"/>
                  </a:cubicBezTo>
                  <a:cubicBezTo>
                    <a:pt x="28" y="21"/>
                    <a:pt x="29" y="28"/>
                    <a:pt x="21" y="31"/>
                  </a:cubicBezTo>
                  <a:cubicBezTo>
                    <a:pt x="15" y="30"/>
                    <a:pt x="13" y="25"/>
                    <a:pt x="11" y="20"/>
                  </a:cubicBezTo>
                  <a:cubicBezTo>
                    <a:pt x="9" y="16"/>
                    <a:pt x="6" y="14"/>
                    <a:pt x="2" y="14"/>
                  </a:cubicBezTo>
                  <a:close/>
                </a:path>
              </a:pathLst>
            </a:custGeom>
            <a:solidFill>
              <a:srgbClr val="0C35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35"/>
            <p:cNvSpPr/>
            <p:nvPr/>
          </p:nvSpPr>
          <p:spPr>
            <a:xfrm>
              <a:off x="1103" y="2406"/>
              <a:ext cx="25" cy="41"/>
            </a:xfrm>
            <a:custGeom>
              <a:avLst/>
              <a:gdLst/>
              <a:ahLst/>
              <a:cxnLst/>
              <a:rect l="l" t="t" r="r" b="b"/>
              <a:pathLst>
                <a:path w="25" h="42" extrusionOk="0">
                  <a:moveTo>
                    <a:pt x="23" y="34"/>
                  </a:moveTo>
                  <a:cubicBezTo>
                    <a:pt x="19" y="36"/>
                    <a:pt x="16" y="38"/>
                    <a:pt x="14" y="42"/>
                  </a:cubicBezTo>
                  <a:cubicBezTo>
                    <a:pt x="11" y="41"/>
                    <a:pt x="8" y="38"/>
                    <a:pt x="6" y="35"/>
                  </a:cubicBezTo>
                  <a:cubicBezTo>
                    <a:pt x="9" y="30"/>
                    <a:pt x="9" y="25"/>
                    <a:pt x="4" y="21"/>
                  </a:cubicBezTo>
                  <a:cubicBezTo>
                    <a:pt x="2" y="17"/>
                    <a:pt x="1" y="13"/>
                    <a:pt x="0" y="8"/>
                  </a:cubicBezTo>
                  <a:cubicBezTo>
                    <a:pt x="1" y="1"/>
                    <a:pt x="5" y="0"/>
                    <a:pt x="11" y="4"/>
                  </a:cubicBezTo>
                  <a:cubicBezTo>
                    <a:pt x="16" y="8"/>
                    <a:pt x="18" y="15"/>
                    <a:pt x="21" y="20"/>
                  </a:cubicBezTo>
                  <a:cubicBezTo>
                    <a:pt x="23" y="25"/>
                    <a:pt x="25" y="29"/>
                    <a:pt x="23" y="34"/>
                  </a:cubicBezTo>
                  <a:close/>
                </a:path>
              </a:pathLst>
            </a:custGeom>
            <a:solidFill>
              <a:srgbClr val="4C2C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35"/>
            <p:cNvSpPr/>
            <p:nvPr/>
          </p:nvSpPr>
          <p:spPr>
            <a:xfrm>
              <a:off x="1764" y="2313"/>
              <a:ext cx="48" cy="21"/>
            </a:xfrm>
            <a:custGeom>
              <a:avLst/>
              <a:gdLst/>
              <a:ahLst/>
              <a:cxnLst/>
              <a:rect l="l" t="t" r="r" b="b"/>
              <a:pathLst>
                <a:path w="49" h="21" extrusionOk="0">
                  <a:moveTo>
                    <a:pt x="28" y="19"/>
                  </a:moveTo>
                  <a:cubicBezTo>
                    <a:pt x="22" y="9"/>
                    <a:pt x="12" y="18"/>
                    <a:pt x="5" y="15"/>
                  </a:cubicBezTo>
                  <a:cubicBezTo>
                    <a:pt x="3" y="17"/>
                    <a:pt x="1" y="17"/>
                    <a:pt x="0" y="15"/>
                  </a:cubicBezTo>
                  <a:cubicBezTo>
                    <a:pt x="11" y="0"/>
                    <a:pt x="28" y="5"/>
                    <a:pt x="43" y="0"/>
                  </a:cubicBezTo>
                  <a:cubicBezTo>
                    <a:pt x="46" y="1"/>
                    <a:pt x="49" y="3"/>
                    <a:pt x="48" y="7"/>
                  </a:cubicBezTo>
                  <a:cubicBezTo>
                    <a:pt x="41" y="9"/>
                    <a:pt x="34" y="10"/>
                    <a:pt x="32" y="19"/>
                  </a:cubicBezTo>
                  <a:cubicBezTo>
                    <a:pt x="31" y="21"/>
                    <a:pt x="30" y="21"/>
                    <a:pt x="28" y="19"/>
                  </a:cubicBezTo>
                  <a:close/>
                </a:path>
              </a:pathLst>
            </a:custGeom>
            <a:solidFill>
              <a:srgbClr val="4D36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35"/>
            <p:cNvSpPr/>
            <p:nvPr/>
          </p:nvSpPr>
          <p:spPr>
            <a:xfrm>
              <a:off x="1085" y="2378"/>
              <a:ext cx="20" cy="48"/>
            </a:xfrm>
            <a:custGeom>
              <a:avLst/>
              <a:gdLst/>
              <a:ahLst/>
              <a:cxnLst/>
              <a:rect l="l" t="t" r="r" b="b"/>
              <a:pathLst>
                <a:path w="21" h="48" extrusionOk="0">
                  <a:moveTo>
                    <a:pt x="6" y="2"/>
                  </a:moveTo>
                  <a:cubicBezTo>
                    <a:pt x="9" y="8"/>
                    <a:pt x="10" y="15"/>
                    <a:pt x="10" y="22"/>
                  </a:cubicBezTo>
                  <a:cubicBezTo>
                    <a:pt x="16" y="26"/>
                    <a:pt x="17" y="32"/>
                    <a:pt x="19" y="39"/>
                  </a:cubicBezTo>
                  <a:cubicBezTo>
                    <a:pt x="21" y="42"/>
                    <a:pt x="20" y="44"/>
                    <a:pt x="18" y="47"/>
                  </a:cubicBezTo>
                  <a:cubicBezTo>
                    <a:pt x="16" y="48"/>
                    <a:pt x="15" y="48"/>
                    <a:pt x="13" y="46"/>
                  </a:cubicBezTo>
                  <a:cubicBezTo>
                    <a:pt x="6" y="32"/>
                    <a:pt x="0" y="18"/>
                    <a:pt x="2" y="2"/>
                  </a:cubicBezTo>
                  <a:cubicBezTo>
                    <a:pt x="3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3C2A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35"/>
            <p:cNvSpPr/>
            <p:nvPr/>
          </p:nvSpPr>
          <p:spPr>
            <a:xfrm>
              <a:off x="1161" y="2180"/>
              <a:ext cx="65" cy="16"/>
            </a:xfrm>
            <a:custGeom>
              <a:avLst/>
              <a:gdLst/>
              <a:ahLst/>
              <a:cxnLst/>
              <a:rect l="l" t="t" r="r" b="b"/>
              <a:pathLst>
                <a:path w="66" h="17" extrusionOk="0">
                  <a:moveTo>
                    <a:pt x="1" y="7"/>
                  </a:moveTo>
                  <a:cubicBezTo>
                    <a:pt x="4" y="5"/>
                    <a:pt x="6" y="4"/>
                    <a:pt x="9" y="2"/>
                  </a:cubicBezTo>
                  <a:cubicBezTo>
                    <a:pt x="15" y="2"/>
                    <a:pt x="21" y="1"/>
                    <a:pt x="27" y="2"/>
                  </a:cubicBezTo>
                  <a:cubicBezTo>
                    <a:pt x="38" y="3"/>
                    <a:pt x="50" y="0"/>
                    <a:pt x="61" y="4"/>
                  </a:cubicBezTo>
                  <a:cubicBezTo>
                    <a:pt x="63" y="4"/>
                    <a:pt x="65" y="5"/>
                    <a:pt x="66" y="7"/>
                  </a:cubicBezTo>
                  <a:cubicBezTo>
                    <a:pt x="66" y="10"/>
                    <a:pt x="65" y="11"/>
                    <a:pt x="63" y="13"/>
                  </a:cubicBezTo>
                  <a:cubicBezTo>
                    <a:pt x="60" y="14"/>
                    <a:pt x="57" y="15"/>
                    <a:pt x="53" y="15"/>
                  </a:cubicBezTo>
                  <a:cubicBezTo>
                    <a:pt x="38" y="15"/>
                    <a:pt x="22" y="17"/>
                    <a:pt x="6" y="14"/>
                  </a:cubicBezTo>
                  <a:cubicBezTo>
                    <a:pt x="3" y="12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5B2F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35"/>
            <p:cNvSpPr/>
            <p:nvPr/>
          </p:nvSpPr>
          <p:spPr>
            <a:xfrm>
              <a:off x="1188" y="2445"/>
              <a:ext cx="40" cy="22"/>
            </a:xfrm>
            <a:custGeom>
              <a:avLst/>
              <a:gdLst/>
              <a:ahLst/>
              <a:cxnLst/>
              <a:rect l="l" t="t" r="r" b="b"/>
              <a:pathLst>
                <a:path w="41" h="22" extrusionOk="0">
                  <a:moveTo>
                    <a:pt x="0" y="15"/>
                  </a:moveTo>
                  <a:cubicBezTo>
                    <a:pt x="4" y="14"/>
                    <a:pt x="8" y="14"/>
                    <a:pt x="10" y="10"/>
                  </a:cubicBezTo>
                  <a:cubicBezTo>
                    <a:pt x="9" y="8"/>
                    <a:pt x="9" y="7"/>
                    <a:pt x="11" y="6"/>
                  </a:cubicBezTo>
                  <a:cubicBezTo>
                    <a:pt x="15" y="5"/>
                    <a:pt x="19" y="8"/>
                    <a:pt x="23" y="5"/>
                  </a:cubicBezTo>
                  <a:cubicBezTo>
                    <a:pt x="25" y="3"/>
                    <a:pt x="27" y="2"/>
                    <a:pt x="29" y="1"/>
                  </a:cubicBezTo>
                  <a:cubicBezTo>
                    <a:pt x="31" y="0"/>
                    <a:pt x="33" y="1"/>
                    <a:pt x="34" y="2"/>
                  </a:cubicBezTo>
                  <a:cubicBezTo>
                    <a:pt x="41" y="10"/>
                    <a:pt x="25" y="14"/>
                    <a:pt x="30" y="22"/>
                  </a:cubicBezTo>
                  <a:cubicBezTo>
                    <a:pt x="20" y="20"/>
                    <a:pt x="10" y="17"/>
                    <a:pt x="0" y="15"/>
                  </a:cubicBezTo>
                  <a:close/>
                </a:path>
              </a:pathLst>
            </a:custGeom>
            <a:solidFill>
              <a:srgbClr val="4431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35"/>
            <p:cNvSpPr/>
            <p:nvPr/>
          </p:nvSpPr>
          <p:spPr>
            <a:xfrm>
              <a:off x="1330" y="2058"/>
              <a:ext cx="62" cy="18"/>
            </a:xfrm>
            <a:custGeom>
              <a:avLst/>
              <a:gdLst/>
              <a:ahLst/>
              <a:cxnLst/>
              <a:rect l="l" t="t" r="r" b="b"/>
              <a:pathLst>
                <a:path w="62" h="19" extrusionOk="0">
                  <a:moveTo>
                    <a:pt x="14" y="17"/>
                  </a:moveTo>
                  <a:cubicBezTo>
                    <a:pt x="13" y="8"/>
                    <a:pt x="5" y="10"/>
                    <a:pt x="0" y="9"/>
                  </a:cubicBezTo>
                  <a:cubicBezTo>
                    <a:pt x="16" y="3"/>
                    <a:pt x="32" y="5"/>
                    <a:pt x="48" y="5"/>
                  </a:cubicBezTo>
                  <a:cubicBezTo>
                    <a:pt x="53" y="4"/>
                    <a:pt x="59" y="0"/>
                    <a:pt x="62" y="8"/>
                  </a:cubicBezTo>
                  <a:cubicBezTo>
                    <a:pt x="57" y="16"/>
                    <a:pt x="48" y="14"/>
                    <a:pt x="41" y="14"/>
                  </a:cubicBezTo>
                  <a:cubicBezTo>
                    <a:pt x="34" y="15"/>
                    <a:pt x="26" y="14"/>
                    <a:pt x="20" y="18"/>
                  </a:cubicBezTo>
                  <a:cubicBezTo>
                    <a:pt x="17" y="19"/>
                    <a:pt x="15" y="18"/>
                    <a:pt x="14" y="17"/>
                  </a:cubicBezTo>
                  <a:close/>
                </a:path>
              </a:pathLst>
            </a:custGeom>
            <a:solidFill>
              <a:srgbClr val="4F33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35"/>
            <p:cNvSpPr/>
            <p:nvPr/>
          </p:nvSpPr>
          <p:spPr>
            <a:xfrm>
              <a:off x="1680" y="2060"/>
              <a:ext cx="57" cy="14"/>
            </a:xfrm>
            <a:custGeom>
              <a:avLst/>
              <a:gdLst/>
              <a:ahLst/>
              <a:cxnLst/>
              <a:rect l="l" t="t" r="r" b="b"/>
              <a:pathLst>
                <a:path w="57" h="14" extrusionOk="0">
                  <a:moveTo>
                    <a:pt x="56" y="0"/>
                  </a:moveTo>
                  <a:cubicBezTo>
                    <a:pt x="56" y="1"/>
                    <a:pt x="57" y="2"/>
                    <a:pt x="56" y="3"/>
                  </a:cubicBezTo>
                  <a:cubicBezTo>
                    <a:pt x="56" y="4"/>
                    <a:pt x="55" y="5"/>
                    <a:pt x="54" y="5"/>
                  </a:cubicBezTo>
                  <a:cubicBezTo>
                    <a:pt x="44" y="10"/>
                    <a:pt x="33" y="7"/>
                    <a:pt x="22" y="11"/>
                  </a:cubicBezTo>
                  <a:cubicBezTo>
                    <a:pt x="14" y="12"/>
                    <a:pt x="6" y="14"/>
                    <a:pt x="0" y="6"/>
                  </a:cubicBezTo>
                  <a:cubicBezTo>
                    <a:pt x="6" y="4"/>
                    <a:pt x="11" y="2"/>
                    <a:pt x="16" y="0"/>
                  </a:cubicBezTo>
                  <a:cubicBezTo>
                    <a:pt x="30" y="0"/>
                    <a:pt x="43" y="0"/>
                    <a:pt x="56" y="0"/>
                  </a:cubicBezTo>
                  <a:close/>
                </a:path>
              </a:pathLst>
            </a:custGeom>
            <a:solidFill>
              <a:srgbClr val="6136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35"/>
            <p:cNvSpPr/>
            <p:nvPr/>
          </p:nvSpPr>
          <p:spPr>
            <a:xfrm>
              <a:off x="1437" y="2055"/>
              <a:ext cx="55" cy="14"/>
            </a:xfrm>
            <a:custGeom>
              <a:avLst/>
              <a:gdLst/>
              <a:ahLst/>
              <a:cxnLst/>
              <a:rect l="l" t="t" r="r" b="b"/>
              <a:pathLst>
                <a:path w="55" h="14" extrusionOk="0">
                  <a:moveTo>
                    <a:pt x="22" y="1"/>
                  </a:moveTo>
                  <a:cubicBezTo>
                    <a:pt x="28" y="2"/>
                    <a:pt x="34" y="3"/>
                    <a:pt x="41" y="4"/>
                  </a:cubicBezTo>
                  <a:cubicBezTo>
                    <a:pt x="45" y="2"/>
                    <a:pt x="49" y="2"/>
                    <a:pt x="53" y="3"/>
                  </a:cubicBezTo>
                  <a:cubicBezTo>
                    <a:pt x="55" y="5"/>
                    <a:pt x="55" y="7"/>
                    <a:pt x="54" y="9"/>
                  </a:cubicBezTo>
                  <a:cubicBezTo>
                    <a:pt x="52" y="11"/>
                    <a:pt x="50" y="12"/>
                    <a:pt x="48" y="12"/>
                  </a:cubicBezTo>
                  <a:cubicBezTo>
                    <a:pt x="37" y="14"/>
                    <a:pt x="26" y="13"/>
                    <a:pt x="15" y="13"/>
                  </a:cubicBezTo>
                  <a:cubicBezTo>
                    <a:pt x="11" y="13"/>
                    <a:pt x="6" y="13"/>
                    <a:pt x="2" y="10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7" y="0"/>
                    <a:pt x="15" y="4"/>
                    <a:pt x="22" y="1"/>
                  </a:cubicBezTo>
                  <a:close/>
                </a:path>
              </a:pathLst>
            </a:custGeom>
            <a:solidFill>
              <a:srgbClr val="9633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5"/>
            <p:cNvSpPr/>
            <p:nvPr/>
          </p:nvSpPr>
          <p:spPr>
            <a:xfrm>
              <a:off x="1673" y="2194"/>
              <a:ext cx="22" cy="24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4" y="1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22" y="7"/>
                    <a:pt x="22" y="7"/>
                    <a:pt x="7" y="24"/>
                  </a:cubicBezTo>
                  <a:cubicBezTo>
                    <a:pt x="6" y="25"/>
                    <a:pt x="4" y="25"/>
                    <a:pt x="3" y="24"/>
                  </a:cubicBezTo>
                  <a:cubicBezTo>
                    <a:pt x="3" y="22"/>
                    <a:pt x="3" y="19"/>
                    <a:pt x="2" y="17"/>
                  </a:cubicBezTo>
                  <a:cubicBezTo>
                    <a:pt x="2" y="11"/>
                    <a:pt x="0" y="6"/>
                    <a:pt x="4" y="1"/>
                  </a:cubicBezTo>
                  <a:close/>
                </a:path>
              </a:pathLst>
            </a:custGeom>
            <a:solidFill>
              <a:srgbClr val="3F33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35"/>
            <p:cNvSpPr/>
            <p:nvPr/>
          </p:nvSpPr>
          <p:spPr>
            <a:xfrm>
              <a:off x="1577" y="2513"/>
              <a:ext cx="34" cy="20"/>
            </a:xfrm>
            <a:custGeom>
              <a:avLst/>
              <a:gdLst/>
              <a:ahLst/>
              <a:cxnLst/>
              <a:rect l="l" t="t" r="r" b="b"/>
              <a:pathLst>
                <a:path w="34" h="20" extrusionOk="0">
                  <a:moveTo>
                    <a:pt x="33" y="6"/>
                  </a:moveTo>
                  <a:cubicBezTo>
                    <a:pt x="27" y="13"/>
                    <a:pt x="15" y="7"/>
                    <a:pt x="12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3" y="20"/>
                    <a:pt x="0" y="17"/>
                    <a:pt x="1" y="10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10" y="1"/>
                    <a:pt x="19" y="1"/>
                    <a:pt x="28" y="0"/>
                  </a:cubicBezTo>
                  <a:cubicBezTo>
                    <a:pt x="31" y="1"/>
                    <a:pt x="34" y="2"/>
                    <a:pt x="33" y="6"/>
                  </a:cubicBezTo>
                  <a:close/>
                </a:path>
              </a:pathLst>
            </a:custGeom>
            <a:solidFill>
              <a:srgbClr val="7A5B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35"/>
            <p:cNvSpPr/>
            <p:nvPr/>
          </p:nvSpPr>
          <p:spPr>
            <a:xfrm>
              <a:off x="1105" y="2292"/>
              <a:ext cx="29" cy="19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4" y="0"/>
                  </a:moveTo>
                  <a:cubicBezTo>
                    <a:pt x="26" y="3"/>
                    <a:pt x="27" y="6"/>
                    <a:pt x="29" y="9"/>
                  </a:cubicBezTo>
                  <a:cubicBezTo>
                    <a:pt x="17" y="4"/>
                    <a:pt x="11" y="19"/>
                    <a:pt x="0" y="17"/>
                  </a:cubicBezTo>
                  <a:cubicBezTo>
                    <a:pt x="5" y="7"/>
                    <a:pt x="12" y="0"/>
                    <a:pt x="24" y="0"/>
                  </a:cubicBezTo>
                  <a:close/>
                </a:path>
              </a:pathLst>
            </a:custGeom>
            <a:solidFill>
              <a:srgbClr val="412C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35"/>
            <p:cNvSpPr/>
            <p:nvPr/>
          </p:nvSpPr>
          <p:spPr>
            <a:xfrm>
              <a:off x="1513" y="2059"/>
              <a:ext cx="44" cy="9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45" y="1"/>
                  </a:moveTo>
                  <a:cubicBezTo>
                    <a:pt x="41" y="6"/>
                    <a:pt x="34" y="3"/>
                    <a:pt x="29" y="5"/>
                  </a:cubicBezTo>
                  <a:cubicBezTo>
                    <a:pt x="25" y="9"/>
                    <a:pt x="20" y="9"/>
                    <a:pt x="15" y="9"/>
                  </a:cubicBezTo>
                  <a:cubicBezTo>
                    <a:pt x="11" y="9"/>
                    <a:pt x="7" y="8"/>
                    <a:pt x="3" y="7"/>
                  </a:cubicBezTo>
                  <a:cubicBezTo>
                    <a:pt x="2" y="6"/>
                    <a:pt x="1" y="4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6" y="0"/>
                    <a:pt x="31" y="0"/>
                    <a:pt x="45" y="1"/>
                  </a:cubicBezTo>
                  <a:close/>
                </a:path>
              </a:pathLst>
            </a:custGeom>
            <a:solidFill>
              <a:srgbClr val="4116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35"/>
            <p:cNvSpPr/>
            <p:nvPr/>
          </p:nvSpPr>
          <p:spPr>
            <a:xfrm>
              <a:off x="1170" y="2175"/>
              <a:ext cx="31" cy="14"/>
            </a:xfrm>
            <a:custGeom>
              <a:avLst/>
              <a:gdLst/>
              <a:ahLst/>
              <a:cxnLst/>
              <a:rect l="l" t="t" r="r" b="b"/>
              <a:pathLst>
                <a:path w="32" h="14" extrusionOk="0">
                  <a:moveTo>
                    <a:pt x="16" y="7"/>
                  </a:moveTo>
                  <a:cubicBezTo>
                    <a:pt x="11" y="10"/>
                    <a:pt x="5" y="11"/>
                    <a:pt x="0" y="7"/>
                  </a:cubicBezTo>
                  <a:cubicBezTo>
                    <a:pt x="9" y="0"/>
                    <a:pt x="22" y="5"/>
                    <a:pt x="32" y="0"/>
                  </a:cubicBezTo>
                  <a:cubicBezTo>
                    <a:pt x="32" y="0"/>
                    <a:pt x="32" y="1"/>
                    <a:pt x="32" y="1"/>
                  </a:cubicBezTo>
                  <a:cubicBezTo>
                    <a:pt x="31" y="14"/>
                    <a:pt x="23" y="8"/>
                    <a:pt x="16" y="7"/>
                  </a:cubicBezTo>
                  <a:close/>
                </a:path>
              </a:pathLst>
            </a:custGeom>
            <a:solidFill>
              <a:srgbClr val="5738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35"/>
            <p:cNvSpPr/>
            <p:nvPr/>
          </p:nvSpPr>
          <p:spPr>
            <a:xfrm>
              <a:off x="1233" y="2467"/>
              <a:ext cx="36" cy="8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12" y="0"/>
                  </a:moveTo>
                  <a:cubicBezTo>
                    <a:pt x="17" y="1"/>
                    <a:pt x="24" y="2"/>
                    <a:pt x="29" y="4"/>
                  </a:cubicBezTo>
                  <a:cubicBezTo>
                    <a:pt x="36" y="8"/>
                    <a:pt x="27" y="7"/>
                    <a:pt x="27" y="8"/>
                  </a:cubicBezTo>
                  <a:cubicBezTo>
                    <a:pt x="18" y="8"/>
                    <a:pt x="9" y="8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lose/>
                </a:path>
              </a:pathLst>
            </a:custGeom>
            <a:solidFill>
              <a:srgbClr val="3425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35"/>
            <p:cNvSpPr/>
            <p:nvPr/>
          </p:nvSpPr>
          <p:spPr>
            <a:xfrm>
              <a:off x="1705" y="2487"/>
              <a:ext cx="22" cy="16"/>
            </a:xfrm>
            <a:custGeom>
              <a:avLst/>
              <a:gdLst/>
              <a:ahLst/>
              <a:cxnLst/>
              <a:rect l="l" t="t" r="r" b="b"/>
              <a:pathLst>
                <a:path w="22" h="16" extrusionOk="0">
                  <a:moveTo>
                    <a:pt x="0" y="8"/>
                  </a:moveTo>
                  <a:cubicBezTo>
                    <a:pt x="4" y="1"/>
                    <a:pt x="11" y="0"/>
                    <a:pt x="19" y="0"/>
                  </a:cubicBezTo>
                  <a:cubicBezTo>
                    <a:pt x="22" y="2"/>
                    <a:pt x="22" y="5"/>
                    <a:pt x="20" y="7"/>
                  </a:cubicBezTo>
                  <a:cubicBezTo>
                    <a:pt x="13" y="11"/>
                    <a:pt x="7" y="16"/>
                    <a:pt x="0" y="8"/>
                  </a:cubicBezTo>
                  <a:close/>
                </a:path>
              </a:pathLst>
            </a:custGeom>
            <a:solidFill>
              <a:srgbClr val="7358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35"/>
            <p:cNvSpPr/>
            <p:nvPr/>
          </p:nvSpPr>
          <p:spPr>
            <a:xfrm>
              <a:off x="1221" y="2116"/>
              <a:ext cx="20" cy="19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4" y="19"/>
                  </a:moveTo>
                  <a:cubicBezTo>
                    <a:pt x="3" y="17"/>
                    <a:pt x="2" y="16"/>
                    <a:pt x="0" y="14"/>
                  </a:cubicBezTo>
                  <a:cubicBezTo>
                    <a:pt x="2" y="3"/>
                    <a:pt x="9" y="0"/>
                    <a:pt x="20" y="3"/>
                  </a:cubicBezTo>
                  <a:cubicBezTo>
                    <a:pt x="15" y="8"/>
                    <a:pt x="9" y="13"/>
                    <a:pt x="4" y="19"/>
                  </a:cubicBezTo>
                  <a:close/>
                </a:path>
              </a:pathLst>
            </a:custGeom>
            <a:solidFill>
              <a:srgbClr val="3B43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35"/>
            <p:cNvSpPr/>
            <p:nvPr/>
          </p:nvSpPr>
          <p:spPr>
            <a:xfrm>
              <a:off x="1378" y="2059"/>
              <a:ext cx="31" cy="12"/>
            </a:xfrm>
            <a:custGeom>
              <a:avLst/>
              <a:gdLst/>
              <a:ahLst/>
              <a:cxnLst/>
              <a:rect l="l" t="t" r="r" b="b"/>
              <a:pathLst>
                <a:path w="31" h="12" extrusionOk="0">
                  <a:moveTo>
                    <a:pt x="13" y="8"/>
                  </a:moveTo>
                  <a:cubicBezTo>
                    <a:pt x="10" y="3"/>
                    <a:pt x="5" y="5"/>
                    <a:pt x="0" y="4"/>
                  </a:cubicBezTo>
                  <a:cubicBezTo>
                    <a:pt x="8" y="0"/>
                    <a:pt x="17" y="0"/>
                    <a:pt x="26" y="1"/>
                  </a:cubicBezTo>
                  <a:cubicBezTo>
                    <a:pt x="28" y="2"/>
                    <a:pt x="31" y="3"/>
                    <a:pt x="30" y="7"/>
                  </a:cubicBezTo>
                  <a:cubicBezTo>
                    <a:pt x="29" y="10"/>
                    <a:pt x="27" y="11"/>
                    <a:pt x="24" y="12"/>
                  </a:cubicBezTo>
                  <a:cubicBezTo>
                    <a:pt x="20" y="12"/>
                    <a:pt x="16" y="11"/>
                    <a:pt x="13" y="8"/>
                  </a:cubicBezTo>
                  <a:close/>
                </a:path>
              </a:pathLst>
            </a:custGeom>
            <a:solidFill>
              <a:srgbClr val="6F42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35"/>
            <p:cNvSpPr/>
            <p:nvPr/>
          </p:nvSpPr>
          <p:spPr>
            <a:xfrm>
              <a:off x="1097" y="2422"/>
              <a:ext cx="24" cy="18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0" y="2"/>
                  </a:moveTo>
                  <a:cubicBezTo>
                    <a:pt x="2" y="2"/>
                    <a:pt x="3" y="2"/>
                    <a:pt x="5" y="2"/>
                  </a:cubicBezTo>
                  <a:cubicBezTo>
                    <a:pt x="10" y="0"/>
                    <a:pt x="11" y="4"/>
                    <a:pt x="13" y="6"/>
                  </a:cubicBezTo>
                  <a:cubicBezTo>
                    <a:pt x="24" y="11"/>
                    <a:pt x="15" y="14"/>
                    <a:pt x="12" y="19"/>
                  </a:cubicBezTo>
                  <a:cubicBezTo>
                    <a:pt x="7" y="14"/>
                    <a:pt x="3" y="9"/>
                    <a:pt x="0" y="2"/>
                  </a:cubicBezTo>
                  <a:close/>
                </a:path>
              </a:pathLst>
            </a:custGeom>
            <a:solidFill>
              <a:srgbClr val="4432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35"/>
            <p:cNvSpPr/>
            <p:nvPr/>
          </p:nvSpPr>
          <p:spPr>
            <a:xfrm>
              <a:off x="1799" y="2304"/>
              <a:ext cx="24" cy="17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12" y="17"/>
                  </a:moveTo>
                  <a:cubicBezTo>
                    <a:pt x="11" y="15"/>
                    <a:pt x="9" y="14"/>
                    <a:pt x="8" y="12"/>
                  </a:cubicBezTo>
                  <a:cubicBezTo>
                    <a:pt x="6" y="10"/>
                    <a:pt x="1" y="12"/>
                    <a:pt x="0" y="9"/>
                  </a:cubicBezTo>
                  <a:cubicBezTo>
                    <a:pt x="10" y="0"/>
                    <a:pt x="17" y="7"/>
                    <a:pt x="24" y="13"/>
                  </a:cubicBezTo>
                  <a:cubicBezTo>
                    <a:pt x="21" y="18"/>
                    <a:pt x="17" y="17"/>
                    <a:pt x="12" y="17"/>
                  </a:cubicBezTo>
                  <a:close/>
                </a:path>
              </a:pathLst>
            </a:custGeom>
            <a:solidFill>
              <a:srgbClr val="7055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35"/>
            <p:cNvSpPr/>
            <p:nvPr/>
          </p:nvSpPr>
          <p:spPr>
            <a:xfrm>
              <a:off x="1707" y="2117"/>
              <a:ext cx="13" cy="17"/>
            </a:xfrm>
            <a:custGeom>
              <a:avLst/>
              <a:gdLst/>
              <a:ahLst/>
              <a:cxnLst/>
              <a:rect l="l" t="t" r="r" b="b"/>
              <a:pathLst>
                <a:path w="13" h="17" extrusionOk="0">
                  <a:moveTo>
                    <a:pt x="6" y="17"/>
                  </a:moveTo>
                  <a:cubicBezTo>
                    <a:pt x="0" y="13"/>
                    <a:pt x="0" y="8"/>
                    <a:pt x="6" y="4"/>
                  </a:cubicBezTo>
                  <a:cubicBezTo>
                    <a:pt x="11" y="0"/>
                    <a:pt x="12" y="4"/>
                    <a:pt x="13" y="8"/>
                  </a:cubicBezTo>
                  <a:cubicBezTo>
                    <a:pt x="11" y="11"/>
                    <a:pt x="8" y="14"/>
                    <a:pt x="6" y="17"/>
                  </a:cubicBezTo>
                  <a:close/>
                </a:path>
              </a:pathLst>
            </a:custGeom>
            <a:solidFill>
              <a:srgbClr val="302A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35"/>
            <p:cNvSpPr/>
            <p:nvPr/>
          </p:nvSpPr>
          <p:spPr>
            <a:xfrm>
              <a:off x="1404" y="2057"/>
              <a:ext cx="34" cy="11"/>
            </a:xfrm>
            <a:custGeom>
              <a:avLst/>
              <a:gdLst/>
              <a:ahLst/>
              <a:cxnLst/>
              <a:rect l="l" t="t" r="r" b="b"/>
              <a:pathLst>
                <a:path w="35" h="11" extrusionOk="0">
                  <a:moveTo>
                    <a:pt x="4" y="6"/>
                  </a:moveTo>
                  <a:cubicBezTo>
                    <a:pt x="2" y="5"/>
                    <a:pt x="1" y="4"/>
                    <a:pt x="0" y="3"/>
                  </a:cubicBezTo>
                  <a:cubicBezTo>
                    <a:pt x="10" y="2"/>
                    <a:pt x="20" y="2"/>
                    <a:pt x="30" y="1"/>
                  </a:cubicBezTo>
                  <a:cubicBezTo>
                    <a:pt x="33" y="0"/>
                    <a:pt x="34" y="0"/>
                    <a:pt x="35" y="3"/>
                  </a:cubicBezTo>
                  <a:cubicBezTo>
                    <a:pt x="35" y="4"/>
                    <a:pt x="35" y="5"/>
                    <a:pt x="35" y="6"/>
                  </a:cubicBezTo>
                  <a:cubicBezTo>
                    <a:pt x="33" y="9"/>
                    <a:pt x="30" y="10"/>
                    <a:pt x="27" y="10"/>
                  </a:cubicBezTo>
                  <a:cubicBezTo>
                    <a:pt x="23" y="11"/>
                    <a:pt x="19" y="11"/>
                    <a:pt x="15" y="11"/>
                  </a:cubicBezTo>
                  <a:cubicBezTo>
                    <a:pt x="11" y="11"/>
                    <a:pt x="7" y="10"/>
                    <a:pt x="4" y="6"/>
                  </a:cubicBezTo>
                  <a:close/>
                </a:path>
              </a:pathLst>
            </a:custGeom>
            <a:solidFill>
              <a:srgbClr val="43150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35"/>
            <p:cNvSpPr/>
            <p:nvPr/>
          </p:nvSpPr>
          <p:spPr>
            <a:xfrm>
              <a:off x="1636" y="2504"/>
              <a:ext cx="26" cy="15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9" y="2"/>
                  </a:moveTo>
                  <a:cubicBezTo>
                    <a:pt x="14" y="11"/>
                    <a:pt x="21" y="2"/>
                    <a:pt x="26" y="3"/>
                  </a:cubicBezTo>
                  <a:cubicBezTo>
                    <a:pt x="23" y="15"/>
                    <a:pt x="13" y="10"/>
                    <a:pt x="6" y="13"/>
                  </a:cubicBezTo>
                  <a:cubicBezTo>
                    <a:pt x="4" y="11"/>
                    <a:pt x="3" y="9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4" y="1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2D22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35"/>
            <p:cNvSpPr/>
            <p:nvPr/>
          </p:nvSpPr>
          <p:spPr>
            <a:xfrm>
              <a:off x="1783" y="2380"/>
              <a:ext cx="8" cy="29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5"/>
                  </a:moveTo>
                  <a:cubicBezTo>
                    <a:pt x="4" y="10"/>
                    <a:pt x="0" y="2"/>
                    <a:pt x="8" y="0"/>
                  </a:cubicBezTo>
                  <a:cubicBezTo>
                    <a:pt x="8" y="9"/>
                    <a:pt x="8" y="19"/>
                    <a:pt x="8" y="28"/>
                  </a:cubicBezTo>
                  <a:cubicBezTo>
                    <a:pt x="6" y="29"/>
                    <a:pt x="5" y="29"/>
                    <a:pt x="3" y="28"/>
                  </a:cubicBezTo>
                  <a:cubicBezTo>
                    <a:pt x="2" y="24"/>
                    <a:pt x="3" y="19"/>
                    <a:pt x="1" y="15"/>
                  </a:cubicBezTo>
                  <a:close/>
                </a:path>
              </a:pathLst>
            </a:custGeom>
            <a:solidFill>
              <a:srgbClr val="8277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35"/>
            <p:cNvSpPr/>
            <p:nvPr/>
          </p:nvSpPr>
          <p:spPr>
            <a:xfrm>
              <a:off x="1151" y="2196"/>
              <a:ext cx="13" cy="30"/>
            </a:xfrm>
            <a:custGeom>
              <a:avLst/>
              <a:gdLst/>
              <a:ahLst/>
              <a:cxnLst/>
              <a:rect l="l" t="t" r="r" b="b"/>
              <a:pathLst>
                <a:path w="13" h="30" extrusionOk="0">
                  <a:moveTo>
                    <a:pt x="10" y="17"/>
                  </a:moveTo>
                  <a:cubicBezTo>
                    <a:pt x="5" y="21"/>
                    <a:pt x="8" y="26"/>
                    <a:pt x="6" y="30"/>
                  </a:cubicBezTo>
                  <a:cubicBezTo>
                    <a:pt x="0" y="20"/>
                    <a:pt x="1" y="10"/>
                    <a:pt x="6" y="0"/>
                  </a:cubicBezTo>
                  <a:cubicBezTo>
                    <a:pt x="10" y="1"/>
                    <a:pt x="11" y="5"/>
                    <a:pt x="13" y="8"/>
                  </a:cubicBezTo>
                  <a:cubicBezTo>
                    <a:pt x="13" y="10"/>
                    <a:pt x="13" y="11"/>
                    <a:pt x="13" y="13"/>
                  </a:cubicBezTo>
                  <a:cubicBezTo>
                    <a:pt x="13" y="15"/>
                    <a:pt x="12" y="16"/>
                    <a:pt x="10" y="17"/>
                  </a:cubicBezTo>
                  <a:close/>
                </a:path>
              </a:pathLst>
            </a:custGeom>
            <a:solidFill>
              <a:srgbClr val="6853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35"/>
            <p:cNvSpPr/>
            <p:nvPr/>
          </p:nvSpPr>
          <p:spPr>
            <a:xfrm>
              <a:off x="1478" y="2051"/>
              <a:ext cx="37" cy="15"/>
            </a:xfrm>
            <a:custGeom>
              <a:avLst/>
              <a:gdLst/>
              <a:ahLst/>
              <a:cxnLst/>
              <a:rect l="l" t="t" r="r" b="b"/>
              <a:pathLst>
                <a:path w="37" h="15" extrusionOk="0">
                  <a:moveTo>
                    <a:pt x="13" y="9"/>
                  </a:moveTo>
                  <a:cubicBezTo>
                    <a:pt x="9" y="9"/>
                    <a:pt x="4" y="8"/>
                    <a:pt x="0" y="8"/>
                  </a:cubicBezTo>
                  <a:cubicBezTo>
                    <a:pt x="12" y="0"/>
                    <a:pt x="24" y="6"/>
                    <a:pt x="37" y="8"/>
                  </a:cubicBezTo>
                  <a:cubicBezTo>
                    <a:pt x="37" y="8"/>
                    <a:pt x="37" y="9"/>
                    <a:pt x="36" y="10"/>
                  </a:cubicBezTo>
                  <a:cubicBezTo>
                    <a:pt x="28" y="14"/>
                    <a:pt x="21" y="15"/>
                    <a:pt x="13" y="9"/>
                  </a:cubicBezTo>
                  <a:close/>
                </a:path>
              </a:pathLst>
            </a:custGeom>
            <a:solidFill>
              <a:srgbClr val="8549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35"/>
            <p:cNvSpPr/>
            <p:nvPr/>
          </p:nvSpPr>
          <p:spPr>
            <a:xfrm>
              <a:off x="1724" y="2483"/>
              <a:ext cx="17" cy="11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" y="11"/>
                  </a:moveTo>
                  <a:cubicBezTo>
                    <a:pt x="0" y="9"/>
                    <a:pt x="0" y="7"/>
                    <a:pt x="0" y="4"/>
                  </a:cubicBezTo>
                  <a:cubicBezTo>
                    <a:pt x="6" y="3"/>
                    <a:pt x="11" y="2"/>
                    <a:pt x="17" y="0"/>
                  </a:cubicBezTo>
                  <a:cubicBezTo>
                    <a:pt x="17" y="11"/>
                    <a:pt x="8" y="10"/>
                    <a:pt x="1" y="11"/>
                  </a:cubicBezTo>
                  <a:close/>
                </a:path>
              </a:pathLst>
            </a:custGeom>
            <a:solidFill>
              <a:srgbClr val="483D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35"/>
            <p:cNvSpPr/>
            <p:nvPr/>
          </p:nvSpPr>
          <p:spPr>
            <a:xfrm>
              <a:off x="1552" y="2527"/>
              <a:ext cx="27" cy="11"/>
            </a:xfrm>
            <a:custGeom>
              <a:avLst/>
              <a:gdLst/>
              <a:ahLst/>
              <a:cxnLst/>
              <a:rect l="l" t="t" r="r" b="b"/>
              <a:pathLst>
                <a:path w="27" h="11" extrusionOk="0">
                  <a:moveTo>
                    <a:pt x="13" y="11"/>
                  </a:moveTo>
                  <a:cubicBezTo>
                    <a:pt x="0" y="2"/>
                    <a:pt x="12" y="2"/>
                    <a:pt x="18" y="0"/>
                  </a:cubicBezTo>
                  <a:cubicBezTo>
                    <a:pt x="22" y="1"/>
                    <a:pt x="27" y="1"/>
                    <a:pt x="25" y="8"/>
                  </a:cubicBezTo>
                  <a:cubicBezTo>
                    <a:pt x="21" y="9"/>
                    <a:pt x="17" y="10"/>
                    <a:pt x="13" y="11"/>
                  </a:cubicBezTo>
                  <a:close/>
                </a:path>
              </a:pathLst>
            </a:custGeom>
            <a:solidFill>
              <a:srgbClr val="3828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35"/>
            <p:cNvSpPr/>
            <p:nvPr/>
          </p:nvSpPr>
          <p:spPr>
            <a:xfrm>
              <a:off x="1677" y="2492"/>
              <a:ext cx="16" cy="17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0" y="12"/>
                  </a:moveTo>
                  <a:cubicBezTo>
                    <a:pt x="3" y="0"/>
                    <a:pt x="11" y="8"/>
                    <a:pt x="16" y="7"/>
                  </a:cubicBezTo>
                  <a:cubicBezTo>
                    <a:pt x="13" y="17"/>
                    <a:pt x="7" y="16"/>
                    <a:pt x="0" y="12"/>
                  </a:cubicBezTo>
                  <a:close/>
                </a:path>
              </a:pathLst>
            </a:custGeom>
            <a:solidFill>
              <a:srgbClr val="5749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35"/>
            <p:cNvSpPr/>
            <p:nvPr/>
          </p:nvSpPr>
          <p:spPr>
            <a:xfrm>
              <a:off x="1086" y="2348"/>
              <a:ext cx="4" cy="32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32"/>
                  </a:moveTo>
                  <a:cubicBezTo>
                    <a:pt x="3" y="32"/>
                    <a:pt x="1" y="32"/>
                    <a:pt x="0" y="32"/>
                  </a:cubicBezTo>
                  <a:cubicBezTo>
                    <a:pt x="0" y="21"/>
                    <a:pt x="1" y="11"/>
                    <a:pt x="1" y="0"/>
                  </a:cubicBezTo>
                  <a:cubicBezTo>
                    <a:pt x="3" y="0"/>
                    <a:pt x="4" y="1"/>
                    <a:pt x="3" y="3"/>
                  </a:cubicBezTo>
                  <a:cubicBezTo>
                    <a:pt x="4" y="13"/>
                    <a:pt x="4" y="22"/>
                    <a:pt x="4" y="32"/>
                  </a:cubicBezTo>
                  <a:close/>
                </a:path>
              </a:pathLst>
            </a:custGeom>
            <a:solidFill>
              <a:srgbClr val="3020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35"/>
            <p:cNvSpPr/>
            <p:nvPr/>
          </p:nvSpPr>
          <p:spPr>
            <a:xfrm>
              <a:off x="1594" y="2060"/>
              <a:ext cx="19" cy="11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7"/>
                  </a:moveTo>
                  <a:cubicBezTo>
                    <a:pt x="1" y="5"/>
                    <a:pt x="2" y="2"/>
                    <a:pt x="3" y="0"/>
                  </a:cubicBezTo>
                  <a:cubicBezTo>
                    <a:pt x="8" y="0"/>
                    <a:pt x="14" y="0"/>
                    <a:pt x="19" y="0"/>
                  </a:cubicBezTo>
                  <a:cubicBezTo>
                    <a:pt x="18" y="2"/>
                    <a:pt x="17" y="4"/>
                    <a:pt x="16" y="7"/>
                  </a:cubicBezTo>
                  <a:cubicBezTo>
                    <a:pt x="14" y="8"/>
                    <a:pt x="13" y="10"/>
                    <a:pt x="11" y="10"/>
                  </a:cubicBezTo>
                  <a:cubicBezTo>
                    <a:pt x="6" y="11"/>
                    <a:pt x="3" y="11"/>
                    <a:pt x="0" y="7"/>
                  </a:cubicBezTo>
                  <a:close/>
                </a:path>
              </a:pathLst>
            </a:custGeom>
            <a:solidFill>
              <a:srgbClr val="5D35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35"/>
            <p:cNvSpPr/>
            <p:nvPr/>
          </p:nvSpPr>
          <p:spPr>
            <a:xfrm>
              <a:off x="1783" y="2348"/>
              <a:ext cx="8" cy="28"/>
            </a:xfrm>
            <a:custGeom>
              <a:avLst/>
              <a:gdLst/>
              <a:ahLst/>
              <a:cxnLst/>
              <a:rect l="l" t="t" r="r" b="b"/>
              <a:pathLst>
                <a:path w="8" h="28" extrusionOk="0">
                  <a:moveTo>
                    <a:pt x="8" y="28"/>
                  </a:moveTo>
                  <a:cubicBezTo>
                    <a:pt x="0" y="20"/>
                    <a:pt x="6" y="1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10"/>
                    <a:pt x="8" y="19"/>
                    <a:pt x="8" y="28"/>
                  </a:cubicBezTo>
                  <a:close/>
                </a:path>
              </a:pathLst>
            </a:custGeom>
            <a:solidFill>
              <a:srgbClr val="4E40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35"/>
            <p:cNvSpPr/>
            <p:nvPr/>
          </p:nvSpPr>
          <p:spPr>
            <a:xfrm>
              <a:off x="1570" y="2523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7" y="12"/>
                  </a:moveTo>
                  <a:cubicBezTo>
                    <a:pt x="5" y="9"/>
                    <a:pt x="2" y="7"/>
                    <a:pt x="0" y="4"/>
                  </a:cubicBezTo>
                  <a:cubicBezTo>
                    <a:pt x="1" y="1"/>
                    <a:pt x="4" y="0"/>
                    <a:pt x="8" y="0"/>
                  </a:cubicBezTo>
                  <a:cubicBezTo>
                    <a:pt x="9" y="4"/>
                    <a:pt x="12" y="7"/>
                    <a:pt x="17" y="8"/>
                  </a:cubicBezTo>
                  <a:cubicBezTo>
                    <a:pt x="14" y="12"/>
                    <a:pt x="11" y="12"/>
                    <a:pt x="7" y="12"/>
                  </a:cubicBezTo>
                  <a:close/>
                </a:path>
              </a:pathLst>
            </a:custGeom>
            <a:solidFill>
              <a:srgbClr val="604D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35"/>
            <p:cNvSpPr/>
            <p:nvPr/>
          </p:nvSpPr>
          <p:spPr>
            <a:xfrm>
              <a:off x="1251" y="2122"/>
              <a:ext cx="27" cy="5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5" y="5"/>
                  </a:moveTo>
                  <a:cubicBezTo>
                    <a:pt x="18" y="4"/>
                    <a:pt x="10" y="5"/>
                    <a:pt x="4" y="3"/>
                  </a:cubicBezTo>
                  <a:cubicBezTo>
                    <a:pt x="0" y="2"/>
                    <a:pt x="5" y="1"/>
                    <a:pt x="6" y="0"/>
                  </a:cubicBezTo>
                  <a:cubicBezTo>
                    <a:pt x="12" y="0"/>
                    <a:pt x="19" y="0"/>
                    <a:pt x="2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2"/>
                    <a:pt x="27" y="4"/>
                    <a:pt x="25" y="5"/>
                  </a:cubicBezTo>
                  <a:close/>
                </a:path>
              </a:pathLst>
            </a:custGeom>
            <a:solidFill>
              <a:srgbClr val="243F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35"/>
            <p:cNvSpPr/>
            <p:nvPr/>
          </p:nvSpPr>
          <p:spPr>
            <a:xfrm>
              <a:off x="1739" y="2122"/>
              <a:ext cx="25" cy="7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0" y="4"/>
                  </a:moveTo>
                  <a:cubicBezTo>
                    <a:pt x="8" y="0"/>
                    <a:pt x="17" y="0"/>
                    <a:pt x="25" y="1"/>
                  </a:cubicBezTo>
                  <a:cubicBezTo>
                    <a:pt x="18" y="7"/>
                    <a:pt x="9" y="4"/>
                    <a:pt x="0" y="4"/>
                  </a:cubicBezTo>
                  <a:close/>
                </a:path>
              </a:pathLst>
            </a:custGeom>
            <a:solidFill>
              <a:srgbClr val="EAE8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35"/>
            <p:cNvSpPr/>
            <p:nvPr/>
          </p:nvSpPr>
          <p:spPr>
            <a:xfrm>
              <a:off x="1690" y="2150"/>
              <a:ext cx="12" cy="24"/>
            </a:xfrm>
            <a:custGeom>
              <a:avLst/>
              <a:gdLst/>
              <a:ahLst/>
              <a:cxnLst/>
              <a:rect l="l" t="t" r="r" b="b"/>
              <a:pathLst>
                <a:path w="12" h="24" extrusionOk="0">
                  <a:moveTo>
                    <a:pt x="12" y="24"/>
                  </a:moveTo>
                  <a:cubicBezTo>
                    <a:pt x="10" y="24"/>
                    <a:pt x="9" y="24"/>
                    <a:pt x="7" y="24"/>
                  </a:cubicBezTo>
                  <a:cubicBezTo>
                    <a:pt x="0" y="16"/>
                    <a:pt x="0" y="8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8"/>
                    <a:pt x="11" y="16"/>
                    <a:pt x="12" y="24"/>
                  </a:cubicBezTo>
                  <a:close/>
                </a:path>
              </a:pathLst>
            </a:custGeom>
            <a:solidFill>
              <a:srgbClr val="372A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35"/>
            <p:cNvSpPr/>
            <p:nvPr/>
          </p:nvSpPr>
          <p:spPr>
            <a:xfrm>
              <a:off x="1688" y="2270"/>
              <a:ext cx="14" cy="19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4" y="19"/>
                  </a:moveTo>
                  <a:cubicBezTo>
                    <a:pt x="7" y="13"/>
                    <a:pt x="0" y="5"/>
                    <a:pt x="8" y="0"/>
                  </a:cubicBezTo>
                  <a:cubicBezTo>
                    <a:pt x="9" y="6"/>
                    <a:pt x="7" y="13"/>
                    <a:pt x="14" y="19"/>
                  </a:cubicBezTo>
                  <a:cubicBezTo>
                    <a:pt x="10" y="19"/>
                    <a:pt x="7" y="19"/>
                    <a:pt x="4" y="19"/>
                  </a:cubicBezTo>
                  <a:close/>
                </a:path>
              </a:pathLst>
            </a:custGeom>
            <a:solidFill>
              <a:srgbClr val="3829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35"/>
            <p:cNvSpPr/>
            <p:nvPr/>
          </p:nvSpPr>
          <p:spPr>
            <a:xfrm>
              <a:off x="1784" y="2408"/>
              <a:ext cx="7" cy="22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8"/>
                    <a:pt x="7" y="15"/>
                    <a:pt x="7" y="23"/>
                  </a:cubicBezTo>
                  <a:cubicBezTo>
                    <a:pt x="5" y="19"/>
                    <a:pt x="4" y="16"/>
                    <a:pt x="3" y="12"/>
                  </a:cubicBezTo>
                  <a:cubicBezTo>
                    <a:pt x="1" y="8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5B4C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35"/>
            <p:cNvSpPr/>
            <p:nvPr/>
          </p:nvSpPr>
          <p:spPr>
            <a:xfrm>
              <a:off x="1671" y="2217"/>
              <a:ext cx="9" cy="12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5" y="0"/>
                  </a:moveTo>
                  <a:cubicBezTo>
                    <a:pt x="6" y="0"/>
                    <a:pt x="7" y="0"/>
                    <a:pt x="9" y="0"/>
                  </a:cubicBezTo>
                  <a:cubicBezTo>
                    <a:pt x="9" y="4"/>
                    <a:pt x="9" y="8"/>
                    <a:pt x="9" y="12"/>
                  </a:cubicBezTo>
                  <a:cubicBezTo>
                    <a:pt x="0" y="11"/>
                    <a:pt x="2" y="6"/>
                    <a:pt x="5" y="0"/>
                  </a:cubicBezTo>
                  <a:close/>
                </a:path>
              </a:pathLst>
            </a:custGeom>
            <a:solidFill>
              <a:srgbClr val="6559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35"/>
            <p:cNvSpPr/>
            <p:nvPr/>
          </p:nvSpPr>
          <p:spPr>
            <a:xfrm>
              <a:off x="1434" y="2054"/>
              <a:ext cx="25" cy="8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5" y="6"/>
                  </a:moveTo>
                  <a:cubicBezTo>
                    <a:pt x="3" y="6"/>
                    <a:pt x="2" y="5"/>
                    <a:pt x="0" y="4"/>
                  </a:cubicBezTo>
                  <a:cubicBezTo>
                    <a:pt x="8" y="0"/>
                    <a:pt x="17" y="2"/>
                    <a:pt x="26" y="2"/>
                  </a:cubicBezTo>
                  <a:cubicBezTo>
                    <a:pt x="20" y="8"/>
                    <a:pt x="12" y="4"/>
                    <a:pt x="5" y="6"/>
                  </a:cubicBezTo>
                  <a:close/>
                </a:path>
              </a:pathLst>
            </a:custGeom>
            <a:solidFill>
              <a:srgbClr val="7943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35"/>
            <p:cNvSpPr/>
            <p:nvPr/>
          </p:nvSpPr>
          <p:spPr>
            <a:xfrm>
              <a:off x="1392" y="2491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0" y="11"/>
                  </a:moveTo>
                  <a:cubicBezTo>
                    <a:pt x="2" y="8"/>
                    <a:pt x="5" y="4"/>
                    <a:pt x="8" y="0"/>
                  </a:cubicBezTo>
                  <a:cubicBezTo>
                    <a:pt x="5" y="5"/>
                    <a:pt x="16" y="7"/>
                    <a:pt x="10" y="13"/>
                  </a:cubicBezTo>
                  <a:cubicBezTo>
                    <a:pt x="7" y="12"/>
                    <a:pt x="3" y="12"/>
                    <a:pt x="0" y="11"/>
                  </a:cubicBezTo>
                  <a:close/>
                </a:path>
              </a:pathLst>
            </a:custGeom>
            <a:solidFill>
              <a:srgbClr val="2F1E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35"/>
            <p:cNvSpPr/>
            <p:nvPr/>
          </p:nvSpPr>
          <p:spPr>
            <a:xfrm>
              <a:off x="1155" y="2187"/>
              <a:ext cx="12" cy="1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6" y="19"/>
                  </a:moveTo>
                  <a:cubicBezTo>
                    <a:pt x="5" y="16"/>
                    <a:pt x="3" y="13"/>
                    <a:pt x="2" y="10"/>
                  </a:cubicBezTo>
                  <a:cubicBezTo>
                    <a:pt x="3" y="6"/>
                    <a:pt x="0" y="1"/>
                    <a:pt x="7" y="0"/>
                  </a:cubicBezTo>
                  <a:cubicBezTo>
                    <a:pt x="8" y="1"/>
                    <a:pt x="9" y="2"/>
                    <a:pt x="11" y="3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11" y="12"/>
                    <a:pt x="10" y="17"/>
                    <a:pt x="6" y="19"/>
                  </a:cubicBezTo>
                  <a:close/>
                </a:path>
              </a:pathLst>
            </a:custGeom>
            <a:solidFill>
              <a:srgbClr val="4439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35"/>
            <p:cNvSpPr/>
            <p:nvPr/>
          </p:nvSpPr>
          <p:spPr>
            <a:xfrm>
              <a:off x="1087" y="2331"/>
              <a:ext cx="10" cy="20"/>
            </a:xfrm>
            <a:custGeom>
              <a:avLst/>
              <a:gdLst/>
              <a:ahLst/>
              <a:cxnLst/>
              <a:rect l="l" t="t" r="r" b="b"/>
              <a:pathLst>
                <a:path w="10" h="20" extrusionOk="0">
                  <a:moveTo>
                    <a:pt x="2" y="20"/>
                  </a:moveTo>
                  <a:cubicBezTo>
                    <a:pt x="1" y="19"/>
                    <a:pt x="1" y="18"/>
                    <a:pt x="0" y="17"/>
                  </a:cubicBezTo>
                  <a:cubicBezTo>
                    <a:pt x="1" y="11"/>
                    <a:pt x="1" y="4"/>
                    <a:pt x="7" y="0"/>
                  </a:cubicBezTo>
                  <a:cubicBezTo>
                    <a:pt x="6" y="7"/>
                    <a:pt x="10" y="15"/>
                    <a:pt x="2" y="20"/>
                  </a:cubicBezTo>
                  <a:close/>
                </a:path>
              </a:pathLst>
            </a:custGeom>
            <a:solidFill>
              <a:srgbClr val="2F1C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35"/>
            <p:cNvSpPr/>
            <p:nvPr/>
          </p:nvSpPr>
          <p:spPr>
            <a:xfrm>
              <a:off x="1786" y="2332"/>
              <a:ext cx="9" cy="16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5" y="16"/>
                  </a:moveTo>
                  <a:cubicBezTo>
                    <a:pt x="4" y="16"/>
                    <a:pt x="3" y="16"/>
                    <a:pt x="2" y="16"/>
                  </a:cubicBezTo>
                  <a:cubicBezTo>
                    <a:pt x="0" y="10"/>
                    <a:pt x="3" y="5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5"/>
                    <a:pt x="6" y="11"/>
                    <a:pt x="5" y="16"/>
                  </a:cubicBezTo>
                  <a:close/>
                </a:path>
              </a:pathLst>
            </a:custGeom>
            <a:solidFill>
              <a:srgbClr val="8576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35"/>
            <p:cNvSpPr/>
            <p:nvPr/>
          </p:nvSpPr>
          <p:spPr>
            <a:xfrm>
              <a:off x="1141" y="2236"/>
              <a:ext cx="19" cy="9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9" y="9"/>
                  </a:moveTo>
                  <a:cubicBezTo>
                    <a:pt x="6" y="8"/>
                    <a:pt x="3" y="6"/>
                    <a:pt x="0" y="5"/>
                  </a:cubicBezTo>
                  <a:cubicBezTo>
                    <a:pt x="5" y="0"/>
                    <a:pt x="11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9"/>
                    <a:pt x="11" y="6"/>
                    <a:pt x="9" y="9"/>
                  </a:cubicBezTo>
                  <a:close/>
                </a:path>
              </a:pathLst>
            </a:custGeom>
            <a:solidFill>
              <a:srgbClr val="455B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35"/>
            <p:cNvSpPr/>
            <p:nvPr/>
          </p:nvSpPr>
          <p:spPr>
            <a:xfrm>
              <a:off x="1624" y="2407"/>
              <a:ext cx="145" cy="54"/>
            </a:xfrm>
            <a:custGeom>
              <a:avLst/>
              <a:gdLst/>
              <a:ahLst/>
              <a:cxnLst/>
              <a:rect l="l" t="t" r="r" b="b"/>
              <a:pathLst>
                <a:path w="146" h="55" extrusionOk="0">
                  <a:moveTo>
                    <a:pt x="141" y="1"/>
                  </a:moveTo>
                  <a:cubicBezTo>
                    <a:pt x="142" y="8"/>
                    <a:pt x="139" y="16"/>
                    <a:pt x="146" y="21"/>
                  </a:cubicBezTo>
                  <a:cubicBezTo>
                    <a:pt x="146" y="29"/>
                    <a:pt x="139" y="29"/>
                    <a:pt x="135" y="32"/>
                  </a:cubicBezTo>
                  <a:cubicBezTo>
                    <a:pt x="131" y="36"/>
                    <a:pt x="124" y="32"/>
                    <a:pt x="119" y="36"/>
                  </a:cubicBezTo>
                  <a:cubicBezTo>
                    <a:pt x="111" y="38"/>
                    <a:pt x="103" y="40"/>
                    <a:pt x="95" y="41"/>
                  </a:cubicBezTo>
                  <a:cubicBezTo>
                    <a:pt x="93" y="42"/>
                    <a:pt x="91" y="42"/>
                    <a:pt x="89" y="42"/>
                  </a:cubicBezTo>
                  <a:cubicBezTo>
                    <a:pt x="82" y="42"/>
                    <a:pt x="76" y="45"/>
                    <a:pt x="70" y="46"/>
                  </a:cubicBezTo>
                  <a:cubicBezTo>
                    <a:pt x="63" y="46"/>
                    <a:pt x="57" y="49"/>
                    <a:pt x="50" y="50"/>
                  </a:cubicBezTo>
                  <a:cubicBezTo>
                    <a:pt x="40" y="51"/>
                    <a:pt x="30" y="54"/>
                    <a:pt x="20" y="55"/>
                  </a:cubicBezTo>
                  <a:cubicBezTo>
                    <a:pt x="18" y="55"/>
                    <a:pt x="16" y="55"/>
                    <a:pt x="14" y="55"/>
                  </a:cubicBezTo>
                  <a:cubicBezTo>
                    <a:pt x="8" y="52"/>
                    <a:pt x="3" y="48"/>
                    <a:pt x="0" y="42"/>
                  </a:cubicBezTo>
                  <a:cubicBezTo>
                    <a:pt x="1" y="36"/>
                    <a:pt x="5" y="31"/>
                    <a:pt x="5" y="25"/>
                  </a:cubicBezTo>
                  <a:cubicBezTo>
                    <a:pt x="8" y="21"/>
                    <a:pt x="13" y="21"/>
                    <a:pt x="18" y="20"/>
                  </a:cubicBezTo>
                  <a:cubicBezTo>
                    <a:pt x="28" y="19"/>
                    <a:pt x="39" y="16"/>
                    <a:pt x="49" y="14"/>
                  </a:cubicBezTo>
                  <a:cubicBezTo>
                    <a:pt x="56" y="12"/>
                    <a:pt x="63" y="12"/>
                    <a:pt x="70" y="10"/>
                  </a:cubicBezTo>
                  <a:cubicBezTo>
                    <a:pt x="77" y="8"/>
                    <a:pt x="85" y="8"/>
                    <a:pt x="92" y="6"/>
                  </a:cubicBezTo>
                  <a:cubicBezTo>
                    <a:pt x="99" y="4"/>
                    <a:pt x="105" y="4"/>
                    <a:pt x="111" y="2"/>
                  </a:cubicBezTo>
                  <a:cubicBezTo>
                    <a:pt x="120" y="0"/>
                    <a:pt x="129" y="4"/>
                    <a:pt x="137" y="0"/>
                  </a:cubicBezTo>
                  <a:cubicBezTo>
                    <a:pt x="139" y="0"/>
                    <a:pt x="140" y="0"/>
                    <a:pt x="141" y="1"/>
                  </a:cubicBezTo>
                  <a:close/>
                </a:path>
              </a:pathLst>
            </a:custGeom>
            <a:solidFill>
              <a:srgbClr val="E0BF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35"/>
            <p:cNvSpPr/>
            <p:nvPr/>
          </p:nvSpPr>
          <p:spPr>
            <a:xfrm>
              <a:off x="1620" y="2431"/>
              <a:ext cx="176" cy="80"/>
            </a:xfrm>
            <a:custGeom>
              <a:avLst/>
              <a:gdLst/>
              <a:ahLst/>
              <a:cxnLst/>
              <a:rect l="l" t="t" r="r" b="b"/>
              <a:pathLst>
                <a:path w="178" h="80" extrusionOk="0">
                  <a:moveTo>
                    <a:pt x="25" y="75"/>
                  </a:moveTo>
                  <a:cubicBezTo>
                    <a:pt x="23" y="76"/>
                    <a:pt x="20" y="76"/>
                    <a:pt x="17" y="77"/>
                  </a:cubicBezTo>
                  <a:cubicBezTo>
                    <a:pt x="12" y="79"/>
                    <a:pt x="6" y="80"/>
                    <a:pt x="1" y="74"/>
                  </a:cubicBezTo>
                  <a:cubicBezTo>
                    <a:pt x="0" y="72"/>
                    <a:pt x="0" y="71"/>
                    <a:pt x="0" y="69"/>
                  </a:cubicBezTo>
                  <a:cubicBezTo>
                    <a:pt x="1" y="65"/>
                    <a:pt x="4" y="62"/>
                    <a:pt x="8" y="61"/>
                  </a:cubicBezTo>
                  <a:cubicBezTo>
                    <a:pt x="14" y="58"/>
                    <a:pt x="20" y="58"/>
                    <a:pt x="26" y="56"/>
                  </a:cubicBezTo>
                  <a:cubicBezTo>
                    <a:pt x="29" y="55"/>
                    <a:pt x="31" y="54"/>
                    <a:pt x="34" y="53"/>
                  </a:cubicBezTo>
                  <a:cubicBezTo>
                    <a:pt x="40" y="50"/>
                    <a:pt x="47" y="48"/>
                    <a:pt x="53" y="46"/>
                  </a:cubicBezTo>
                  <a:cubicBezTo>
                    <a:pt x="64" y="48"/>
                    <a:pt x="73" y="40"/>
                    <a:pt x="83" y="38"/>
                  </a:cubicBezTo>
                  <a:cubicBezTo>
                    <a:pt x="90" y="37"/>
                    <a:pt x="95" y="32"/>
                    <a:pt x="101" y="29"/>
                  </a:cubicBezTo>
                  <a:cubicBezTo>
                    <a:pt x="108" y="23"/>
                    <a:pt x="117" y="24"/>
                    <a:pt x="124" y="19"/>
                  </a:cubicBezTo>
                  <a:cubicBezTo>
                    <a:pt x="130" y="19"/>
                    <a:pt x="135" y="14"/>
                    <a:pt x="142" y="15"/>
                  </a:cubicBezTo>
                  <a:cubicBezTo>
                    <a:pt x="143" y="15"/>
                    <a:pt x="145" y="16"/>
                    <a:pt x="147" y="16"/>
                  </a:cubicBezTo>
                  <a:cubicBezTo>
                    <a:pt x="150" y="16"/>
                    <a:pt x="152" y="15"/>
                    <a:pt x="155" y="15"/>
                  </a:cubicBezTo>
                  <a:cubicBezTo>
                    <a:pt x="152" y="14"/>
                    <a:pt x="149" y="16"/>
                    <a:pt x="146" y="15"/>
                  </a:cubicBezTo>
                  <a:cubicBezTo>
                    <a:pt x="140" y="13"/>
                    <a:pt x="138" y="9"/>
                    <a:pt x="141" y="3"/>
                  </a:cubicBezTo>
                  <a:cubicBezTo>
                    <a:pt x="146" y="2"/>
                    <a:pt x="152" y="0"/>
                    <a:pt x="157" y="3"/>
                  </a:cubicBezTo>
                  <a:cubicBezTo>
                    <a:pt x="160" y="9"/>
                    <a:pt x="168" y="8"/>
                    <a:pt x="173" y="12"/>
                  </a:cubicBezTo>
                  <a:cubicBezTo>
                    <a:pt x="178" y="15"/>
                    <a:pt x="177" y="19"/>
                    <a:pt x="177" y="24"/>
                  </a:cubicBezTo>
                  <a:cubicBezTo>
                    <a:pt x="174" y="32"/>
                    <a:pt x="166" y="30"/>
                    <a:pt x="160" y="31"/>
                  </a:cubicBezTo>
                  <a:cubicBezTo>
                    <a:pt x="122" y="42"/>
                    <a:pt x="84" y="53"/>
                    <a:pt x="46" y="65"/>
                  </a:cubicBezTo>
                  <a:cubicBezTo>
                    <a:pt x="39" y="68"/>
                    <a:pt x="28" y="64"/>
                    <a:pt x="25" y="75"/>
                  </a:cubicBezTo>
                  <a:close/>
                </a:path>
              </a:pathLst>
            </a:custGeom>
            <a:solidFill>
              <a:srgbClr val="F1D8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35"/>
            <p:cNvSpPr/>
            <p:nvPr/>
          </p:nvSpPr>
          <p:spPr>
            <a:xfrm>
              <a:off x="1620" y="2394"/>
              <a:ext cx="148" cy="36"/>
            </a:xfrm>
            <a:custGeom>
              <a:avLst/>
              <a:gdLst/>
              <a:ahLst/>
              <a:cxnLst/>
              <a:rect l="l" t="t" r="r" b="b"/>
              <a:pathLst>
                <a:path w="149" h="36" extrusionOk="0">
                  <a:moveTo>
                    <a:pt x="141" y="15"/>
                  </a:moveTo>
                  <a:cubicBezTo>
                    <a:pt x="135" y="27"/>
                    <a:pt x="125" y="16"/>
                    <a:pt x="118" y="18"/>
                  </a:cubicBezTo>
                  <a:cubicBezTo>
                    <a:pt x="110" y="19"/>
                    <a:pt x="103" y="20"/>
                    <a:pt x="96" y="21"/>
                  </a:cubicBezTo>
                  <a:cubicBezTo>
                    <a:pt x="88" y="26"/>
                    <a:pt x="77" y="21"/>
                    <a:pt x="69" y="28"/>
                  </a:cubicBezTo>
                  <a:cubicBezTo>
                    <a:pt x="62" y="29"/>
                    <a:pt x="55" y="26"/>
                    <a:pt x="49" y="31"/>
                  </a:cubicBezTo>
                  <a:cubicBezTo>
                    <a:pt x="40" y="32"/>
                    <a:pt x="31" y="33"/>
                    <a:pt x="23" y="36"/>
                  </a:cubicBezTo>
                  <a:cubicBezTo>
                    <a:pt x="19" y="36"/>
                    <a:pt x="15" y="36"/>
                    <a:pt x="11" y="36"/>
                  </a:cubicBezTo>
                  <a:cubicBezTo>
                    <a:pt x="7" y="36"/>
                    <a:pt x="4" y="34"/>
                    <a:pt x="1" y="31"/>
                  </a:cubicBezTo>
                  <a:cubicBezTo>
                    <a:pt x="0" y="30"/>
                    <a:pt x="0" y="28"/>
                    <a:pt x="0" y="26"/>
                  </a:cubicBezTo>
                  <a:cubicBezTo>
                    <a:pt x="4" y="22"/>
                    <a:pt x="6" y="16"/>
                    <a:pt x="13" y="18"/>
                  </a:cubicBezTo>
                  <a:cubicBezTo>
                    <a:pt x="23" y="16"/>
                    <a:pt x="32" y="13"/>
                    <a:pt x="42" y="14"/>
                  </a:cubicBezTo>
                  <a:cubicBezTo>
                    <a:pt x="49" y="20"/>
                    <a:pt x="55" y="11"/>
                    <a:pt x="62" y="14"/>
                  </a:cubicBezTo>
                  <a:cubicBezTo>
                    <a:pt x="63" y="14"/>
                    <a:pt x="64" y="14"/>
                    <a:pt x="66" y="14"/>
                  </a:cubicBezTo>
                  <a:cubicBezTo>
                    <a:pt x="73" y="5"/>
                    <a:pt x="85" y="11"/>
                    <a:pt x="94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02" y="1"/>
                    <a:pt x="112" y="7"/>
                    <a:pt x="121" y="2"/>
                  </a:cubicBezTo>
                  <a:cubicBezTo>
                    <a:pt x="131" y="2"/>
                    <a:pt x="142" y="0"/>
                    <a:pt x="149" y="11"/>
                  </a:cubicBezTo>
                  <a:cubicBezTo>
                    <a:pt x="147" y="12"/>
                    <a:pt x="144" y="12"/>
                    <a:pt x="142" y="12"/>
                  </a:cubicBezTo>
                  <a:cubicBezTo>
                    <a:pt x="140" y="12"/>
                    <a:pt x="137" y="11"/>
                    <a:pt x="135" y="12"/>
                  </a:cubicBezTo>
                  <a:cubicBezTo>
                    <a:pt x="138" y="12"/>
                    <a:pt x="140" y="12"/>
                    <a:pt x="141" y="15"/>
                  </a:cubicBezTo>
                  <a:close/>
                </a:path>
              </a:pathLst>
            </a:custGeom>
            <a:solidFill>
              <a:srgbClr val="D7BA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35"/>
            <p:cNvSpPr/>
            <p:nvPr/>
          </p:nvSpPr>
          <p:spPr>
            <a:xfrm>
              <a:off x="1669" y="2312"/>
              <a:ext cx="138" cy="31"/>
            </a:xfrm>
            <a:custGeom>
              <a:avLst/>
              <a:gdLst/>
              <a:ahLst/>
              <a:cxnLst/>
              <a:rect l="l" t="t" r="r" b="b"/>
              <a:pathLst>
                <a:path w="139" h="31" extrusionOk="0">
                  <a:moveTo>
                    <a:pt x="131" y="0"/>
                  </a:moveTo>
                  <a:cubicBezTo>
                    <a:pt x="133" y="1"/>
                    <a:pt x="136" y="2"/>
                    <a:pt x="139" y="3"/>
                  </a:cubicBezTo>
                  <a:cubicBezTo>
                    <a:pt x="124" y="7"/>
                    <a:pt x="109" y="9"/>
                    <a:pt x="95" y="16"/>
                  </a:cubicBezTo>
                  <a:cubicBezTo>
                    <a:pt x="87" y="19"/>
                    <a:pt x="79" y="19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57" y="29"/>
                    <a:pt x="46" y="23"/>
                    <a:pt x="39" y="30"/>
                  </a:cubicBezTo>
                  <a:cubicBezTo>
                    <a:pt x="27" y="30"/>
                    <a:pt x="16" y="31"/>
                    <a:pt x="5" y="29"/>
                  </a:cubicBezTo>
                  <a:cubicBezTo>
                    <a:pt x="0" y="23"/>
                    <a:pt x="6" y="21"/>
                    <a:pt x="10" y="20"/>
                  </a:cubicBezTo>
                  <a:cubicBezTo>
                    <a:pt x="26" y="16"/>
                    <a:pt x="42" y="10"/>
                    <a:pt x="59" y="13"/>
                  </a:cubicBezTo>
                  <a:cubicBezTo>
                    <a:pt x="84" y="10"/>
                    <a:pt x="106" y="0"/>
                    <a:pt x="131" y="0"/>
                  </a:cubicBezTo>
                  <a:close/>
                </a:path>
              </a:pathLst>
            </a:custGeom>
            <a:solidFill>
              <a:srgbClr val="805C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35"/>
            <p:cNvSpPr/>
            <p:nvPr/>
          </p:nvSpPr>
          <p:spPr>
            <a:xfrm>
              <a:off x="1660" y="2312"/>
              <a:ext cx="71" cy="32"/>
            </a:xfrm>
            <a:custGeom>
              <a:avLst/>
              <a:gdLst/>
              <a:ahLst/>
              <a:cxnLst/>
              <a:rect l="l" t="t" r="r" b="b"/>
              <a:pathLst>
                <a:path w="72" h="32" extrusionOk="0">
                  <a:moveTo>
                    <a:pt x="69" y="13"/>
                  </a:moveTo>
                  <a:cubicBezTo>
                    <a:pt x="52" y="22"/>
                    <a:pt x="31" y="19"/>
                    <a:pt x="13" y="28"/>
                  </a:cubicBezTo>
                  <a:cubicBezTo>
                    <a:pt x="13" y="30"/>
                    <a:pt x="11" y="31"/>
                    <a:pt x="10" y="31"/>
                  </a:cubicBezTo>
                  <a:cubicBezTo>
                    <a:pt x="8" y="31"/>
                    <a:pt x="7" y="31"/>
                    <a:pt x="6" y="32"/>
                  </a:cubicBezTo>
                  <a:cubicBezTo>
                    <a:pt x="4" y="31"/>
                    <a:pt x="4" y="30"/>
                    <a:pt x="4" y="29"/>
                  </a:cubicBezTo>
                  <a:cubicBezTo>
                    <a:pt x="4" y="29"/>
                    <a:pt x="5" y="28"/>
                    <a:pt x="5" y="28"/>
                  </a:cubicBezTo>
                  <a:cubicBezTo>
                    <a:pt x="5" y="25"/>
                    <a:pt x="0" y="20"/>
                    <a:pt x="5" y="18"/>
                  </a:cubicBezTo>
                  <a:cubicBezTo>
                    <a:pt x="24" y="11"/>
                    <a:pt x="42" y="0"/>
                    <a:pt x="64" y="3"/>
                  </a:cubicBezTo>
                  <a:cubicBezTo>
                    <a:pt x="72" y="4"/>
                    <a:pt x="68" y="9"/>
                    <a:pt x="69" y="13"/>
                  </a:cubicBezTo>
                  <a:close/>
                </a:path>
              </a:pathLst>
            </a:custGeom>
            <a:solidFill>
              <a:srgbClr val="3C29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35"/>
            <p:cNvSpPr/>
            <p:nvPr/>
          </p:nvSpPr>
          <p:spPr>
            <a:xfrm>
              <a:off x="1551" y="2384"/>
              <a:ext cx="33" cy="28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3" y="12"/>
                  </a:moveTo>
                  <a:cubicBezTo>
                    <a:pt x="7" y="12"/>
                    <a:pt x="10" y="12"/>
                    <a:pt x="14" y="12"/>
                  </a:cubicBezTo>
                  <a:cubicBezTo>
                    <a:pt x="16" y="6"/>
                    <a:pt x="20" y="0"/>
                    <a:pt x="28" y="5"/>
                  </a:cubicBezTo>
                  <a:cubicBezTo>
                    <a:pt x="29" y="5"/>
                    <a:pt x="31" y="7"/>
                    <a:pt x="32" y="8"/>
                  </a:cubicBezTo>
                  <a:cubicBezTo>
                    <a:pt x="33" y="10"/>
                    <a:pt x="33" y="12"/>
                    <a:pt x="33" y="14"/>
                  </a:cubicBezTo>
                  <a:cubicBezTo>
                    <a:pt x="32" y="17"/>
                    <a:pt x="30" y="20"/>
                    <a:pt x="27" y="23"/>
                  </a:cubicBezTo>
                  <a:cubicBezTo>
                    <a:pt x="22" y="27"/>
                    <a:pt x="17" y="28"/>
                    <a:pt x="11" y="28"/>
                  </a:cubicBezTo>
                  <a:cubicBezTo>
                    <a:pt x="9" y="27"/>
                    <a:pt x="7" y="26"/>
                    <a:pt x="6" y="25"/>
                  </a:cubicBezTo>
                  <a:cubicBezTo>
                    <a:pt x="3" y="21"/>
                    <a:pt x="0" y="18"/>
                    <a:pt x="3" y="12"/>
                  </a:cubicBezTo>
                  <a:close/>
                </a:path>
              </a:pathLst>
            </a:custGeom>
            <a:solidFill>
              <a:srgbClr val="5742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35"/>
            <p:cNvSpPr/>
            <p:nvPr/>
          </p:nvSpPr>
          <p:spPr>
            <a:xfrm>
              <a:off x="1586" y="2369"/>
              <a:ext cx="33" cy="21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3" y="7"/>
                  </a:moveTo>
                  <a:cubicBezTo>
                    <a:pt x="9" y="1"/>
                    <a:pt x="16" y="0"/>
                    <a:pt x="24" y="4"/>
                  </a:cubicBezTo>
                  <a:cubicBezTo>
                    <a:pt x="33" y="9"/>
                    <a:pt x="31" y="14"/>
                    <a:pt x="25" y="20"/>
                  </a:cubicBezTo>
                  <a:cubicBezTo>
                    <a:pt x="23" y="21"/>
                    <a:pt x="21" y="21"/>
                    <a:pt x="19" y="21"/>
                  </a:cubicBezTo>
                  <a:cubicBezTo>
                    <a:pt x="14" y="20"/>
                    <a:pt x="10" y="19"/>
                    <a:pt x="5" y="17"/>
                  </a:cubicBezTo>
                  <a:cubicBezTo>
                    <a:pt x="2" y="14"/>
                    <a:pt x="0" y="11"/>
                    <a:pt x="3" y="7"/>
                  </a:cubicBezTo>
                  <a:close/>
                </a:path>
              </a:pathLst>
            </a:custGeom>
            <a:solidFill>
              <a:srgbClr val="4534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35"/>
            <p:cNvSpPr/>
            <p:nvPr/>
          </p:nvSpPr>
          <p:spPr>
            <a:xfrm>
              <a:off x="1551" y="2377"/>
              <a:ext cx="35" cy="19"/>
            </a:xfrm>
            <a:custGeom>
              <a:avLst/>
              <a:gdLst/>
              <a:ahLst/>
              <a:cxnLst/>
              <a:rect l="l" t="t" r="r" b="b"/>
              <a:pathLst>
                <a:path w="35" h="19" extrusionOk="0">
                  <a:moveTo>
                    <a:pt x="30" y="15"/>
                  </a:moveTo>
                  <a:cubicBezTo>
                    <a:pt x="24" y="13"/>
                    <a:pt x="19" y="14"/>
                    <a:pt x="14" y="19"/>
                  </a:cubicBezTo>
                  <a:cubicBezTo>
                    <a:pt x="0" y="1"/>
                    <a:pt x="17" y="2"/>
                    <a:pt x="26" y="0"/>
                  </a:cubicBezTo>
                  <a:cubicBezTo>
                    <a:pt x="31" y="4"/>
                    <a:pt x="35" y="8"/>
                    <a:pt x="30" y="15"/>
                  </a:cubicBezTo>
                  <a:close/>
                </a:path>
              </a:pathLst>
            </a:custGeom>
            <a:solidFill>
              <a:srgbClr val="4939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35"/>
            <p:cNvSpPr/>
            <p:nvPr/>
          </p:nvSpPr>
          <p:spPr>
            <a:xfrm>
              <a:off x="1609" y="2363"/>
              <a:ext cx="18" cy="29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0" y="25"/>
                  </a:moveTo>
                  <a:cubicBezTo>
                    <a:pt x="4" y="20"/>
                    <a:pt x="5" y="15"/>
                    <a:pt x="1" y="10"/>
                  </a:cubicBezTo>
                  <a:cubicBezTo>
                    <a:pt x="6" y="5"/>
                    <a:pt x="11" y="0"/>
                    <a:pt x="13" y="13"/>
                  </a:cubicBezTo>
                  <a:cubicBezTo>
                    <a:pt x="14" y="14"/>
                    <a:pt x="15" y="15"/>
                    <a:pt x="15" y="17"/>
                  </a:cubicBezTo>
                  <a:cubicBezTo>
                    <a:pt x="16" y="18"/>
                    <a:pt x="17" y="20"/>
                    <a:pt x="18" y="21"/>
                  </a:cubicBezTo>
                  <a:cubicBezTo>
                    <a:pt x="18" y="22"/>
                    <a:pt x="18" y="23"/>
                    <a:pt x="18" y="24"/>
                  </a:cubicBezTo>
                  <a:cubicBezTo>
                    <a:pt x="17" y="25"/>
                    <a:pt x="16" y="27"/>
                    <a:pt x="15" y="27"/>
                  </a:cubicBezTo>
                  <a:cubicBezTo>
                    <a:pt x="11" y="29"/>
                    <a:pt x="8" y="29"/>
                    <a:pt x="4" y="28"/>
                  </a:cubicBezTo>
                  <a:cubicBezTo>
                    <a:pt x="3" y="27"/>
                    <a:pt x="1" y="26"/>
                    <a:pt x="0" y="25"/>
                  </a:cubicBezTo>
                  <a:close/>
                </a:path>
              </a:pathLst>
            </a:custGeom>
            <a:solidFill>
              <a:srgbClr val="5A48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35"/>
            <p:cNvSpPr/>
            <p:nvPr/>
          </p:nvSpPr>
          <p:spPr>
            <a:xfrm>
              <a:off x="1615" y="2399"/>
              <a:ext cx="20" cy="22"/>
            </a:xfrm>
            <a:custGeom>
              <a:avLst/>
              <a:gdLst/>
              <a:ahLst/>
              <a:cxnLst/>
              <a:rect l="l" t="t" r="r" b="b"/>
              <a:pathLst>
                <a:path w="20" h="22" extrusionOk="0">
                  <a:moveTo>
                    <a:pt x="18" y="13"/>
                  </a:moveTo>
                  <a:cubicBezTo>
                    <a:pt x="14" y="15"/>
                    <a:pt x="13" y="22"/>
                    <a:pt x="7" y="21"/>
                  </a:cubicBezTo>
                  <a:cubicBezTo>
                    <a:pt x="5" y="22"/>
                    <a:pt x="4" y="22"/>
                    <a:pt x="2" y="21"/>
                  </a:cubicBezTo>
                  <a:cubicBezTo>
                    <a:pt x="1" y="20"/>
                    <a:pt x="1" y="19"/>
                    <a:pt x="0" y="17"/>
                  </a:cubicBezTo>
                  <a:cubicBezTo>
                    <a:pt x="0" y="16"/>
                    <a:pt x="0" y="14"/>
                    <a:pt x="0" y="12"/>
                  </a:cubicBezTo>
                  <a:cubicBezTo>
                    <a:pt x="1" y="8"/>
                    <a:pt x="2" y="4"/>
                    <a:pt x="6" y="2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8" y="0"/>
                    <a:pt x="20" y="2"/>
                    <a:pt x="19" y="5"/>
                  </a:cubicBezTo>
                  <a:cubicBezTo>
                    <a:pt x="18" y="8"/>
                    <a:pt x="18" y="10"/>
                    <a:pt x="18" y="13"/>
                  </a:cubicBezTo>
                  <a:close/>
                </a:path>
              </a:pathLst>
            </a:custGeom>
            <a:solidFill>
              <a:srgbClr val="CAB3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35"/>
            <p:cNvSpPr/>
            <p:nvPr/>
          </p:nvSpPr>
          <p:spPr>
            <a:xfrm>
              <a:off x="1669" y="2339"/>
              <a:ext cx="44" cy="9"/>
            </a:xfrm>
            <a:custGeom>
              <a:avLst/>
              <a:gdLst/>
              <a:ahLst/>
              <a:cxnLst/>
              <a:rect l="l" t="t" r="r" b="b"/>
              <a:pathLst>
                <a:path w="44" h="9" extrusionOk="0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15" y="1"/>
                    <a:pt x="28" y="1"/>
                    <a:pt x="40" y="1"/>
                  </a:cubicBezTo>
                  <a:cubicBezTo>
                    <a:pt x="42" y="0"/>
                    <a:pt x="43" y="0"/>
                    <a:pt x="44" y="1"/>
                  </a:cubicBezTo>
                  <a:cubicBezTo>
                    <a:pt x="30" y="6"/>
                    <a:pt x="15" y="9"/>
                    <a:pt x="0" y="4"/>
                  </a:cubicBezTo>
                  <a:close/>
                </a:path>
              </a:pathLst>
            </a:custGeom>
            <a:solidFill>
              <a:srgbClr val="4226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35"/>
            <p:cNvSpPr/>
            <p:nvPr/>
          </p:nvSpPr>
          <p:spPr>
            <a:xfrm>
              <a:off x="1634" y="2340"/>
              <a:ext cx="32" cy="18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1" y="0"/>
                  </a:moveTo>
                  <a:cubicBezTo>
                    <a:pt x="31" y="1"/>
                    <a:pt x="31" y="2"/>
                    <a:pt x="32" y="4"/>
                  </a:cubicBezTo>
                  <a:cubicBezTo>
                    <a:pt x="27" y="6"/>
                    <a:pt x="27" y="14"/>
                    <a:pt x="19" y="12"/>
                  </a:cubicBezTo>
                  <a:cubicBezTo>
                    <a:pt x="14" y="6"/>
                    <a:pt x="2" y="18"/>
                    <a:pt x="0" y="4"/>
                  </a:cubicBezTo>
                  <a:cubicBezTo>
                    <a:pt x="10" y="3"/>
                    <a:pt x="21" y="2"/>
                    <a:pt x="31" y="0"/>
                  </a:cubicBezTo>
                  <a:close/>
                </a:path>
              </a:pathLst>
            </a:custGeom>
            <a:solidFill>
              <a:srgbClr val="785E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35"/>
            <p:cNvSpPr/>
            <p:nvPr/>
          </p:nvSpPr>
          <p:spPr>
            <a:xfrm>
              <a:off x="1625" y="2364"/>
              <a:ext cx="25" cy="15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1" y="12"/>
                  </a:moveTo>
                  <a:cubicBezTo>
                    <a:pt x="3" y="10"/>
                    <a:pt x="4" y="7"/>
                    <a:pt x="7" y="5"/>
                  </a:cubicBezTo>
                  <a:cubicBezTo>
                    <a:pt x="11" y="2"/>
                    <a:pt x="17" y="0"/>
                    <a:pt x="22" y="5"/>
                  </a:cubicBezTo>
                  <a:cubicBezTo>
                    <a:pt x="23" y="5"/>
                    <a:pt x="25" y="9"/>
                    <a:pt x="24" y="9"/>
                  </a:cubicBezTo>
                  <a:cubicBezTo>
                    <a:pt x="20" y="13"/>
                    <a:pt x="14" y="15"/>
                    <a:pt x="8" y="12"/>
                  </a:cubicBezTo>
                  <a:cubicBezTo>
                    <a:pt x="6" y="11"/>
                    <a:pt x="3" y="12"/>
                    <a:pt x="0" y="12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3C2B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35"/>
            <p:cNvSpPr/>
            <p:nvPr/>
          </p:nvSpPr>
          <p:spPr>
            <a:xfrm>
              <a:off x="1625" y="2344"/>
              <a:ext cx="28" cy="11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9" y="0"/>
                  </a:moveTo>
                  <a:cubicBezTo>
                    <a:pt x="14" y="8"/>
                    <a:pt x="24" y="0"/>
                    <a:pt x="28" y="8"/>
                  </a:cubicBezTo>
                  <a:cubicBezTo>
                    <a:pt x="20" y="9"/>
                    <a:pt x="12" y="10"/>
                    <a:pt x="4" y="11"/>
                  </a:cubicBezTo>
                  <a:cubicBezTo>
                    <a:pt x="3" y="10"/>
                    <a:pt x="2" y="9"/>
                    <a:pt x="1" y="8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2" y="1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5D42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35"/>
            <p:cNvSpPr/>
            <p:nvPr/>
          </p:nvSpPr>
          <p:spPr>
            <a:xfrm>
              <a:off x="1561" y="2356"/>
              <a:ext cx="29" cy="13"/>
            </a:xfrm>
            <a:custGeom>
              <a:avLst/>
              <a:gdLst/>
              <a:ahLst/>
              <a:cxnLst/>
              <a:rect l="l" t="t" r="r" b="b"/>
              <a:pathLst>
                <a:path w="29" h="13" extrusionOk="0">
                  <a:moveTo>
                    <a:pt x="0" y="12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8" y="0"/>
                    <a:pt x="15" y="3"/>
                    <a:pt x="23" y="1"/>
                  </a:cubicBezTo>
                  <a:cubicBezTo>
                    <a:pt x="26" y="2"/>
                    <a:pt x="29" y="3"/>
                    <a:pt x="28" y="7"/>
                  </a:cubicBezTo>
                  <a:cubicBezTo>
                    <a:pt x="19" y="8"/>
                    <a:pt x="10" y="13"/>
                    <a:pt x="0" y="12"/>
                  </a:cubicBezTo>
                  <a:close/>
                </a:path>
              </a:pathLst>
            </a:custGeom>
            <a:solidFill>
              <a:srgbClr val="5742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35"/>
            <p:cNvSpPr/>
            <p:nvPr/>
          </p:nvSpPr>
          <p:spPr>
            <a:xfrm>
              <a:off x="1577" y="2376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4" y="16"/>
                  </a:moveTo>
                  <a:cubicBezTo>
                    <a:pt x="3" y="11"/>
                    <a:pt x="2" y="6"/>
                    <a:pt x="0" y="1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4"/>
                    <a:pt x="13" y="7"/>
                    <a:pt x="17" y="8"/>
                  </a:cubicBezTo>
                  <a:cubicBezTo>
                    <a:pt x="16" y="17"/>
                    <a:pt x="13" y="20"/>
                    <a:pt x="4" y="16"/>
                  </a:cubicBezTo>
                  <a:close/>
                </a:path>
              </a:pathLst>
            </a:custGeom>
            <a:solidFill>
              <a:srgbClr val="5747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35"/>
            <p:cNvSpPr/>
            <p:nvPr/>
          </p:nvSpPr>
          <p:spPr>
            <a:xfrm>
              <a:off x="1611" y="2386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8" y="14"/>
                  </a:moveTo>
                  <a:cubicBezTo>
                    <a:pt x="17" y="17"/>
                    <a:pt x="14" y="18"/>
                    <a:pt x="11" y="18"/>
                  </a:cubicBezTo>
                  <a:cubicBezTo>
                    <a:pt x="6" y="14"/>
                    <a:pt x="0" y="11"/>
                    <a:pt x="4" y="3"/>
                  </a:cubicBezTo>
                  <a:cubicBezTo>
                    <a:pt x="7" y="2"/>
                    <a:pt x="10" y="2"/>
                    <a:pt x="13" y="2"/>
                  </a:cubicBezTo>
                  <a:cubicBezTo>
                    <a:pt x="15" y="0"/>
                    <a:pt x="17" y="0"/>
                    <a:pt x="18" y="2"/>
                  </a:cubicBezTo>
                  <a:cubicBezTo>
                    <a:pt x="19" y="5"/>
                    <a:pt x="19" y="8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9" y="14"/>
                    <a:pt x="19" y="14"/>
                    <a:pt x="18" y="14"/>
                  </a:cubicBezTo>
                  <a:close/>
                </a:path>
              </a:pathLst>
            </a:custGeom>
            <a:solidFill>
              <a:srgbClr val="D8C4A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35"/>
            <p:cNvSpPr/>
            <p:nvPr/>
          </p:nvSpPr>
          <p:spPr>
            <a:xfrm>
              <a:off x="1629" y="2391"/>
              <a:ext cx="38" cy="13"/>
            </a:xfrm>
            <a:custGeom>
              <a:avLst/>
              <a:gdLst/>
              <a:ahLst/>
              <a:cxnLst/>
              <a:rect l="l" t="t" r="r" b="b"/>
              <a:pathLst>
                <a:path w="38" h="13" extrusionOk="0">
                  <a:moveTo>
                    <a:pt x="0" y="9"/>
                  </a:moveTo>
                  <a:cubicBezTo>
                    <a:pt x="1" y="8"/>
                    <a:pt x="1" y="7"/>
                    <a:pt x="1" y="6"/>
                  </a:cubicBezTo>
                  <a:cubicBezTo>
                    <a:pt x="12" y="5"/>
                    <a:pt x="24" y="5"/>
                    <a:pt x="38" y="0"/>
                  </a:cubicBezTo>
                  <a:cubicBezTo>
                    <a:pt x="27" y="12"/>
                    <a:pt x="14" y="7"/>
                    <a:pt x="5" y="13"/>
                  </a:cubicBezTo>
                  <a:cubicBezTo>
                    <a:pt x="3" y="12"/>
                    <a:pt x="2" y="10"/>
                    <a:pt x="0" y="9"/>
                  </a:cubicBezTo>
                  <a:close/>
                </a:path>
              </a:pathLst>
            </a:custGeom>
            <a:solidFill>
              <a:srgbClr val="5C4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35"/>
            <p:cNvSpPr/>
            <p:nvPr/>
          </p:nvSpPr>
          <p:spPr>
            <a:xfrm>
              <a:off x="1546" y="2388"/>
              <a:ext cx="13" cy="26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9" y="8"/>
                  </a:moveTo>
                  <a:cubicBezTo>
                    <a:pt x="11" y="12"/>
                    <a:pt x="12" y="16"/>
                    <a:pt x="14" y="20"/>
                  </a:cubicBezTo>
                  <a:cubicBezTo>
                    <a:pt x="7" y="24"/>
                    <a:pt x="1" y="26"/>
                    <a:pt x="0" y="15"/>
                  </a:cubicBezTo>
                  <a:cubicBezTo>
                    <a:pt x="0" y="10"/>
                    <a:pt x="0" y="4"/>
                    <a:pt x="4" y="0"/>
                  </a:cubicBezTo>
                  <a:cubicBezTo>
                    <a:pt x="5" y="3"/>
                    <a:pt x="5" y="7"/>
                    <a:pt x="9" y="8"/>
                  </a:cubicBezTo>
                  <a:close/>
                </a:path>
              </a:pathLst>
            </a:custGeom>
            <a:solidFill>
              <a:srgbClr val="E5CE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35"/>
            <p:cNvSpPr/>
            <p:nvPr/>
          </p:nvSpPr>
          <p:spPr>
            <a:xfrm>
              <a:off x="1667" y="2357"/>
              <a:ext cx="35" cy="13"/>
            </a:xfrm>
            <a:custGeom>
              <a:avLst/>
              <a:gdLst/>
              <a:ahLst/>
              <a:cxnLst/>
              <a:rect l="l" t="t" r="r" b="b"/>
              <a:pathLst>
                <a:path w="35" h="13" extrusionOk="0">
                  <a:moveTo>
                    <a:pt x="33" y="3"/>
                  </a:moveTo>
                  <a:cubicBezTo>
                    <a:pt x="25" y="10"/>
                    <a:pt x="13" y="7"/>
                    <a:pt x="0" y="13"/>
                  </a:cubicBezTo>
                  <a:cubicBezTo>
                    <a:pt x="11" y="0"/>
                    <a:pt x="24" y="4"/>
                    <a:pt x="34" y="0"/>
                  </a:cubicBezTo>
                  <a:cubicBezTo>
                    <a:pt x="35" y="1"/>
                    <a:pt x="35" y="1"/>
                    <a:pt x="35" y="2"/>
                  </a:cubicBezTo>
                  <a:cubicBezTo>
                    <a:pt x="34" y="3"/>
                    <a:pt x="34" y="3"/>
                    <a:pt x="33" y="3"/>
                  </a:cubicBezTo>
                  <a:close/>
                </a:path>
              </a:pathLst>
            </a:custGeom>
            <a:solidFill>
              <a:srgbClr val="8770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35"/>
            <p:cNvSpPr/>
            <p:nvPr/>
          </p:nvSpPr>
          <p:spPr>
            <a:xfrm>
              <a:off x="1757" y="2427"/>
              <a:ext cx="22" cy="10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9" y="8"/>
                  </a:moveTo>
                  <a:cubicBezTo>
                    <a:pt x="14" y="8"/>
                    <a:pt x="9" y="9"/>
                    <a:pt x="4" y="10"/>
                  </a:cubicBezTo>
                  <a:cubicBezTo>
                    <a:pt x="2" y="11"/>
                    <a:pt x="1" y="10"/>
                    <a:pt x="0" y="9"/>
                  </a:cubicBezTo>
                  <a:cubicBezTo>
                    <a:pt x="4" y="6"/>
                    <a:pt x="8" y="4"/>
                    <a:pt x="12" y="1"/>
                  </a:cubicBezTo>
                  <a:cubicBezTo>
                    <a:pt x="15" y="2"/>
                    <a:pt x="22" y="0"/>
                    <a:pt x="19" y="8"/>
                  </a:cubicBezTo>
                  <a:close/>
                </a:path>
              </a:pathLst>
            </a:custGeom>
            <a:solidFill>
              <a:srgbClr val="654D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35"/>
            <p:cNvSpPr/>
            <p:nvPr/>
          </p:nvSpPr>
          <p:spPr>
            <a:xfrm>
              <a:off x="1685" y="2396"/>
              <a:ext cx="28" cy="12"/>
            </a:xfrm>
            <a:custGeom>
              <a:avLst/>
              <a:gdLst/>
              <a:ahLst/>
              <a:cxnLst/>
              <a:rect l="l" t="t" r="r" b="b"/>
              <a:pathLst>
                <a:path w="28" h="12" extrusionOk="0">
                  <a:moveTo>
                    <a:pt x="28" y="4"/>
                  </a:moveTo>
                  <a:cubicBezTo>
                    <a:pt x="20" y="11"/>
                    <a:pt x="9" y="8"/>
                    <a:pt x="0" y="12"/>
                  </a:cubicBezTo>
                  <a:cubicBezTo>
                    <a:pt x="6" y="0"/>
                    <a:pt x="18" y="4"/>
                    <a:pt x="28" y="4"/>
                  </a:cubicBezTo>
                  <a:close/>
                </a:path>
              </a:pathLst>
            </a:custGeom>
            <a:solidFill>
              <a:srgbClr val="6B50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35"/>
            <p:cNvSpPr/>
            <p:nvPr/>
          </p:nvSpPr>
          <p:spPr>
            <a:xfrm>
              <a:off x="1740" y="2328"/>
              <a:ext cx="29" cy="8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8"/>
                  </a:moveTo>
                  <a:cubicBezTo>
                    <a:pt x="6" y="0"/>
                    <a:pt x="15" y="0"/>
                    <a:pt x="24" y="0"/>
                  </a:cubicBezTo>
                  <a:cubicBezTo>
                    <a:pt x="26" y="0"/>
                    <a:pt x="27" y="0"/>
                    <a:pt x="29" y="0"/>
                  </a:cubicBezTo>
                  <a:cubicBezTo>
                    <a:pt x="20" y="6"/>
                    <a:pt x="10" y="7"/>
                    <a:pt x="0" y="8"/>
                  </a:cubicBezTo>
                  <a:close/>
                </a:path>
              </a:pathLst>
            </a:custGeom>
            <a:solidFill>
              <a:srgbClr val="5639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35"/>
            <p:cNvSpPr/>
            <p:nvPr/>
          </p:nvSpPr>
          <p:spPr>
            <a:xfrm>
              <a:off x="1728" y="2347"/>
              <a:ext cx="26" cy="9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4" y="4"/>
                  </a:moveTo>
                  <a:cubicBezTo>
                    <a:pt x="17" y="6"/>
                    <a:pt x="11" y="7"/>
                    <a:pt x="0" y="9"/>
                  </a:cubicBezTo>
                  <a:cubicBezTo>
                    <a:pt x="9" y="2"/>
                    <a:pt x="16" y="0"/>
                    <a:pt x="24" y="1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5" y="4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654D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35"/>
            <p:cNvSpPr/>
            <p:nvPr/>
          </p:nvSpPr>
          <p:spPr>
            <a:xfrm>
              <a:off x="1607" y="2349"/>
              <a:ext cx="22" cy="9"/>
            </a:xfrm>
            <a:custGeom>
              <a:avLst/>
              <a:gdLst/>
              <a:ahLst/>
              <a:cxnLst/>
              <a:rect l="l" t="t" r="r" b="b"/>
              <a:pathLst>
                <a:path w="22" h="9" extrusionOk="0">
                  <a:moveTo>
                    <a:pt x="22" y="3"/>
                  </a:moveTo>
                  <a:cubicBezTo>
                    <a:pt x="22" y="4"/>
                    <a:pt x="22" y="5"/>
                    <a:pt x="22" y="6"/>
                  </a:cubicBezTo>
                  <a:cubicBezTo>
                    <a:pt x="16" y="7"/>
                    <a:pt x="9" y="8"/>
                    <a:pt x="3" y="9"/>
                  </a:cubicBezTo>
                  <a:cubicBezTo>
                    <a:pt x="0" y="7"/>
                    <a:pt x="0" y="5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9" y="0"/>
                    <a:pt x="16" y="0"/>
                    <a:pt x="22" y="3"/>
                  </a:cubicBezTo>
                  <a:close/>
                </a:path>
              </a:pathLst>
            </a:custGeom>
            <a:solidFill>
              <a:srgbClr val="3B28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35"/>
            <p:cNvSpPr/>
            <p:nvPr/>
          </p:nvSpPr>
          <p:spPr>
            <a:xfrm>
              <a:off x="1700" y="2353"/>
              <a:ext cx="25" cy="9"/>
            </a:xfrm>
            <a:custGeom>
              <a:avLst/>
              <a:gdLst/>
              <a:ahLst/>
              <a:cxnLst/>
              <a:rect l="l" t="t" r="r" b="b"/>
              <a:pathLst>
                <a:path w="25" h="9" extrusionOk="0">
                  <a:moveTo>
                    <a:pt x="0" y="7"/>
                  </a:moveTo>
                  <a:cubicBezTo>
                    <a:pt x="1" y="6"/>
                    <a:pt x="1" y="5"/>
                    <a:pt x="1" y="4"/>
                  </a:cubicBezTo>
                  <a:cubicBezTo>
                    <a:pt x="8" y="3"/>
                    <a:pt x="15" y="1"/>
                    <a:pt x="25" y="0"/>
                  </a:cubicBezTo>
                  <a:cubicBezTo>
                    <a:pt x="17" y="9"/>
                    <a:pt x="8" y="7"/>
                    <a:pt x="0" y="7"/>
                  </a:cubicBezTo>
                  <a:close/>
                </a:path>
              </a:pathLst>
            </a:custGeom>
            <a:solidFill>
              <a:srgbClr val="7A5F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35"/>
            <p:cNvSpPr/>
            <p:nvPr/>
          </p:nvSpPr>
          <p:spPr>
            <a:xfrm>
              <a:off x="1708" y="2382"/>
              <a:ext cx="24" cy="9"/>
            </a:xfrm>
            <a:custGeom>
              <a:avLst/>
              <a:gdLst/>
              <a:ahLst/>
              <a:cxnLst/>
              <a:rect l="l" t="t" r="r" b="b"/>
              <a:pathLst>
                <a:path w="24" h="9" extrusionOk="0">
                  <a:moveTo>
                    <a:pt x="1" y="2"/>
                  </a:moveTo>
                  <a:cubicBezTo>
                    <a:pt x="8" y="2"/>
                    <a:pt x="16" y="1"/>
                    <a:pt x="24" y="0"/>
                  </a:cubicBezTo>
                  <a:cubicBezTo>
                    <a:pt x="19" y="9"/>
                    <a:pt x="11" y="5"/>
                    <a:pt x="5" y="7"/>
                  </a:cubicBezTo>
                  <a:cubicBezTo>
                    <a:pt x="1" y="8"/>
                    <a:pt x="0" y="6"/>
                    <a:pt x="1" y="2"/>
                  </a:cubicBezTo>
                  <a:close/>
                </a:path>
              </a:pathLst>
            </a:custGeom>
            <a:solidFill>
              <a:srgbClr val="7761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35"/>
            <p:cNvSpPr/>
            <p:nvPr/>
          </p:nvSpPr>
          <p:spPr>
            <a:xfrm>
              <a:off x="1669" y="2388"/>
              <a:ext cx="19" cy="9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9" y="2"/>
                  </a:moveTo>
                  <a:cubicBezTo>
                    <a:pt x="14" y="8"/>
                    <a:pt x="8" y="9"/>
                    <a:pt x="0" y="7"/>
                  </a:cubicBezTo>
                  <a:cubicBezTo>
                    <a:pt x="6" y="2"/>
                    <a:pt x="12" y="0"/>
                    <a:pt x="19" y="2"/>
                  </a:cubicBezTo>
                  <a:close/>
                </a:path>
              </a:pathLst>
            </a:custGeom>
            <a:solidFill>
              <a:srgbClr val="826B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35"/>
            <p:cNvSpPr/>
            <p:nvPr/>
          </p:nvSpPr>
          <p:spPr>
            <a:xfrm>
              <a:off x="1712" y="2393"/>
              <a:ext cx="28" cy="11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28" y="3"/>
                  </a:moveTo>
                  <a:cubicBezTo>
                    <a:pt x="20" y="11"/>
                    <a:pt x="9" y="5"/>
                    <a:pt x="0" y="7"/>
                  </a:cubicBezTo>
                  <a:cubicBezTo>
                    <a:pt x="9" y="0"/>
                    <a:pt x="18" y="3"/>
                    <a:pt x="28" y="3"/>
                  </a:cubicBezTo>
                  <a:close/>
                </a:path>
              </a:pathLst>
            </a:custGeom>
            <a:solidFill>
              <a:srgbClr val="6B51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35"/>
            <p:cNvSpPr/>
            <p:nvPr/>
          </p:nvSpPr>
          <p:spPr>
            <a:xfrm>
              <a:off x="1759" y="2370"/>
              <a:ext cx="19" cy="1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6"/>
                  </a:moveTo>
                  <a:cubicBezTo>
                    <a:pt x="7" y="4"/>
                    <a:pt x="11" y="0"/>
                    <a:pt x="19" y="4"/>
                  </a:cubicBezTo>
                  <a:cubicBezTo>
                    <a:pt x="13" y="8"/>
                    <a:pt x="8" y="10"/>
                    <a:pt x="1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85C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35"/>
            <p:cNvSpPr/>
            <p:nvPr/>
          </p:nvSpPr>
          <p:spPr>
            <a:xfrm>
              <a:off x="1697" y="2384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12" y="0"/>
                  </a:moveTo>
                  <a:cubicBezTo>
                    <a:pt x="13" y="2"/>
                    <a:pt x="14" y="3"/>
                    <a:pt x="16" y="5"/>
                  </a:cubicBezTo>
                  <a:cubicBezTo>
                    <a:pt x="11" y="8"/>
                    <a:pt x="5" y="12"/>
                    <a:pt x="2" y="5"/>
                  </a:cubicBezTo>
                  <a:cubicBezTo>
                    <a:pt x="0" y="2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AC97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35"/>
            <p:cNvSpPr/>
            <p:nvPr/>
          </p:nvSpPr>
          <p:spPr>
            <a:xfrm>
              <a:off x="1782" y="2395"/>
              <a:ext cx="6" cy="25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7" y="13"/>
                  </a:moveTo>
                  <a:cubicBezTo>
                    <a:pt x="6" y="17"/>
                    <a:pt x="6" y="21"/>
                    <a:pt x="6" y="25"/>
                  </a:cubicBezTo>
                  <a:cubicBezTo>
                    <a:pt x="0" y="17"/>
                    <a:pt x="3" y="8"/>
                    <a:pt x="3" y="0"/>
                  </a:cubicBezTo>
                  <a:cubicBezTo>
                    <a:pt x="4" y="4"/>
                    <a:pt x="5" y="9"/>
                    <a:pt x="7" y="13"/>
                  </a:cubicBezTo>
                  <a:close/>
                </a:path>
              </a:pathLst>
            </a:custGeom>
            <a:solidFill>
              <a:srgbClr val="F1D8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35"/>
            <p:cNvSpPr/>
            <p:nvPr/>
          </p:nvSpPr>
          <p:spPr>
            <a:xfrm>
              <a:off x="1662" y="2401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20" y="7"/>
                  </a:moveTo>
                  <a:cubicBezTo>
                    <a:pt x="13" y="10"/>
                    <a:pt x="7" y="15"/>
                    <a:pt x="0" y="7"/>
                  </a:cubicBezTo>
                  <a:cubicBezTo>
                    <a:pt x="7" y="9"/>
                    <a:pt x="13" y="0"/>
                    <a:pt x="20" y="7"/>
                  </a:cubicBezTo>
                  <a:close/>
                </a:path>
              </a:pathLst>
            </a:custGeom>
            <a:solidFill>
              <a:srgbClr val="7B5F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35"/>
            <p:cNvSpPr/>
            <p:nvPr/>
          </p:nvSpPr>
          <p:spPr>
            <a:xfrm>
              <a:off x="1709" y="2333"/>
              <a:ext cx="25" cy="9"/>
            </a:xfrm>
            <a:custGeom>
              <a:avLst/>
              <a:gdLst/>
              <a:ahLst/>
              <a:cxnLst/>
              <a:rect l="l" t="t" r="r" b="b"/>
              <a:pathLst>
                <a:path w="25" h="9" extrusionOk="0">
                  <a:moveTo>
                    <a:pt x="4" y="7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7" y="0"/>
                    <a:pt x="17" y="4"/>
                    <a:pt x="25" y="3"/>
                  </a:cubicBezTo>
                  <a:cubicBezTo>
                    <a:pt x="19" y="9"/>
                    <a:pt x="11" y="7"/>
                    <a:pt x="4" y="7"/>
                  </a:cubicBezTo>
                  <a:close/>
                </a:path>
              </a:pathLst>
            </a:custGeom>
            <a:solidFill>
              <a:srgbClr val="462C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35"/>
            <p:cNvSpPr/>
            <p:nvPr/>
          </p:nvSpPr>
          <p:spPr>
            <a:xfrm>
              <a:off x="1752" y="2342"/>
              <a:ext cx="21" cy="9"/>
            </a:xfrm>
            <a:custGeom>
              <a:avLst/>
              <a:gdLst/>
              <a:ahLst/>
              <a:cxnLst/>
              <a:rect l="l" t="t" r="r" b="b"/>
              <a:pathLst>
                <a:path w="21" h="9" extrusionOk="0">
                  <a:moveTo>
                    <a:pt x="0" y="9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6" y="4"/>
                    <a:pt x="12" y="0"/>
                    <a:pt x="21" y="4"/>
                  </a:cubicBezTo>
                  <a:cubicBezTo>
                    <a:pt x="13" y="6"/>
                    <a:pt x="7" y="8"/>
                    <a:pt x="0" y="9"/>
                  </a:cubicBezTo>
                  <a:close/>
                </a:path>
              </a:pathLst>
            </a:custGeom>
            <a:solidFill>
              <a:srgbClr val="6B4F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35"/>
            <p:cNvSpPr/>
            <p:nvPr/>
          </p:nvSpPr>
          <p:spPr>
            <a:xfrm>
              <a:off x="1588" y="2352"/>
              <a:ext cx="22" cy="8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cubicBezTo>
                    <a:pt x="22" y="2"/>
                    <a:pt x="22" y="4"/>
                    <a:pt x="22" y="6"/>
                  </a:cubicBezTo>
                  <a:cubicBezTo>
                    <a:pt x="20" y="7"/>
                    <a:pt x="19" y="7"/>
                    <a:pt x="17" y="7"/>
                  </a:cubicBezTo>
                  <a:cubicBezTo>
                    <a:pt x="12" y="4"/>
                    <a:pt x="7" y="8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8" y="0"/>
                    <a:pt x="15" y="0"/>
                    <a:pt x="22" y="0"/>
                  </a:cubicBezTo>
                  <a:close/>
                </a:path>
              </a:pathLst>
            </a:custGeom>
            <a:solidFill>
              <a:srgbClr val="775C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35"/>
            <p:cNvSpPr/>
            <p:nvPr/>
          </p:nvSpPr>
          <p:spPr>
            <a:xfrm>
              <a:off x="1584" y="2354"/>
              <a:ext cx="21" cy="9"/>
            </a:xfrm>
            <a:custGeom>
              <a:avLst/>
              <a:gdLst/>
              <a:ahLst/>
              <a:cxnLst/>
              <a:rect l="l" t="t" r="r" b="b"/>
              <a:pathLst>
                <a:path w="21" h="9" extrusionOk="0">
                  <a:moveTo>
                    <a:pt x="5" y="2"/>
                  </a:moveTo>
                  <a:cubicBezTo>
                    <a:pt x="11" y="3"/>
                    <a:pt x="17" y="0"/>
                    <a:pt x="21" y="5"/>
                  </a:cubicBezTo>
                  <a:cubicBezTo>
                    <a:pt x="16" y="7"/>
                    <a:pt x="11" y="8"/>
                    <a:pt x="5" y="9"/>
                  </a:cubicBezTo>
                  <a:cubicBezTo>
                    <a:pt x="4" y="8"/>
                    <a:pt x="3" y="7"/>
                    <a:pt x="1" y="6"/>
                  </a:cubicBezTo>
                  <a:cubicBezTo>
                    <a:pt x="0" y="2"/>
                    <a:pt x="1" y="1"/>
                    <a:pt x="5" y="2"/>
                  </a:cubicBezTo>
                  <a:close/>
                </a:path>
              </a:pathLst>
            </a:custGeom>
            <a:solidFill>
              <a:srgbClr val="3B28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35"/>
            <p:cNvSpPr/>
            <p:nvPr/>
          </p:nvSpPr>
          <p:spPr>
            <a:xfrm>
              <a:off x="1745" y="2374"/>
              <a:ext cx="15" cy="8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2"/>
                  </a:moveTo>
                  <a:cubicBezTo>
                    <a:pt x="15" y="3"/>
                    <a:pt x="15" y="4"/>
                    <a:pt x="15" y="6"/>
                  </a:cubicBezTo>
                  <a:cubicBezTo>
                    <a:pt x="11" y="6"/>
                    <a:pt x="6" y="7"/>
                    <a:pt x="0" y="8"/>
                  </a:cubicBezTo>
                  <a:cubicBezTo>
                    <a:pt x="4" y="0"/>
                    <a:pt x="10" y="3"/>
                    <a:pt x="15" y="2"/>
                  </a:cubicBezTo>
                  <a:close/>
                </a:path>
              </a:pathLst>
            </a:custGeom>
            <a:solidFill>
              <a:srgbClr val="5F4B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35"/>
            <p:cNvSpPr/>
            <p:nvPr/>
          </p:nvSpPr>
          <p:spPr>
            <a:xfrm>
              <a:off x="1749" y="2403"/>
              <a:ext cx="19" cy="6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11" y="6"/>
                  </a:moveTo>
                  <a:cubicBezTo>
                    <a:pt x="8" y="5"/>
                    <a:pt x="5" y="5"/>
                    <a:pt x="0" y="4"/>
                  </a:cubicBezTo>
                  <a:cubicBezTo>
                    <a:pt x="8" y="0"/>
                    <a:pt x="13" y="1"/>
                    <a:pt x="19" y="2"/>
                  </a:cubicBezTo>
                  <a:cubicBezTo>
                    <a:pt x="18" y="3"/>
                    <a:pt x="17" y="4"/>
                    <a:pt x="15" y="5"/>
                  </a:cubicBezTo>
                  <a:cubicBezTo>
                    <a:pt x="14" y="6"/>
                    <a:pt x="13" y="6"/>
                    <a:pt x="11" y="6"/>
                  </a:cubicBezTo>
                  <a:close/>
                </a:path>
              </a:pathLst>
            </a:custGeom>
            <a:solidFill>
              <a:srgbClr val="6148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35"/>
            <p:cNvSpPr/>
            <p:nvPr/>
          </p:nvSpPr>
          <p:spPr>
            <a:xfrm>
              <a:off x="1622" y="2376"/>
              <a:ext cx="4" cy="6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705F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35"/>
            <p:cNvSpPr/>
            <p:nvPr/>
          </p:nvSpPr>
          <p:spPr>
            <a:xfrm>
              <a:off x="1624" y="2380"/>
              <a:ext cx="5" cy="6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0"/>
                  </a:moveTo>
                  <a:cubicBezTo>
                    <a:pt x="3" y="1"/>
                    <a:pt x="4" y="2"/>
                    <a:pt x="5" y="3"/>
                  </a:cubicBezTo>
                  <a:cubicBezTo>
                    <a:pt x="4" y="5"/>
                    <a:pt x="3" y="6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05F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35"/>
            <p:cNvSpPr/>
            <p:nvPr/>
          </p:nvSpPr>
          <p:spPr>
            <a:xfrm>
              <a:off x="1624" y="2383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4" y="5"/>
                    <a:pt x="2" y="5"/>
                    <a:pt x="0" y="5"/>
                  </a:cubicBezTo>
                  <a:cubicBezTo>
                    <a:pt x="1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BE4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35"/>
            <p:cNvSpPr/>
            <p:nvPr/>
          </p:nvSpPr>
          <p:spPr>
            <a:xfrm>
              <a:off x="1487" y="2346"/>
              <a:ext cx="63" cy="134"/>
            </a:xfrm>
            <a:custGeom>
              <a:avLst/>
              <a:gdLst/>
              <a:ahLst/>
              <a:cxnLst/>
              <a:rect l="l" t="t" r="r" b="b"/>
              <a:pathLst>
                <a:path w="64" h="135" extrusionOk="0">
                  <a:moveTo>
                    <a:pt x="44" y="6"/>
                  </a:moveTo>
                  <a:cubicBezTo>
                    <a:pt x="59" y="7"/>
                    <a:pt x="64" y="11"/>
                    <a:pt x="54" y="27"/>
                  </a:cubicBezTo>
                  <a:cubicBezTo>
                    <a:pt x="36" y="59"/>
                    <a:pt x="38" y="95"/>
                    <a:pt x="40" y="130"/>
                  </a:cubicBezTo>
                  <a:cubicBezTo>
                    <a:pt x="41" y="132"/>
                    <a:pt x="40" y="134"/>
                    <a:pt x="38" y="135"/>
                  </a:cubicBezTo>
                  <a:cubicBezTo>
                    <a:pt x="34" y="134"/>
                    <a:pt x="32" y="130"/>
                    <a:pt x="32" y="126"/>
                  </a:cubicBezTo>
                  <a:cubicBezTo>
                    <a:pt x="30" y="121"/>
                    <a:pt x="30" y="116"/>
                    <a:pt x="21" y="118"/>
                  </a:cubicBezTo>
                  <a:cubicBezTo>
                    <a:pt x="11" y="120"/>
                    <a:pt x="4" y="114"/>
                    <a:pt x="1" y="104"/>
                  </a:cubicBezTo>
                  <a:cubicBezTo>
                    <a:pt x="0" y="102"/>
                    <a:pt x="0" y="100"/>
                    <a:pt x="0" y="98"/>
                  </a:cubicBezTo>
                  <a:cubicBezTo>
                    <a:pt x="1" y="67"/>
                    <a:pt x="6" y="37"/>
                    <a:pt x="17" y="8"/>
                  </a:cubicBezTo>
                  <a:cubicBezTo>
                    <a:pt x="17" y="6"/>
                    <a:pt x="18" y="5"/>
                    <a:pt x="20" y="3"/>
                  </a:cubicBezTo>
                  <a:cubicBezTo>
                    <a:pt x="22" y="3"/>
                    <a:pt x="25" y="3"/>
                    <a:pt x="27" y="2"/>
                  </a:cubicBezTo>
                  <a:cubicBezTo>
                    <a:pt x="33" y="5"/>
                    <a:pt x="39" y="0"/>
                    <a:pt x="44" y="6"/>
                  </a:cubicBezTo>
                  <a:close/>
                </a:path>
              </a:pathLst>
            </a:custGeom>
            <a:solidFill>
              <a:srgbClr val="8F5D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35"/>
            <p:cNvSpPr/>
            <p:nvPr/>
          </p:nvSpPr>
          <p:spPr>
            <a:xfrm>
              <a:off x="1543" y="2460"/>
              <a:ext cx="31" cy="64"/>
            </a:xfrm>
            <a:custGeom>
              <a:avLst/>
              <a:gdLst/>
              <a:ahLst/>
              <a:cxnLst/>
              <a:rect l="l" t="t" r="r" b="b"/>
              <a:pathLst>
                <a:path w="32" h="64" extrusionOk="0">
                  <a:moveTo>
                    <a:pt x="31" y="51"/>
                  </a:moveTo>
                  <a:cubicBezTo>
                    <a:pt x="32" y="64"/>
                    <a:pt x="20" y="60"/>
                    <a:pt x="15" y="62"/>
                  </a:cubicBezTo>
                  <a:cubicBezTo>
                    <a:pt x="9" y="64"/>
                    <a:pt x="9" y="55"/>
                    <a:pt x="8" y="50"/>
                  </a:cubicBezTo>
                  <a:cubicBezTo>
                    <a:pt x="5" y="39"/>
                    <a:pt x="2" y="27"/>
                    <a:pt x="0" y="15"/>
                  </a:cubicBezTo>
                  <a:cubicBezTo>
                    <a:pt x="1" y="14"/>
                    <a:pt x="2" y="13"/>
                    <a:pt x="3" y="11"/>
                  </a:cubicBezTo>
                  <a:cubicBezTo>
                    <a:pt x="6" y="0"/>
                    <a:pt x="11" y="8"/>
                    <a:pt x="16" y="10"/>
                  </a:cubicBezTo>
                  <a:cubicBezTo>
                    <a:pt x="17" y="11"/>
                    <a:pt x="18" y="13"/>
                    <a:pt x="19" y="15"/>
                  </a:cubicBezTo>
                  <a:cubicBezTo>
                    <a:pt x="21" y="22"/>
                    <a:pt x="22" y="29"/>
                    <a:pt x="24" y="36"/>
                  </a:cubicBezTo>
                  <a:cubicBezTo>
                    <a:pt x="24" y="42"/>
                    <a:pt x="29" y="46"/>
                    <a:pt x="31" y="51"/>
                  </a:cubicBezTo>
                  <a:close/>
                </a:path>
              </a:pathLst>
            </a:custGeom>
            <a:solidFill>
              <a:srgbClr val="E7CF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35"/>
            <p:cNvSpPr/>
            <p:nvPr/>
          </p:nvSpPr>
          <p:spPr>
            <a:xfrm>
              <a:off x="1543" y="2411"/>
              <a:ext cx="16" cy="37"/>
            </a:xfrm>
            <a:custGeom>
              <a:avLst/>
              <a:gdLst/>
              <a:ahLst/>
              <a:cxnLst/>
              <a:rect l="l" t="t" r="r" b="b"/>
              <a:pathLst>
                <a:path w="17" h="38" extrusionOk="0">
                  <a:moveTo>
                    <a:pt x="0" y="33"/>
                  </a:moveTo>
                  <a:cubicBezTo>
                    <a:pt x="0" y="24"/>
                    <a:pt x="0" y="15"/>
                    <a:pt x="0" y="5"/>
                  </a:cubicBezTo>
                  <a:cubicBezTo>
                    <a:pt x="8" y="0"/>
                    <a:pt x="12" y="6"/>
                    <a:pt x="16" y="11"/>
                  </a:cubicBezTo>
                  <a:cubicBezTo>
                    <a:pt x="16" y="13"/>
                    <a:pt x="17" y="15"/>
                    <a:pt x="17" y="17"/>
                  </a:cubicBezTo>
                  <a:cubicBezTo>
                    <a:pt x="14" y="23"/>
                    <a:pt x="12" y="30"/>
                    <a:pt x="9" y="36"/>
                  </a:cubicBezTo>
                  <a:cubicBezTo>
                    <a:pt x="8" y="38"/>
                    <a:pt x="7" y="38"/>
                    <a:pt x="5" y="38"/>
                  </a:cubicBezTo>
                  <a:cubicBezTo>
                    <a:pt x="2" y="38"/>
                    <a:pt x="1" y="35"/>
                    <a:pt x="0" y="33"/>
                  </a:cubicBezTo>
                  <a:close/>
                </a:path>
              </a:pathLst>
            </a:custGeom>
            <a:solidFill>
              <a:srgbClr val="F2DC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35"/>
            <p:cNvSpPr/>
            <p:nvPr/>
          </p:nvSpPr>
          <p:spPr>
            <a:xfrm>
              <a:off x="1667" y="2292"/>
              <a:ext cx="33" cy="15"/>
            </a:xfrm>
            <a:custGeom>
              <a:avLst/>
              <a:gdLst/>
              <a:ahLst/>
              <a:cxnLst/>
              <a:rect l="l" t="t" r="r" b="b"/>
              <a:pathLst>
                <a:path w="34" h="15" extrusionOk="0">
                  <a:moveTo>
                    <a:pt x="3" y="6"/>
                  </a:moveTo>
                  <a:cubicBezTo>
                    <a:pt x="9" y="4"/>
                    <a:pt x="16" y="3"/>
                    <a:pt x="22" y="1"/>
                  </a:cubicBezTo>
                  <a:cubicBezTo>
                    <a:pt x="27" y="2"/>
                    <a:pt x="34" y="0"/>
                    <a:pt x="33" y="8"/>
                  </a:cubicBezTo>
                  <a:cubicBezTo>
                    <a:pt x="32" y="15"/>
                    <a:pt x="26" y="10"/>
                    <a:pt x="23" y="10"/>
                  </a:cubicBezTo>
                  <a:cubicBezTo>
                    <a:pt x="17" y="8"/>
                    <a:pt x="11" y="11"/>
                    <a:pt x="6" y="13"/>
                  </a:cubicBezTo>
                  <a:cubicBezTo>
                    <a:pt x="4" y="11"/>
                    <a:pt x="0" y="10"/>
                    <a:pt x="3" y="6"/>
                  </a:cubicBezTo>
                  <a:close/>
                </a:path>
              </a:pathLst>
            </a:custGeom>
            <a:solidFill>
              <a:srgbClr val="3732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35"/>
            <p:cNvSpPr/>
            <p:nvPr/>
          </p:nvSpPr>
          <p:spPr>
            <a:xfrm>
              <a:off x="1483" y="2344"/>
              <a:ext cx="24" cy="37"/>
            </a:xfrm>
            <a:custGeom>
              <a:avLst/>
              <a:gdLst/>
              <a:ahLst/>
              <a:cxnLst/>
              <a:rect l="l" t="t" r="r" b="b"/>
              <a:pathLst>
                <a:path w="24" h="37" extrusionOk="0"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19" y="17"/>
                    <a:pt x="19" y="29"/>
                    <a:pt x="9" y="37"/>
                  </a:cubicBezTo>
                  <a:cubicBezTo>
                    <a:pt x="6" y="37"/>
                    <a:pt x="4" y="35"/>
                    <a:pt x="3" y="33"/>
                  </a:cubicBezTo>
                  <a:cubicBezTo>
                    <a:pt x="0" y="25"/>
                    <a:pt x="7" y="18"/>
                    <a:pt x="6" y="9"/>
                  </a:cubicBezTo>
                  <a:cubicBezTo>
                    <a:pt x="5" y="5"/>
                    <a:pt x="7" y="2"/>
                    <a:pt x="11" y="1"/>
                  </a:cubicBezTo>
                  <a:cubicBezTo>
                    <a:pt x="13" y="1"/>
                    <a:pt x="14" y="0"/>
                    <a:pt x="16" y="0"/>
                  </a:cubicBezTo>
                  <a:cubicBezTo>
                    <a:pt x="18" y="2"/>
                    <a:pt x="21" y="4"/>
                    <a:pt x="24" y="5"/>
                  </a:cubicBezTo>
                  <a:close/>
                </a:path>
              </a:pathLst>
            </a:custGeom>
            <a:solidFill>
              <a:srgbClr val="7054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35"/>
            <p:cNvSpPr/>
            <p:nvPr/>
          </p:nvSpPr>
          <p:spPr>
            <a:xfrm>
              <a:off x="1542" y="2403"/>
              <a:ext cx="23" cy="23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6" y="23"/>
                  </a:moveTo>
                  <a:cubicBezTo>
                    <a:pt x="12" y="19"/>
                    <a:pt x="8" y="13"/>
                    <a:pt x="1" y="13"/>
                  </a:cubicBezTo>
                  <a:cubicBezTo>
                    <a:pt x="0" y="9"/>
                    <a:pt x="0" y="4"/>
                    <a:pt x="4" y="0"/>
                  </a:cubicBezTo>
                  <a:cubicBezTo>
                    <a:pt x="7" y="6"/>
                    <a:pt x="12" y="6"/>
                    <a:pt x="18" y="5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23" y="7"/>
                    <a:pt x="24" y="10"/>
                    <a:pt x="23" y="14"/>
                  </a:cubicBezTo>
                  <a:cubicBezTo>
                    <a:pt x="23" y="16"/>
                    <a:pt x="22" y="18"/>
                    <a:pt x="20" y="20"/>
                  </a:cubicBezTo>
                  <a:cubicBezTo>
                    <a:pt x="19" y="21"/>
                    <a:pt x="18" y="22"/>
                    <a:pt x="16" y="23"/>
                  </a:cubicBezTo>
                  <a:close/>
                </a:path>
              </a:pathLst>
            </a:custGeom>
            <a:solidFill>
              <a:srgbClr val="B49C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35"/>
            <p:cNvSpPr/>
            <p:nvPr/>
          </p:nvSpPr>
          <p:spPr>
            <a:xfrm>
              <a:off x="1540" y="2443"/>
              <a:ext cx="20" cy="29"/>
            </a:xfrm>
            <a:custGeom>
              <a:avLst/>
              <a:gdLst/>
              <a:ahLst/>
              <a:cxnLst/>
              <a:rect l="l" t="t" r="r" b="b"/>
              <a:pathLst>
                <a:path w="21" h="29" extrusionOk="0">
                  <a:moveTo>
                    <a:pt x="3" y="0"/>
                  </a:moveTo>
                  <a:cubicBezTo>
                    <a:pt x="4" y="2"/>
                    <a:pt x="5" y="3"/>
                    <a:pt x="7" y="5"/>
                  </a:cubicBezTo>
                  <a:cubicBezTo>
                    <a:pt x="12" y="11"/>
                    <a:pt x="20" y="15"/>
                    <a:pt x="21" y="25"/>
                  </a:cubicBezTo>
                  <a:cubicBezTo>
                    <a:pt x="20" y="27"/>
                    <a:pt x="19" y="28"/>
                    <a:pt x="17" y="28"/>
                  </a:cubicBezTo>
                  <a:cubicBezTo>
                    <a:pt x="13" y="29"/>
                    <a:pt x="10" y="23"/>
                    <a:pt x="6" y="28"/>
                  </a:cubicBezTo>
                  <a:cubicBezTo>
                    <a:pt x="0" y="19"/>
                    <a:pt x="3" y="10"/>
                    <a:pt x="3" y="0"/>
                  </a:cubicBezTo>
                  <a:close/>
                </a:path>
              </a:pathLst>
            </a:custGeom>
            <a:solidFill>
              <a:srgbClr val="CDB6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35"/>
            <p:cNvSpPr/>
            <p:nvPr/>
          </p:nvSpPr>
          <p:spPr>
            <a:xfrm>
              <a:off x="1613" y="2312"/>
              <a:ext cx="24" cy="17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5" y="0"/>
                  </a:moveTo>
                  <a:cubicBezTo>
                    <a:pt x="10" y="0"/>
                    <a:pt x="15" y="0"/>
                    <a:pt x="20" y="0"/>
                  </a:cubicBezTo>
                  <a:cubicBezTo>
                    <a:pt x="23" y="1"/>
                    <a:pt x="24" y="4"/>
                    <a:pt x="24" y="8"/>
                  </a:cubicBezTo>
                  <a:cubicBezTo>
                    <a:pt x="17" y="10"/>
                    <a:pt x="10" y="17"/>
                    <a:pt x="0" y="12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5"/>
                    <a:pt x="1" y="2"/>
                    <a:pt x="5" y="0"/>
                  </a:cubicBezTo>
                  <a:close/>
                </a:path>
              </a:pathLst>
            </a:custGeom>
            <a:solidFill>
              <a:srgbClr val="2321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35"/>
            <p:cNvSpPr/>
            <p:nvPr/>
          </p:nvSpPr>
          <p:spPr>
            <a:xfrm>
              <a:off x="1600" y="2303"/>
              <a:ext cx="18" cy="17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10"/>
                  </a:moveTo>
                  <a:cubicBezTo>
                    <a:pt x="18" y="14"/>
                    <a:pt x="17" y="17"/>
                    <a:pt x="13" y="18"/>
                  </a:cubicBezTo>
                  <a:cubicBezTo>
                    <a:pt x="11" y="18"/>
                    <a:pt x="8" y="18"/>
                    <a:pt x="6" y="18"/>
                  </a:cubicBezTo>
                  <a:cubicBezTo>
                    <a:pt x="3" y="16"/>
                    <a:pt x="2" y="14"/>
                    <a:pt x="2" y="12"/>
                  </a:cubicBezTo>
                  <a:cubicBezTo>
                    <a:pt x="1" y="10"/>
                    <a:pt x="1" y="8"/>
                    <a:pt x="0" y="5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4" y="0"/>
                    <a:pt x="5" y="0"/>
                    <a:pt x="6" y="2"/>
                  </a:cubicBezTo>
                  <a:cubicBezTo>
                    <a:pt x="12" y="2"/>
                    <a:pt x="16" y="5"/>
                    <a:pt x="18" y="10"/>
                  </a:cubicBezTo>
                  <a:close/>
                </a:path>
              </a:pathLst>
            </a:custGeom>
            <a:solidFill>
              <a:srgbClr val="867A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35"/>
            <p:cNvSpPr/>
            <p:nvPr/>
          </p:nvSpPr>
          <p:spPr>
            <a:xfrm>
              <a:off x="1510" y="2339"/>
              <a:ext cx="23" cy="14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21" y="13"/>
                  </a:moveTo>
                  <a:cubicBezTo>
                    <a:pt x="15" y="13"/>
                    <a:pt x="9" y="14"/>
                    <a:pt x="4" y="9"/>
                  </a:cubicBezTo>
                  <a:cubicBezTo>
                    <a:pt x="10" y="8"/>
                    <a:pt x="0" y="0"/>
                    <a:pt x="6" y="2"/>
                  </a:cubicBezTo>
                  <a:cubicBezTo>
                    <a:pt x="11" y="3"/>
                    <a:pt x="23" y="0"/>
                    <a:pt x="21" y="13"/>
                  </a:cubicBezTo>
                  <a:close/>
                </a:path>
              </a:pathLst>
            </a:custGeom>
            <a:solidFill>
              <a:srgbClr val="4633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35"/>
            <p:cNvSpPr/>
            <p:nvPr/>
          </p:nvSpPr>
          <p:spPr>
            <a:xfrm>
              <a:off x="1523" y="2462"/>
              <a:ext cx="15" cy="26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3" y="17"/>
                  </a:moveTo>
                  <a:cubicBezTo>
                    <a:pt x="3" y="15"/>
                    <a:pt x="3" y="14"/>
                    <a:pt x="4" y="13"/>
                  </a:cubicBezTo>
                  <a:cubicBezTo>
                    <a:pt x="8" y="14"/>
                    <a:pt x="12" y="0"/>
                    <a:pt x="15" y="13"/>
                  </a:cubicBezTo>
                  <a:cubicBezTo>
                    <a:pt x="15" y="16"/>
                    <a:pt x="15" y="18"/>
                    <a:pt x="15" y="21"/>
                  </a:cubicBezTo>
                  <a:cubicBezTo>
                    <a:pt x="11" y="21"/>
                    <a:pt x="8" y="23"/>
                    <a:pt x="5" y="26"/>
                  </a:cubicBezTo>
                  <a:cubicBezTo>
                    <a:pt x="1" y="23"/>
                    <a:pt x="0" y="20"/>
                    <a:pt x="3" y="17"/>
                  </a:cubicBezTo>
                  <a:close/>
                </a:path>
              </a:pathLst>
            </a:custGeom>
            <a:solidFill>
              <a:srgbClr val="4C36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35"/>
            <p:cNvSpPr/>
            <p:nvPr/>
          </p:nvSpPr>
          <p:spPr>
            <a:xfrm>
              <a:off x="1562" y="2353"/>
              <a:ext cx="28" cy="7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27" y="3"/>
                  </a:moveTo>
                  <a:cubicBezTo>
                    <a:pt x="26" y="4"/>
                    <a:pt x="25" y="6"/>
                    <a:pt x="23" y="7"/>
                  </a:cubicBezTo>
                  <a:cubicBezTo>
                    <a:pt x="15" y="7"/>
                    <a:pt x="8" y="7"/>
                    <a:pt x="0" y="7"/>
                  </a:cubicBezTo>
                  <a:cubicBezTo>
                    <a:pt x="8" y="0"/>
                    <a:pt x="18" y="3"/>
                    <a:pt x="28" y="0"/>
                  </a:cubicBezTo>
                  <a:cubicBezTo>
                    <a:pt x="27" y="1"/>
                    <a:pt x="27" y="2"/>
                    <a:pt x="27" y="3"/>
                  </a:cubicBezTo>
                  <a:close/>
                </a:path>
              </a:pathLst>
            </a:custGeom>
            <a:solidFill>
              <a:srgbClr val="7457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35"/>
            <p:cNvSpPr/>
            <p:nvPr/>
          </p:nvSpPr>
          <p:spPr>
            <a:xfrm>
              <a:off x="1613" y="2320"/>
              <a:ext cx="24" cy="13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4"/>
                  </a:moveTo>
                  <a:cubicBezTo>
                    <a:pt x="8" y="3"/>
                    <a:pt x="16" y="1"/>
                    <a:pt x="24" y="0"/>
                  </a:cubicBezTo>
                  <a:cubicBezTo>
                    <a:pt x="17" y="6"/>
                    <a:pt x="10" y="13"/>
                    <a:pt x="0" y="4"/>
                  </a:cubicBezTo>
                  <a:close/>
                </a:path>
              </a:pathLst>
            </a:custGeom>
            <a:solidFill>
              <a:srgbClr val="463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35"/>
            <p:cNvSpPr/>
            <p:nvPr/>
          </p:nvSpPr>
          <p:spPr>
            <a:xfrm>
              <a:off x="1531" y="2449"/>
              <a:ext cx="7" cy="11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6" y="6"/>
                  </a:moveTo>
                  <a:cubicBezTo>
                    <a:pt x="5" y="7"/>
                    <a:pt x="3" y="9"/>
                    <a:pt x="2" y="11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1" y="5"/>
                    <a:pt x="2" y="2"/>
                    <a:pt x="4" y="1"/>
                  </a:cubicBezTo>
                  <a:cubicBezTo>
                    <a:pt x="6" y="0"/>
                    <a:pt x="7" y="3"/>
                    <a:pt x="6" y="6"/>
                  </a:cubicBezTo>
                  <a:close/>
                </a:path>
              </a:pathLst>
            </a:custGeom>
            <a:solidFill>
              <a:srgbClr val="543A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35"/>
            <p:cNvSpPr/>
            <p:nvPr/>
          </p:nvSpPr>
          <p:spPr>
            <a:xfrm>
              <a:off x="1609" y="2346"/>
              <a:ext cx="20" cy="6"/>
            </a:xfrm>
            <a:custGeom>
              <a:avLst/>
              <a:gdLst/>
              <a:ahLst/>
              <a:cxnLst/>
              <a:rect l="l" t="t" r="r" b="b"/>
              <a:pathLst>
                <a:path w="20" h="6" extrusionOk="0">
                  <a:moveTo>
                    <a:pt x="20" y="6"/>
                  </a:moveTo>
                  <a:cubicBezTo>
                    <a:pt x="14" y="6"/>
                    <a:pt x="7" y="6"/>
                    <a:pt x="0" y="6"/>
                  </a:cubicBezTo>
                  <a:cubicBezTo>
                    <a:pt x="4" y="0"/>
                    <a:pt x="11" y="3"/>
                    <a:pt x="16" y="2"/>
                  </a:cubicBezTo>
                  <a:cubicBezTo>
                    <a:pt x="18" y="3"/>
                    <a:pt x="19" y="5"/>
                    <a:pt x="20" y="6"/>
                  </a:cubicBezTo>
                  <a:close/>
                </a:path>
              </a:pathLst>
            </a:custGeom>
            <a:solidFill>
              <a:srgbClr val="775C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35"/>
            <p:cNvSpPr/>
            <p:nvPr/>
          </p:nvSpPr>
          <p:spPr>
            <a:xfrm>
              <a:off x="1661" y="2297"/>
              <a:ext cx="11" cy="9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9" y="1"/>
                  </a:moveTo>
                  <a:cubicBezTo>
                    <a:pt x="10" y="3"/>
                    <a:pt x="11" y="5"/>
                    <a:pt x="12" y="8"/>
                  </a:cubicBezTo>
                  <a:cubicBezTo>
                    <a:pt x="8" y="8"/>
                    <a:pt x="3" y="9"/>
                    <a:pt x="0" y="4"/>
                  </a:cubicBezTo>
                  <a:cubicBezTo>
                    <a:pt x="2" y="1"/>
                    <a:pt x="5" y="0"/>
                    <a:pt x="9" y="1"/>
                  </a:cubicBezTo>
                  <a:close/>
                </a:path>
              </a:pathLst>
            </a:custGeom>
            <a:solidFill>
              <a:srgbClr val="6B71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35"/>
            <p:cNvSpPr/>
            <p:nvPr/>
          </p:nvSpPr>
          <p:spPr>
            <a:xfrm>
              <a:off x="1598" y="2312"/>
              <a:ext cx="8" cy="12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8" y="1"/>
                  </a:moveTo>
                  <a:cubicBezTo>
                    <a:pt x="8" y="4"/>
                    <a:pt x="8" y="6"/>
                    <a:pt x="8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6" y="12"/>
                    <a:pt x="4" y="12"/>
                    <a:pt x="3" y="12"/>
                  </a:cubicBezTo>
                  <a:cubicBezTo>
                    <a:pt x="2" y="11"/>
                    <a:pt x="1" y="10"/>
                    <a:pt x="1" y="8"/>
                  </a:cubicBezTo>
                  <a:cubicBezTo>
                    <a:pt x="0" y="7"/>
                    <a:pt x="1" y="5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5B6D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35"/>
            <p:cNvSpPr/>
            <p:nvPr/>
          </p:nvSpPr>
          <p:spPr>
            <a:xfrm>
              <a:off x="1668" y="2071"/>
              <a:ext cx="96" cy="47"/>
            </a:xfrm>
            <a:custGeom>
              <a:avLst/>
              <a:gdLst/>
              <a:ahLst/>
              <a:cxnLst/>
              <a:rect l="l" t="t" r="r" b="b"/>
              <a:pathLst>
                <a:path w="96" h="48" extrusionOk="0">
                  <a:moveTo>
                    <a:pt x="95" y="6"/>
                  </a:moveTo>
                  <a:cubicBezTo>
                    <a:pt x="95" y="7"/>
                    <a:pt x="96" y="9"/>
                    <a:pt x="96" y="10"/>
                  </a:cubicBezTo>
                  <a:cubicBezTo>
                    <a:pt x="95" y="17"/>
                    <a:pt x="94" y="25"/>
                    <a:pt x="92" y="32"/>
                  </a:cubicBezTo>
                  <a:cubicBezTo>
                    <a:pt x="88" y="48"/>
                    <a:pt x="75" y="43"/>
                    <a:pt x="65" y="45"/>
                  </a:cubicBezTo>
                  <a:cubicBezTo>
                    <a:pt x="60" y="43"/>
                    <a:pt x="54" y="47"/>
                    <a:pt x="52" y="41"/>
                  </a:cubicBezTo>
                  <a:cubicBezTo>
                    <a:pt x="52" y="38"/>
                    <a:pt x="54" y="36"/>
                    <a:pt x="57" y="35"/>
                  </a:cubicBezTo>
                  <a:cubicBezTo>
                    <a:pt x="59" y="34"/>
                    <a:pt x="61" y="35"/>
                    <a:pt x="63" y="34"/>
                  </a:cubicBezTo>
                  <a:cubicBezTo>
                    <a:pt x="60" y="34"/>
                    <a:pt x="58" y="34"/>
                    <a:pt x="56" y="33"/>
                  </a:cubicBezTo>
                  <a:cubicBezTo>
                    <a:pt x="53" y="30"/>
                    <a:pt x="53" y="27"/>
                    <a:pt x="52" y="24"/>
                  </a:cubicBezTo>
                  <a:cubicBezTo>
                    <a:pt x="42" y="18"/>
                    <a:pt x="32" y="23"/>
                    <a:pt x="22" y="21"/>
                  </a:cubicBezTo>
                  <a:cubicBezTo>
                    <a:pt x="14" y="20"/>
                    <a:pt x="4" y="24"/>
                    <a:pt x="0" y="13"/>
                  </a:cubicBezTo>
                  <a:cubicBezTo>
                    <a:pt x="1" y="11"/>
                    <a:pt x="3" y="9"/>
                    <a:pt x="5" y="8"/>
                  </a:cubicBezTo>
                  <a:cubicBezTo>
                    <a:pt x="23" y="4"/>
                    <a:pt x="41" y="9"/>
                    <a:pt x="59" y="5"/>
                  </a:cubicBezTo>
                  <a:cubicBezTo>
                    <a:pt x="71" y="3"/>
                    <a:pt x="83" y="0"/>
                    <a:pt x="95" y="6"/>
                  </a:cubicBezTo>
                  <a:close/>
                </a:path>
              </a:pathLst>
            </a:custGeom>
            <a:solidFill>
              <a:srgbClr val="DDC5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35"/>
            <p:cNvSpPr/>
            <p:nvPr/>
          </p:nvSpPr>
          <p:spPr>
            <a:xfrm>
              <a:off x="1094" y="2381"/>
              <a:ext cx="63" cy="58"/>
            </a:xfrm>
            <a:custGeom>
              <a:avLst/>
              <a:gdLst/>
              <a:ahLst/>
              <a:cxnLst/>
              <a:rect l="l" t="t" r="r" b="b"/>
              <a:pathLst>
                <a:path w="63" h="59" extrusionOk="0">
                  <a:moveTo>
                    <a:pt x="7" y="35"/>
                  </a:moveTo>
                  <a:cubicBezTo>
                    <a:pt x="3" y="31"/>
                    <a:pt x="0" y="25"/>
                    <a:pt x="0" y="19"/>
                  </a:cubicBezTo>
                  <a:cubicBezTo>
                    <a:pt x="6" y="4"/>
                    <a:pt x="14" y="0"/>
                    <a:pt x="29" y="7"/>
                  </a:cubicBezTo>
                  <a:cubicBezTo>
                    <a:pt x="37" y="10"/>
                    <a:pt x="46" y="12"/>
                    <a:pt x="55" y="15"/>
                  </a:cubicBezTo>
                  <a:cubicBezTo>
                    <a:pt x="56" y="15"/>
                    <a:pt x="57" y="16"/>
                    <a:pt x="57" y="17"/>
                  </a:cubicBezTo>
                  <a:cubicBezTo>
                    <a:pt x="61" y="25"/>
                    <a:pt x="63" y="33"/>
                    <a:pt x="62" y="42"/>
                  </a:cubicBezTo>
                  <a:cubicBezTo>
                    <a:pt x="60" y="47"/>
                    <a:pt x="57" y="50"/>
                    <a:pt x="52" y="52"/>
                  </a:cubicBezTo>
                  <a:cubicBezTo>
                    <a:pt x="50" y="58"/>
                    <a:pt x="47" y="42"/>
                    <a:pt x="44" y="53"/>
                  </a:cubicBezTo>
                  <a:cubicBezTo>
                    <a:pt x="43" y="59"/>
                    <a:pt x="37" y="53"/>
                    <a:pt x="35" y="50"/>
                  </a:cubicBezTo>
                  <a:cubicBezTo>
                    <a:pt x="34" y="48"/>
                    <a:pt x="33" y="47"/>
                    <a:pt x="33" y="45"/>
                  </a:cubicBezTo>
                  <a:cubicBezTo>
                    <a:pt x="34" y="42"/>
                    <a:pt x="34" y="38"/>
                    <a:pt x="33" y="35"/>
                  </a:cubicBezTo>
                  <a:cubicBezTo>
                    <a:pt x="32" y="33"/>
                    <a:pt x="30" y="34"/>
                    <a:pt x="32" y="35"/>
                  </a:cubicBezTo>
                  <a:cubicBezTo>
                    <a:pt x="34" y="36"/>
                    <a:pt x="34" y="39"/>
                    <a:pt x="33" y="42"/>
                  </a:cubicBezTo>
                  <a:cubicBezTo>
                    <a:pt x="32" y="45"/>
                    <a:pt x="31" y="47"/>
                    <a:pt x="28" y="47"/>
                  </a:cubicBezTo>
                  <a:cubicBezTo>
                    <a:pt x="25" y="42"/>
                    <a:pt x="22" y="37"/>
                    <a:pt x="18" y="33"/>
                  </a:cubicBezTo>
                  <a:cubicBezTo>
                    <a:pt x="14" y="27"/>
                    <a:pt x="12" y="30"/>
                    <a:pt x="12" y="35"/>
                  </a:cubicBezTo>
                  <a:cubicBezTo>
                    <a:pt x="10" y="37"/>
                    <a:pt x="9" y="37"/>
                    <a:pt x="7" y="35"/>
                  </a:cubicBezTo>
                  <a:close/>
                </a:path>
              </a:pathLst>
            </a:custGeom>
            <a:solidFill>
              <a:srgbClr val="6C45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35"/>
            <p:cNvSpPr/>
            <p:nvPr/>
          </p:nvSpPr>
          <p:spPr>
            <a:xfrm>
              <a:off x="1154" y="2291"/>
              <a:ext cx="56" cy="22"/>
            </a:xfrm>
            <a:custGeom>
              <a:avLst/>
              <a:gdLst/>
              <a:ahLst/>
              <a:cxnLst/>
              <a:rect l="l" t="t" r="r" b="b"/>
              <a:pathLst>
                <a:path w="57" h="23" extrusionOk="0">
                  <a:moveTo>
                    <a:pt x="15" y="18"/>
                  </a:moveTo>
                  <a:cubicBezTo>
                    <a:pt x="11" y="12"/>
                    <a:pt x="5" y="15"/>
                    <a:pt x="0" y="13"/>
                  </a:cubicBezTo>
                  <a:cubicBezTo>
                    <a:pt x="3" y="2"/>
                    <a:pt x="13" y="6"/>
                    <a:pt x="20" y="5"/>
                  </a:cubicBezTo>
                  <a:cubicBezTo>
                    <a:pt x="32" y="6"/>
                    <a:pt x="45" y="0"/>
                    <a:pt x="56" y="11"/>
                  </a:cubicBezTo>
                  <a:cubicBezTo>
                    <a:pt x="57" y="17"/>
                    <a:pt x="52" y="18"/>
                    <a:pt x="49" y="21"/>
                  </a:cubicBezTo>
                  <a:cubicBezTo>
                    <a:pt x="43" y="23"/>
                    <a:pt x="37" y="23"/>
                    <a:pt x="31" y="22"/>
                  </a:cubicBezTo>
                  <a:cubicBezTo>
                    <a:pt x="26" y="20"/>
                    <a:pt x="20" y="20"/>
                    <a:pt x="15" y="18"/>
                  </a:cubicBezTo>
                  <a:close/>
                </a:path>
              </a:pathLst>
            </a:custGeom>
            <a:solidFill>
              <a:srgbClr val="2F34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35"/>
            <p:cNvSpPr/>
            <p:nvPr/>
          </p:nvSpPr>
          <p:spPr>
            <a:xfrm>
              <a:off x="1160" y="2307"/>
              <a:ext cx="23" cy="27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9" y="2"/>
                  </a:moveTo>
                  <a:cubicBezTo>
                    <a:pt x="14" y="0"/>
                    <a:pt x="18" y="0"/>
                    <a:pt x="22" y="2"/>
                  </a:cubicBezTo>
                  <a:cubicBezTo>
                    <a:pt x="23" y="12"/>
                    <a:pt x="19" y="20"/>
                    <a:pt x="13" y="27"/>
                  </a:cubicBezTo>
                  <a:cubicBezTo>
                    <a:pt x="11" y="28"/>
                    <a:pt x="9" y="28"/>
                    <a:pt x="7" y="28"/>
                  </a:cubicBezTo>
                  <a:cubicBezTo>
                    <a:pt x="4" y="27"/>
                    <a:pt x="2" y="26"/>
                    <a:pt x="1" y="23"/>
                  </a:cubicBezTo>
                  <a:cubicBezTo>
                    <a:pt x="0" y="21"/>
                    <a:pt x="0" y="19"/>
                    <a:pt x="2" y="18"/>
                  </a:cubicBezTo>
                  <a:cubicBezTo>
                    <a:pt x="2" y="12"/>
                    <a:pt x="5" y="6"/>
                    <a:pt x="9" y="2"/>
                  </a:cubicBezTo>
                  <a:close/>
                </a:path>
              </a:pathLst>
            </a:custGeom>
            <a:solidFill>
              <a:srgbClr val="4C2E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35"/>
            <p:cNvSpPr/>
            <p:nvPr/>
          </p:nvSpPr>
          <p:spPr>
            <a:xfrm>
              <a:off x="1146" y="2354"/>
              <a:ext cx="19" cy="44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3" y="42"/>
                  </a:moveTo>
                  <a:cubicBezTo>
                    <a:pt x="6" y="29"/>
                    <a:pt x="0" y="15"/>
                    <a:pt x="7" y="2"/>
                  </a:cubicBezTo>
                  <a:cubicBezTo>
                    <a:pt x="10" y="0"/>
                    <a:pt x="13" y="0"/>
                    <a:pt x="15" y="1"/>
                  </a:cubicBezTo>
                  <a:cubicBezTo>
                    <a:pt x="17" y="3"/>
                    <a:pt x="17" y="5"/>
                    <a:pt x="17" y="7"/>
                  </a:cubicBezTo>
                  <a:cubicBezTo>
                    <a:pt x="8" y="18"/>
                    <a:pt x="19" y="31"/>
                    <a:pt x="12" y="43"/>
                  </a:cubicBezTo>
                  <a:cubicBezTo>
                    <a:pt x="9" y="44"/>
                    <a:pt x="7" y="44"/>
                    <a:pt x="4" y="42"/>
                  </a:cubicBezTo>
                  <a:lnTo>
                    <a:pt x="3" y="42"/>
                  </a:lnTo>
                  <a:close/>
                </a:path>
              </a:pathLst>
            </a:custGeom>
            <a:solidFill>
              <a:srgbClr val="5834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68" name="Google Shape;2768;p35"/>
          <p:cNvGrpSpPr/>
          <p:nvPr/>
        </p:nvGrpSpPr>
        <p:grpSpPr>
          <a:xfrm>
            <a:off x="1747838" y="3268663"/>
            <a:ext cx="1101725" cy="744538"/>
            <a:chOff x="1101" y="2059"/>
            <a:chExt cx="694" cy="469"/>
          </a:xfrm>
        </p:grpSpPr>
        <p:sp>
          <p:nvSpPr>
            <p:cNvPr id="2769" name="Google Shape;2769;p35"/>
            <p:cNvSpPr/>
            <p:nvPr/>
          </p:nvSpPr>
          <p:spPr>
            <a:xfrm>
              <a:off x="1153" y="2324"/>
              <a:ext cx="13" cy="32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9" y="32"/>
                  </a:moveTo>
                  <a:cubicBezTo>
                    <a:pt x="6" y="32"/>
                    <a:pt x="3" y="32"/>
                    <a:pt x="0" y="32"/>
                  </a:cubicBezTo>
                  <a:cubicBezTo>
                    <a:pt x="0" y="20"/>
                    <a:pt x="1" y="9"/>
                    <a:pt x="9" y="0"/>
                  </a:cubicBezTo>
                  <a:cubicBezTo>
                    <a:pt x="9" y="1"/>
                    <a:pt x="9" y="3"/>
                    <a:pt x="9" y="4"/>
                  </a:cubicBezTo>
                  <a:cubicBezTo>
                    <a:pt x="13" y="10"/>
                    <a:pt x="11" y="17"/>
                    <a:pt x="11" y="23"/>
                  </a:cubicBezTo>
                  <a:cubicBezTo>
                    <a:pt x="12" y="25"/>
                    <a:pt x="11" y="26"/>
                    <a:pt x="11" y="28"/>
                  </a:cubicBezTo>
                  <a:cubicBezTo>
                    <a:pt x="11" y="30"/>
                    <a:pt x="10" y="31"/>
                    <a:pt x="9" y="32"/>
                  </a:cubicBezTo>
                  <a:close/>
                </a:path>
              </a:pathLst>
            </a:custGeom>
            <a:solidFill>
              <a:srgbClr val="5131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35"/>
            <p:cNvSpPr/>
            <p:nvPr/>
          </p:nvSpPr>
          <p:spPr>
            <a:xfrm>
              <a:off x="1150" y="2288"/>
              <a:ext cx="24" cy="16"/>
            </a:xfrm>
            <a:custGeom>
              <a:avLst/>
              <a:gdLst/>
              <a:ahLst/>
              <a:cxnLst/>
              <a:rect l="l" t="t" r="r" b="b"/>
              <a:pathLst>
                <a:path w="24" h="16" extrusionOk="0">
                  <a:moveTo>
                    <a:pt x="24" y="13"/>
                  </a:moveTo>
                  <a:cubicBezTo>
                    <a:pt x="18" y="14"/>
                    <a:pt x="10" y="10"/>
                    <a:pt x="4" y="16"/>
                  </a:cubicBezTo>
                  <a:cubicBezTo>
                    <a:pt x="3" y="16"/>
                    <a:pt x="1" y="15"/>
                    <a:pt x="0" y="14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9" y="3"/>
                    <a:pt x="17" y="0"/>
                    <a:pt x="24" y="13"/>
                  </a:cubicBezTo>
                  <a:close/>
                </a:path>
              </a:pathLst>
            </a:custGeom>
            <a:solidFill>
              <a:srgbClr val="3E3F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35"/>
            <p:cNvSpPr/>
            <p:nvPr/>
          </p:nvSpPr>
          <p:spPr>
            <a:xfrm>
              <a:off x="1353" y="2321"/>
              <a:ext cx="80" cy="135"/>
            </a:xfrm>
            <a:custGeom>
              <a:avLst/>
              <a:gdLst/>
              <a:ahLst/>
              <a:cxnLst/>
              <a:rect l="l" t="t" r="r" b="b"/>
              <a:pathLst>
                <a:path w="80" h="136" extrusionOk="0">
                  <a:moveTo>
                    <a:pt x="3" y="118"/>
                  </a:moveTo>
                  <a:cubicBezTo>
                    <a:pt x="3" y="100"/>
                    <a:pt x="2" y="81"/>
                    <a:pt x="2" y="63"/>
                  </a:cubicBezTo>
                  <a:cubicBezTo>
                    <a:pt x="0" y="43"/>
                    <a:pt x="8" y="27"/>
                    <a:pt x="19" y="12"/>
                  </a:cubicBezTo>
                  <a:cubicBezTo>
                    <a:pt x="24" y="4"/>
                    <a:pt x="33" y="0"/>
                    <a:pt x="43" y="7"/>
                  </a:cubicBezTo>
                  <a:cubicBezTo>
                    <a:pt x="53" y="10"/>
                    <a:pt x="63" y="11"/>
                    <a:pt x="74" y="12"/>
                  </a:cubicBezTo>
                  <a:cubicBezTo>
                    <a:pt x="80" y="17"/>
                    <a:pt x="76" y="22"/>
                    <a:pt x="74" y="27"/>
                  </a:cubicBezTo>
                  <a:cubicBezTo>
                    <a:pt x="66" y="43"/>
                    <a:pt x="62" y="59"/>
                    <a:pt x="60" y="75"/>
                  </a:cubicBezTo>
                  <a:cubicBezTo>
                    <a:pt x="55" y="92"/>
                    <a:pt x="64" y="110"/>
                    <a:pt x="56" y="127"/>
                  </a:cubicBezTo>
                  <a:cubicBezTo>
                    <a:pt x="37" y="136"/>
                    <a:pt x="20" y="128"/>
                    <a:pt x="3" y="118"/>
                  </a:cubicBezTo>
                  <a:close/>
                </a:path>
              </a:pathLst>
            </a:custGeom>
            <a:solidFill>
              <a:srgbClr val="915D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35"/>
            <p:cNvSpPr/>
            <p:nvPr/>
          </p:nvSpPr>
          <p:spPr>
            <a:xfrm>
              <a:off x="1201" y="2296"/>
              <a:ext cx="195" cy="88"/>
            </a:xfrm>
            <a:custGeom>
              <a:avLst/>
              <a:gdLst/>
              <a:ahLst/>
              <a:cxnLst/>
              <a:rect l="l" t="t" r="r" b="b"/>
              <a:pathLst>
                <a:path w="196" h="89" extrusionOk="0">
                  <a:moveTo>
                    <a:pt x="196" y="33"/>
                  </a:moveTo>
                  <a:cubicBezTo>
                    <a:pt x="178" y="30"/>
                    <a:pt x="172" y="43"/>
                    <a:pt x="167" y="56"/>
                  </a:cubicBezTo>
                  <a:cubicBezTo>
                    <a:pt x="162" y="67"/>
                    <a:pt x="159" y="78"/>
                    <a:pt x="155" y="89"/>
                  </a:cubicBezTo>
                  <a:cubicBezTo>
                    <a:pt x="154" y="87"/>
                    <a:pt x="153" y="86"/>
                    <a:pt x="151" y="85"/>
                  </a:cubicBezTo>
                  <a:cubicBezTo>
                    <a:pt x="147" y="81"/>
                    <a:pt x="147" y="76"/>
                    <a:pt x="148" y="71"/>
                  </a:cubicBezTo>
                  <a:cubicBezTo>
                    <a:pt x="148" y="66"/>
                    <a:pt x="150" y="61"/>
                    <a:pt x="152" y="57"/>
                  </a:cubicBezTo>
                  <a:cubicBezTo>
                    <a:pt x="155" y="51"/>
                    <a:pt x="161" y="45"/>
                    <a:pt x="155" y="38"/>
                  </a:cubicBezTo>
                  <a:cubicBezTo>
                    <a:pt x="150" y="34"/>
                    <a:pt x="144" y="33"/>
                    <a:pt x="138" y="32"/>
                  </a:cubicBezTo>
                  <a:cubicBezTo>
                    <a:pt x="122" y="27"/>
                    <a:pt x="111" y="31"/>
                    <a:pt x="106" y="49"/>
                  </a:cubicBezTo>
                  <a:cubicBezTo>
                    <a:pt x="104" y="55"/>
                    <a:pt x="102" y="61"/>
                    <a:pt x="97" y="66"/>
                  </a:cubicBezTo>
                  <a:cubicBezTo>
                    <a:pt x="91" y="71"/>
                    <a:pt x="87" y="71"/>
                    <a:pt x="84" y="63"/>
                  </a:cubicBezTo>
                  <a:cubicBezTo>
                    <a:pt x="82" y="53"/>
                    <a:pt x="85" y="45"/>
                    <a:pt x="91" y="38"/>
                  </a:cubicBezTo>
                  <a:cubicBezTo>
                    <a:pt x="94" y="34"/>
                    <a:pt x="98" y="29"/>
                    <a:pt x="89" y="27"/>
                  </a:cubicBezTo>
                  <a:cubicBezTo>
                    <a:pt x="74" y="28"/>
                    <a:pt x="57" y="17"/>
                    <a:pt x="45" y="33"/>
                  </a:cubicBezTo>
                  <a:cubicBezTo>
                    <a:pt x="40" y="36"/>
                    <a:pt x="36" y="34"/>
                    <a:pt x="32" y="31"/>
                  </a:cubicBezTo>
                  <a:cubicBezTo>
                    <a:pt x="29" y="28"/>
                    <a:pt x="29" y="22"/>
                    <a:pt x="22" y="22"/>
                  </a:cubicBezTo>
                  <a:cubicBezTo>
                    <a:pt x="15" y="19"/>
                    <a:pt x="6" y="20"/>
                    <a:pt x="0" y="13"/>
                  </a:cubicBezTo>
                  <a:cubicBezTo>
                    <a:pt x="3" y="11"/>
                    <a:pt x="6" y="10"/>
                    <a:pt x="8" y="9"/>
                  </a:cubicBezTo>
                  <a:cubicBezTo>
                    <a:pt x="21" y="0"/>
                    <a:pt x="35" y="5"/>
                    <a:pt x="48" y="4"/>
                  </a:cubicBezTo>
                  <a:cubicBezTo>
                    <a:pt x="50" y="4"/>
                    <a:pt x="52" y="5"/>
                    <a:pt x="54" y="5"/>
                  </a:cubicBezTo>
                  <a:cubicBezTo>
                    <a:pt x="59" y="6"/>
                    <a:pt x="64" y="8"/>
                    <a:pt x="69" y="8"/>
                  </a:cubicBezTo>
                  <a:cubicBezTo>
                    <a:pt x="77" y="8"/>
                    <a:pt x="86" y="7"/>
                    <a:pt x="94" y="9"/>
                  </a:cubicBezTo>
                  <a:cubicBezTo>
                    <a:pt x="99" y="11"/>
                    <a:pt x="105" y="12"/>
                    <a:pt x="111" y="12"/>
                  </a:cubicBezTo>
                  <a:cubicBezTo>
                    <a:pt x="114" y="12"/>
                    <a:pt x="117" y="12"/>
                    <a:pt x="119" y="12"/>
                  </a:cubicBezTo>
                  <a:cubicBezTo>
                    <a:pt x="124" y="12"/>
                    <a:pt x="129" y="13"/>
                    <a:pt x="133" y="14"/>
                  </a:cubicBezTo>
                  <a:cubicBezTo>
                    <a:pt x="146" y="9"/>
                    <a:pt x="156" y="15"/>
                    <a:pt x="166" y="21"/>
                  </a:cubicBezTo>
                  <a:cubicBezTo>
                    <a:pt x="174" y="30"/>
                    <a:pt x="185" y="22"/>
                    <a:pt x="194" y="27"/>
                  </a:cubicBezTo>
                  <a:cubicBezTo>
                    <a:pt x="194" y="28"/>
                    <a:pt x="195" y="28"/>
                    <a:pt x="196" y="29"/>
                  </a:cubicBezTo>
                  <a:cubicBezTo>
                    <a:pt x="196" y="30"/>
                    <a:pt x="196" y="31"/>
                    <a:pt x="196" y="33"/>
                  </a:cubicBezTo>
                  <a:close/>
                </a:path>
              </a:pathLst>
            </a:custGeom>
            <a:solidFill>
              <a:srgbClr val="2B21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35"/>
            <p:cNvSpPr/>
            <p:nvPr/>
          </p:nvSpPr>
          <p:spPr>
            <a:xfrm>
              <a:off x="1444" y="2336"/>
              <a:ext cx="50" cy="56"/>
            </a:xfrm>
            <a:custGeom>
              <a:avLst/>
              <a:gdLst/>
              <a:ahLst/>
              <a:cxnLst/>
              <a:rect l="l" t="t" r="r" b="b"/>
              <a:pathLst>
                <a:path w="50" h="56" extrusionOk="0">
                  <a:moveTo>
                    <a:pt x="50" y="9"/>
                  </a:moveTo>
                  <a:cubicBezTo>
                    <a:pt x="49" y="11"/>
                    <a:pt x="48" y="14"/>
                    <a:pt x="47" y="16"/>
                  </a:cubicBezTo>
                  <a:cubicBezTo>
                    <a:pt x="45" y="31"/>
                    <a:pt x="41" y="44"/>
                    <a:pt x="32" y="56"/>
                  </a:cubicBezTo>
                  <a:cubicBezTo>
                    <a:pt x="5" y="52"/>
                    <a:pt x="0" y="46"/>
                    <a:pt x="2" y="21"/>
                  </a:cubicBezTo>
                  <a:cubicBezTo>
                    <a:pt x="3" y="17"/>
                    <a:pt x="0" y="12"/>
                    <a:pt x="2" y="8"/>
                  </a:cubicBezTo>
                  <a:cubicBezTo>
                    <a:pt x="4" y="5"/>
                    <a:pt x="6" y="3"/>
                    <a:pt x="7" y="0"/>
                  </a:cubicBezTo>
                  <a:cubicBezTo>
                    <a:pt x="21" y="3"/>
                    <a:pt x="36" y="6"/>
                    <a:pt x="50" y="9"/>
                  </a:cubicBezTo>
                  <a:close/>
                </a:path>
              </a:pathLst>
            </a:custGeom>
            <a:solidFill>
              <a:srgbClr val="8F60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35"/>
            <p:cNvSpPr/>
            <p:nvPr/>
          </p:nvSpPr>
          <p:spPr>
            <a:xfrm>
              <a:off x="1492" y="2271"/>
              <a:ext cx="59" cy="44"/>
            </a:xfrm>
            <a:custGeom>
              <a:avLst/>
              <a:gdLst/>
              <a:ahLst/>
              <a:cxnLst/>
              <a:rect l="l" t="t" r="r" b="b"/>
              <a:pathLst>
                <a:path w="60" h="45" extrusionOk="0">
                  <a:moveTo>
                    <a:pt x="31" y="6"/>
                  </a:moveTo>
                  <a:cubicBezTo>
                    <a:pt x="47" y="5"/>
                    <a:pt x="60" y="8"/>
                    <a:pt x="55" y="29"/>
                  </a:cubicBezTo>
                  <a:cubicBezTo>
                    <a:pt x="59" y="40"/>
                    <a:pt x="51" y="42"/>
                    <a:pt x="44" y="43"/>
                  </a:cubicBezTo>
                  <a:cubicBezTo>
                    <a:pt x="33" y="45"/>
                    <a:pt x="23" y="45"/>
                    <a:pt x="13" y="41"/>
                  </a:cubicBezTo>
                  <a:cubicBezTo>
                    <a:pt x="8" y="39"/>
                    <a:pt x="5" y="35"/>
                    <a:pt x="3" y="30"/>
                  </a:cubicBezTo>
                  <a:cubicBezTo>
                    <a:pt x="1" y="21"/>
                    <a:pt x="0" y="13"/>
                    <a:pt x="6" y="5"/>
                  </a:cubicBezTo>
                  <a:cubicBezTo>
                    <a:pt x="15" y="0"/>
                    <a:pt x="23" y="0"/>
                    <a:pt x="31" y="6"/>
                  </a:cubicBezTo>
                  <a:close/>
                </a:path>
              </a:pathLst>
            </a:custGeom>
            <a:solidFill>
              <a:srgbClr val="56AD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35"/>
            <p:cNvSpPr/>
            <p:nvPr/>
          </p:nvSpPr>
          <p:spPr>
            <a:xfrm>
              <a:off x="1475" y="2300"/>
              <a:ext cx="77" cy="35"/>
            </a:xfrm>
            <a:custGeom>
              <a:avLst/>
              <a:gdLst/>
              <a:ahLst/>
              <a:cxnLst/>
              <a:rect l="l" t="t" r="r" b="b"/>
              <a:pathLst>
                <a:path w="78" h="36" extrusionOk="0">
                  <a:moveTo>
                    <a:pt x="27" y="9"/>
                  </a:moveTo>
                  <a:cubicBezTo>
                    <a:pt x="38" y="9"/>
                    <a:pt x="49" y="9"/>
                    <a:pt x="59" y="9"/>
                  </a:cubicBezTo>
                  <a:cubicBezTo>
                    <a:pt x="66" y="9"/>
                    <a:pt x="71" y="8"/>
                    <a:pt x="72" y="0"/>
                  </a:cubicBezTo>
                  <a:cubicBezTo>
                    <a:pt x="73" y="4"/>
                    <a:pt x="74" y="8"/>
                    <a:pt x="75" y="12"/>
                  </a:cubicBezTo>
                  <a:cubicBezTo>
                    <a:pt x="78" y="30"/>
                    <a:pt x="72" y="36"/>
                    <a:pt x="53" y="31"/>
                  </a:cubicBezTo>
                  <a:cubicBezTo>
                    <a:pt x="40" y="27"/>
                    <a:pt x="25" y="29"/>
                    <a:pt x="12" y="29"/>
                  </a:cubicBezTo>
                  <a:cubicBezTo>
                    <a:pt x="8" y="26"/>
                    <a:pt x="2" y="27"/>
                    <a:pt x="1" y="21"/>
                  </a:cubicBezTo>
                  <a:cubicBezTo>
                    <a:pt x="0" y="19"/>
                    <a:pt x="1" y="16"/>
                    <a:pt x="2" y="13"/>
                  </a:cubicBezTo>
                  <a:cubicBezTo>
                    <a:pt x="7" y="10"/>
                    <a:pt x="12" y="12"/>
                    <a:pt x="17" y="10"/>
                  </a:cubicBezTo>
                  <a:cubicBezTo>
                    <a:pt x="21" y="9"/>
                    <a:pt x="24" y="9"/>
                    <a:pt x="27" y="9"/>
                  </a:cubicBezTo>
                  <a:close/>
                </a:path>
              </a:pathLst>
            </a:custGeom>
            <a:solidFill>
              <a:srgbClr val="3E8B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35"/>
            <p:cNvSpPr/>
            <p:nvPr/>
          </p:nvSpPr>
          <p:spPr>
            <a:xfrm>
              <a:off x="1461" y="2246"/>
              <a:ext cx="78" cy="25"/>
            </a:xfrm>
            <a:custGeom>
              <a:avLst/>
              <a:gdLst/>
              <a:ahLst/>
              <a:cxnLst/>
              <a:rect l="l" t="t" r="r" b="b"/>
              <a:pathLst>
                <a:path w="78" h="25" extrusionOk="0">
                  <a:moveTo>
                    <a:pt x="78" y="12"/>
                  </a:moveTo>
                  <a:cubicBezTo>
                    <a:pt x="74" y="14"/>
                    <a:pt x="70" y="16"/>
                    <a:pt x="66" y="19"/>
                  </a:cubicBezTo>
                  <a:cubicBezTo>
                    <a:pt x="63" y="21"/>
                    <a:pt x="60" y="23"/>
                    <a:pt x="57" y="24"/>
                  </a:cubicBezTo>
                  <a:cubicBezTo>
                    <a:pt x="52" y="25"/>
                    <a:pt x="46" y="24"/>
                    <a:pt x="41" y="24"/>
                  </a:cubicBezTo>
                  <a:cubicBezTo>
                    <a:pt x="33" y="24"/>
                    <a:pt x="25" y="25"/>
                    <a:pt x="18" y="24"/>
                  </a:cubicBezTo>
                  <a:cubicBezTo>
                    <a:pt x="13" y="22"/>
                    <a:pt x="9" y="21"/>
                    <a:pt x="9" y="15"/>
                  </a:cubicBezTo>
                  <a:cubicBezTo>
                    <a:pt x="13" y="11"/>
                    <a:pt x="18" y="14"/>
                    <a:pt x="24" y="12"/>
                  </a:cubicBezTo>
                  <a:cubicBezTo>
                    <a:pt x="26" y="12"/>
                    <a:pt x="22" y="9"/>
                    <a:pt x="23" y="11"/>
                  </a:cubicBezTo>
                  <a:cubicBezTo>
                    <a:pt x="24" y="12"/>
                    <a:pt x="23" y="13"/>
                    <a:pt x="22" y="13"/>
                  </a:cubicBezTo>
                  <a:cubicBezTo>
                    <a:pt x="15" y="12"/>
                    <a:pt x="8" y="16"/>
                    <a:pt x="1" y="11"/>
                  </a:cubicBezTo>
                  <a:cubicBezTo>
                    <a:pt x="0" y="9"/>
                    <a:pt x="1" y="7"/>
                    <a:pt x="3" y="5"/>
                  </a:cubicBezTo>
                  <a:cubicBezTo>
                    <a:pt x="14" y="0"/>
                    <a:pt x="26" y="1"/>
                    <a:pt x="37" y="3"/>
                  </a:cubicBezTo>
                  <a:cubicBezTo>
                    <a:pt x="50" y="7"/>
                    <a:pt x="64" y="8"/>
                    <a:pt x="78" y="12"/>
                  </a:cubicBezTo>
                  <a:close/>
                </a:path>
              </a:pathLst>
            </a:custGeom>
            <a:solidFill>
              <a:srgbClr val="3124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35"/>
            <p:cNvSpPr/>
            <p:nvPr/>
          </p:nvSpPr>
          <p:spPr>
            <a:xfrm>
              <a:off x="1442" y="2305"/>
              <a:ext cx="45" cy="24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37" y="16"/>
                  </a:moveTo>
                  <a:cubicBezTo>
                    <a:pt x="39" y="19"/>
                    <a:pt x="42" y="21"/>
                    <a:pt x="45" y="24"/>
                  </a:cubicBezTo>
                  <a:cubicBezTo>
                    <a:pt x="31" y="25"/>
                    <a:pt x="18" y="25"/>
                    <a:pt x="5" y="19"/>
                  </a:cubicBezTo>
                  <a:cubicBezTo>
                    <a:pt x="0" y="15"/>
                    <a:pt x="0" y="11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10" y="0"/>
                    <a:pt x="13" y="0"/>
                    <a:pt x="16" y="0"/>
                  </a:cubicBezTo>
                  <a:cubicBezTo>
                    <a:pt x="20" y="1"/>
                    <a:pt x="25" y="3"/>
                    <a:pt x="29" y="6"/>
                  </a:cubicBezTo>
                  <a:cubicBezTo>
                    <a:pt x="32" y="8"/>
                    <a:pt x="33" y="13"/>
                    <a:pt x="37" y="16"/>
                  </a:cubicBezTo>
                  <a:close/>
                </a:path>
              </a:pathLst>
            </a:custGeom>
            <a:solidFill>
              <a:srgbClr val="447B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35"/>
            <p:cNvSpPr/>
            <p:nvPr/>
          </p:nvSpPr>
          <p:spPr>
            <a:xfrm>
              <a:off x="1408" y="2333"/>
              <a:ext cx="27" cy="61"/>
            </a:xfrm>
            <a:custGeom>
              <a:avLst/>
              <a:gdLst/>
              <a:ahLst/>
              <a:cxnLst/>
              <a:rect l="l" t="t" r="r" b="b"/>
              <a:pathLst>
                <a:path w="28" h="61" extrusionOk="0">
                  <a:moveTo>
                    <a:pt x="0" y="59"/>
                  </a:moveTo>
                  <a:cubicBezTo>
                    <a:pt x="1" y="38"/>
                    <a:pt x="17" y="21"/>
                    <a:pt x="19" y="0"/>
                  </a:cubicBezTo>
                  <a:cubicBezTo>
                    <a:pt x="22" y="1"/>
                    <a:pt x="25" y="2"/>
                    <a:pt x="28" y="3"/>
                  </a:cubicBezTo>
                  <a:cubicBezTo>
                    <a:pt x="28" y="14"/>
                    <a:pt x="18" y="21"/>
                    <a:pt x="16" y="31"/>
                  </a:cubicBezTo>
                  <a:cubicBezTo>
                    <a:pt x="13" y="37"/>
                    <a:pt x="11" y="44"/>
                    <a:pt x="11" y="51"/>
                  </a:cubicBezTo>
                  <a:cubicBezTo>
                    <a:pt x="11" y="52"/>
                    <a:pt x="11" y="54"/>
                    <a:pt x="11" y="56"/>
                  </a:cubicBezTo>
                  <a:cubicBezTo>
                    <a:pt x="9" y="58"/>
                    <a:pt x="8" y="61"/>
                    <a:pt x="4" y="61"/>
                  </a:cubicBezTo>
                  <a:cubicBezTo>
                    <a:pt x="2" y="61"/>
                    <a:pt x="1" y="60"/>
                    <a:pt x="0" y="59"/>
                  </a:cubicBezTo>
                  <a:close/>
                </a:path>
              </a:pathLst>
            </a:custGeom>
            <a:solidFill>
              <a:srgbClr val="502F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35"/>
            <p:cNvSpPr/>
            <p:nvPr/>
          </p:nvSpPr>
          <p:spPr>
            <a:xfrm>
              <a:off x="1418" y="2303"/>
              <a:ext cx="28" cy="21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5" y="22"/>
                  </a:moveTo>
                  <a:cubicBezTo>
                    <a:pt x="20" y="22"/>
                    <a:pt x="15" y="22"/>
                    <a:pt x="9" y="22"/>
                  </a:cubicBezTo>
                  <a:cubicBezTo>
                    <a:pt x="6" y="19"/>
                    <a:pt x="0" y="21"/>
                    <a:pt x="0" y="14"/>
                  </a:cubicBezTo>
                  <a:cubicBezTo>
                    <a:pt x="1" y="11"/>
                    <a:pt x="2" y="7"/>
                    <a:pt x="5" y="5"/>
                  </a:cubicBezTo>
                  <a:cubicBezTo>
                    <a:pt x="8" y="2"/>
                    <a:pt x="11" y="1"/>
                    <a:pt x="15" y="0"/>
                  </a:cubicBezTo>
                  <a:cubicBezTo>
                    <a:pt x="20" y="1"/>
                    <a:pt x="25" y="2"/>
                    <a:pt x="27" y="7"/>
                  </a:cubicBezTo>
                  <a:cubicBezTo>
                    <a:pt x="27" y="12"/>
                    <a:pt x="29" y="17"/>
                    <a:pt x="25" y="22"/>
                  </a:cubicBezTo>
                  <a:close/>
                </a:path>
              </a:pathLst>
            </a:custGeom>
            <a:solidFill>
              <a:srgbClr val="457D7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35"/>
            <p:cNvSpPr/>
            <p:nvPr/>
          </p:nvSpPr>
          <p:spPr>
            <a:xfrm>
              <a:off x="1498" y="2241"/>
              <a:ext cx="59" cy="21"/>
            </a:xfrm>
            <a:custGeom>
              <a:avLst/>
              <a:gdLst/>
              <a:ahLst/>
              <a:cxnLst/>
              <a:rect l="l" t="t" r="r" b="b"/>
              <a:pathLst>
                <a:path w="60" h="21" extrusionOk="0">
                  <a:moveTo>
                    <a:pt x="41" y="17"/>
                  </a:moveTo>
                  <a:cubicBezTo>
                    <a:pt x="27" y="14"/>
                    <a:pt x="13" y="21"/>
                    <a:pt x="0" y="12"/>
                  </a:cubicBezTo>
                  <a:cubicBezTo>
                    <a:pt x="6" y="0"/>
                    <a:pt x="13" y="3"/>
                    <a:pt x="21" y="9"/>
                  </a:cubicBezTo>
                  <a:cubicBezTo>
                    <a:pt x="33" y="18"/>
                    <a:pt x="48" y="6"/>
                    <a:pt x="60" y="16"/>
                  </a:cubicBezTo>
                  <a:cubicBezTo>
                    <a:pt x="54" y="16"/>
                    <a:pt x="47" y="16"/>
                    <a:pt x="41" y="17"/>
                  </a:cubicBezTo>
                  <a:close/>
                </a:path>
              </a:pathLst>
            </a:custGeom>
            <a:solidFill>
              <a:srgbClr val="7A5D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35"/>
            <p:cNvSpPr/>
            <p:nvPr/>
          </p:nvSpPr>
          <p:spPr>
            <a:xfrm>
              <a:off x="1552" y="2280"/>
              <a:ext cx="28" cy="35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6" y="29"/>
                  </a:moveTo>
                  <a:cubicBezTo>
                    <a:pt x="6" y="19"/>
                    <a:pt x="0" y="7"/>
                    <a:pt x="13" y="0"/>
                  </a:cubicBezTo>
                  <a:cubicBezTo>
                    <a:pt x="20" y="0"/>
                    <a:pt x="22" y="3"/>
                    <a:pt x="22" y="9"/>
                  </a:cubicBezTo>
                  <a:cubicBezTo>
                    <a:pt x="4" y="13"/>
                    <a:pt x="28" y="20"/>
                    <a:pt x="21" y="25"/>
                  </a:cubicBezTo>
                  <a:cubicBezTo>
                    <a:pt x="21" y="28"/>
                    <a:pt x="21" y="30"/>
                    <a:pt x="19" y="33"/>
                  </a:cubicBezTo>
                  <a:cubicBezTo>
                    <a:pt x="13" y="36"/>
                    <a:pt x="10" y="33"/>
                    <a:pt x="6" y="29"/>
                  </a:cubicBezTo>
                  <a:close/>
                </a:path>
              </a:pathLst>
            </a:custGeom>
            <a:solidFill>
              <a:srgbClr val="D7BEA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35"/>
            <p:cNvSpPr/>
            <p:nvPr/>
          </p:nvSpPr>
          <p:spPr>
            <a:xfrm>
              <a:off x="1569" y="2299"/>
              <a:ext cx="25" cy="24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14"/>
                  </a:moveTo>
                  <a:cubicBezTo>
                    <a:pt x="0" y="11"/>
                    <a:pt x="0" y="8"/>
                    <a:pt x="1" y="6"/>
                  </a:cubicBezTo>
                  <a:cubicBezTo>
                    <a:pt x="8" y="0"/>
                    <a:pt x="15" y="2"/>
                    <a:pt x="21" y="8"/>
                  </a:cubicBezTo>
                  <a:cubicBezTo>
                    <a:pt x="24" y="12"/>
                    <a:pt x="25" y="16"/>
                    <a:pt x="24" y="20"/>
                  </a:cubicBezTo>
                  <a:cubicBezTo>
                    <a:pt x="23" y="22"/>
                    <a:pt x="22" y="24"/>
                    <a:pt x="20" y="25"/>
                  </a:cubicBezTo>
                  <a:cubicBezTo>
                    <a:pt x="17" y="24"/>
                    <a:pt x="15" y="23"/>
                    <a:pt x="12" y="23"/>
                  </a:cubicBezTo>
                  <a:cubicBezTo>
                    <a:pt x="12" y="23"/>
                    <a:pt x="11" y="22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19"/>
                    <a:pt x="0" y="17"/>
                    <a:pt x="0" y="14"/>
                  </a:cubicBezTo>
                  <a:close/>
                </a:path>
              </a:pathLst>
            </a:custGeom>
            <a:solidFill>
              <a:srgbClr val="BFA7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35"/>
            <p:cNvSpPr/>
            <p:nvPr/>
          </p:nvSpPr>
          <p:spPr>
            <a:xfrm>
              <a:off x="1593" y="2253"/>
              <a:ext cx="31" cy="24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31" y="16"/>
                  </a:moveTo>
                  <a:cubicBezTo>
                    <a:pt x="24" y="24"/>
                    <a:pt x="14" y="18"/>
                    <a:pt x="5" y="20"/>
                  </a:cubicBezTo>
                  <a:cubicBezTo>
                    <a:pt x="3" y="22"/>
                    <a:pt x="1" y="22"/>
                    <a:pt x="0" y="20"/>
                  </a:cubicBezTo>
                  <a:cubicBezTo>
                    <a:pt x="8" y="0"/>
                    <a:pt x="21" y="16"/>
                    <a:pt x="31" y="16"/>
                  </a:cubicBezTo>
                  <a:close/>
                </a:path>
              </a:pathLst>
            </a:custGeom>
            <a:solidFill>
              <a:srgbClr val="202E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35"/>
            <p:cNvSpPr/>
            <p:nvPr/>
          </p:nvSpPr>
          <p:spPr>
            <a:xfrm>
              <a:off x="1556" y="2309"/>
              <a:ext cx="23" cy="19"/>
            </a:xfrm>
            <a:custGeom>
              <a:avLst/>
              <a:gdLst/>
              <a:ahLst/>
              <a:cxnLst/>
              <a:rect l="l" t="t" r="r" b="b"/>
              <a:pathLst>
                <a:path w="23" h="20" extrusionOk="0">
                  <a:moveTo>
                    <a:pt x="13" y="4"/>
                  </a:moveTo>
                  <a:cubicBezTo>
                    <a:pt x="16" y="5"/>
                    <a:pt x="19" y="7"/>
                    <a:pt x="21" y="8"/>
                  </a:cubicBezTo>
                  <a:cubicBezTo>
                    <a:pt x="22" y="9"/>
                    <a:pt x="23" y="10"/>
                    <a:pt x="23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9" y="18"/>
                    <a:pt x="15" y="20"/>
                    <a:pt x="9" y="17"/>
                  </a:cubicBezTo>
                  <a:cubicBezTo>
                    <a:pt x="0" y="14"/>
                    <a:pt x="2" y="7"/>
                    <a:pt x="2" y="0"/>
                  </a:cubicBezTo>
                  <a:cubicBezTo>
                    <a:pt x="6" y="1"/>
                    <a:pt x="9" y="2"/>
                    <a:pt x="13" y="4"/>
                  </a:cubicBezTo>
                  <a:close/>
                </a:path>
              </a:pathLst>
            </a:custGeom>
            <a:solidFill>
              <a:srgbClr val="C7B4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35"/>
            <p:cNvSpPr/>
            <p:nvPr/>
          </p:nvSpPr>
          <p:spPr>
            <a:xfrm>
              <a:off x="1497" y="2265"/>
              <a:ext cx="26" cy="14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5" y="1"/>
                  </a:moveTo>
                  <a:cubicBezTo>
                    <a:pt x="11" y="0"/>
                    <a:pt x="16" y="0"/>
                    <a:pt x="22" y="0"/>
                  </a:cubicBezTo>
                  <a:cubicBezTo>
                    <a:pt x="24" y="2"/>
                    <a:pt x="26" y="5"/>
                    <a:pt x="26" y="8"/>
                  </a:cubicBezTo>
                  <a:cubicBezTo>
                    <a:pt x="26" y="9"/>
                    <a:pt x="26" y="10"/>
                    <a:pt x="26" y="12"/>
                  </a:cubicBezTo>
                  <a:cubicBezTo>
                    <a:pt x="18" y="12"/>
                    <a:pt x="10" y="13"/>
                    <a:pt x="1" y="14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5"/>
                    <a:pt x="3" y="3"/>
                    <a:pt x="5" y="1"/>
                  </a:cubicBezTo>
                  <a:close/>
                </a:path>
              </a:pathLst>
            </a:custGeom>
            <a:solidFill>
              <a:srgbClr val="3152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35"/>
            <p:cNvSpPr/>
            <p:nvPr/>
          </p:nvSpPr>
          <p:spPr>
            <a:xfrm>
              <a:off x="1565" y="2273"/>
              <a:ext cx="24" cy="18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9" y="16"/>
                  </a:moveTo>
                  <a:cubicBezTo>
                    <a:pt x="7" y="12"/>
                    <a:pt x="5" y="9"/>
                    <a:pt x="0" y="7"/>
                  </a:cubicBezTo>
                  <a:cubicBezTo>
                    <a:pt x="3" y="2"/>
                    <a:pt x="7" y="0"/>
                    <a:pt x="13" y="0"/>
                  </a:cubicBezTo>
                  <a:cubicBezTo>
                    <a:pt x="17" y="3"/>
                    <a:pt x="24" y="3"/>
                    <a:pt x="22" y="11"/>
                  </a:cubicBezTo>
                  <a:cubicBezTo>
                    <a:pt x="21" y="14"/>
                    <a:pt x="19" y="16"/>
                    <a:pt x="17" y="17"/>
                  </a:cubicBezTo>
                  <a:cubicBezTo>
                    <a:pt x="14" y="18"/>
                    <a:pt x="11" y="18"/>
                    <a:pt x="9" y="16"/>
                  </a:cubicBezTo>
                  <a:close/>
                </a:path>
              </a:pathLst>
            </a:custGeom>
            <a:solidFill>
              <a:srgbClr val="3E4D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35"/>
            <p:cNvSpPr/>
            <p:nvPr/>
          </p:nvSpPr>
          <p:spPr>
            <a:xfrm>
              <a:off x="1401" y="2306"/>
              <a:ext cx="26" cy="1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9" y="12"/>
                  </a:moveTo>
                  <a:cubicBezTo>
                    <a:pt x="21" y="14"/>
                    <a:pt x="24" y="16"/>
                    <a:pt x="26" y="19"/>
                  </a:cubicBezTo>
                  <a:cubicBezTo>
                    <a:pt x="21" y="19"/>
                    <a:pt x="16" y="19"/>
                    <a:pt x="11" y="19"/>
                  </a:cubicBezTo>
                  <a:cubicBezTo>
                    <a:pt x="4" y="15"/>
                    <a:pt x="0" y="11"/>
                    <a:pt x="2" y="2"/>
                  </a:cubicBezTo>
                  <a:cubicBezTo>
                    <a:pt x="5" y="0"/>
                    <a:pt x="8" y="0"/>
                    <a:pt x="11" y="0"/>
                  </a:cubicBezTo>
                  <a:cubicBezTo>
                    <a:pt x="16" y="2"/>
                    <a:pt x="18" y="6"/>
                    <a:pt x="19" y="12"/>
                  </a:cubicBezTo>
                  <a:close/>
                </a:path>
              </a:pathLst>
            </a:custGeom>
            <a:solidFill>
              <a:srgbClr val="4D74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35"/>
            <p:cNvSpPr/>
            <p:nvPr/>
          </p:nvSpPr>
          <p:spPr>
            <a:xfrm>
              <a:off x="1578" y="2273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7" y="12"/>
                  </a:moveTo>
                  <a:cubicBezTo>
                    <a:pt x="8" y="6"/>
                    <a:pt x="2" y="4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18" y="3"/>
                    <a:pt x="17" y="5"/>
                    <a:pt x="16" y="8"/>
                  </a:cubicBezTo>
                  <a:cubicBezTo>
                    <a:pt x="18" y="11"/>
                    <a:pt x="16" y="13"/>
                    <a:pt x="15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1" y="18"/>
                    <a:pt x="9" y="18"/>
                    <a:pt x="7" y="17"/>
                  </a:cubicBezTo>
                  <a:cubicBezTo>
                    <a:pt x="6" y="15"/>
                    <a:pt x="6" y="13"/>
                    <a:pt x="7" y="12"/>
                  </a:cubicBezTo>
                  <a:close/>
                </a:path>
              </a:pathLst>
            </a:custGeom>
            <a:solidFill>
              <a:srgbClr val="656D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35"/>
            <p:cNvSpPr/>
            <p:nvPr/>
          </p:nvSpPr>
          <p:spPr>
            <a:xfrm>
              <a:off x="1565" y="2319"/>
              <a:ext cx="17" cy="1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6"/>
                    <a:pt x="17" y="12"/>
                    <a:pt x="10" y="13"/>
                  </a:cubicBezTo>
                  <a:cubicBezTo>
                    <a:pt x="5" y="13"/>
                    <a:pt x="1" y="12"/>
                    <a:pt x="0" y="6"/>
                  </a:cubicBezTo>
                  <a:close/>
                </a:path>
              </a:pathLst>
            </a:custGeom>
            <a:solidFill>
              <a:srgbClr val="4647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35"/>
            <p:cNvSpPr/>
            <p:nvPr/>
          </p:nvSpPr>
          <p:spPr>
            <a:xfrm>
              <a:off x="1434" y="2289"/>
              <a:ext cx="18" cy="35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8" y="36"/>
                  </a:moveTo>
                  <a:cubicBezTo>
                    <a:pt x="8" y="30"/>
                    <a:pt x="8" y="25"/>
                    <a:pt x="8" y="20"/>
                  </a:cubicBezTo>
                  <a:cubicBezTo>
                    <a:pt x="4" y="12"/>
                    <a:pt x="0" y="4"/>
                    <a:pt x="13" y="0"/>
                  </a:cubicBezTo>
                  <a:cubicBezTo>
                    <a:pt x="18" y="6"/>
                    <a:pt x="18" y="13"/>
                    <a:pt x="13" y="20"/>
                  </a:cubicBezTo>
                  <a:cubicBezTo>
                    <a:pt x="13" y="25"/>
                    <a:pt x="13" y="30"/>
                    <a:pt x="13" y="35"/>
                  </a:cubicBezTo>
                  <a:cubicBezTo>
                    <a:pt x="11" y="35"/>
                    <a:pt x="10" y="36"/>
                    <a:pt x="8" y="36"/>
                  </a:cubicBezTo>
                  <a:close/>
                </a:path>
              </a:pathLst>
            </a:custGeom>
            <a:solidFill>
              <a:srgbClr val="1F52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35"/>
            <p:cNvSpPr/>
            <p:nvPr/>
          </p:nvSpPr>
          <p:spPr>
            <a:xfrm>
              <a:off x="1394" y="2309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18" h="16" extrusionOk="0">
                  <a:moveTo>
                    <a:pt x="9" y="1"/>
                  </a:moveTo>
                  <a:cubicBezTo>
                    <a:pt x="12" y="6"/>
                    <a:pt x="15" y="11"/>
                    <a:pt x="18" y="16"/>
                  </a:cubicBezTo>
                  <a:cubicBezTo>
                    <a:pt x="13" y="16"/>
                    <a:pt x="7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4" y="8"/>
                    <a:pt x="1" y="0"/>
                    <a:pt x="9" y="1"/>
                  </a:cubicBezTo>
                  <a:close/>
                </a:path>
              </a:pathLst>
            </a:custGeom>
            <a:solidFill>
              <a:srgbClr val="0538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35"/>
            <p:cNvSpPr/>
            <p:nvPr/>
          </p:nvSpPr>
          <p:spPr>
            <a:xfrm>
              <a:off x="1519" y="2265"/>
              <a:ext cx="19" cy="8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4" y="8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10" y="0"/>
                    <a:pt x="13" y="0"/>
                    <a:pt x="19" y="1"/>
                  </a:cubicBezTo>
                  <a:cubicBezTo>
                    <a:pt x="12" y="4"/>
                    <a:pt x="8" y="6"/>
                    <a:pt x="4" y="8"/>
                  </a:cubicBezTo>
                  <a:close/>
                </a:path>
              </a:pathLst>
            </a:custGeom>
            <a:solidFill>
              <a:srgbClr val="4653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35"/>
            <p:cNvSpPr/>
            <p:nvPr/>
          </p:nvSpPr>
          <p:spPr>
            <a:xfrm>
              <a:off x="1589" y="2317"/>
              <a:ext cx="12" cy="6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0" y="6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8" y="0"/>
                    <a:pt x="10" y="1"/>
                    <a:pt x="12" y="3"/>
                  </a:cubicBezTo>
                  <a:cubicBezTo>
                    <a:pt x="12" y="4"/>
                    <a:pt x="12" y="5"/>
                    <a:pt x="12" y="6"/>
                  </a:cubicBezTo>
                  <a:cubicBezTo>
                    <a:pt x="8" y="6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7391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35"/>
            <p:cNvSpPr/>
            <p:nvPr/>
          </p:nvSpPr>
          <p:spPr>
            <a:xfrm>
              <a:off x="1421" y="2344"/>
              <a:ext cx="59" cy="120"/>
            </a:xfrm>
            <a:custGeom>
              <a:avLst/>
              <a:gdLst/>
              <a:ahLst/>
              <a:cxnLst/>
              <a:rect l="l" t="t" r="r" b="b"/>
              <a:pathLst>
                <a:path w="60" h="121" extrusionOk="0">
                  <a:moveTo>
                    <a:pt x="26" y="0"/>
                  </a:moveTo>
                  <a:cubicBezTo>
                    <a:pt x="30" y="6"/>
                    <a:pt x="37" y="11"/>
                    <a:pt x="29" y="21"/>
                  </a:cubicBezTo>
                  <a:cubicBezTo>
                    <a:pt x="23" y="28"/>
                    <a:pt x="29" y="36"/>
                    <a:pt x="36" y="37"/>
                  </a:cubicBezTo>
                  <a:cubicBezTo>
                    <a:pt x="44" y="38"/>
                    <a:pt x="48" y="46"/>
                    <a:pt x="54" y="48"/>
                  </a:cubicBezTo>
                  <a:cubicBezTo>
                    <a:pt x="57" y="48"/>
                    <a:pt x="59" y="50"/>
                    <a:pt x="60" y="53"/>
                  </a:cubicBezTo>
                  <a:cubicBezTo>
                    <a:pt x="59" y="59"/>
                    <a:pt x="54" y="61"/>
                    <a:pt x="51" y="65"/>
                  </a:cubicBezTo>
                  <a:cubicBezTo>
                    <a:pt x="51" y="80"/>
                    <a:pt x="50" y="96"/>
                    <a:pt x="50" y="112"/>
                  </a:cubicBezTo>
                  <a:cubicBezTo>
                    <a:pt x="35" y="121"/>
                    <a:pt x="21" y="115"/>
                    <a:pt x="6" y="108"/>
                  </a:cubicBezTo>
                  <a:cubicBezTo>
                    <a:pt x="0" y="70"/>
                    <a:pt x="8" y="34"/>
                    <a:pt x="26" y="0"/>
                  </a:cubicBezTo>
                  <a:close/>
                </a:path>
              </a:pathLst>
            </a:custGeom>
            <a:solidFill>
              <a:srgbClr val="8E5C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35"/>
            <p:cNvSpPr/>
            <p:nvPr/>
          </p:nvSpPr>
          <p:spPr>
            <a:xfrm>
              <a:off x="1427" y="2451"/>
              <a:ext cx="57" cy="64"/>
            </a:xfrm>
            <a:custGeom>
              <a:avLst/>
              <a:gdLst/>
              <a:ahLst/>
              <a:cxnLst/>
              <a:rect l="l" t="t" r="r" b="b"/>
              <a:pathLst>
                <a:path w="58" h="64" extrusionOk="0">
                  <a:moveTo>
                    <a:pt x="0" y="0"/>
                  </a:moveTo>
                  <a:cubicBezTo>
                    <a:pt x="15" y="1"/>
                    <a:pt x="30" y="3"/>
                    <a:pt x="44" y="4"/>
                  </a:cubicBezTo>
                  <a:cubicBezTo>
                    <a:pt x="45" y="20"/>
                    <a:pt x="51" y="36"/>
                    <a:pt x="55" y="52"/>
                  </a:cubicBezTo>
                  <a:cubicBezTo>
                    <a:pt x="56" y="56"/>
                    <a:pt x="58" y="60"/>
                    <a:pt x="53" y="64"/>
                  </a:cubicBezTo>
                  <a:cubicBezTo>
                    <a:pt x="41" y="50"/>
                    <a:pt x="30" y="35"/>
                    <a:pt x="13" y="27"/>
                  </a:cubicBezTo>
                  <a:cubicBezTo>
                    <a:pt x="11" y="26"/>
                    <a:pt x="10" y="25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5" y="21"/>
                    <a:pt x="4" y="15"/>
                    <a:pt x="1" y="12"/>
                  </a:cubicBezTo>
                  <a:cubicBezTo>
                    <a:pt x="1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6B45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35"/>
            <p:cNvSpPr/>
            <p:nvPr/>
          </p:nvSpPr>
          <p:spPr>
            <a:xfrm>
              <a:off x="1486" y="2447"/>
              <a:ext cx="51" cy="81"/>
            </a:xfrm>
            <a:custGeom>
              <a:avLst/>
              <a:gdLst/>
              <a:ahLst/>
              <a:cxnLst/>
              <a:rect l="l" t="t" r="r" b="b"/>
              <a:pathLst>
                <a:path w="51" h="81" extrusionOk="0">
                  <a:moveTo>
                    <a:pt x="40" y="32"/>
                  </a:moveTo>
                  <a:cubicBezTo>
                    <a:pt x="41" y="35"/>
                    <a:pt x="41" y="38"/>
                    <a:pt x="44" y="40"/>
                  </a:cubicBezTo>
                  <a:cubicBezTo>
                    <a:pt x="50" y="46"/>
                    <a:pt x="50" y="53"/>
                    <a:pt x="48" y="60"/>
                  </a:cubicBezTo>
                  <a:cubicBezTo>
                    <a:pt x="49" y="65"/>
                    <a:pt x="51" y="70"/>
                    <a:pt x="51" y="74"/>
                  </a:cubicBezTo>
                  <a:cubicBezTo>
                    <a:pt x="51" y="81"/>
                    <a:pt x="48" y="79"/>
                    <a:pt x="44" y="76"/>
                  </a:cubicBezTo>
                  <a:cubicBezTo>
                    <a:pt x="32" y="66"/>
                    <a:pt x="29" y="50"/>
                    <a:pt x="21" y="38"/>
                  </a:cubicBezTo>
                  <a:cubicBezTo>
                    <a:pt x="22" y="42"/>
                    <a:pt x="26" y="47"/>
                    <a:pt x="17" y="48"/>
                  </a:cubicBezTo>
                  <a:cubicBezTo>
                    <a:pt x="16" y="36"/>
                    <a:pt x="10" y="26"/>
                    <a:pt x="5" y="16"/>
                  </a:cubicBezTo>
                  <a:cubicBezTo>
                    <a:pt x="0" y="10"/>
                    <a:pt x="0" y="5"/>
                    <a:pt x="5" y="0"/>
                  </a:cubicBezTo>
                  <a:cubicBezTo>
                    <a:pt x="9" y="3"/>
                    <a:pt x="8" y="14"/>
                    <a:pt x="16" y="11"/>
                  </a:cubicBezTo>
                  <a:cubicBezTo>
                    <a:pt x="35" y="6"/>
                    <a:pt x="37" y="19"/>
                    <a:pt x="40" y="32"/>
                  </a:cubicBezTo>
                  <a:close/>
                </a:path>
              </a:pathLst>
            </a:custGeom>
            <a:solidFill>
              <a:srgbClr val="6843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35"/>
            <p:cNvSpPr/>
            <p:nvPr/>
          </p:nvSpPr>
          <p:spPr>
            <a:xfrm>
              <a:off x="1469" y="2376"/>
              <a:ext cx="26" cy="131"/>
            </a:xfrm>
            <a:custGeom>
              <a:avLst/>
              <a:gdLst/>
              <a:ahLst/>
              <a:cxnLst/>
              <a:rect l="l" t="t" r="r" b="b"/>
              <a:pathLst>
                <a:path w="26" h="132" extrusionOk="0">
                  <a:moveTo>
                    <a:pt x="2" y="33"/>
                  </a:moveTo>
                  <a:cubicBezTo>
                    <a:pt x="0" y="26"/>
                    <a:pt x="7" y="24"/>
                    <a:pt x="9" y="20"/>
                  </a:cubicBezTo>
                  <a:cubicBezTo>
                    <a:pt x="11" y="12"/>
                    <a:pt x="10" y="5"/>
                    <a:pt x="17" y="0"/>
                  </a:cubicBezTo>
                  <a:cubicBezTo>
                    <a:pt x="19" y="2"/>
                    <a:pt x="20" y="3"/>
                    <a:pt x="22" y="5"/>
                  </a:cubicBezTo>
                  <a:cubicBezTo>
                    <a:pt x="26" y="10"/>
                    <a:pt x="24" y="16"/>
                    <a:pt x="23" y="22"/>
                  </a:cubicBezTo>
                  <a:cubicBezTo>
                    <a:pt x="18" y="45"/>
                    <a:pt x="16" y="69"/>
                    <a:pt x="18" y="94"/>
                  </a:cubicBezTo>
                  <a:cubicBezTo>
                    <a:pt x="19" y="96"/>
                    <a:pt x="19" y="98"/>
                    <a:pt x="18" y="100"/>
                  </a:cubicBezTo>
                  <a:cubicBezTo>
                    <a:pt x="16" y="110"/>
                    <a:pt x="24" y="119"/>
                    <a:pt x="19" y="132"/>
                  </a:cubicBezTo>
                  <a:cubicBezTo>
                    <a:pt x="11" y="108"/>
                    <a:pt x="6" y="87"/>
                    <a:pt x="5" y="65"/>
                  </a:cubicBezTo>
                  <a:cubicBezTo>
                    <a:pt x="4" y="54"/>
                    <a:pt x="9" y="43"/>
                    <a:pt x="2" y="33"/>
                  </a:cubicBezTo>
                  <a:close/>
                </a:path>
              </a:pathLst>
            </a:custGeom>
            <a:solidFill>
              <a:srgbClr val="7851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35"/>
            <p:cNvSpPr/>
            <p:nvPr/>
          </p:nvSpPr>
          <p:spPr>
            <a:xfrm>
              <a:off x="1433" y="2475"/>
              <a:ext cx="46" cy="40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6" y="0"/>
                  </a:moveTo>
                  <a:cubicBezTo>
                    <a:pt x="26" y="7"/>
                    <a:pt x="42" y="18"/>
                    <a:pt x="47" y="40"/>
                  </a:cubicBezTo>
                  <a:cubicBezTo>
                    <a:pt x="33" y="34"/>
                    <a:pt x="16" y="34"/>
                    <a:pt x="7" y="20"/>
                  </a:cubicBezTo>
                  <a:cubicBezTo>
                    <a:pt x="13" y="13"/>
                    <a:pt x="0" y="7"/>
                    <a:pt x="6" y="0"/>
                  </a:cubicBezTo>
                  <a:close/>
                </a:path>
              </a:pathLst>
            </a:custGeom>
            <a:solidFill>
              <a:srgbClr val="5336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35"/>
            <p:cNvSpPr/>
            <p:nvPr/>
          </p:nvSpPr>
          <p:spPr>
            <a:xfrm>
              <a:off x="1503" y="2483"/>
              <a:ext cx="27" cy="40"/>
            </a:xfrm>
            <a:custGeom>
              <a:avLst/>
              <a:gdLst/>
              <a:ahLst/>
              <a:cxnLst/>
              <a:rect l="l" t="t" r="r" b="b"/>
              <a:pathLst>
                <a:path w="27" h="40" extrusionOk="0">
                  <a:moveTo>
                    <a:pt x="0" y="12"/>
                  </a:moveTo>
                  <a:cubicBezTo>
                    <a:pt x="5" y="9"/>
                    <a:pt x="2" y="4"/>
                    <a:pt x="5" y="0"/>
                  </a:cubicBezTo>
                  <a:cubicBezTo>
                    <a:pt x="16" y="11"/>
                    <a:pt x="23" y="25"/>
                    <a:pt x="27" y="40"/>
                  </a:cubicBezTo>
                  <a:cubicBezTo>
                    <a:pt x="8" y="40"/>
                    <a:pt x="8" y="22"/>
                    <a:pt x="0" y="12"/>
                  </a:cubicBezTo>
                  <a:close/>
                </a:path>
              </a:pathLst>
            </a:custGeom>
            <a:solidFill>
              <a:srgbClr val="482E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35"/>
            <p:cNvSpPr/>
            <p:nvPr/>
          </p:nvSpPr>
          <p:spPr>
            <a:xfrm>
              <a:off x="1402" y="2392"/>
              <a:ext cx="21" cy="74"/>
            </a:xfrm>
            <a:custGeom>
              <a:avLst/>
              <a:gdLst/>
              <a:ahLst/>
              <a:cxnLst/>
              <a:rect l="l" t="t" r="r" b="b"/>
              <a:pathLst>
                <a:path w="21" h="75" extrusionOk="0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15" y="17"/>
                    <a:pt x="10" y="35"/>
                    <a:pt x="12" y="51"/>
                  </a:cubicBezTo>
                  <a:cubicBezTo>
                    <a:pt x="13" y="46"/>
                    <a:pt x="9" y="38"/>
                    <a:pt x="14" y="32"/>
                  </a:cubicBezTo>
                  <a:cubicBezTo>
                    <a:pt x="21" y="45"/>
                    <a:pt x="16" y="59"/>
                    <a:pt x="18" y="72"/>
                  </a:cubicBezTo>
                  <a:cubicBezTo>
                    <a:pt x="15" y="74"/>
                    <a:pt x="11" y="75"/>
                    <a:pt x="8" y="74"/>
                  </a:cubicBezTo>
                  <a:cubicBezTo>
                    <a:pt x="0" y="69"/>
                    <a:pt x="1" y="63"/>
                    <a:pt x="5" y="56"/>
                  </a:cubicBezTo>
                  <a:cubicBezTo>
                    <a:pt x="5" y="37"/>
                    <a:pt x="6" y="19"/>
                    <a:pt x="6" y="0"/>
                  </a:cubicBezTo>
                  <a:close/>
                </a:path>
              </a:pathLst>
            </a:custGeom>
            <a:solidFill>
              <a:srgbClr val="4023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35"/>
            <p:cNvSpPr/>
            <p:nvPr/>
          </p:nvSpPr>
          <p:spPr>
            <a:xfrm>
              <a:off x="1411" y="2389"/>
              <a:ext cx="8" cy="57"/>
            </a:xfrm>
            <a:custGeom>
              <a:avLst/>
              <a:gdLst/>
              <a:ahLst/>
              <a:cxnLst/>
              <a:rect l="l" t="t" r="r" b="b"/>
              <a:pathLst>
                <a:path w="8" h="58" extrusionOk="0">
                  <a:moveTo>
                    <a:pt x="5" y="35"/>
                  </a:moveTo>
                  <a:cubicBezTo>
                    <a:pt x="5" y="43"/>
                    <a:pt x="4" y="51"/>
                    <a:pt x="4" y="58"/>
                  </a:cubicBezTo>
                  <a:cubicBezTo>
                    <a:pt x="3" y="58"/>
                    <a:pt x="2" y="58"/>
                    <a:pt x="0" y="58"/>
                  </a:cubicBezTo>
                  <a:cubicBezTo>
                    <a:pt x="0" y="40"/>
                    <a:pt x="0" y="21"/>
                    <a:pt x="0" y="3"/>
                  </a:cubicBezTo>
                  <a:cubicBezTo>
                    <a:pt x="3" y="2"/>
                    <a:pt x="6" y="1"/>
                    <a:pt x="8" y="0"/>
                  </a:cubicBezTo>
                  <a:cubicBezTo>
                    <a:pt x="7" y="11"/>
                    <a:pt x="3" y="23"/>
                    <a:pt x="5" y="35"/>
                  </a:cubicBezTo>
                  <a:close/>
                </a:path>
              </a:pathLst>
            </a:custGeom>
            <a:solidFill>
              <a:srgbClr val="7D5A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35"/>
            <p:cNvSpPr/>
            <p:nvPr/>
          </p:nvSpPr>
          <p:spPr>
            <a:xfrm>
              <a:off x="1528" y="2480"/>
              <a:ext cx="15" cy="29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6" y="27"/>
                  </a:moveTo>
                  <a:cubicBezTo>
                    <a:pt x="0" y="21"/>
                    <a:pt x="3" y="14"/>
                    <a:pt x="2" y="7"/>
                  </a:cubicBezTo>
                  <a:cubicBezTo>
                    <a:pt x="2" y="0"/>
                    <a:pt x="6" y="1"/>
                    <a:pt x="10" y="3"/>
                  </a:cubicBezTo>
                  <a:cubicBezTo>
                    <a:pt x="12" y="9"/>
                    <a:pt x="13" y="15"/>
                    <a:pt x="14" y="22"/>
                  </a:cubicBezTo>
                  <a:cubicBezTo>
                    <a:pt x="15" y="29"/>
                    <a:pt x="12" y="29"/>
                    <a:pt x="6" y="27"/>
                  </a:cubicBezTo>
                  <a:close/>
                </a:path>
              </a:pathLst>
            </a:custGeom>
            <a:solidFill>
              <a:srgbClr val="3524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35"/>
            <p:cNvSpPr/>
            <p:nvPr/>
          </p:nvSpPr>
          <p:spPr>
            <a:xfrm>
              <a:off x="1561" y="2493"/>
              <a:ext cx="26" cy="18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2" y="18"/>
                  </a:moveTo>
                  <a:cubicBezTo>
                    <a:pt x="5" y="18"/>
                    <a:pt x="0" y="15"/>
                    <a:pt x="1" y="6"/>
                  </a:cubicBezTo>
                  <a:cubicBezTo>
                    <a:pt x="6" y="1"/>
                    <a:pt x="13" y="1"/>
                    <a:pt x="20" y="0"/>
                  </a:cubicBezTo>
                  <a:cubicBezTo>
                    <a:pt x="23" y="0"/>
                    <a:pt x="25" y="2"/>
                    <a:pt x="26" y="5"/>
                  </a:cubicBezTo>
                  <a:cubicBezTo>
                    <a:pt x="26" y="12"/>
                    <a:pt x="22" y="15"/>
                    <a:pt x="16" y="18"/>
                  </a:cubicBezTo>
                  <a:cubicBezTo>
                    <a:pt x="15" y="18"/>
                    <a:pt x="14" y="18"/>
                    <a:pt x="12" y="18"/>
                  </a:cubicBezTo>
                  <a:close/>
                </a:path>
              </a:pathLst>
            </a:custGeom>
            <a:solidFill>
              <a:srgbClr val="5944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35"/>
            <p:cNvSpPr/>
            <p:nvPr/>
          </p:nvSpPr>
          <p:spPr>
            <a:xfrm>
              <a:off x="1413" y="2471"/>
              <a:ext cx="16" cy="35"/>
            </a:xfrm>
            <a:custGeom>
              <a:avLst/>
              <a:gdLst/>
              <a:ahLst/>
              <a:cxnLst/>
              <a:rect l="l" t="t" r="r" b="b"/>
              <a:pathLst>
                <a:path w="16" h="35" extrusionOk="0">
                  <a:moveTo>
                    <a:pt x="10" y="28"/>
                  </a:moveTo>
                  <a:cubicBezTo>
                    <a:pt x="6" y="22"/>
                    <a:pt x="9" y="13"/>
                    <a:pt x="3" y="8"/>
                  </a:cubicBezTo>
                  <a:cubicBezTo>
                    <a:pt x="0" y="4"/>
                    <a:pt x="0" y="0"/>
                    <a:pt x="7" y="0"/>
                  </a:cubicBezTo>
                  <a:cubicBezTo>
                    <a:pt x="13" y="9"/>
                    <a:pt x="13" y="21"/>
                    <a:pt x="16" y="31"/>
                  </a:cubicBezTo>
                  <a:cubicBezTo>
                    <a:pt x="16" y="33"/>
                    <a:pt x="14" y="35"/>
                    <a:pt x="13" y="33"/>
                  </a:cubicBezTo>
                  <a:cubicBezTo>
                    <a:pt x="11" y="32"/>
                    <a:pt x="11" y="30"/>
                    <a:pt x="10" y="28"/>
                  </a:cubicBezTo>
                  <a:close/>
                </a:path>
              </a:pathLst>
            </a:custGeom>
            <a:solidFill>
              <a:srgbClr val="5D43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35"/>
            <p:cNvSpPr/>
            <p:nvPr/>
          </p:nvSpPr>
          <p:spPr>
            <a:xfrm>
              <a:off x="1577" y="2498"/>
              <a:ext cx="20" cy="22"/>
            </a:xfrm>
            <a:custGeom>
              <a:avLst/>
              <a:gdLst/>
              <a:ahLst/>
              <a:cxnLst/>
              <a:rect l="l" t="t" r="r" b="b"/>
              <a:pathLst>
                <a:path w="20" h="22" extrusionOk="0">
                  <a:moveTo>
                    <a:pt x="0" y="13"/>
                  </a:moveTo>
                  <a:cubicBezTo>
                    <a:pt x="0" y="7"/>
                    <a:pt x="6" y="5"/>
                    <a:pt x="8" y="1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8" y="3"/>
                    <a:pt x="20" y="7"/>
                    <a:pt x="19" y="12"/>
                  </a:cubicBezTo>
                  <a:cubicBezTo>
                    <a:pt x="16" y="22"/>
                    <a:pt x="10" y="19"/>
                    <a:pt x="4" y="16"/>
                  </a:cubicBezTo>
                  <a:cubicBezTo>
                    <a:pt x="3" y="15"/>
                    <a:pt x="2" y="14"/>
                    <a:pt x="0" y="13"/>
                  </a:cubicBezTo>
                  <a:close/>
                </a:path>
              </a:pathLst>
            </a:custGeom>
            <a:solidFill>
              <a:srgbClr val="EAD0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35"/>
            <p:cNvSpPr/>
            <p:nvPr/>
          </p:nvSpPr>
          <p:spPr>
            <a:xfrm>
              <a:off x="1581" y="2508"/>
              <a:ext cx="26" cy="15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0" y="6"/>
                  </a:moveTo>
                  <a:cubicBezTo>
                    <a:pt x="4" y="1"/>
                    <a:pt x="10" y="12"/>
                    <a:pt x="13" y="3"/>
                  </a:cubicBezTo>
                  <a:cubicBezTo>
                    <a:pt x="16" y="0"/>
                    <a:pt x="20" y="0"/>
                    <a:pt x="24" y="2"/>
                  </a:cubicBezTo>
                  <a:cubicBezTo>
                    <a:pt x="25" y="3"/>
                    <a:pt x="26" y="5"/>
                    <a:pt x="24" y="7"/>
                  </a:cubicBezTo>
                  <a:cubicBezTo>
                    <a:pt x="18" y="14"/>
                    <a:pt x="7" y="9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513F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35"/>
            <p:cNvSpPr/>
            <p:nvPr/>
          </p:nvSpPr>
          <p:spPr>
            <a:xfrm>
              <a:off x="1480" y="2443"/>
              <a:ext cx="11" cy="32"/>
            </a:xfrm>
            <a:custGeom>
              <a:avLst/>
              <a:gdLst/>
              <a:ahLst/>
              <a:cxnLst/>
              <a:rect l="l" t="t" r="r" b="b"/>
              <a:pathLst>
                <a:path w="11" h="32" extrusionOk="0">
                  <a:moveTo>
                    <a:pt x="7" y="32"/>
                  </a:moveTo>
                  <a:cubicBezTo>
                    <a:pt x="6" y="31"/>
                    <a:pt x="6" y="29"/>
                    <a:pt x="6" y="28"/>
                  </a:cubicBezTo>
                  <a:cubicBezTo>
                    <a:pt x="5" y="18"/>
                    <a:pt x="0" y="8"/>
                    <a:pt x="10" y="0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9"/>
                    <a:pt x="11" y="14"/>
                    <a:pt x="11" y="20"/>
                  </a:cubicBezTo>
                  <a:cubicBezTo>
                    <a:pt x="10" y="24"/>
                    <a:pt x="11" y="29"/>
                    <a:pt x="7" y="32"/>
                  </a:cubicBezTo>
                  <a:close/>
                </a:path>
              </a:pathLst>
            </a:custGeom>
            <a:solidFill>
              <a:srgbClr val="2C18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35"/>
            <p:cNvSpPr/>
            <p:nvPr/>
          </p:nvSpPr>
          <p:spPr>
            <a:xfrm>
              <a:off x="1406" y="2463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14" y="8"/>
                  </a:moveTo>
                  <a:cubicBezTo>
                    <a:pt x="10" y="10"/>
                    <a:pt x="10" y="13"/>
                    <a:pt x="10" y="16"/>
                  </a:cubicBezTo>
                  <a:cubicBezTo>
                    <a:pt x="8" y="17"/>
                    <a:pt x="7" y="19"/>
                    <a:pt x="6" y="20"/>
                  </a:cubicBezTo>
                  <a:cubicBezTo>
                    <a:pt x="3" y="13"/>
                    <a:pt x="0" y="7"/>
                    <a:pt x="6" y="0"/>
                  </a:cubicBezTo>
                  <a:cubicBezTo>
                    <a:pt x="8" y="0"/>
                    <a:pt x="11" y="0"/>
                    <a:pt x="14" y="0"/>
                  </a:cubicBezTo>
                  <a:cubicBezTo>
                    <a:pt x="14" y="3"/>
                    <a:pt x="14" y="5"/>
                    <a:pt x="14" y="8"/>
                  </a:cubicBezTo>
                  <a:close/>
                </a:path>
              </a:pathLst>
            </a:custGeom>
            <a:solidFill>
              <a:srgbClr val="3A1F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35"/>
            <p:cNvSpPr/>
            <p:nvPr/>
          </p:nvSpPr>
          <p:spPr>
            <a:xfrm>
              <a:off x="1413" y="2364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6" y="20"/>
                  </a:moveTo>
                  <a:cubicBezTo>
                    <a:pt x="0" y="12"/>
                    <a:pt x="7" y="6"/>
                    <a:pt x="11" y="0"/>
                  </a:cubicBezTo>
                  <a:cubicBezTo>
                    <a:pt x="11" y="7"/>
                    <a:pt x="10" y="14"/>
                    <a:pt x="6" y="20"/>
                  </a:cubicBezTo>
                  <a:close/>
                </a:path>
              </a:pathLst>
            </a:custGeom>
            <a:solidFill>
              <a:srgbClr val="7A58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35"/>
            <p:cNvSpPr/>
            <p:nvPr/>
          </p:nvSpPr>
          <p:spPr>
            <a:xfrm>
              <a:off x="1427" y="2463"/>
              <a:ext cx="8" cy="12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1" y="0"/>
                  </a:moveTo>
                  <a:cubicBezTo>
                    <a:pt x="9" y="1"/>
                    <a:pt x="9" y="6"/>
                    <a:pt x="8" y="12"/>
                  </a:cubicBezTo>
                  <a:cubicBezTo>
                    <a:pt x="0" y="11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452F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35"/>
            <p:cNvSpPr/>
            <p:nvPr/>
          </p:nvSpPr>
          <p:spPr>
            <a:xfrm>
              <a:off x="1435" y="2475"/>
              <a:ext cx="12" cy="20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3" y="0"/>
                  </a:moveTo>
                  <a:cubicBezTo>
                    <a:pt x="2" y="7"/>
                    <a:pt x="12" y="13"/>
                    <a:pt x="4" y="20"/>
                  </a:cubicBezTo>
                  <a:cubicBezTo>
                    <a:pt x="2" y="13"/>
                    <a:pt x="1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548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35"/>
            <p:cNvSpPr/>
            <p:nvPr/>
          </p:nvSpPr>
          <p:spPr>
            <a:xfrm>
              <a:off x="1588" y="2285"/>
              <a:ext cx="24" cy="21"/>
            </a:xfrm>
            <a:custGeom>
              <a:avLst/>
              <a:gdLst/>
              <a:ahLst/>
              <a:cxnLst/>
              <a:rect l="l" t="t" r="r" b="b"/>
              <a:pathLst>
                <a:path w="24" h="21" extrusionOk="0">
                  <a:moveTo>
                    <a:pt x="18" y="20"/>
                  </a:moveTo>
                  <a:cubicBezTo>
                    <a:pt x="17" y="20"/>
                    <a:pt x="16" y="20"/>
                    <a:pt x="14" y="21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7" y="18"/>
                    <a:pt x="3" y="14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0"/>
                    <a:pt x="12" y="0"/>
                    <a:pt x="17" y="4"/>
                  </a:cubicBezTo>
                  <a:cubicBezTo>
                    <a:pt x="24" y="9"/>
                    <a:pt x="16" y="15"/>
                    <a:pt x="18" y="20"/>
                  </a:cubicBezTo>
                  <a:close/>
                </a:path>
              </a:pathLst>
            </a:custGeom>
            <a:solidFill>
              <a:srgbClr val="4C3C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35"/>
            <p:cNvSpPr/>
            <p:nvPr/>
          </p:nvSpPr>
          <p:spPr>
            <a:xfrm>
              <a:off x="1590" y="2273"/>
              <a:ext cx="21" cy="16"/>
            </a:xfrm>
            <a:custGeom>
              <a:avLst/>
              <a:gdLst/>
              <a:ahLst/>
              <a:cxnLst/>
              <a:rect l="l" t="t" r="r" b="b"/>
              <a:pathLst>
                <a:path w="21" h="16" extrusionOk="0">
                  <a:moveTo>
                    <a:pt x="15" y="16"/>
                  </a:moveTo>
                  <a:cubicBezTo>
                    <a:pt x="10" y="16"/>
                    <a:pt x="5" y="16"/>
                    <a:pt x="0" y="16"/>
                  </a:cubicBezTo>
                  <a:cubicBezTo>
                    <a:pt x="1" y="14"/>
                    <a:pt x="2" y="11"/>
                    <a:pt x="4" y="8"/>
                  </a:cubicBezTo>
                  <a:cubicBezTo>
                    <a:pt x="7" y="12"/>
                    <a:pt x="21" y="0"/>
                    <a:pt x="15" y="16"/>
                  </a:cubicBezTo>
                  <a:close/>
                </a:path>
              </a:pathLst>
            </a:custGeom>
            <a:solidFill>
              <a:srgbClr val="6F5A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35"/>
            <p:cNvSpPr/>
            <p:nvPr/>
          </p:nvSpPr>
          <p:spPr>
            <a:xfrm>
              <a:off x="1643" y="2267"/>
              <a:ext cx="21" cy="11"/>
            </a:xfrm>
            <a:custGeom>
              <a:avLst/>
              <a:gdLst/>
              <a:ahLst/>
              <a:cxnLst/>
              <a:rect l="l" t="t" r="r" b="b"/>
              <a:pathLst>
                <a:path w="21" h="11" extrusionOk="0">
                  <a:moveTo>
                    <a:pt x="0" y="8"/>
                  </a:moveTo>
                  <a:cubicBezTo>
                    <a:pt x="6" y="4"/>
                    <a:pt x="11" y="0"/>
                    <a:pt x="21" y="4"/>
                  </a:cubicBezTo>
                  <a:cubicBezTo>
                    <a:pt x="13" y="6"/>
                    <a:pt x="8" y="11"/>
                    <a:pt x="0" y="8"/>
                  </a:cubicBezTo>
                  <a:close/>
                </a:path>
              </a:pathLst>
            </a:custGeom>
            <a:solidFill>
              <a:srgbClr val="9C80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35"/>
            <p:cNvSpPr/>
            <p:nvPr/>
          </p:nvSpPr>
          <p:spPr>
            <a:xfrm>
              <a:off x="1452" y="2208"/>
              <a:ext cx="208" cy="46"/>
            </a:xfrm>
            <a:custGeom>
              <a:avLst/>
              <a:gdLst/>
              <a:ahLst/>
              <a:cxnLst/>
              <a:rect l="l" t="t" r="r" b="b"/>
              <a:pathLst>
                <a:path w="209" h="46" extrusionOk="0">
                  <a:moveTo>
                    <a:pt x="67" y="42"/>
                  </a:moveTo>
                  <a:cubicBezTo>
                    <a:pt x="60" y="41"/>
                    <a:pt x="53" y="40"/>
                    <a:pt x="46" y="45"/>
                  </a:cubicBezTo>
                  <a:cubicBezTo>
                    <a:pt x="35" y="45"/>
                    <a:pt x="23" y="45"/>
                    <a:pt x="11" y="45"/>
                  </a:cubicBezTo>
                  <a:cubicBezTo>
                    <a:pt x="6" y="46"/>
                    <a:pt x="4" y="43"/>
                    <a:pt x="3" y="39"/>
                  </a:cubicBezTo>
                  <a:cubicBezTo>
                    <a:pt x="0" y="11"/>
                    <a:pt x="14" y="0"/>
                    <a:pt x="39" y="10"/>
                  </a:cubicBezTo>
                  <a:cubicBezTo>
                    <a:pt x="39" y="12"/>
                    <a:pt x="39" y="14"/>
                    <a:pt x="39" y="17"/>
                  </a:cubicBezTo>
                  <a:cubicBezTo>
                    <a:pt x="38" y="23"/>
                    <a:pt x="44" y="18"/>
                    <a:pt x="45" y="21"/>
                  </a:cubicBezTo>
                  <a:cubicBezTo>
                    <a:pt x="54" y="23"/>
                    <a:pt x="63" y="19"/>
                    <a:pt x="71" y="24"/>
                  </a:cubicBezTo>
                  <a:cubicBezTo>
                    <a:pt x="72" y="26"/>
                    <a:pt x="72" y="28"/>
                    <a:pt x="70" y="29"/>
                  </a:cubicBezTo>
                  <a:cubicBezTo>
                    <a:pt x="63" y="32"/>
                    <a:pt x="56" y="31"/>
                    <a:pt x="53" y="31"/>
                  </a:cubicBezTo>
                  <a:cubicBezTo>
                    <a:pt x="57" y="30"/>
                    <a:pt x="64" y="33"/>
                    <a:pt x="71" y="29"/>
                  </a:cubicBezTo>
                  <a:cubicBezTo>
                    <a:pt x="80" y="21"/>
                    <a:pt x="92" y="26"/>
                    <a:pt x="102" y="23"/>
                  </a:cubicBezTo>
                  <a:cubicBezTo>
                    <a:pt x="105" y="22"/>
                    <a:pt x="108" y="21"/>
                    <a:pt x="111" y="21"/>
                  </a:cubicBezTo>
                  <a:cubicBezTo>
                    <a:pt x="116" y="21"/>
                    <a:pt x="122" y="23"/>
                    <a:pt x="126" y="17"/>
                  </a:cubicBezTo>
                  <a:cubicBezTo>
                    <a:pt x="140" y="16"/>
                    <a:pt x="153" y="16"/>
                    <a:pt x="166" y="13"/>
                  </a:cubicBezTo>
                  <a:cubicBezTo>
                    <a:pt x="176" y="15"/>
                    <a:pt x="186" y="16"/>
                    <a:pt x="197" y="17"/>
                  </a:cubicBezTo>
                  <a:cubicBezTo>
                    <a:pt x="201" y="18"/>
                    <a:pt x="209" y="15"/>
                    <a:pt x="209" y="23"/>
                  </a:cubicBezTo>
                  <a:cubicBezTo>
                    <a:pt x="209" y="32"/>
                    <a:pt x="200" y="28"/>
                    <a:pt x="195" y="29"/>
                  </a:cubicBezTo>
                  <a:cubicBezTo>
                    <a:pt x="194" y="30"/>
                    <a:pt x="192" y="30"/>
                    <a:pt x="188" y="31"/>
                  </a:cubicBezTo>
                  <a:cubicBezTo>
                    <a:pt x="194" y="32"/>
                    <a:pt x="197" y="33"/>
                    <a:pt x="200" y="34"/>
                  </a:cubicBezTo>
                  <a:cubicBezTo>
                    <a:pt x="194" y="38"/>
                    <a:pt x="188" y="37"/>
                    <a:pt x="182" y="36"/>
                  </a:cubicBezTo>
                  <a:cubicBezTo>
                    <a:pt x="173" y="35"/>
                    <a:pt x="164" y="34"/>
                    <a:pt x="155" y="37"/>
                  </a:cubicBezTo>
                  <a:cubicBezTo>
                    <a:pt x="125" y="43"/>
                    <a:pt x="96" y="39"/>
                    <a:pt x="67" y="42"/>
                  </a:cubicBezTo>
                  <a:close/>
                </a:path>
              </a:pathLst>
            </a:custGeom>
            <a:solidFill>
              <a:srgbClr val="DFBF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35"/>
            <p:cNvSpPr/>
            <p:nvPr/>
          </p:nvSpPr>
          <p:spPr>
            <a:xfrm>
              <a:off x="1497" y="2199"/>
              <a:ext cx="136" cy="19"/>
            </a:xfrm>
            <a:custGeom>
              <a:avLst/>
              <a:gdLst/>
              <a:ahLst/>
              <a:cxnLst/>
              <a:rect l="l" t="t" r="r" b="b"/>
              <a:pathLst>
                <a:path w="137" h="19" extrusionOk="0">
                  <a:moveTo>
                    <a:pt x="133" y="10"/>
                  </a:moveTo>
                  <a:cubicBezTo>
                    <a:pt x="90" y="14"/>
                    <a:pt x="46" y="19"/>
                    <a:pt x="1" y="17"/>
                  </a:cubicBezTo>
                  <a:cubicBezTo>
                    <a:pt x="0" y="15"/>
                    <a:pt x="1" y="13"/>
                    <a:pt x="3" y="12"/>
                  </a:cubicBezTo>
                  <a:cubicBezTo>
                    <a:pt x="14" y="6"/>
                    <a:pt x="26" y="5"/>
                    <a:pt x="39" y="5"/>
                  </a:cubicBezTo>
                  <a:cubicBezTo>
                    <a:pt x="52" y="4"/>
                    <a:pt x="67" y="6"/>
                    <a:pt x="80" y="3"/>
                  </a:cubicBezTo>
                  <a:cubicBezTo>
                    <a:pt x="89" y="1"/>
                    <a:pt x="99" y="1"/>
                    <a:pt x="108" y="1"/>
                  </a:cubicBezTo>
                  <a:cubicBezTo>
                    <a:pt x="114" y="3"/>
                    <a:pt x="120" y="3"/>
                    <a:pt x="126" y="0"/>
                  </a:cubicBezTo>
                  <a:cubicBezTo>
                    <a:pt x="128" y="0"/>
                    <a:pt x="130" y="0"/>
                    <a:pt x="132" y="1"/>
                  </a:cubicBezTo>
                  <a:cubicBezTo>
                    <a:pt x="135" y="3"/>
                    <a:pt x="137" y="6"/>
                    <a:pt x="133" y="10"/>
                  </a:cubicBezTo>
                  <a:close/>
                </a:path>
              </a:pathLst>
            </a:custGeom>
            <a:solidFill>
              <a:srgbClr val="4F4B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35"/>
            <p:cNvSpPr/>
            <p:nvPr/>
          </p:nvSpPr>
          <p:spPr>
            <a:xfrm>
              <a:off x="1441" y="2203"/>
              <a:ext cx="58" cy="48"/>
            </a:xfrm>
            <a:custGeom>
              <a:avLst/>
              <a:gdLst/>
              <a:ahLst/>
              <a:cxnLst/>
              <a:rect l="l" t="t" r="r" b="b"/>
              <a:pathLst>
                <a:path w="58" h="48" extrusionOk="0">
                  <a:moveTo>
                    <a:pt x="58" y="10"/>
                  </a:moveTo>
                  <a:cubicBezTo>
                    <a:pt x="58" y="11"/>
                    <a:pt x="58" y="12"/>
                    <a:pt x="57" y="13"/>
                  </a:cubicBezTo>
                  <a:cubicBezTo>
                    <a:pt x="55" y="14"/>
                    <a:pt x="52" y="14"/>
                    <a:pt x="50" y="15"/>
                  </a:cubicBezTo>
                  <a:cubicBezTo>
                    <a:pt x="18" y="16"/>
                    <a:pt x="18" y="16"/>
                    <a:pt x="17" y="46"/>
                  </a:cubicBezTo>
                  <a:cubicBezTo>
                    <a:pt x="13" y="48"/>
                    <a:pt x="10" y="45"/>
                    <a:pt x="7" y="42"/>
                  </a:cubicBezTo>
                  <a:cubicBezTo>
                    <a:pt x="3" y="33"/>
                    <a:pt x="7" y="22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19" y="0"/>
                    <a:pt x="33" y="0"/>
                    <a:pt x="47" y="2"/>
                  </a:cubicBezTo>
                  <a:cubicBezTo>
                    <a:pt x="52" y="4"/>
                    <a:pt x="56" y="6"/>
                    <a:pt x="58" y="10"/>
                  </a:cubicBezTo>
                  <a:close/>
                </a:path>
              </a:pathLst>
            </a:custGeom>
            <a:solidFill>
              <a:srgbClr val="3124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35"/>
            <p:cNvSpPr/>
            <p:nvPr/>
          </p:nvSpPr>
          <p:spPr>
            <a:xfrm>
              <a:off x="1647" y="2178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45" h="33" extrusionOk="0">
                  <a:moveTo>
                    <a:pt x="31" y="17"/>
                  </a:moveTo>
                  <a:cubicBezTo>
                    <a:pt x="32" y="22"/>
                    <a:pt x="33" y="28"/>
                    <a:pt x="29" y="33"/>
                  </a:cubicBezTo>
                  <a:cubicBezTo>
                    <a:pt x="24" y="32"/>
                    <a:pt x="19" y="32"/>
                    <a:pt x="14" y="31"/>
                  </a:cubicBezTo>
                  <a:cubicBezTo>
                    <a:pt x="12" y="29"/>
                    <a:pt x="8" y="28"/>
                    <a:pt x="6" y="25"/>
                  </a:cubicBezTo>
                  <a:cubicBezTo>
                    <a:pt x="4" y="24"/>
                    <a:pt x="4" y="22"/>
                    <a:pt x="3" y="21"/>
                  </a:cubicBezTo>
                  <a:cubicBezTo>
                    <a:pt x="2" y="19"/>
                    <a:pt x="2" y="17"/>
                    <a:pt x="1" y="16"/>
                  </a:cubicBezTo>
                  <a:cubicBezTo>
                    <a:pt x="1" y="12"/>
                    <a:pt x="0" y="8"/>
                    <a:pt x="4" y="6"/>
                  </a:cubicBezTo>
                  <a:cubicBezTo>
                    <a:pt x="11" y="3"/>
                    <a:pt x="18" y="3"/>
                    <a:pt x="24" y="1"/>
                  </a:cubicBezTo>
                  <a:cubicBezTo>
                    <a:pt x="30" y="0"/>
                    <a:pt x="35" y="0"/>
                    <a:pt x="39" y="5"/>
                  </a:cubicBezTo>
                  <a:cubicBezTo>
                    <a:pt x="45" y="14"/>
                    <a:pt x="31" y="11"/>
                    <a:pt x="31" y="17"/>
                  </a:cubicBezTo>
                  <a:close/>
                </a:path>
              </a:pathLst>
            </a:custGeom>
            <a:solidFill>
              <a:srgbClr val="7773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35"/>
            <p:cNvSpPr/>
            <p:nvPr/>
          </p:nvSpPr>
          <p:spPr>
            <a:xfrm>
              <a:off x="1518" y="2217"/>
              <a:ext cx="44" cy="19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45" y="12"/>
                  </a:moveTo>
                  <a:cubicBezTo>
                    <a:pt x="43" y="14"/>
                    <a:pt x="41" y="15"/>
                    <a:pt x="39" y="17"/>
                  </a:cubicBezTo>
                  <a:cubicBezTo>
                    <a:pt x="36" y="19"/>
                    <a:pt x="32" y="18"/>
                    <a:pt x="29" y="18"/>
                  </a:cubicBezTo>
                  <a:cubicBezTo>
                    <a:pt x="25" y="16"/>
                    <a:pt x="22" y="16"/>
                    <a:pt x="18" y="15"/>
                  </a:cubicBezTo>
                  <a:cubicBezTo>
                    <a:pt x="12" y="12"/>
                    <a:pt x="4" y="14"/>
                    <a:pt x="0" y="7"/>
                  </a:cubicBezTo>
                  <a:cubicBezTo>
                    <a:pt x="16" y="3"/>
                    <a:pt x="31" y="0"/>
                    <a:pt x="45" y="12"/>
                  </a:cubicBezTo>
                  <a:close/>
                </a:path>
              </a:pathLst>
            </a:custGeom>
            <a:solidFill>
              <a:srgbClr val="F1D1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35"/>
            <p:cNvSpPr/>
            <p:nvPr/>
          </p:nvSpPr>
          <p:spPr>
            <a:xfrm>
              <a:off x="1577" y="2217"/>
              <a:ext cx="40" cy="14"/>
            </a:xfrm>
            <a:custGeom>
              <a:avLst/>
              <a:gdLst/>
              <a:ahLst/>
              <a:cxnLst/>
              <a:rect l="l" t="t" r="r" b="b"/>
              <a:pathLst>
                <a:path w="40" h="14" extrusionOk="0">
                  <a:moveTo>
                    <a:pt x="40" y="4"/>
                  </a:moveTo>
                  <a:cubicBezTo>
                    <a:pt x="27" y="9"/>
                    <a:pt x="14" y="14"/>
                    <a:pt x="0" y="8"/>
                  </a:cubicBezTo>
                  <a:cubicBezTo>
                    <a:pt x="13" y="0"/>
                    <a:pt x="27" y="6"/>
                    <a:pt x="40" y="4"/>
                  </a:cubicBezTo>
                  <a:close/>
                </a:path>
              </a:pathLst>
            </a:custGeom>
            <a:solidFill>
              <a:srgbClr val="B699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35"/>
            <p:cNvSpPr/>
            <p:nvPr/>
          </p:nvSpPr>
          <p:spPr>
            <a:xfrm>
              <a:off x="1505" y="2221"/>
              <a:ext cx="33" cy="16"/>
            </a:xfrm>
            <a:custGeom>
              <a:avLst/>
              <a:gdLst/>
              <a:ahLst/>
              <a:cxnLst/>
              <a:rect l="l" t="t" r="r" b="b"/>
              <a:pathLst>
                <a:path w="33" h="16" extrusionOk="0">
                  <a:moveTo>
                    <a:pt x="13" y="3"/>
                  </a:moveTo>
                  <a:cubicBezTo>
                    <a:pt x="20" y="6"/>
                    <a:pt x="28" y="0"/>
                    <a:pt x="33" y="8"/>
                  </a:cubicBezTo>
                  <a:cubicBezTo>
                    <a:pt x="24" y="16"/>
                    <a:pt x="13" y="8"/>
                    <a:pt x="4" y="10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5" y="4"/>
                    <a:pt x="9" y="4"/>
                    <a:pt x="13" y="3"/>
                  </a:cubicBezTo>
                  <a:close/>
                </a:path>
              </a:pathLst>
            </a:custGeom>
            <a:solidFill>
              <a:srgbClr val="745D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35"/>
            <p:cNvSpPr/>
            <p:nvPr/>
          </p:nvSpPr>
          <p:spPr>
            <a:xfrm>
              <a:off x="1630" y="2194"/>
              <a:ext cx="24" cy="18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23" y="3"/>
                  </a:moveTo>
                  <a:cubicBezTo>
                    <a:pt x="23" y="5"/>
                    <a:pt x="23" y="6"/>
                    <a:pt x="23" y="7"/>
                  </a:cubicBezTo>
                  <a:cubicBezTo>
                    <a:pt x="24" y="18"/>
                    <a:pt x="15" y="10"/>
                    <a:pt x="12" y="14"/>
                  </a:cubicBezTo>
                  <a:cubicBezTo>
                    <a:pt x="9" y="15"/>
                    <a:pt x="6" y="15"/>
                    <a:pt x="3" y="15"/>
                  </a:cubicBezTo>
                  <a:cubicBezTo>
                    <a:pt x="0" y="11"/>
                    <a:pt x="2" y="8"/>
                    <a:pt x="6" y="5"/>
                  </a:cubicBezTo>
                  <a:cubicBezTo>
                    <a:pt x="11" y="2"/>
                    <a:pt x="17" y="0"/>
                    <a:pt x="23" y="3"/>
                  </a:cubicBezTo>
                  <a:close/>
                </a:path>
              </a:pathLst>
            </a:custGeom>
            <a:solidFill>
              <a:srgbClr val="796C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35"/>
            <p:cNvSpPr/>
            <p:nvPr/>
          </p:nvSpPr>
          <p:spPr>
            <a:xfrm>
              <a:off x="1642" y="2201"/>
              <a:ext cx="19" cy="7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7"/>
                  </a:moveTo>
                  <a:cubicBezTo>
                    <a:pt x="4" y="5"/>
                    <a:pt x="8" y="3"/>
                    <a:pt x="11" y="0"/>
                  </a:cubicBezTo>
                  <a:cubicBezTo>
                    <a:pt x="16" y="0"/>
                    <a:pt x="19" y="2"/>
                    <a:pt x="19" y="7"/>
                  </a:cubicBezTo>
                  <a:cubicBezTo>
                    <a:pt x="13" y="7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5F4D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35"/>
            <p:cNvSpPr/>
            <p:nvPr/>
          </p:nvSpPr>
          <p:spPr>
            <a:xfrm>
              <a:off x="1624" y="2191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16" h="19" extrusionOk="0">
                  <a:moveTo>
                    <a:pt x="14" y="11"/>
                  </a:moveTo>
                  <a:cubicBezTo>
                    <a:pt x="10" y="13"/>
                    <a:pt x="10" y="16"/>
                    <a:pt x="9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5" y="16"/>
                    <a:pt x="5" y="13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5" y="3"/>
                    <a:pt x="9" y="0"/>
                    <a:pt x="14" y="3"/>
                  </a:cubicBezTo>
                  <a:cubicBezTo>
                    <a:pt x="16" y="6"/>
                    <a:pt x="16" y="8"/>
                    <a:pt x="14" y="11"/>
                  </a:cubicBezTo>
                  <a:close/>
                </a:path>
              </a:pathLst>
            </a:custGeom>
            <a:solidFill>
              <a:srgbClr val="5F59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35"/>
            <p:cNvSpPr/>
            <p:nvPr/>
          </p:nvSpPr>
          <p:spPr>
            <a:xfrm>
              <a:off x="1484" y="2225"/>
              <a:ext cx="22" cy="8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cubicBezTo>
                    <a:pt x="22" y="2"/>
                    <a:pt x="22" y="3"/>
                    <a:pt x="22" y="3"/>
                  </a:cubicBezTo>
                  <a:cubicBezTo>
                    <a:pt x="19" y="8"/>
                    <a:pt x="15" y="6"/>
                    <a:pt x="11" y="5"/>
                  </a:cubicBezTo>
                  <a:cubicBezTo>
                    <a:pt x="7" y="4"/>
                    <a:pt x="4" y="3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12" y="0"/>
                    <a:pt x="17" y="0"/>
                    <a:pt x="22" y="1"/>
                  </a:cubicBezTo>
                  <a:close/>
                </a:path>
              </a:pathLst>
            </a:custGeom>
            <a:solidFill>
              <a:srgbClr val="543E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35"/>
            <p:cNvSpPr/>
            <p:nvPr/>
          </p:nvSpPr>
          <p:spPr>
            <a:xfrm>
              <a:off x="1290" y="2407"/>
              <a:ext cx="57" cy="66"/>
            </a:xfrm>
            <a:custGeom>
              <a:avLst/>
              <a:gdLst/>
              <a:ahLst/>
              <a:cxnLst/>
              <a:rect l="l" t="t" r="r" b="b"/>
              <a:pathLst>
                <a:path w="58" h="67" extrusionOk="0">
                  <a:moveTo>
                    <a:pt x="7" y="37"/>
                  </a:moveTo>
                  <a:cubicBezTo>
                    <a:pt x="2" y="34"/>
                    <a:pt x="3" y="29"/>
                    <a:pt x="2" y="25"/>
                  </a:cubicBezTo>
                  <a:cubicBezTo>
                    <a:pt x="0" y="23"/>
                    <a:pt x="1" y="20"/>
                    <a:pt x="2" y="17"/>
                  </a:cubicBezTo>
                  <a:cubicBezTo>
                    <a:pt x="15" y="11"/>
                    <a:pt x="29" y="24"/>
                    <a:pt x="43" y="16"/>
                  </a:cubicBezTo>
                  <a:cubicBezTo>
                    <a:pt x="45" y="14"/>
                    <a:pt x="46" y="13"/>
                    <a:pt x="48" y="11"/>
                  </a:cubicBezTo>
                  <a:cubicBezTo>
                    <a:pt x="51" y="7"/>
                    <a:pt x="51" y="0"/>
                    <a:pt x="58" y="1"/>
                  </a:cubicBezTo>
                  <a:cubicBezTo>
                    <a:pt x="58" y="9"/>
                    <a:pt x="58" y="17"/>
                    <a:pt x="58" y="25"/>
                  </a:cubicBezTo>
                  <a:cubicBezTo>
                    <a:pt x="56" y="28"/>
                    <a:pt x="54" y="32"/>
                    <a:pt x="54" y="36"/>
                  </a:cubicBezTo>
                  <a:cubicBezTo>
                    <a:pt x="54" y="44"/>
                    <a:pt x="54" y="52"/>
                    <a:pt x="53" y="60"/>
                  </a:cubicBezTo>
                  <a:cubicBezTo>
                    <a:pt x="52" y="64"/>
                    <a:pt x="51" y="67"/>
                    <a:pt x="46" y="67"/>
                  </a:cubicBezTo>
                  <a:cubicBezTo>
                    <a:pt x="40" y="65"/>
                    <a:pt x="39" y="60"/>
                    <a:pt x="38" y="55"/>
                  </a:cubicBezTo>
                  <a:cubicBezTo>
                    <a:pt x="37" y="51"/>
                    <a:pt x="34" y="50"/>
                    <a:pt x="31" y="49"/>
                  </a:cubicBezTo>
                  <a:cubicBezTo>
                    <a:pt x="29" y="49"/>
                    <a:pt x="27" y="49"/>
                    <a:pt x="26" y="48"/>
                  </a:cubicBezTo>
                  <a:cubicBezTo>
                    <a:pt x="23" y="48"/>
                    <a:pt x="19" y="46"/>
                    <a:pt x="16" y="45"/>
                  </a:cubicBezTo>
                  <a:cubicBezTo>
                    <a:pt x="12" y="44"/>
                    <a:pt x="9" y="40"/>
                    <a:pt x="7" y="37"/>
                  </a:cubicBezTo>
                  <a:close/>
                </a:path>
              </a:pathLst>
            </a:custGeom>
            <a:solidFill>
              <a:srgbClr val="6D45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35"/>
            <p:cNvSpPr/>
            <p:nvPr/>
          </p:nvSpPr>
          <p:spPr>
            <a:xfrm>
              <a:off x="1356" y="2438"/>
              <a:ext cx="56" cy="45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6" y="25"/>
                  </a:moveTo>
                  <a:cubicBezTo>
                    <a:pt x="56" y="32"/>
                    <a:pt x="56" y="38"/>
                    <a:pt x="56" y="45"/>
                  </a:cubicBezTo>
                  <a:cubicBezTo>
                    <a:pt x="51" y="41"/>
                    <a:pt x="47" y="36"/>
                    <a:pt x="42" y="32"/>
                  </a:cubicBezTo>
                  <a:cubicBezTo>
                    <a:pt x="38" y="36"/>
                    <a:pt x="40" y="41"/>
                    <a:pt x="40" y="45"/>
                  </a:cubicBezTo>
                  <a:cubicBezTo>
                    <a:pt x="36" y="33"/>
                    <a:pt x="29" y="24"/>
                    <a:pt x="16" y="21"/>
                  </a:cubicBezTo>
                  <a:cubicBezTo>
                    <a:pt x="14" y="23"/>
                    <a:pt x="13" y="23"/>
                    <a:pt x="12" y="21"/>
                  </a:cubicBezTo>
                  <a:cubicBezTo>
                    <a:pt x="9" y="14"/>
                    <a:pt x="0" y="10"/>
                    <a:pt x="0" y="0"/>
                  </a:cubicBezTo>
                  <a:cubicBezTo>
                    <a:pt x="17" y="3"/>
                    <a:pt x="34" y="6"/>
                    <a:pt x="51" y="9"/>
                  </a:cubicBezTo>
                  <a:cubicBezTo>
                    <a:pt x="52" y="14"/>
                    <a:pt x="50" y="21"/>
                    <a:pt x="56" y="25"/>
                  </a:cubicBezTo>
                  <a:close/>
                </a:path>
              </a:pathLst>
            </a:custGeom>
            <a:solidFill>
              <a:srgbClr val="6A45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35"/>
            <p:cNvSpPr/>
            <p:nvPr/>
          </p:nvSpPr>
          <p:spPr>
            <a:xfrm>
              <a:off x="1314" y="2450"/>
              <a:ext cx="37" cy="39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7" y="1"/>
                  </a:moveTo>
                  <a:cubicBezTo>
                    <a:pt x="11" y="1"/>
                    <a:pt x="16" y="0"/>
                    <a:pt x="19" y="5"/>
                  </a:cubicBezTo>
                  <a:cubicBezTo>
                    <a:pt x="17" y="11"/>
                    <a:pt x="11" y="18"/>
                    <a:pt x="22" y="21"/>
                  </a:cubicBezTo>
                  <a:cubicBezTo>
                    <a:pt x="26" y="19"/>
                    <a:pt x="26" y="16"/>
                    <a:pt x="27" y="13"/>
                  </a:cubicBezTo>
                  <a:cubicBezTo>
                    <a:pt x="29" y="11"/>
                    <a:pt x="32" y="11"/>
                    <a:pt x="35" y="13"/>
                  </a:cubicBezTo>
                  <a:cubicBezTo>
                    <a:pt x="37" y="17"/>
                    <a:pt x="38" y="21"/>
                    <a:pt x="35" y="25"/>
                  </a:cubicBezTo>
                  <a:cubicBezTo>
                    <a:pt x="34" y="36"/>
                    <a:pt x="28" y="39"/>
                    <a:pt x="19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4" y="24"/>
                    <a:pt x="0" y="14"/>
                    <a:pt x="7" y="1"/>
                  </a:cubicBezTo>
                  <a:close/>
                </a:path>
              </a:pathLst>
            </a:custGeom>
            <a:solidFill>
              <a:srgbClr val="6243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35"/>
            <p:cNvSpPr/>
            <p:nvPr/>
          </p:nvSpPr>
          <p:spPr>
            <a:xfrm>
              <a:off x="1337" y="2431"/>
              <a:ext cx="21" cy="57"/>
            </a:xfrm>
            <a:custGeom>
              <a:avLst/>
              <a:gdLst/>
              <a:ahLst/>
              <a:cxnLst/>
              <a:rect l="l" t="t" r="r" b="b"/>
              <a:pathLst>
                <a:path w="21" h="57" extrusionOk="0">
                  <a:moveTo>
                    <a:pt x="11" y="44"/>
                  </a:moveTo>
                  <a:cubicBezTo>
                    <a:pt x="11" y="40"/>
                    <a:pt x="11" y="36"/>
                    <a:pt x="10" y="32"/>
                  </a:cubicBezTo>
                  <a:cubicBezTo>
                    <a:pt x="0" y="26"/>
                    <a:pt x="7" y="15"/>
                    <a:pt x="3" y="8"/>
                  </a:cubicBezTo>
                  <a:cubicBezTo>
                    <a:pt x="5" y="5"/>
                    <a:pt x="8" y="3"/>
                    <a:pt x="10" y="0"/>
                  </a:cubicBezTo>
                  <a:cubicBezTo>
                    <a:pt x="11" y="20"/>
                    <a:pt x="17" y="38"/>
                    <a:pt x="21" y="57"/>
                  </a:cubicBezTo>
                  <a:cubicBezTo>
                    <a:pt x="13" y="56"/>
                    <a:pt x="16" y="46"/>
                    <a:pt x="11" y="44"/>
                  </a:cubicBezTo>
                  <a:close/>
                </a:path>
              </a:pathLst>
            </a:custGeom>
            <a:solidFill>
              <a:srgbClr val="5B43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35"/>
            <p:cNvSpPr/>
            <p:nvPr/>
          </p:nvSpPr>
          <p:spPr>
            <a:xfrm>
              <a:off x="1368" y="2459"/>
              <a:ext cx="16" cy="32"/>
            </a:xfrm>
            <a:custGeom>
              <a:avLst/>
              <a:gdLst/>
              <a:ahLst/>
              <a:cxnLst/>
              <a:rect l="l" t="t" r="r" b="b"/>
              <a:pathLst>
                <a:path w="16" h="32" extrusionOk="0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8" y="11"/>
                    <a:pt x="12" y="21"/>
                    <a:pt x="16" y="32"/>
                  </a:cubicBezTo>
                  <a:cubicBezTo>
                    <a:pt x="0" y="27"/>
                    <a:pt x="3" y="12"/>
                    <a:pt x="0" y="0"/>
                  </a:cubicBezTo>
                  <a:close/>
                </a:path>
              </a:pathLst>
            </a:custGeom>
            <a:solidFill>
              <a:srgbClr val="5F43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35"/>
            <p:cNvSpPr/>
            <p:nvPr/>
          </p:nvSpPr>
          <p:spPr>
            <a:xfrm>
              <a:off x="1339" y="2362"/>
              <a:ext cx="13" cy="39"/>
            </a:xfrm>
            <a:custGeom>
              <a:avLst/>
              <a:gdLst/>
              <a:ahLst/>
              <a:cxnLst/>
              <a:rect l="l" t="t" r="r" b="b"/>
              <a:pathLst>
                <a:path w="13" h="39" extrusionOk="0">
                  <a:moveTo>
                    <a:pt x="13" y="2"/>
                  </a:moveTo>
                  <a:cubicBezTo>
                    <a:pt x="13" y="7"/>
                    <a:pt x="13" y="12"/>
                    <a:pt x="12" y="18"/>
                  </a:cubicBezTo>
                  <a:cubicBezTo>
                    <a:pt x="6" y="23"/>
                    <a:pt x="10" y="31"/>
                    <a:pt x="8" y="38"/>
                  </a:cubicBezTo>
                  <a:cubicBezTo>
                    <a:pt x="6" y="39"/>
                    <a:pt x="4" y="39"/>
                    <a:pt x="3" y="37"/>
                  </a:cubicBezTo>
                  <a:cubicBezTo>
                    <a:pt x="0" y="32"/>
                    <a:pt x="0" y="27"/>
                    <a:pt x="0" y="22"/>
                  </a:cubicBezTo>
                  <a:cubicBezTo>
                    <a:pt x="0" y="16"/>
                    <a:pt x="1" y="10"/>
                    <a:pt x="5" y="5"/>
                  </a:cubicBezTo>
                  <a:cubicBezTo>
                    <a:pt x="7" y="2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7B5B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35"/>
            <p:cNvSpPr/>
            <p:nvPr/>
          </p:nvSpPr>
          <p:spPr>
            <a:xfrm>
              <a:off x="1331" y="2400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12" y="0"/>
                  </a:moveTo>
                  <a:cubicBezTo>
                    <a:pt x="14" y="0"/>
                    <a:pt x="15" y="0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ubicBezTo>
                    <a:pt x="14" y="12"/>
                    <a:pt x="11" y="16"/>
                    <a:pt x="9" y="20"/>
                  </a:cubicBezTo>
                  <a:cubicBezTo>
                    <a:pt x="3" y="12"/>
                    <a:pt x="0" y="5"/>
                    <a:pt x="12" y="0"/>
                  </a:cubicBezTo>
                  <a:close/>
                </a:path>
              </a:pathLst>
            </a:custGeom>
            <a:solidFill>
              <a:srgbClr val="704D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35"/>
            <p:cNvSpPr/>
            <p:nvPr/>
          </p:nvSpPr>
          <p:spPr>
            <a:xfrm>
              <a:off x="1221" y="2154"/>
              <a:ext cx="55" cy="33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5" y="25"/>
                  </a:moveTo>
                  <a:cubicBezTo>
                    <a:pt x="0" y="22"/>
                    <a:pt x="4" y="10"/>
                    <a:pt x="4" y="0"/>
                  </a:cubicBezTo>
                  <a:cubicBezTo>
                    <a:pt x="19" y="2"/>
                    <a:pt x="32" y="12"/>
                    <a:pt x="48" y="12"/>
                  </a:cubicBezTo>
                  <a:cubicBezTo>
                    <a:pt x="51" y="13"/>
                    <a:pt x="53" y="15"/>
                    <a:pt x="54" y="19"/>
                  </a:cubicBezTo>
                  <a:cubicBezTo>
                    <a:pt x="55" y="32"/>
                    <a:pt x="46" y="33"/>
                    <a:pt x="37" y="32"/>
                  </a:cubicBezTo>
                  <a:cubicBezTo>
                    <a:pt x="29" y="29"/>
                    <a:pt x="21" y="30"/>
                    <a:pt x="15" y="25"/>
                  </a:cubicBezTo>
                  <a:close/>
                </a:path>
              </a:pathLst>
            </a:custGeom>
            <a:solidFill>
              <a:srgbClr val="4473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35"/>
            <p:cNvSpPr/>
            <p:nvPr/>
          </p:nvSpPr>
          <p:spPr>
            <a:xfrm>
              <a:off x="1266" y="2131"/>
              <a:ext cx="22" cy="41"/>
            </a:xfrm>
            <a:custGeom>
              <a:avLst/>
              <a:gdLst/>
              <a:ahLst/>
              <a:cxnLst/>
              <a:rect l="l" t="t" r="r" b="b"/>
              <a:pathLst>
                <a:path w="22" h="41" extrusionOk="0">
                  <a:moveTo>
                    <a:pt x="7" y="39"/>
                  </a:moveTo>
                  <a:cubicBezTo>
                    <a:pt x="5" y="38"/>
                    <a:pt x="4" y="36"/>
                    <a:pt x="3" y="35"/>
                  </a:cubicBezTo>
                  <a:cubicBezTo>
                    <a:pt x="3" y="31"/>
                    <a:pt x="2" y="27"/>
                    <a:pt x="2" y="23"/>
                  </a:cubicBezTo>
                  <a:cubicBezTo>
                    <a:pt x="0" y="20"/>
                    <a:pt x="1" y="18"/>
                    <a:pt x="3" y="16"/>
                  </a:cubicBezTo>
                  <a:cubicBezTo>
                    <a:pt x="5" y="11"/>
                    <a:pt x="7" y="7"/>
                    <a:pt x="10" y="2"/>
                  </a:cubicBezTo>
                  <a:cubicBezTo>
                    <a:pt x="14" y="3"/>
                    <a:pt x="20" y="0"/>
                    <a:pt x="21" y="7"/>
                  </a:cubicBezTo>
                  <a:cubicBezTo>
                    <a:pt x="20" y="18"/>
                    <a:pt x="22" y="30"/>
                    <a:pt x="15" y="40"/>
                  </a:cubicBezTo>
                  <a:cubicBezTo>
                    <a:pt x="12" y="41"/>
                    <a:pt x="9" y="41"/>
                    <a:pt x="7" y="39"/>
                  </a:cubicBezTo>
                  <a:close/>
                </a:path>
              </a:pathLst>
            </a:custGeom>
            <a:solidFill>
              <a:srgbClr val="354E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35"/>
            <p:cNvSpPr/>
            <p:nvPr/>
          </p:nvSpPr>
          <p:spPr>
            <a:xfrm>
              <a:off x="1276" y="2117"/>
              <a:ext cx="38" cy="21"/>
            </a:xfrm>
            <a:custGeom>
              <a:avLst/>
              <a:gdLst/>
              <a:ahLst/>
              <a:cxnLst/>
              <a:rect l="l" t="t" r="r" b="b"/>
              <a:pathLst>
                <a:path w="38" h="21" extrusionOk="0">
                  <a:moveTo>
                    <a:pt x="8" y="17"/>
                  </a:moveTo>
                  <a:cubicBezTo>
                    <a:pt x="5" y="18"/>
                    <a:pt x="2" y="21"/>
                    <a:pt x="0" y="16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1" y="8"/>
                    <a:pt x="1" y="7"/>
                    <a:pt x="2" y="5"/>
                  </a:cubicBezTo>
                  <a:cubicBezTo>
                    <a:pt x="4" y="4"/>
                    <a:pt x="6" y="3"/>
                    <a:pt x="8" y="1"/>
                  </a:cubicBezTo>
                  <a:cubicBezTo>
                    <a:pt x="19" y="0"/>
                    <a:pt x="29" y="0"/>
                    <a:pt x="37" y="9"/>
                  </a:cubicBezTo>
                  <a:cubicBezTo>
                    <a:pt x="38" y="11"/>
                    <a:pt x="38" y="13"/>
                    <a:pt x="36" y="15"/>
                  </a:cubicBezTo>
                  <a:cubicBezTo>
                    <a:pt x="27" y="20"/>
                    <a:pt x="18" y="19"/>
                    <a:pt x="8" y="17"/>
                  </a:cubicBezTo>
                  <a:close/>
                </a:path>
              </a:pathLst>
            </a:custGeom>
            <a:solidFill>
              <a:srgbClr val="2925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35"/>
            <p:cNvSpPr/>
            <p:nvPr/>
          </p:nvSpPr>
          <p:spPr>
            <a:xfrm>
              <a:off x="1254" y="2138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15" h="16" extrusionOk="0">
                  <a:moveTo>
                    <a:pt x="15" y="9"/>
                  </a:moveTo>
                  <a:cubicBezTo>
                    <a:pt x="15" y="11"/>
                    <a:pt x="15" y="14"/>
                    <a:pt x="14" y="16"/>
                  </a:cubicBezTo>
                  <a:cubicBezTo>
                    <a:pt x="9" y="16"/>
                    <a:pt x="3" y="15"/>
                    <a:pt x="2" y="10"/>
                  </a:cubicBezTo>
                  <a:cubicBezTo>
                    <a:pt x="0" y="6"/>
                    <a:pt x="5" y="3"/>
                    <a:pt x="9" y="2"/>
                  </a:cubicBezTo>
                  <a:cubicBezTo>
                    <a:pt x="14" y="0"/>
                    <a:pt x="14" y="6"/>
                    <a:pt x="15" y="9"/>
                  </a:cubicBezTo>
                  <a:close/>
                </a:path>
              </a:pathLst>
            </a:custGeom>
            <a:solidFill>
              <a:srgbClr val="5C8E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35"/>
            <p:cNvSpPr/>
            <p:nvPr/>
          </p:nvSpPr>
          <p:spPr>
            <a:xfrm>
              <a:off x="1779" y="2455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0" y="7"/>
                  </a:moveTo>
                  <a:cubicBezTo>
                    <a:pt x="5" y="5"/>
                    <a:pt x="11" y="2"/>
                    <a:pt x="17" y="0"/>
                  </a:cubicBezTo>
                  <a:cubicBezTo>
                    <a:pt x="17" y="2"/>
                    <a:pt x="17" y="5"/>
                    <a:pt x="17" y="8"/>
                  </a:cubicBezTo>
                  <a:cubicBezTo>
                    <a:pt x="13" y="9"/>
                    <a:pt x="9" y="11"/>
                    <a:pt x="5" y="12"/>
                  </a:cubicBezTo>
                  <a:cubicBezTo>
                    <a:pt x="3" y="10"/>
                    <a:pt x="2" y="9"/>
                    <a:pt x="0" y="7"/>
                  </a:cubicBezTo>
                  <a:close/>
                </a:path>
              </a:pathLst>
            </a:custGeom>
            <a:solidFill>
              <a:srgbClr val="4E3C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35"/>
            <p:cNvSpPr/>
            <p:nvPr/>
          </p:nvSpPr>
          <p:spPr>
            <a:xfrm>
              <a:off x="1537" y="2137"/>
              <a:ext cx="161" cy="65"/>
            </a:xfrm>
            <a:custGeom>
              <a:avLst/>
              <a:gdLst/>
              <a:ahLst/>
              <a:cxnLst/>
              <a:rect l="l" t="t" r="r" b="b"/>
              <a:pathLst>
                <a:path w="163" h="66" extrusionOk="0">
                  <a:moveTo>
                    <a:pt x="150" y="46"/>
                  </a:moveTo>
                  <a:cubicBezTo>
                    <a:pt x="144" y="46"/>
                    <a:pt x="139" y="46"/>
                    <a:pt x="134" y="45"/>
                  </a:cubicBezTo>
                  <a:cubicBezTo>
                    <a:pt x="126" y="49"/>
                    <a:pt x="116" y="46"/>
                    <a:pt x="107" y="49"/>
                  </a:cubicBezTo>
                  <a:cubicBezTo>
                    <a:pt x="100" y="46"/>
                    <a:pt x="95" y="41"/>
                    <a:pt x="93" y="34"/>
                  </a:cubicBezTo>
                  <a:cubicBezTo>
                    <a:pt x="94" y="32"/>
                    <a:pt x="95" y="31"/>
                    <a:pt x="97" y="30"/>
                  </a:cubicBezTo>
                  <a:cubicBezTo>
                    <a:pt x="98" y="30"/>
                    <a:pt x="100" y="29"/>
                    <a:pt x="102" y="29"/>
                  </a:cubicBezTo>
                  <a:cubicBezTo>
                    <a:pt x="106" y="29"/>
                    <a:pt x="110" y="29"/>
                    <a:pt x="113" y="31"/>
                  </a:cubicBezTo>
                  <a:cubicBezTo>
                    <a:pt x="114" y="31"/>
                    <a:pt x="115" y="32"/>
                    <a:pt x="116" y="32"/>
                  </a:cubicBezTo>
                  <a:cubicBezTo>
                    <a:pt x="118" y="33"/>
                    <a:pt x="120" y="36"/>
                    <a:pt x="122" y="33"/>
                  </a:cubicBezTo>
                  <a:cubicBezTo>
                    <a:pt x="120" y="32"/>
                    <a:pt x="118" y="32"/>
                    <a:pt x="117" y="31"/>
                  </a:cubicBezTo>
                  <a:cubicBezTo>
                    <a:pt x="112" y="29"/>
                    <a:pt x="108" y="29"/>
                    <a:pt x="103" y="29"/>
                  </a:cubicBezTo>
                  <a:cubicBezTo>
                    <a:pt x="99" y="28"/>
                    <a:pt x="96" y="26"/>
                    <a:pt x="97" y="21"/>
                  </a:cubicBezTo>
                  <a:cubicBezTo>
                    <a:pt x="100" y="19"/>
                    <a:pt x="104" y="19"/>
                    <a:pt x="104" y="19"/>
                  </a:cubicBezTo>
                  <a:cubicBezTo>
                    <a:pt x="110" y="18"/>
                    <a:pt x="105" y="15"/>
                    <a:pt x="107" y="17"/>
                  </a:cubicBezTo>
                  <a:cubicBezTo>
                    <a:pt x="101" y="20"/>
                    <a:pt x="94" y="20"/>
                    <a:pt x="87" y="22"/>
                  </a:cubicBezTo>
                  <a:cubicBezTo>
                    <a:pt x="78" y="22"/>
                    <a:pt x="70" y="27"/>
                    <a:pt x="62" y="31"/>
                  </a:cubicBezTo>
                  <a:cubicBezTo>
                    <a:pt x="58" y="33"/>
                    <a:pt x="54" y="35"/>
                    <a:pt x="49" y="36"/>
                  </a:cubicBezTo>
                  <a:cubicBezTo>
                    <a:pt x="41" y="41"/>
                    <a:pt x="30" y="36"/>
                    <a:pt x="21" y="46"/>
                  </a:cubicBezTo>
                  <a:cubicBezTo>
                    <a:pt x="32" y="50"/>
                    <a:pt x="41" y="48"/>
                    <a:pt x="50" y="46"/>
                  </a:cubicBezTo>
                  <a:cubicBezTo>
                    <a:pt x="55" y="45"/>
                    <a:pt x="61" y="44"/>
                    <a:pt x="66" y="42"/>
                  </a:cubicBezTo>
                  <a:cubicBezTo>
                    <a:pt x="73" y="40"/>
                    <a:pt x="80" y="40"/>
                    <a:pt x="87" y="42"/>
                  </a:cubicBezTo>
                  <a:cubicBezTo>
                    <a:pt x="89" y="43"/>
                    <a:pt x="90" y="45"/>
                    <a:pt x="90" y="47"/>
                  </a:cubicBezTo>
                  <a:cubicBezTo>
                    <a:pt x="88" y="54"/>
                    <a:pt x="81" y="55"/>
                    <a:pt x="75" y="57"/>
                  </a:cubicBezTo>
                  <a:cubicBezTo>
                    <a:pt x="59" y="62"/>
                    <a:pt x="43" y="62"/>
                    <a:pt x="27" y="66"/>
                  </a:cubicBezTo>
                  <a:cubicBezTo>
                    <a:pt x="3" y="65"/>
                    <a:pt x="0" y="63"/>
                    <a:pt x="0" y="40"/>
                  </a:cubicBezTo>
                  <a:cubicBezTo>
                    <a:pt x="0" y="33"/>
                    <a:pt x="0" y="26"/>
                    <a:pt x="1" y="19"/>
                  </a:cubicBezTo>
                  <a:cubicBezTo>
                    <a:pt x="2" y="15"/>
                    <a:pt x="4" y="13"/>
                    <a:pt x="7" y="10"/>
                  </a:cubicBezTo>
                  <a:cubicBezTo>
                    <a:pt x="26" y="0"/>
                    <a:pt x="48" y="6"/>
                    <a:pt x="68" y="0"/>
                  </a:cubicBezTo>
                  <a:cubicBezTo>
                    <a:pt x="73" y="0"/>
                    <a:pt x="78" y="1"/>
                    <a:pt x="81" y="4"/>
                  </a:cubicBezTo>
                  <a:cubicBezTo>
                    <a:pt x="104" y="6"/>
                    <a:pt x="127" y="4"/>
                    <a:pt x="150" y="1"/>
                  </a:cubicBezTo>
                  <a:cubicBezTo>
                    <a:pt x="161" y="0"/>
                    <a:pt x="163" y="5"/>
                    <a:pt x="162" y="13"/>
                  </a:cubicBezTo>
                  <a:cubicBezTo>
                    <a:pt x="161" y="21"/>
                    <a:pt x="160" y="29"/>
                    <a:pt x="162" y="37"/>
                  </a:cubicBezTo>
                  <a:cubicBezTo>
                    <a:pt x="162" y="46"/>
                    <a:pt x="155" y="44"/>
                    <a:pt x="150" y="46"/>
                  </a:cubicBezTo>
                  <a:close/>
                </a:path>
              </a:pathLst>
            </a:custGeom>
            <a:solidFill>
              <a:srgbClr val="F5DB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35"/>
            <p:cNvSpPr/>
            <p:nvPr/>
          </p:nvSpPr>
          <p:spPr>
            <a:xfrm>
              <a:off x="1410" y="2073"/>
              <a:ext cx="253" cy="86"/>
            </a:xfrm>
            <a:custGeom>
              <a:avLst/>
              <a:gdLst/>
              <a:ahLst/>
              <a:cxnLst/>
              <a:rect l="l" t="t" r="r" b="b"/>
              <a:pathLst>
                <a:path w="255" h="87" extrusionOk="0">
                  <a:moveTo>
                    <a:pt x="209" y="69"/>
                  </a:moveTo>
                  <a:cubicBezTo>
                    <a:pt x="205" y="69"/>
                    <a:pt x="201" y="69"/>
                    <a:pt x="197" y="70"/>
                  </a:cubicBezTo>
                  <a:cubicBezTo>
                    <a:pt x="177" y="70"/>
                    <a:pt x="156" y="66"/>
                    <a:pt x="137" y="78"/>
                  </a:cubicBezTo>
                  <a:cubicBezTo>
                    <a:pt x="136" y="79"/>
                    <a:pt x="134" y="81"/>
                    <a:pt x="133" y="82"/>
                  </a:cubicBezTo>
                  <a:cubicBezTo>
                    <a:pt x="132" y="85"/>
                    <a:pt x="131" y="87"/>
                    <a:pt x="127" y="87"/>
                  </a:cubicBezTo>
                  <a:cubicBezTo>
                    <a:pt x="123" y="86"/>
                    <a:pt x="120" y="81"/>
                    <a:pt x="116" y="79"/>
                  </a:cubicBezTo>
                  <a:cubicBezTo>
                    <a:pt x="100" y="73"/>
                    <a:pt x="83" y="72"/>
                    <a:pt x="66" y="71"/>
                  </a:cubicBezTo>
                  <a:cubicBezTo>
                    <a:pt x="61" y="72"/>
                    <a:pt x="57" y="72"/>
                    <a:pt x="53" y="71"/>
                  </a:cubicBezTo>
                  <a:cubicBezTo>
                    <a:pt x="47" y="71"/>
                    <a:pt x="41" y="71"/>
                    <a:pt x="35" y="71"/>
                  </a:cubicBezTo>
                  <a:cubicBezTo>
                    <a:pt x="29" y="71"/>
                    <a:pt x="24" y="71"/>
                    <a:pt x="19" y="71"/>
                  </a:cubicBezTo>
                  <a:cubicBezTo>
                    <a:pt x="15" y="71"/>
                    <a:pt x="12" y="71"/>
                    <a:pt x="9" y="70"/>
                  </a:cubicBezTo>
                  <a:cubicBezTo>
                    <a:pt x="6" y="70"/>
                    <a:pt x="4" y="69"/>
                    <a:pt x="2" y="67"/>
                  </a:cubicBezTo>
                  <a:cubicBezTo>
                    <a:pt x="1" y="66"/>
                    <a:pt x="0" y="64"/>
                    <a:pt x="0" y="61"/>
                  </a:cubicBezTo>
                  <a:cubicBezTo>
                    <a:pt x="4" y="52"/>
                    <a:pt x="13" y="52"/>
                    <a:pt x="20" y="53"/>
                  </a:cubicBezTo>
                  <a:cubicBezTo>
                    <a:pt x="57" y="55"/>
                    <a:pt x="93" y="52"/>
                    <a:pt x="129" y="55"/>
                  </a:cubicBezTo>
                  <a:cubicBezTo>
                    <a:pt x="152" y="57"/>
                    <a:pt x="175" y="52"/>
                    <a:pt x="198" y="53"/>
                  </a:cubicBezTo>
                  <a:cubicBezTo>
                    <a:pt x="203" y="53"/>
                    <a:pt x="208" y="53"/>
                    <a:pt x="214" y="53"/>
                  </a:cubicBezTo>
                  <a:cubicBezTo>
                    <a:pt x="219" y="51"/>
                    <a:pt x="230" y="58"/>
                    <a:pt x="229" y="44"/>
                  </a:cubicBezTo>
                  <a:cubicBezTo>
                    <a:pt x="228" y="31"/>
                    <a:pt x="226" y="17"/>
                    <a:pt x="231" y="4"/>
                  </a:cubicBezTo>
                  <a:cubicBezTo>
                    <a:pt x="232" y="1"/>
                    <a:pt x="235" y="0"/>
                    <a:pt x="238" y="0"/>
                  </a:cubicBezTo>
                  <a:cubicBezTo>
                    <a:pt x="242" y="0"/>
                    <a:pt x="244" y="2"/>
                    <a:pt x="246" y="4"/>
                  </a:cubicBezTo>
                  <a:cubicBezTo>
                    <a:pt x="247" y="6"/>
                    <a:pt x="248" y="8"/>
                    <a:pt x="248" y="10"/>
                  </a:cubicBezTo>
                  <a:cubicBezTo>
                    <a:pt x="247" y="21"/>
                    <a:pt x="244" y="32"/>
                    <a:pt x="250" y="42"/>
                  </a:cubicBezTo>
                  <a:cubicBezTo>
                    <a:pt x="250" y="44"/>
                    <a:pt x="251" y="45"/>
                    <a:pt x="251" y="47"/>
                  </a:cubicBezTo>
                  <a:cubicBezTo>
                    <a:pt x="252" y="48"/>
                    <a:pt x="252" y="49"/>
                    <a:pt x="252" y="50"/>
                  </a:cubicBezTo>
                  <a:cubicBezTo>
                    <a:pt x="252" y="54"/>
                    <a:pt x="255" y="57"/>
                    <a:pt x="253" y="61"/>
                  </a:cubicBezTo>
                  <a:cubicBezTo>
                    <a:pt x="239" y="65"/>
                    <a:pt x="222" y="58"/>
                    <a:pt x="209" y="69"/>
                  </a:cubicBezTo>
                  <a:close/>
                </a:path>
              </a:pathLst>
            </a:custGeom>
            <a:solidFill>
              <a:srgbClr val="2C2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35"/>
            <p:cNvSpPr/>
            <p:nvPr/>
          </p:nvSpPr>
          <p:spPr>
            <a:xfrm>
              <a:off x="1644" y="2078"/>
              <a:ext cx="81" cy="46"/>
            </a:xfrm>
            <a:custGeom>
              <a:avLst/>
              <a:gdLst/>
              <a:ahLst/>
              <a:cxnLst/>
              <a:rect l="l" t="t" r="r" b="b"/>
              <a:pathLst>
                <a:path w="82" h="46" extrusionOk="0">
                  <a:moveTo>
                    <a:pt x="13" y="41"/>
                  </a:moveTo>
                  <a:cubicBezTo>
                    <a:pt x="0" y="30"/>
                    <a:pt x="7" y="16"/>
                    <a:pt x="9" y="4"/>
                  </a:cubicBezTo>
                  <a:cubicBezTo>
                    <a:pt x="13" y="1"/>
                    <a:pt x="16" y="0"/>
                    <a:pt x="20" y="2"/>
                  </a:cubicBezTo>
                  <a:cubicBezTo>
                    <a:pt x="24" y="6"/>
                    <a:pt x="25" y="12"/>
                    <a:pt x="33" y="12"/>
                  </a:cubicBezTo>
                  <a:cubicBezTo>
                    <a:pt x="47" y="11"/>
                    <a:pt x="61" y="14"/>
                    <a:pt x="74" y="11"/>
                  </a:cubicBezTo>
                  <a:cubicBezTo>
                    <a:pt x="77" y="10"/>
                    <a:pt x="80" y="10"/>
                    <a:pt x="82" y="13"/>
                  </a:cubicBezTo>
                  <a:cubicBezTo>
                    <a:pt x="82" y="17"/>
                    <a:pt x="82" y="20"/>
                    <a:pt x="82" y="24"/>
                  </a:cubicBezTo>
                  <a:cubicBezTo>
                    <a:pt x="81" y="26"/>
                    <a:pt x="78" y="26"/>
                    <a:pt x="77" y="26"/>
                  </a:cubicBezTo>
                  <a:cubicBezTo>
                    <a:pt x="79" y="26"/>
                    <a:pt x="81" y="27"/>
                    <a:pt x="82" y="29"/>
                  </a:cubicBezTo>
                  <a:cubicBezTo>
                    <a:pt x="80" y="30"/>
                    <a:pt x="78" y="31"/>
                    <a:pt x="77" y="33"/>
                  </a:cubicBezTo>
                  <a:cubicBezTo>
                    <a:pt x="71" y="38"/>
                    <a:pt x="64" y="37"/>
                    <a:pt x="57" y="36"/>
                  </a:cubicBezTo>
                  <a:cubicBezTo>
                    <a:pt x="51" y="29"/>
                    <a:pt x="46" y="34"/>
                    <a:pt x="41" y="38"/>
                  </a:cubicBezTo>
                  <a:cubicBezTo>
                    <a:pt x="41" y="39"/>
                    <a:pt x="41" y="39"/>
                    <a:pt x="41" y="40"/>
                  </a:cubicBezTo>
                  <a:cubicBezTo>
                    <a:pt x="40" y="42"/>
                    <a:pt x="38" y="43"/>
                    <a:pt x="36" y="44"/>
                  </a:cubicBezTo>
                  <a:cubicBezTo>
                    <a:pt x="28" y="46"/>
                    <a:pt x="20" y="46"/>
                    <a:pt x="13" y="41"/>
                  </a:cubicBezTo>
                  <a:close/>
                </a:path>
              </a:pathLst>
            </a:custGeom>
            <a:solidFill>
              <a:srgbClr val="D2B7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35"/>
            <p:cNvSpPr/>
            <p:nvPr/>
          </p:nvSpPr>
          <p:spPr>
            <a:xfrm>
              <a:off x="1650" y="2120"/>
              <a:ext cx="35" cy="14"/>
            </a:xfrm>
            <a:custGeom>
              <a:avLst/>
              <a:gdLst/>
              <a:ahLst/>
              <a:cxnLst/>
              <a:rect l="l" t="t" r="r" b="b"/>
              <a:pathLst>
                <a:path w="36" h="14" extrusionOk="0">
                  <a:moveTo>
                    <a:pt x="11" y="13"/>
                  </a:moveTo>
                  <a:cubicBezTo>
                    <a:pt x="10" y="10"/>
                    <a:pt x="0" y="9"/>
                    <a:pt x="7" y="2"/>
                  </a:cubicBezTo>
                  <a:cubicBezTo>
                    <a:pt x="17" y="3"/>
                    <a:pt x="27" y="0"/>
                    <a:pt x="36" y="6"/>
                  </a:cubicBezTo>
                  <a:cubicBezTo>
                    <a:pt x="29" y="13"/>
                    <a:pt x="20" y="14"/>
                    <a:pt x="11" y="13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35"/>
            <p:cNvSpPr/>
            <p:nvPr/>
          </p:nvSpPr>
          <p:spPr>
            <a:xfrm>
              <a:off x="1684" y="2099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0" y="17"/>
                  </a:moveTo>
                  <a:cubicBezTo>
                    <a:pt x="2" y="12"/>
                    <a:pt x="4" y="6"/>
                    <a:pt x="7" y="0"/>
                  </a:cubicBezTo>
                  <a:cubicBezTo>
                    <a:pt x="15" y="3"/>
                    <a:pt x="13" y="11"/>
                    <a:pt x="16" y="15"/>
                  </a:cubicBezTo>
                  <a:cubicBezTo>
                    <a:pt x="11" y="16"/>
                    <a:pt x="6" y="20"/>
                    <a:pt x="0" y="17"/>
                  </a:cubicBezTo>
                  <a:close/>
                </a:path>
              </a:pathLst>
            </a:custGeom>
            <a:solidFill>
              <a:srgbClr val="E9CDB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35"/>
            <p:cNvSpPr/>
            <p:nvPr/>
          </p:nvSpPr>
          <p:spPr>
            <a:xfrm>
              <a:off x="1657" y="2117"/>
              <a:ext cx="28" cy="13"/>
            </a:xfrm>
            <a:custGeom>
              <a:avLst/>
              <a:gdLst/>
              <a:ahLst/>
              <a:cxnLst/>
              <a:rect l="l" t="t" r="r" b="b"/>
              <a:pathLst>
                <a:path w="29" h="13" extrusionOk="0">
                  <a:moveTo>
                    <a:pt x="29" y="9"/>
                  </a:moveTo>
                  <a:cubicBezTo>
                    <a:pt x="19" y="8"/>
                    <a:pt x="9" y="1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0"/>
                    <a:pt x="17" y="6"/>
                    <a:pt x="25" y="1"/>
                  </a:cubicBezTo>
                  <a:cubicBezTo>
                    <a:pt x="26" y="1"/>
                    <a:pt x="27" y="1"/>
                    <a:pt x="28" y="1"/>
                  </a:cubicBezTo>
                  <a:cubicBezTo>
                    <a:pt x="28" y="4"/>
                    <a:pt x="28" y="6"/>
                    <a:pt x="29" y="9"/>
                  </a:cubicBezTo>
                  <a:close/>
                </a:path>
              </a:pathLst>
            </a:custGeom>
            <a:solidFill>
              <a:srgbClr val="7847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35"/>
            <p:cNvSpPr/>
            <p:nvPr/>
          </p:nvSpPr>
          <p:spPr>
            <a:xfrm>
              <a:off x="1273" y="2356"/>
              <a:ext cx="28" cy="75"/>
            </a:xfrm>
            <a:custGeom>
              <a:avLst/>
              <a:gdLst/>
              <a:ahLst/>
              <a:cxnLst/>
              <a:rect l="l" t="t" r="r" b="b"/>
              <a:pathLst>
                <a:path w="28" h="76" extrusionOk="0">
                  <a:moveTo>
                    <a:pt x="20" y="68"/>
                  </a:moveTo>
                  <a:cubicBezTo>
                    <a:pt x="20" y="71"/>
                    <a:pt x="20" y="73"/>
                    <a:pt x="19" y="76"/>
                  </a:cubicBezTo>
                  <a:cubicBezTo>
                    <a:pt x="14" y="75"/>
                    <a:pt x="18" y="62"/>
                    <a:pt x="8" y="68"/>
                  </a:cubicBezTo>
                  <a:cubicBezTo>
                    <a:pt x="1" y="62"/>
                    <a:pt x="3" y="53"/>
                    <a:pt x="2" y="45"/>
                  </a:cubicBezTo>
                  <a:cubicBezTo>
                    <a:pt x="2" y="40"/>
                    <a:pt x="2" y="34"/>
                    <a:pt x="4" y="28"/>
                  </a:cubicBezTo>
                  <a:cubicBezTo>
                    <a:pt x="9" y="20"/>
                    <a:pt x="0" y="5"/>
                    <a:pt x="16" y="0"/>
                  </a:cubicBezTo>
                  <a:cubicBezTo>
                    <a:pt x="15" y="6"/>
                    <a:pt x="18" y="7"/>
                    <a:pt x="23" y="4"/>
                  </a:cubicBezTo>
                  <a:cubicBezTo>
                    <a:pt x="28" y="26"/>
                    <a:pt x="25" y="47"/>
                    <a:pt x="20" y="68"/>
                  </a:cubicBezTo>
                  <a:close/>
                </a:path>
              </a:pathLst>
            </a:custGeom>
            <a:solidFill>
              <a:srgbClr val="3D26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35"/>
            <p:cNvSpPr/>
            <p:nvPr/>
          </p:nvSpPr>
          <p:spPr>
            <a:xfrm>
              <a:off x="1297" y="2443"/>
              <a:ext cx="17" cy="32"/>
            </a:xfrm>
            <a:custGeom>
              <a:avLst/>
              <a:gdLst/>
              <a:ahLst/>
              <a:cxnLst/>
              <a:rect l="l" t="t" r="r" b="b"/>
              <a:pathLst>
                <a:path w="17" h="32" extrusionOk="0">
                  <a:moveTo>
                    <a:pt x="0" y="0"/>
                  </a:moveTo>
                  <a:cubicBezTo>
                    <a:pt x="4" y="1"/>
                    <a:pt x="8" y="3"/>
                    <a:pt x="12" y="4"/>
                  </a:cubicBezTo>
                  <a:cubicBezTo>
                    <a:pt x="14" y="7"/>
                    <a:pt x="15" y="10"/>
                    <a:pt x="16" y="13"/>
                  </a:cubicBezTo>
                  <a:cubicBezTo>
                    <a:pt x="17" y="20"/>
                    <a:pt x="17" y="27"/>
                    <a:pt x="12" y="32"/>
                  </a:cubicBezTo>
                  <a:cubicBezTo>
                    <a:pt x="2" y="24"/>
                    <a:pt x="4" y="11"/>
                    <a:pt x="0" y="0"/>
                  </a:cubicBezTo>
                  <a:close/>
                </a:path>
              </a:pathLst>
            </a:custGeom>
            <a:solidFill>
              <a:srgbClr val="5E42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35"/>
            <p:cNvSpPr/>
            <p:nvPr/>
          </p:nvSpPr>
          <p:spPr>
            <a:xfrm>
              <a:off x="1272" y="2431"/>
              <a:ext cx="14" cy="24"/>
            </a:xfrm>
            <a:custGeom>
              <a:avLst/>
              <a:gdLst/>
              <a:ahLst/>
              <a:cxnLst/>
              <a:rect l="l" t="t" r="r" b="b"/>
              <a:pathLst>
                <a:path w="14" h="24" extrusionOk="0">
                  <a:moveTo>
                    <a:pt x="5" y="24"/>
                  </a:moveTo>
                  <a:cubicBezTo>
                    <a:pt x="0" y="21"/>
                    <a:pt x="1" y="16"/>
                    <a:pt x="1" y="12"/>
                  </a:cubicBezTo>
                  <a:cubicBezTo>
                    <a:pt x="4" y="9"/>
                    <a:pt x="4" y="5"/>
                    <a:pt x="6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14" y="4"/>
                    <a:pt x="12" y="11"/>
                    <a:pt x="13" y="16"/>
                  </a:cubicBezTo>
                  <a:cubicBezTo>
                    <a:pt x="10" y="18"/>
                    <a:pt x="12" y="22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lose/>
                </a:path>
              </a:pathLst>
            </a:custGeom>
            <a:solidFill>
              <a:srgbClr val="3D26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35"/>
            <p:cNvSpPr/>
            <p:nvPr/>
          </p:nvSpPr>
          <p:spPr>
            <a:xfrm>
              <a:off x="1309" y="244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3"/>
                    <a:pt x="8" y="4"/>
                  </a:cubicBezTo>
                  <a:cubicBezTo>
                    <a:pt x="9" y="15"/>
                    <a:pt x="18" y="24"/>
                    <a:pt x="11" y="36"/>
                  </a:cubicBezTo>
                  <a:cubicBezTo>
                    <a:pt x="10" y="35"/>
                    <a:pt x="9" y="33"/>
                    <a:pt x="8" y="32"/>
                  </a:cubicBezTo>
                  <a:cubicBezTo>
                    <a:pt x="0" y="26"/>
                    <a:pt x="4" y="16"/>
                    <a:pt x="0" y="8"/>
                  </a:cubicBezTo>
                  <a:close/>
                </a:path>
              </a:pathLst>
            </a:custGeom>
            <a:solidFill>
              <a:srgbClr val="5F41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35"/>
            <p:cNvSpPr/>
            <p:nvPr/>
          </p:nvSpPr>
          <p:spPr>
            <a:xfrm>
              <a:off x="1317" y="2451"/>
              <a:ext cx="11" cy="32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3" y="32"/>
                  </a:moveTo>
                  <a:cubicBezTo>
                    <a:pt x="2" y="21"/>
                    <a:pt x="1" y="1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11"/>
                    <a:pt x="7" y="22"/>
                    <a:pt x="12" y="32"/>
                  </a:cubicBezTo>
                  <a:cubicBezTo>
                    <a:pt x="9" y="32"/>
                    <a:pt x="6" y="32"/>
                    <a:pt x="3" y="32"/>
                  </a:cubicBezTo>
                  <a:close/>
                </a:path>
              </a:pathLst>
            </a:custGeom>
            <a:solidFill>
              <a:srgbClr val="4629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35"/>
            <p:cNvSpPr/>
            <p:nvPr/>
          </p:nvSpPr>
          <p:spPr>
            <a:xfrm>
              <a:off x="1278" y="2447"/>
              <a:ext cx="10" cy="26"/>
            </a:xfrm>
            <a:custGeom>
              <a:avLst/>
              <a:gdLst/>
              <a:ahLst/>
              <a:cxnLst/>
              <a:rect l="l" t="t" r="r" b="b"/>
              <a:pathLst>
                <a:path w="10" h="26" extrusionOk="0">
                  <a:moveTo>
                    <a:pt x="2" y="8"/>
                  </a:moveTo>
                  <a:cubicBezTo>
                    <a:pt x="3" y="5"/>
                    <a:pt x="3" y="2"/>
                    <a:pt x="7" y="0"/>
                  </a:cubicBezTo>
                  <a:cubicBezTo>
                    <a:pt x="8" y="8"/>
                    <a:pt x="9" y="17"/>
                    <a:pt x="10" y="26"/>
                  </a:cubicBezTo>
                  <a:cubicBezTo>
                    <a:pt x="0" y="22"/>
                    <a:pt x="4" y="14"/>
                    <a:pt x="2" y="8"/>
                  </a:cubicBezTo>
                  <a:close/>
                </a:path>
              </a:pathLst>
            </a:custGeom>
            <a:solidFill>
              <a:srgbClr val="533D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35"/>
            <p:cNvSpPr/>
            <p:nvPr/>
          </p:nvSpPr>
          <p:spPr>
            <a:xfrm>
              <a:off x="1271" y="2399"/>
              <a:ext cx="10" cy="32"/>
            </a:xfrm>
            <a:custGeom>
              <a:avLst/>
              <a:gdLst/>
              <a:ahLst/>
              <a:cxnLst/>
              <a:rect l="l" t="t" r="r" b="b"/>
              <a:pathLst>
                <a:path w="10" h="33" extrusionOk="0">
                  <a:moveTo>
                    <a:pt x="9" y="1"/>
                  </a:moveTo>
                  <a:cubicBezTo>
                    <a:pt x="10" y="9"/>
                    <a:pt x="10" y="17"/>
                    <a:pt x="10" y="25"/>
                  </a:cubicBezTo>
                  <a:cubicBezTo>
                    <a:pt x="10" y="28"/>
                    <a:pt x="10" y="30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0" y="24"/>
                    <a:pt x="0" y="14"/>
                    <a:pt x="3" y="3"/>
                  </a:cubicBezTo>
                  <a:cubicBezTo>
                    <a:pt x="5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6648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35"/>
            <p:cNvSpPr/>
            <p:nvPr/>
          </p:nvSpPr>
          <p:spPr>
            <a:xfrm>
              <a:off x="1309" y="2455"/>
              <a:ext cx="8" cy="24"/>
            </a:xfrm>
            <a:custGeom>
              <a:avLst/>
              <a:gdLst/>
              <a:ahLst/>
              <a:cxnLst/>
              <a:rect l="l" t="t" r="r" b="b"/>
              <a:pathLst>
                <a:path w="8" h="24" extrusionOk="0">
                  <a:moveTo>
                    <a:pt x="0" y="0"/>
                  </a:moveTo>
                  <a:cubicBezTo>
                    <a:pt x="6" y="7"/>
                    <a:pt x="5" y="16"/>
                    <a:pt x="8" y="24"/>
                  </a:cubicBezTo>
                  <a:cubicBezTo>
                    <a:pt x="5" y="23"/>
                    <a:pt x="2" y="21"/>
                    <a:pt x="0" y="20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482B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35"/>
            <p:cNvSpPr/>
            <p:nvPr/>
          </p:nvSpPr>
          <p:spPr>
            <a:xfrm>
              <a:off x="1224" y="2311"/>
              <a:ext cx="73" cy="115"/>
            </a:xfrm>
            <a:custGeom>
              <a:avLst/>
              <a:gdLst/>
              <a:ahLst/>
              <a:cxnLst/>
              <a:rect l="l" t="t" r="r" b="b"/>
              <a:pathLst>
                <a:path w="73" h="116" extrusionOk="0">
                  <a:moveTo>
                    <a:pt x="20" y="18"/>
                  </a:moveTo>
                  <a:cubicBezTo>
                    <a:pt x="22" y="5"/>
                    <a:pt x="29" y="0"/>
                    <a:pt x="43" y="4"/>
                  </a:cubicBezTo>
                  <a:cubicBezTo>
                    <a:pt x="50" y="7"/>
                    <a:pt x="59" y="6"/>
                    <a:pt x="68" y="7"/>
                  </a:cubicBezTo>
                  <a:cubicBezTo>
                    <a:pt x="73" y="11"/>
                    <a:pt x="73" y="16"/>
                    <a:pt x="69" y="21"/>
                  </a:cubicBezTo>
                  <a:cubicBezTo>
                    <a:pt x="57" y="38"/>
                    <a:pt x="57" y="58"/>
                    <a:pt x="53" y="77"/>
                  </a:cubicBezTo>
                  <a:cubicBezTo>
                    <a:pt x="53" y="81"/>
                    <a:pt x="52" y="86"/>
                    <a:pt x="51" y="90"/>
                  </a:cubicBezTo>
                  <a:cubicBezTo>
                    <a:pt x="47" y="96"/>
                    <a:pt x="51" y="104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32" y="116"/>
                    <a:pt x="21" y="109"/>
                    <a:pt x="10" y="106"/>
                  </a:cubicBezTo>
                  <a:cubicBezTo>
                    <a:pt x="8" y="105"/>
                    <a:pt x="6" y="103"/>
                    <a:pt x="5" y="102"/>
                  </a:cubicBezTo>
                  <a:cubicBezTo>
                    <a:pt x="5" y="95"/>
                    <a:pt x="5" y="89"/>
                    <a:pt x="5" y="82"/>
                  </a:cubicBezTo>
                  <a:cubicBezTo>
                    <a:pt x="0" y="66"/>
                    <a:pt x="5" y="51"/>
                    <a:pt x="9" y="36"/>
                  </a:cubicBezTo>
                  <a:cubicBezTo>
                    <a:pt x="11" y="29"/>
                    <a:pt x="13" y="21"/>
                    <a:pt x="20" y="18"/>
                  </a:cubicBezTo>
                  <a:close/>
                </a:path>
              </a:pathLst>
            </a:custGeom>
            <a:solidFill>
              <a:srgbClr val="905C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35"/>
            <p:cNvSpPr/>
            <p:nvPr/>
          </p:nvSpPr>
          <p:spPr>
            <a:xfrm>
              <a:off x="1211" y="2334"/>
              <a:ext cx="27" cy="58"/>
            </a:xfrm>
            <a:custGeom>
              <a:avLst/>
              <a:gdLst/>
              <a:ahLst/>
              <a:cxnLst/>
              <a:rect l="l" t="t" r="r" b="b"/>
              <a:pathLst>
                <a:path w="27" h="58" extrusionOk="0">
                  <a:moveTo>
                    <a:pt x="26" y="10"/>
                  </a:moveTo>
                  <a:cubicBezTo>
                    <a:pt x="24" y="26"/>
                    <a:pt x="23" y="42"/>
                    <a:pt x="18" y="58"/>
                  </a:cubicBezTo>
                  <a:cubicBezTo>
                    <a:pt x="15" y="57"/>
                    <a:pt x="12" y="55"/>
                    <a:pt x="10" y="54"/>
                  </a:cubicBezTo>
                  <a:cubicBezTo>
                    <a:pt x="0" y="43"/>
                    <a:pt x="5" y="31"/>
                    <a:pt x="8" y="19"/>
                  </a:cubicBezTo>
                  <a:cubicBezTo>
                    <a:pt x="9" y="13"/>
                    <a:pt x="11" y="7"/>
                    <a:pt x="16" y="2"/>
                  </a:cubicBezTo>
                  <a:cubicBezTo>
                    <a:pt x="23" y="0"/>
                    <a:pt x="27" y="3"/>
                    <a:pt x="26" y="10"/>
                  </a:cubicBezTo>
                  <a:close/>
                </a:path>
              </a:pathLst>
            </a:custGeom>
            <a:solidFill>
              <a:srgbClr val="3C25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35"/>
            <p:cNvSpPr/>
            <p:nvPr/>
          </p:nvSpPr>
          <p:spPr>
            <a:xfrm>
              <a:off x="1201" y="2367"/>
              <a:ext cx="20" cy="84"/>
            </a:xfrm>
            <a:custGeom>
              <a:avLst/>
              <a:gdLst/>
              <a:ahLst/>
              <a:cxnLst/>
              <a:rect l="l" t="t" r="r" b="b"/>
              <a:pathLst>
                <a:path w="20" h="85" extrusionOk="0">
                  <a:moveTo>
                    <a:pt x="16" y="81"/>
                  </a:moveTo>
                  <a:cubicBezTo>
                    <a:pt x="14" y="82"/>
                    <a:pt x="13" y="84"/>
                    <a:pt x="12" y="85"/>
                  </a:cubicBezTo>
                  <a:cubicBezTo>
                    <a:pt x="3" y="72"/>
                    <a:pt x="3" y="57"/>
                    <a:pt x="2" y="43"/>
                  </a:cubicBezTo>
                  <a:cubicBezTo>
                    <a:pt x="2" y="40"/>
                    <a:pt x="2" y="38"/>
                    <a:pt x="2" y="36"/>
                  </a:cubicBezTo>
                  <a:cubicBezTo>
                    <a:pt x="2" y="25"/>
                    <a:pt x="0" y="13"/>
                    <a:pt x="5" y="3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8" y="5"/>
                    <a:pt x="14" y="13"/>
                    <a:pt x="16" y="19"/>
                  </a:cubicBezTo>
                  <a:cubicBezTo>
                    <a:pt x="17" y="25"/>
                    <a:pt x="11" y="32"/>
                    <a:pt x="19" y="37"/>
                  </a:cubicBezTo>
                  <a:cubicBezTo>
                    <a:pt x="19" y="44"/>
                    <a:pt x="19" y="51"/>
                    <a:pt x="20" y="57"/>
                  </a:cubicBezTo>
                  <a:cubicBezTo>
                    <a:pt x="15" y="65"/>
                    <a:pt x="20" y="74"/>
                    <a:pt x="16" y="81"/>
                  </a:cubicBezTo>
                  <a:close/>
                </a:path>
              </a:pathLst>
            </a:custGeom>
            <a:solidFill>
              <a:srgbClr val="3E20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35"/>
            <p:cNvSpPr/>
            <p:nvPr/>
          </p:nvSpPr>
          <p:spPr>
            <a:xfrm>
              <a:off x="1212" y="2350"/>
              <a:ext cx="12" cy="65"/>
            </a:xfrm>
            <a:custGeom>
              <a:avLst/>
              <a:gdLst/>
              <a:ahLst/>
              <a:cxnLst/>
              <a:rect l="l" t="t" r="r" b="b"/>
              <a:pathLst>
                <a:path w="12" h="65" extrusionOk="0">
                  <a:moveTo>
                    <a:pt x="8" y="54"/>
                  </a:moveTo>
                  <a:cubicBezTo>
                    <a:pt x="6" y="54"/>
                    <a:pt x="2" y="65"/>
                    <a:pt x="1" y="53"/>
                  </a:cubicBezTo>
                  <a:cubicBezTo>
                    <a:pt x="0" y="42"/>
                    <a:pt x="0" y="30"/>
                    <a:pt x="0" y="18"/>
                  </a:cubicBezTo>
                  <a:cubicBezTo>
                    <a:pt x="0" y="11"/>
                    <a:pt x="0" y="4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9" y="14"/>
                    <a:pt x="8" y="26"/>
                    <a:pt x="9" y="38"/>
                  </a:cubicBezTo>
                  <a:cubicBezTo>
                    <a:pt x="9" y="43"/>
                    <a:pt x="9" y="48"/>
                    <a:pt x="8" y="54"/>
                  </a:cubicBezTo>
                  <a:close/>
                </a:path>
              </a:pathLst>
            </a:custGeom>
            <a:solidFill>
              <a:srgbClr val="7C56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35"/>
            <p:cNvSpPr/>
            <p:nvPr/>
          </p:nvSpPr>
          <p:spPr>
            <a:xfrm>
              <a:off x="1224" y="2412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5" y="0"/>
                  </a:moveTo>
                  <a:cubicBezTo>
                    <a:pt x="6" y="0"/>
                    <a:pt x="7" y="0"/>
                    <a:pt x="9" y="0"/>
                  </a:cubicBezTo>
                  <a:cubicBezTo>
                    <a:pt x="14" y="6"/>
                    <a:pt x="16" y="12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0" y="17"/>
                    <a:pt x="6" y="7"/>
                    <a:pt x="5" y="0"/>
                  </a:cubicBezTo>
                  <a:close/>
                </a:path>
              </a:pathLst>
            </a:custGeom>
            <a:solidFill>
              <a:srgbClr val="5C40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35"/>
            <p:cNvSpPr/>
            <p:nvPr/>
          </p:nvSpPr>
          <p:spPr>
            <a:xfrm>
              <a:off x="1213" y="2424"/>
              <a:ext cx="8" cy="23"/>
            </a:xfrm>
            <a:custGeom>
              <a:avLst/>
              <a:gdLst/>
              <a:ahLst/>
              <a:cxnLst/>
              <a:rect l="l" t="t" r="r" b="b"/>
              <a:pathLst>
                <a:path w="8" h="24" extrusionOk="0">
                  <a:moveTo>
                    <a:pt x="4" y="24"/>
                  </a:moveTo>
                  <a:cubicBezTo>
                    <a:pt x="5" y="16"/>
                    <a:pt x="0" y="7"/>
                    <a:pt x="8" y="0"/>
                  </a:cubicBezTo>
                  <a:cubicBezTo>
                    <a:pt x="8" y="8"/>
                    <a:pt x="8" y="16"/>
                    <a:pt x="8" y="24"/>
                  </a:cubicBezTo>
                  <a:cubicBezTo>
                    <a:pt x="6" y="24"/>
                    <a:pt x="5" y="24"/>
                    <a:pt x="4" y="24"/>
                  </a:cubicBezTo>
                  <a:close/>
                </a:path>
              </a:pathLst>
            </a:custGeom>
            <a:solidFill>
              <a:srgbClr val="6149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35"/>
            <p:cNvSpPr/>
            <p:nvPr/>
          </p:nvSpPr>
          <p:spPr>
            <a:xfrm>
              <a:off x="1606" y="2239"/>
              <a:ext cx="27" cy="6"/>
            </a:xfrm>
            <a:custGeom>
              <a:avLst/>
              <a:gdLst/>
              <a:ahLst/>
              <a:cxnLst/>
              <a:rect l="l" t="t" r="r" b="b"/>
              <a:pathLst>
                <a:path w="27" h="6" extrusionOk="0">
                  <a:moveTo>
                    <a:pt x="0" y="6"/>
                  </a:moveTo>
                  <a:cubicBezTo>
                    <a:pt x="9" y="0"/>
                    <a:pt x="18" y="0"/>
                    <a:pt x="27" y="5"/>
                  </a:cubicBezTo>
                  <a:cubicBezTo>
                    <a:pt x="18" y="6"/>
                    <a:pt x="9" y="6"/>
                    <a:pt x="0" y="6"/>
                  </a:cubicBezTo>
                  <a:close/>
                </a:path>
              </a:pathLst>
            </a:custGeom>
            <a:solidFill>
              <a:srgbClr val="F1D6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35"/>
            <p:cNvSpPr/>
            <p:nvPr/>
          </p:nvSpPr>
          <p:spPr>
            <a:xfrm>
              <a:off x="1232" y="2412"/>
              <a:ext cx="38" cy="44"/>
            </a:xfrm>
            <a:custGeom>
              <a:avLst/>
              <a:gdLst/>
              <a:ahLst/>
              <a:cxnLst/>
              <a:rect l="l" t="t" r="r" b="b"/>
              <a:pathLst>
                <a:path w="38" h="45" extrusionOk="0">
                  <a:moveTo>
                    <a:pt x="5" y="20"/>
                  </a:moveTo>
                  <a:cubicBezTo>
                    <a:pt x="1" y="14"/>
                    <a:pt x="0" y="7"/>
                    <a:pt x="1" y="0"/>
                  </a:cubicBezTo>
                  <a:cubicBezTo>
                    <a:pt x="13" y="3"/>
                    <a:pt x="25" y="5"/>
                    <a:pt x="37" y="8"/>
                  </a:cubicBezTo>
                  <a:cubicBezTo>
                    <a:pt x="37" y="17"/>
                    <a:pt x="38" y="27"/>
                    <a:pt x="25" y="28"/>
                  </a:cubicBezTo>
                  <a:cubicBezTo>
                    <a:pt x="20" y="33"/>
                    <a:pt x="25" y="40"/>
                    <a:pt x="19" y="45"/>
                  </a:cubicBezTo>
                  <a:cubicBezTo>
                    <a:pt x="12" y="40"/>
                    <a:pt x="15" y="29"/>
                    <a:pt x="9" y="24"/>
                  </a:cubicBezTo>
                  <a:cubicBezTo>
                    <a:pt x="7" y="23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6A45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35"/>
            <p:cNvSpPr/>
            <p:nvPr/>
          </p:nvSpPr>
          <p:spPr>
            <a:xfrm>
              <a:off x="1241" y="2435"/>
              <a:ext cx="20" cy="27"/>
            </a:xfrm>
            <a:custGeom>
              <a:avLst/>
              <a:gdLst/>
              <a:ahLst/>
              <a:cxnLst/>
              <a:rect l="l" t="t" r="r" b="b"/>
              <a:pathLst>
                <a:path w="20" h="27" extrusionOk="0">
                  <a:moveTo>
                    <a:pt x="0" y="0"/>
                  </a:moveTo>
                  <a:cubicBezTo>
                    <a:pt x="7" y="3"/>
                    <a:pt x="8" y="9"/>
                    <a:pt x="8" y="17"/>
                  </a:cubicBezTo>
                  <a:cubicBezTo>
                    <a:pt x="14" y="13"/>
                    <a:pt x="10" y="6"/>
                    <a:pt x="16" y="4"/>
                  </a:cubicBezTo>
                  <a:cubicBezTo>
                    <a:pt x="15" y="12"/>
                    <a:pt x="17" y="19"/>
                    <a:pt x="20" y="27"/>
                  </a:cubicBezTo>
                  <a:cubicBezTo>
                    <a:pt x="6" y="24"/>
                    <a:pt x="6" y="24"/>
                    <a:pt x="0" y="0"/>
                  </a:cubicBezTo>
                  <a:close/>
                </a:path>
              </a:pathLst>
            </a:custGeom>
            <a:solidFill>
              <a:srgbClr val="472A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35"/>
            <p:cNvSpPr/>
            <p:nvPr/>
          </p:nvSpPr>
          <p:spPr>
            <a:xfrm>
              <a:off x="1270" y="2387"/>
              <a:ext cx="11" cy="56"/>
            </a:xfrm>
            <a:custGeom>
              <a:avLst/>
              <a:gdLst/>
              <a:ahLst/>
              <a:cxnLst/>
              <a:rect l="l" t="t" r="r" b="b"/>
              <a:pathLst>
                <a:path w="11" h="57" extrusionOk="0">
                  <a:moveTo>
                    <a:pt x="2" y="13"/>
                  </a:moveTo>
                  <a:cubicBezTo>
                    <a:pt x="2" y="9"/>
                    <a:pt x="3" y="5"/>
                    <a:pt x="3" y="1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9" y="5"/>
                    <a:pt x="9" y="9"/>
                    <a:pt x="7" y="13"/>
                  </a:cubicBezTo>
                  <a:cubicBezTo>
                    <a:pt x="8" y="24"/>
                    <a:pt x="3" y="35"/>
                    <a:pt x="11" y="45"/>
                  </a:cubicBezTo>
                  <a:cubicBezTo>
                    <a:pt x="11" y="51"/>
                    <a:pt x="8" y="55"/>
                    <a:pt x="3" y="57"/>
                  </a:cubicBezTo>
                  <a:cubicBezTo>
                    <a:pt x="3" y="49"/>
                    <a:pt x="3" y="41"/>
                    <a:pt x="2" y="33"/>
                  </a:cubicBezTo>
                  <a:cubicBezTo>
                    <a:pt x="0" y="26"/>
                    <a:pt x="0" y="20"/>
                    <a:pt x="2" y="13"/>
                  </a:cubicBezTo>
                  <a:close/>
                </a:path>
              </a:pathLst>
            </a:custGeom>
            <a:solidFill>
              <a:srgbClr val="361F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35"/>
            <p:cNvSpPr/>
            <p:nvPr/>
          </p:nvSpPr>
          <p:spPr>
            <a:xfrm>
              <a:off x="1266" y="2400"/>
              <a:ext cx="6" cy="20"/>
            </a:xfrm>
            <a:custGeom>
              <a:avLst/>
              <a:gdLst/>
              <a:ahLst/>
              <a:cxnLst/>
              <a:rect l="l" t="t" r="r" b="b"/>
              <a:pathLst>
                <a:path w="6" h="20" extrusionOk="0">
                  <a:moveTo>
                    <a:pt x="6" y="0"/>
                  </a:moveTo>
                  <a:cubicBezTo>
                    <a:pt x="6" y="7"/>
                    <a:pt x="6" y="13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20"/>
                    <a:pt x="3" y="20"/>
                    <a:pt x="3" y="20"/>
                  </a:cubicBezTo>
                  <a:cubicBezTo>
                    <a:pt x="4" y="1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6A45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35"/>
            <p:cNvSpPr/>
            <p:nvPr/>
          </p:nvSpPr>
          <p:spPr>
            <a:xfrm>
              <a:off x="1282" y="2071"/>
              <a:ext cx="95" cy="35"/>
            </a:xfrm>
            <a:custGeom>
              <a:avLst/>
              <a:gdLst/>
              <a:ahLst/>
              <a:cxnLst/>
              <a:rect l="l" t="t" r="r" b="b"/>
              <a:pathLst>
                <a:path w="96" h="36" extrusionOk="0">
                  <a:moveTo>
                    <a:pt x="63" y="4"/>
                  </a:moveTo>
                  <a:cubicBezTo>
                    <a:pt x="64" y="4"/>
                    <a:pt x="65" y="4"/>
                    <a:pt x="66" y="4"/>
                  </a:cubicBezTo>
                  <a:cubicBezTo>
                    <a:pt x="68" y="3"/>
                    <a:pt x="69" y="2"/>
                    <a:pt x="71" y="2"/>
                  </a:cubicBezTo>
                  <a:cubicBezTo>
                    <a:pt x="73" y="2"/>
                    <a:pt x="74" y="2"/>
                    <a:pt x="76" y="3"/>
                  </a:cubicBezTo>
                  <a:cubicBezTo>
                    <a:pt x="79" y="4"/>
                    <a:pt x="83" y="6"/>
                    <a:pt x="85" y="8"/>
                  </a:cubicBezTo>
                  <a:cubicBezTo>
                    <a:pt x="91" y="14"/>
                    <a:pt x="96" y="21"/>
                    <a:pt x="90" y="30"/>
                  </a:cubicBezTo>
                  <a:cubicBezTo>
                    <a:pt x="84" y="36"/>
                    <a:pt x="76" y="29"/>
                    <a:pt x="69" y="33"/>
                  </a:cubicBezTo>
                  <a:cubicBezTo>
                    <a:pt x="47" y="35"/>
                    <a:pt x="24" y="33"/>
                    <a:pt x="2" y="29"/>
                  </a:cubicBezTo>
                  <a:cubicBezTo>
                    <a:pt x="0" y="24"/>
                    <a:pt x="0" y="18"/>
                    <a:pt x="2" y="13"/>
                  </a:cubicBezTo>
                  <a:cubicBezTo>
                    <a:pt x="12" y="0"/>
                    <a:pt x="25" y="6"/>
                    <a:pt x="37" y="5"/>
                  </a:cubicBezTo>
                  <a:cubicBezTo>
                    <a:pt x="45" y="4"/>
                    <a:pt x="54" y="4"/>
                    <a:pt x="63" y="4"/>
                  </a:cubicBezTo>
                  <a:close/>
                </a:path>
              </a:pathLst>
            </a:custGeom>
            <a:solidFill>
              <a:srgbClr val="E752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35"/>
            <p:cNvSpPr/>
            <p:nvPr/>
          </p:nvSpPr>
          <p:spPr>
            <a:xfrm>
              <a:off x="1275" y="2083"/>
              <a:ext cx="112" cy="48"/>
            </a:xfrm>
            <a:custGeom>
              <a:avLst/>
              <a:gdLst/>
              <a:ahLst/>
              <a:cxnLst/>
              <a:rect l="l" t="t" r="r" b="b"/>
              <a:pathLst>
                <a:path w="113" h="48" extrusionOk="0">
                  <a:moveTo>
                    <a:pt x="9" y="0"/>
                  </a:moveTo>
                  <a:cubicBezTo>
                    <a:pt x="10" y="5"/>
                    <a:pt x="10" y="10"/>
                    <a:pt x="10" y="16"/>
                  </a:cubicBezTo>
                  <a:cubicBezTo>
                    <a:pt x="25" y="35"/>
                    <a:pt x="46" y="29"/>
                    <a:pt x="66" y="29"/>
                  </a:cubicBezTo>
                  <a:cubicBezTo>
                    <a:pt x="75" y="29"/>
                    <a:pt x="77" y="20"/>
                    <a:pt x="82" y="15"/>
                  </a:cubicBezTo>
                  <a:cubicBezTo>
                    <a:pt x="86" y="6"/>
                    <a:pt x="90" y="20"/>
                    <a:pt x="94" y="15"/>
                  </a:cubicBezTo>
                  <a:cubicBezTo>
                    <a:pt x="96" y="14"/>
                    <a:pt x="97" y="14"/>
                    <a:pt x="99" y="14"/>
                  </a:cubicBezTo>
                  <a:cubicBezTo>
                    <a:pt x="101" y="16"/>
                    <a:pt x="103" y="18"/>
                    <a:pt x="104" y="21"/>
                  </a:cubicBezTo>
                  <a:cubicBezTo>
                    <a:pt x="108" y="29"/>
                    <a:pt x="113" y="37"/>
                    <a:pt x="100" y="43"/>
                  </a:cubicBezTo>
                  <a:cubicBezTo>
                    <a:pt x="80" y="44"/>
                    <a:pt x="59" y="48"/>
                    <a:pt x="38" y="43"/>
                  </a:cubicBezTo>
                  <a:cubicBezTo>
                    <a:pt x="29" y="39"/>
                    <a:pt x="17" y="43"/>
                    <a:pt x="9" y="35"/>
                  </a:cubicBezTo>
                  <a:cubicBezTo>
                    <a:pt x="11" y="23"/>
                    <a:pt x="0" y="12"/>
                    <a:pt x="9" y="0"/>
                  </a:cubicBezTo>
                  <a:close/>
                </a:path>
              </a:pathLst>
            </a:custGeom>
            <a:solidFill>
              <a:srgbClr val="C037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35"/>
            <p:cNvSpPr/>
            <p:nvPr/>
          </p:nvSpPr>
          <p:spPr>
            <a:xfrm>
              <a:off x="1153" y="2351"/>
              <a:ext cx="26" cy="92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9" y="5"/>
                  </a:moveTo>
                  <a:cubicBezTo>
                    <a:pt x="9" y="4"/>
                    <a:pt x="9" y="2"/>
                    <a:pt x="9" y="1"/>
                  </a:cubicBezTo>
                  <a:cubicBezTo>
                    <a:pt x="11" y="0"/>
                    <a:pt x="13" y="0"/>
                    <a:pt x="15" y="2"/>
                  </a:cubicBezTo>
                  <a:cubicBezTo>
                    <a:pt x="21" y="17"/>
                    <a:pt x="17" y="32"/>
                    <a:pt x="18" y="46"/>
                  </a:cubicBezTo>
                  <a:cubicBezTo>
                    <a:pt x="18" y="55"/>
                    <a:pt x="21" y="63"/>
                    <a:pt x="22" y="72"/>
                  </a:cubicBezTo>
                  <a:cubicBezTo>
                    <a:pt x="21" y="79"/>
                    <a:pt x="26" y="86"/>
                    <a:pt x="21" y="93"/>
                  </a:cubicBezTo>
                  <a:cubicBezTo>
                    <a:pt x="19" y="93"/>
                    <a:pt x="18" y="93"/>
                    <a:pt x="17" y="93"/>
                  </a:cubicBezTo>
                  <a:cubicBezTo>
                    <a:pt x="8" y="90"/>
                    <a:pt x="9" y="81"/>
                    <a:pt x="6" y="74"/>
                  </a:cubicBezTo>
                  <a:cubicBezTo>
                    <a:pt x="5" y="72"/>
                    <a:pt x="5" y="70"/>
                    <a:pt x="5" y="68"/>
                  </a:cubicBezTo>
                  <a:cubicBezTo>
                    <a:pt x="4" y="60"/>
                    <a:pt x="3" y="53"/>
                    <a:pt x="6" y="46"/>
                  </a:cubicBezTo>
                  <a:cubicBezTo>
                    <a:pt x="9" y="34"/>
                    <a:pt x="0" y="21"/>
                    <a:pt x="9" y="9"/>
                  </a:cubicBezTo>
                  <a:cubicBezTo>
                    <a:pt x="9" y="8"/>
                    <a:pt x="9" y="6"/>
                    <a:pt x="9" y="5"/>
                  </a:cubicBezTo>
                  <a:close/>
                </a:path>
              </a:pathLst>
            </a:custGeom>
            <a:solidFill>
              <a:srgbClr val="4127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35"/>
            <p:cNvSpPr/>
            <p:nvPr/>
          </p:nvSpPr>
          <p:spPr>
            <a:xfrm>
              <a:off x="1170" y="2414"/>
              <a:ext cx="28" cy="42"/>
            </a:xfrm>
            <a:custGeom>
              <a:avLst/>
              <a:gdLst/>
              <a:ahLst/>
              <a:cxnLst/>
              <a:rect l="l" t="t" r="r" b="b"/>
              <a:pathLst>
                <a:path w="28" h="43" extrusionOk="0">
                  <a:moveTo>
                    <a:pt x="4" y="30"/>
                  </a:moveTo>
                  <a:cubicBezTo>
                    <a:pt x="2" y="23"/>
                    <a:pt x="1" y="17"/>
                    <a:pt x="0" y="10"/>
                  </a:cubicBezTo>
                  <a:cubicBezTo>
                    <a:pt x="3" y="7"/>
                    <a:pt x="1" y="0"/>
                    <a:pt x="8" y="2"/>
                  </a:cubicBezTo>
                  <a:cubicBezTo>
                    <a:pt x="13" y="7"/>
                    <a:pt x="12" y="13"/>
                    <a:pt x="13" y="20"/>
                  </a:cubicBezTo>
                  <a:cubicBezTo>
                    <a:pt x="13" y="22"/>
                    <a:pt x="12" y="19"/>
                    <a:pt x="13" y="22"/>
                  </a:cubicBezTo>
                  <a:cubicBezTo>
                    <a:pt x="14" y="26"/>
                    <a:pt x="14" y="22"/>
                    <a:pt x="15" y="21"/>
                  </a:cubicBezTo>
                  <a:cubicBezTo>
                    <a:pt x="17" y="21"/>
                    <a:pt x="18" y="20"/>
                    <a:pt x="20" y="21"/>
                  </a:cubicBezTo>
                  <a:cubicBezTo>
                    <a:pt x="26" y="24"/>
                    <a:pt x="27" y="29"/>
                    <a:pt x="28" y="35"/>
                  </a:cubicBezTo>
                  <a:cubicBezTo>
                    <a:pt x="28" y="36"/>
                    <a:pt x="28" y="37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17" y="43"/>
                    <a:pt x="8" y="41"/>
                    <a:pt x="4" y="30"/>
                  </a:cubicBezTo>
                  <a:close/>
                </a:path>
              </a:pathLst>
            </a:custGeom>
            <a:solidFill>
              <a:srgbClr val="6145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35"/>
            <p:cNvSpPr/>
            <p:nvPr/>
          </p:nvSpPr>
          <p:spPr>
            <a:xfrm>
              <a:off x="1148" y="2396"/>
              <a:ext cx="18" cy="51"/>
            </a:xfrm>
            <a:custGeom>
              <a:avLst/>
              <a:gdLst/>
              <a:ahLst/>
              <a:cxnLst/>
              <a:rect l="l" t="t" r="r" b="b"/>
              <a:pathLst>
                <a:path w="18" h="52" extrusionOk="0">
                  <a:moveTo>
                    <a:pt x="2" y="0"/>
                  </a:moveTo>
                  <a:cubicBezTo>
                    <a:pt x="5" y="0"/>
                    <a:pt x="7" y="0"/>
                    <a:pt x="9" y="0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3" y="13"/>
                    <a:pt x="9" y="21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6" y="36"/>
                    <a:pt x="17" y="44"/>
                    <a:pt x="18" y="52"/>
                  </a:cubicBezTo>
                  <a:cubicBezTo>
                    <a:pt x="15" y="52"/>
                    <a:pt x="12" y="52"/>
                    <a:pt x="10" y="52"/>
                  </a:cubicBezTo>
                  <a:cubicBezTo>
                    <a:pt x="0" y="46"/>
                    <a:pt x="5" y="36"/>
                    <a:pt x="6" y="28"/>
                  </a:cubicBezTo>
                  <a:cubicBezTo>
                    <a:pt x="3" y="19"/>
                    <a:pt x="0" y="10"/>
                    <a:pt x="2" y="0"/>
                  </a:cubicBezTo>
                  <a:close/>
                </a:path>
              </a:pathLst>
            </a:custGeom>
            <a:solidFill>
              <a:srgbClr val="4127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35"/>
            <p:cNvSpPr/>
            <p:nvPr/>
          </p:nvSpPr>
          <p:spPr>
            <a:xfrm>
              <a:off x="1123" y="2419"/>
              <a:ext cx="26" cy="35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7" y="9"/>
                  </a:moveTo>
                  <a:cubicBezTo>
                    <a:pt x="9" y="7"/>
                    <a:pt x="16" y="23"/>
                    <a:pt x="13" y="7"/>
                  </a:cubicBezTo>
                  <a:cubicBezTo>
                    <a:pt x="13" y="5"/>
                    <a:pt x="10" y="3"/>
                    <a:pt x="13" y="0"/>
                  </a:cubicBezTo>
                  <a:cubicBezTo>
                    <a:pt x="21" y="1"/>
                    <a:pt x="17" y="11"/>
                    <a:pt x="23" y="13"/>
                  </a:cubicBezTo>
                  <a:cubicBezTo>
                    <a:pt x="26" y="17"/>
                    <a:pt x="26" y="21"/>
                    <a:pt x="23" y="25"/>
                  </a:cubicBezTo>
                  <a:cubicBezTo>
                    <a:pt x="21" y="36"/>
                    <a:pt x="14" y="27"/>
                    <a:pt x="10" y="29"/>
                  </a:cubicBezTo>
                  <a:cubicBezTo>
                    <a:pt x="8" y="22"/>
                    <a:pt x="0" y="17"/>
                    <a:pt x="7" y="9"/>
                  </a:cubicBezTo>
                  <a:close/>
                </a:path>
              </a:pathLst>
            </a:custGeom>
            <a:solidFill>
              <a:srgbClr val="4429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35"/>
            <p:cNvSpPr/>
            <p:nvPr/>
          </p:nvSpPr>
          <p:spPr>
            <a:xfrm>
              <a:off x="1146" y="2424"/>
              <a:ext cx="15" cy="31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20"/>
                  </a:moveTo>
                  <a:cubicBezTo>
                    <a:pt x="0" y="16"/>
                    <a:pt x="0" y="12"/>
                    <a:pt x="0" y="8"/>
                  </a:cubicBezTo>
                  <a:cubicBezTo>
                    <a:pt x="2" y="5"/>
                    <a:pt x="5" y="3"/>
                    <a:pt x="8" y="0"/>
                  </a:cubicBezTo>
                  <a:cubicBezTo>
                    <a:pt x="15" y="7"/>
                    <a:pt x="7" y="17"/>
                    <a:pt x="12" y="24"/>
                  </a:cubicBezTo>
                  <a:cubicBezTo>
                    <a:pt x="5" y="32"/>
                    <a:pt x="4" y="21"/>
                    <a:pt x="0" y="20"/>
                  </a:cubicBezTo>
                  <a:close/>
                </a:path>
              </a:pathLst>
            </a:custGeom>
            <a:solidFill>
              <a:srgbClr val="5C3F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35"/>
            <p:cNvSpPr/>
            <p:nvPr/>
          </p:nvSpPr>
          <p:spPr>
            <a:xfrm>
              <a:off x="1122" y="2424"/>
              <a:ext cx="11" cy="23"/>
            </a:xfrm>
            <a:custGeom>
              <a:avLst/>
              <a:gdLst/>
              <a:ahLst/>
              <a:cxnLst/>
              <a:rect l="l" t="t" r="r" b="b"/>
              <a:pathLst>
                <a:path w="11" h="24" extrusionOk="0">
                  <a:moveTo>
                    <a:pt x="8" y="4"/>
                  </a:moveTo>
                  <a:cubicBezTo>
                    <a:pt x="9" y="11"/>
                    <a:pt x="10" y="17"/>
                    <a:pt x="11" y="24"/>
                  </a:cubicBezTo>
                  <a:cubicBezTo>
                    <a:pt x="9" y="21"/>
                    <a:pt x="6" y="19"/>
                    <a:pt x="4" y="16"/>
                  </a:cubicBezTo>
                  <a:cubicBezTo>
                    <a:pt x="2" y="12"/>
                    <a:pt x="1" y="8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6" y="0"/>
                    <a:pt x="6" y="3"/>
                    <a:pt x="8" y="4"/>
                  </a:cubicBezTo>
                  <a:close/>
                </a:path>
              </a:pathLst>
            </a:custGeom>
            <a:solidFill>
              <a:srgbClr val="5F43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35"/>
            <p:cNvSpPr/>
            <p:nvPr/>
          </p:nvSpPr>
          <p:spPr>
            <a:xfrm>
              <a:off x="1161" y="2424"/>
              <a:ext cx="11" cy="27"/>
            </a:xfrm>
            <a:custGeom>
              <a:avLst/>
              <a:gdLst/>
              <a:ahLst/>
              <a:cxnLst/>
              <a:rect l="l" t="t" r="r" b="b"/>
              <a:pathLst>
                <a:path w="11" h="28" extrusionOk="0">
                  <a:moveTo>
                    <a:pt x="5" y="24"/>
                  </a:moveTo>
                  <a:cubicBezTo>
                    <a:pt x="0" y="17"/>
                    <a:pt x="1" y="8"/>
                    <a:pt x="1" y="0"/>
                  </a:cubicBezTo>
                  <a:cubicBezTo>
                    <a:pt x="7" y="5"/>
                    <a:pt x="3" y="14"/>
                    <a:pt x="9" y="20"/>
                  </a:cubicBezTo>
                  <a:cubicBezTo>
                    <a:pt x="8" y="22"/>
                    <a:pt x="11" y="28"/>
                    <a:pt x="5" y="24"/>
                  </a:cubicBezTo>
                  <a:close/>
                </a:path>
              </a:pathLst>
            </a:custGeom>
            <a:solidFill>
              <a:srgbClr val="5A41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35"/>
            <p:cNvSpPr/>
            <p:nvPr/>
          </p:nvSpPr>
          <p:spPr>
            <a:xfrm>
              <a:off x="1605" y="2066"/>
              <a:ext cx="101" cy="12"/>
            </a:xfrm>
            <a:custGeom>
              <a:avLst/>
              <a:gdLst/>
              <a:ahLst/>
              <a:cxnLst/>
              <a:rect l="l" t="t" r="r" b="b"/>
              <a:pathLst>
                <a:path w="102" h="13" extrusionOk="0">
                  <a:moveTo>
                    <a:pt x="0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28" y="1"/>
                    <a:pt x="52" y="1"/>
                    <a:pt x="76" y="0"/>
                  </a:cubicBezTo>
                  <a:cubicBezTo>
                    <a:pt x="84" y="1"/>
                    <a:pt x="92" y="1"/>
                    <a:pt x="100" y="1"/>
                  </a:cubicBezTo>
                  <a:cubicBezTo>
                    <a:pt x="102" y="4"/>
                    <a:pt x="101" y="6"/>
                    <a:pt x="99" y="7"/>
                  </a:cubicBezTo>
                  <a:cubicBezTo>
                    <a:pt x="81" y="13"/>
                    <a:pt x="64" y="12"/>
                    <a:pt x="46" y="8"/>
                  </a:cubicBezTo>
                  <a:cubicBezTo>
                    <a:pt x="34" y="6"/>
                    <a:pt x="24" y="13"/>
                    <a:pt x="12" y="10"/>
                  </a:cubicBezTo>
                  <a:cubicBezTo>
                    <a:pt x="9" y="10"/>
                    <a:pt x="5" y="9"/>
                    <a:pt x="2" y="8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867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35"/>
            <p:cNvSpPr/>
            <p:nvPr/>
          </p:nvSpPr>
          <p:spPr>
            <a:xfrm>
              <a:off x="1208" y="2200"/>
              <a:ext cx="62" cy="47"/>
            </a:xfrm>
            <a:custGeom>
              <a:avLst/>
              <a:gdLst/>
              <a:ahLst/>
              <a:cxnLst/>
              <a:rect l="l" t="t" r="r" b="b"/>
              <a:pathLst>
                <a:path w="62" h="47" extrusionOk="0">
                  <a:moveTo>
                    <a:pt x="24" y="29"/>
                  </a:moveTo>
                  <a:cubicBezTo>
                    <a:pt x="22" y="31"/>
                    <a:pt x="19" y="32"/>
                    <a:pt x="17" y="33"/>
                  </a:cubicBezTo>
                  <a:cubicBezTo>
                    <a:pt x="12" y="29"/>
                    <a:pt x="5" y="30"/>
                    <a:pt x="2" y="24"/>
                  </a:cubicBezTo>
                  <a:cubicBezTo>
                    <a:pt x="1" y="20"/>
                    <a:pt x="0" y="16"/>
                    <a:pt x="1" y="12"/>
                  </a:cubicBezTo>
                  <a:cubicBezTo>
                    <a:pt x="3" y="8"/>
                    <a:pt x="5" y="5"/>
                    <a:pt x="9" y="3"/>
                  </a:cubicBezTo>
                  <a:cubicBezTo>
                    <a:pt x="13" y="1"/>
                    <a:pt x="18" y="0"/>
                    <a:pt x="23" y="1"/>
                  </a:cubicBezTo>
                  <a:cubicBezTo>
                    <a:pt x="32" y="2"/>
                    <a:pt x="40" y="2"/>
                    <a:pt x="48" y="2"/>
                  </a:cubicBezTo>
                  <a:cubicBezTo>
                    <a:pt x="54" y="3"/>
                    <a:pt x="60" y="1"/>
                    <a:pt x="62" y="9"/>
                  </a:cubicBezTo>
                  <a:cubicBezTo>
                    <a:pt x="62" y="15"/>
                    <a:pt x="62" y="20"/>
                    <a:pt x="61" y="25"/>
                  </a:cubicBezTo>
                  <a:cubicBezTo>
                    <a:pt x="51" y="47"/>
                    <a:pt x="37" y="33"/>
                    <a:pt x="24" y="29"/>
                  </a:cubicBezTo>
                  <a:close/>
                </a:path>
              </a:pathLst>
            </a:custGeom>
            <a:solidFill>
              <a:srgbClr val="8B5A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35"/>
            <p:cNvSpPr/>
            <p:nvPr/>
          </p:nvSpPr>
          <p:spPr>
            <a:xfrm>
              <a:off x="1161" y="2199"/>
              <a:ext cx="64" cy="34"/>
            </a:xfrm>
            <a:custGeom>
              <a:avLst/>
              <a:gdLst/>
              <a:ahLst/>
              <a:cxnLst/>
              <a:rect l="l" t="t" r="r" b="b"/>
              <a:pathLst>
                <a:path w="65" h="34" extrusionOk="0">
                  <a:moveTo>
                    <a:pt x="53" y="26"/>
                  </a:moveTo>
                  <a:cubicBezTo>
                    <a:pt x="59" y="26"/>
                    <a:pt x="62" y="29"/>
                    <a:pt x="65" y="34"/>
                  </a:cubicBezTo>
                  <a:cubicBezTo>
                    <a:pt x="51" y="34"/>
                    <a:pt x="37" y="34"/>
                    <a:pt x="23" y="34"/>
                  </a:cubicBezTo>
                  <a:cubicBezTo>
                    <a:pt x="11" y="33"/>
                    <a:pt x="0" y="30"/>
                    <a:pt x="0" y="14"/>
                  </a:cubicBezTo>
                  <a:cubicBezTo>
                    <a:pt x="0" y="13"/>
                    <a:pt x="1" y="11"/>
                    <a:pt x="1" y="10"/>
                  </a:cubicBezTo>
                  <a:cubicBezTo>
                    <a:pt x="6" y="0"/>
                    <a:pt x="15" y="2"/>
                    <a:pt x="23" y="0"/>
                  </a:cubicBezTo>
                  <a:cubicBezTo>
                    <a:pt x="25" y="0"/>
                    <a:pt x="27" y="0"/>
                    <a:pt x="29" y="1"/>
                  </a:cubicBezTo>
                  <a:cubicBezTo>
                    <a:pt x="31" y="3"/>
                    <a:pt x="31" y="6"/>
                    <a:pt x="31" y="9"/>
                  </a:cubicBezTo>
                  <a:cubicBezTo>
                    <a:pt x="30" y="11"/>
                    <a:pt x="28" y="12"/>
                    <a:pt x="27" y="14"/>
                  </a:cubicBezTo>
                  <a:cubicBezTo>
                    <a:pt x="27" y="14"/>
                    <a:pt x="23" y="16"/>
                    <a:pt x="27" y="15"/>
                  </a:cubicBezTo>
                  <a:cubicBezTo>
                    <a:pt x="28" y="14"/>
                    <a:pt x="28" y="13"/>
                    <a:pt x="30" y="12"/>
                  </a:cubicBezTo>
                  <a:cubicBezTo>
                    <a:pt x="42" y="9"/>
                    <a:pt x="47" y="20"/>
                    <a:pt x="53" y="26"/>
                  </a:cubicBezTo>
                  <a:close/>
                </a:path>
              </a:pathLst>
            </a:custGeom>
            <a:solidFill>
              <a:srgbClr val="865A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35"/>
            <p:cNvSpPr/>
            <p:nvPr/>
          </p:nvSpPr>
          <p:spPr>
            <a:xfrm>
              <a:off x="1232" y="2209"/>
              <a:ext cx="69" cy="38"/>
            </a:xfrm>
            <a:custGeom>
              <a:avLst/>
              <a:gdLst/>
              <a:ahLst/>
              <a:cxnLst/>
              <a:rect l="l" t="t" r="r" b="b"/>
              <a:pathLst>
                <a:path w="69" h="38" extrusionOk="0">
                  <a:moveTo>
                    <a:pt x="0" y="20"/>
                  </a:moveTo>
                  <a:cubicBezTo>
                    <a:pt x="6" y="21"/>
                    <a:pt x="13" y="20"/>
                    <a:pt x="19" y="22"/>
                  </a:cubicBezTo>
                  <a:cubicBezTo>
                    <a:pt x="30" y="26"/>
                    <a:pt x="33" y="21"/>
                    <a:pt x="33" y="11"/>
                  </a:cubicBezTo>
                  <a:cubicBezTo>
                    <a:pt x="42" y="14"/>
                    <a:pt x="45" y="6"/>
                    <a:pt x="50" y="2"/>
                  </a:cubicBezTo>
                  <a:cubicBezTo>
                    <a:pt x="54" y="0"/>
                    <a:pt x="58" y="1"/>
                    <a:pt x="62" y="3"/>
                  </a:cubicBezTo>
                  <a:cubicBezTo>
                    <a:pt x="63" y="5"/>
                    <a:pt x="64" y="7"/>
                    <a:pt x="65" y="9"/>
                  </a:cubicBezTo>
                  <a:cubicBezTo>
                    <a:pt x="66" y="17"/>
                    <a:pt x="69" y="25"/>
                    <a:pt x="61" y="31"/>
                  </a:cubicBezTo>
                  <a:cubicBezTo>
                    <a:pt x="42" y="34"/>
                    <a:pt x="23" y="38"/>
                    <a:pt x="5" y="28"/>
                  </a:cubicBezTo>
                  <a:cubicBezTo>
                    <a:pt x="3" y="25"/>
                    <a:pt x="2" y="23"/>
                    <a:pt x="0" y="20"/>
                  </a:cubicBezTo>
                  <a:close/>
                </a:path>
              </a:pathLst>
            </a:custGeom>
            <a:solidFill>
              <a:srgbClr val="845C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35"/>
            <p:cNvSpPr/>
            <p:nvPr/>
          </p:nvSpPr>
          <p:spPr>
            <a:xfrm>
              <a:off x="1173" y="2236"/>
              <a:ext cx="83" cy="21"/>
            </a:xfrm>
            <a:custGeom>
              <a:avLst/>
              <a:gdLst/>
              <a:ahLst/>
              <a:cxnLst/>
              <a:rect l="l" t="t" r="r" b="b"/>
              <a:pathLst>
                <a:path w="84" h="21" extrusionOk="0">
                  <a:moveTo>
                    <a:pt x="34" y="5"/>
                  </a:moveTo>
                  <a:cubicBezTo>
                    <a:pt x="44" y="5"/>
                    <a:pt x="54" y="5"/>
                    <a:pt x="65" y="5"/>
                  </a:cubicBezTo>
                  <a:cubicBezTo>
                    <a:pt x="71" y="3"/>
                    <a:pt x="78" y="1"/>
                    <a:pt x="83" y="8"/>
                  </a:cubicBezTo>
                  <a:cubicBezTo>
                    <a:pt x="84" y="11"/>
                    <a:pt x="84" y="14"/>
                    <a:pt x="82" y="17"/>
                  </a:cubicBezTo>
                  <a:cubicBezTo>
                    <a:pt x="78" y="21"/>
                    <a:pt x="74" y="21"/>
                    <a:pt x="69" y="21"/>
                  </a:cubicBezTo>
                  <a:cubicBezTo>
                    <a:pt x="62" y="20"/>
                    <a:pt x="55" y="18"/>
                    <a:pt x="48" y="18"/>
                  </a:cubicBezTo>
                  <a:cubicBezTo>
                    <a:pt x="41" y="18"/>
                    <a:pt x="35" y="18"/>
                    <a:pt x="29" y="18"/>
                  </a:cubicBezTo>
                  <a:cubicBezTo>
                    <a:pt x="22" y="18"/>
                    <a:pt x="15" y="18"/>
                    <a:pt x="9" y="16"/>
                  </a:cubicBezTo>
                  <a:cubicBezTo>
                    <a:pt x="5" y="14"/>
                    <a:pt x="0" y="12"/>
                    <a:pt x="0" y="6"/>
                  </a:cubicBezTo>
                  <a:cubicBezTo>
                    <a:pt x="11" y="0"/>
                    <a:pt x="23" y="4"/>
                    <a:pt x="34" y="5"/>
                  </a:cubicBezTo>
                  <a:close/>
                </a:path>
              </a:pathLst>
            </a:custGeom>
            <a:solidFill>
              <a:srgbClr val="64A0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35"/>
            <p:cNvSpPr/>
            <p:nvPr/>
          </p:nvSpPr>
          <p:spPr>
            <a:xfrm>
              <a:off x="1237" y="2234"/>
              <a:ext cx="83" cy="17"/>
            </a:xfrm>
            <a:custGeom>
              <a:avLst/>
              <a:gdLst/>
              <a:ahLst/>
              <a:cxnLst/>
              <a:rect l="l" t="t" r="r" b="b"/>
              <a:pathLst>
                <a:path w="84" h="17" extrusionOk="0">
                  <a:moveTo>
                    <a:pt x="16" y="10"/>
                  </a:moveTo>
                  <a:cubicBezTo>
                    <a:pt x="10" y="9"/>
                    <a:pt x="5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20" y="3"/>
                    <a:pt x="40" y="3"/>
                    <a:pt x="59" y="3"/>
                  </a:cubicBezTo>
                  <a:cubicBezTo>
                    <a:pt x="60" y="3"/>
                    <a:pt x="61" y="3"/>
                    <a:pt x="62" y="3"/>
                  </a:cubicBezTo>
                  <a:cubicBezTo>
                    <a:pt x="70" y="3"/>
                    <a:pt x="79" y="0"/>
                    <a:pt x="84" y="9"/>
                  </a:cubicBezTo>
                  <a:cubicBezTo>
                    <a:pt x="82" y="14"/>
                    <a:pt x="78" y="15"/>
                    <a:pt x="74" y="16"/>
                  </a:cubicBezTo>
                  <a:cubicBezTo>
                    <a:pt x="59" y="17"/>
                    <a:pt x="43" y="17"/>
                    <a:pt x="28" y="16"/>
                  </a:cubicBezTo>
                  <a:cubicBezTo>
                    <a:pt x="23" y="16"/>
                    <a:pt x="19" y="14"/>
                    <a:pt x="16" y="10"/>
                  </a:cubicBezTo>
                  <a:close/>
                </a:path>
              </a:pathLst>
            </a:custGeom>
            <a:solidFill>
              <a:srgbClr val="2526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35"/>
            <p:cNvSpPr/>
            <p:nvPr/>
          </p:nvSpPr>
          <p:spPr>
            <a:xfrm>
              <a:off x="1150" y="2235"/>
              <a:ext cx="56" cy="14"/>
            </a:xfrm>
            <a:custGeom>
              <a:avLst/>
              <a:gdLst/>
              <a:ahLst/>
              <a:cxnLst/>
              <a:rect l="l" t="t" r="r" b="b"/>
              <a:pathLst>
                <a:path w="57" h="14" extrusionOk="0">
                  <a:moveTo>
                    <a:pt x="57" y="6"/>
                  </a:moveTo>
                  <a:cubicBezTo>
                    <a:pt x="46" y="8"/>
                    <a:pt x="34" y="2"/>
                    <a:pt x="24" y="10"/>
                  </a:cubicBezTo>
                  <a:cubicBezTo>
                    <a:pt x="20" y="14"/>
                    <a:pt x="16" y="13"/>
                    <a:pt x="11" y="11"/>
                  </a:cubicBezTo>
                  <a:cubicBezTo>
                    <a:pt x="8" y="11"/>
                    <a:pt x="4" y="10"/>
                    <a:pt x="0" y="10"/>
                  </a:cubicBezTo>
                  <a:cubicBezTo>
                    <a:pt x="3" y="7"/>
                    <a:pt x="5" y="5"/>
                    <a:pt x="8" y="2"/>
                  </a:cubicBezTo>
                  <a:cubicBezTo>
                    <a:pt x="24" y="4"/>
                    <a:pt x="41" y="0"/>
                    <a:pt x="57" y="6"/>
                  </a:cubicBezTo>
                  <a:close/>
                </a:path>
              </a:pathLst>
            </a:custGeom>
            <a:solidFill>
              <a:srgbClr val="759B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35"/>
            <p:cNvSpPr/>
            <p:nvPr/>
          </p:nvSpPr>
          <p:spPr>
            <a:xfrm>
              <a:off x="1186" y="2176"/>
              <a:ext cx="40" cy="1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0" y="6"/>
                  </a:moveTo>
                  <a:cubicBezTo>
                    <a:pt x="6" y="6"/>
                    <a:pt x="13" y="8"/>
                    <a:pt x="16" y="1"/>
                  </a:cubicBezTo>
                  <a:cubicBezTo>
                    <a:pt x="23" y="4"/>
                    <a:pt x="33" y="0"/>
                    <a:pt x="40" y="6"/>
                  </a:cubicBezTo>
                  <a:cubicBezTo>
                    <a:pt x="41" y="7"/>
                    <a:pt x="41" y="8"/>
                    <a:pt x="41" y="9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27" y="9"/>
                    <a:pt x="13" y="14"/>
                    <a:pt x="0" y="6"/>
                  </a:cubicBezTo>
                  <a:close/>
                </a:path>
              </a:pathLst>
            </a:custGeom>
            <a:solidFill>
              <a:srgbClr val="A16C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35"/>
            <p:cNvSpPr/>
            <p:nvPr/>
          </p:nvSpPr>
          <p:spPr>
            <a:xfrm>
              <a:off x="1224" y="2181"/>
              <a:ext cx="30" cy="13"/>
            </a:xfrm>
            <a:custGeom>
              <a:avLst/>
              <a:gdLst/>
              <a:ahLst/>
              <a:cxnLst/>
              <a:rect l="l" t="t" r="r" b="b"/>
              <a:pathLst>
                <a:path w="30" h="13" extrusionOk="0">
                  <a:moveTo>
                    <a:pt x="1" y="5"/>
                  </a:moveTo>
                  <a:cubicBezTo>
                    <a:pt x="1" y="4"/>
                    <a:pt x="1" y="3"/>
                    <a:pt x="1" y="1"/>
                  </a:cubicBezTo>
                  <a:cubicBezTo>
                    <a:pt x="5" y="1"/>
                    <a:pt x="9" y="1"/>
                    <a:pt x="13" y="1"/>
                  </a:cubicBezTo>
                  <a:cubicBezTo>
                    <a:pt x="19" y="0"/>
                    <a:pt x="24" y="1"/>
                    <a:pt x="29" y="5"/>
                  </a:cubicBezTo>
                  <a:cubicBezTo>
                    <a:pt x="30" y="7"/>
                    <a:pt x="30" y="9"/>
                    <a:pt x="29" y="10"/>
                  </a:cubicBezTo>
                  <a:cubicBezTo>
                    <a:pt x="26" y="12"/>
                    <a:pt x="23" y="13"/>
                    <a:pt x="20" y="13"/>
                  </a:cubicBezTo>
                  <a:cubicBezTo>
                    <a:pt x="13" y="13"/>
                    <a:pt x="6" y="10"/>
                    <a:pt x="0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825E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35"/>
            <p:cNvSpPr/>
            <p:nvPr/>
          </p:nvSpPr>
          <p:spPr>
            <a:xfrm>
              <a:off x="1236" y="2176"/>
              <a:ext cx="21" cy="11"/>
            </a:xfrm>
            <a:custGeom>
              <a:avLst/>
              <a:gdLst/>
              <a:ahLst/>
              <a:cxnLst/>
              <a:rect l="l" t="t" r="r" b="b"/>
              <a:pathLst>
                <a:path w="21" h="11" extrusionOk="0">
                  <a:moveTo>
                    <a:pt x="16" y="10"/>
                  </a:moveTo>
                  <a:cubicBezTo>
                    <a:pt x="11" y="11"/>
                    <a:pt x="6" y="9"/>
                    <a:pt x="1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7" y="3"/>
                    <a:pt x="15" y="0"/>
                    <a:pt x="21" y="6"/>
                  </a:cubicBezTo>
                  <a:cubicBezTo>
                    <a:pt x="21" y="7"/>
                    <a:pt x="20" y="8"/>
                    <a:pt x="20" y="8"/>
                  </a:cubicBezTo>
                  <a:cubicBezTo>
                    <a:pt x="19" y="9"/>
                    <a:pt x="18" y="10"/>
                    <a:pt x="16" y="10"/>
                  </a:cubicBezTo>
                  <a:close/>
                </a:path>
              </a:pathLst>
            </a:custGeom>
            <a:solidFill>
              <a:srgbClr val="4E4A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35"/>
            <p:cNvSpPr/>
            <p:nvPr/>
          </p:nvSpPr>
          <p:spPr>
            <a:xfrm>
              <a:off x="1605" y="2501"/>
              <a:ext cx="32" cy="18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0" y="14"/>
                  </a:moveTo>
                  <a:cubicBezTo>
                    <a:pt x="1" y="13"/>
                    <a:pt x="1" y="12"/>
                    <a:pt x="1" y="11"/>
                  </a:cubicBezTo>
                  <a:cubicBezTo>
                    <a:pt x="2" y="5"/>
                    <a:pt x="7" y="3"/>
                    <a:pt x="12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22" y="3"/>
                    <a:pt x="27" y="5"/>
                    <a:pt x="32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23" y="13"/>
                    <a:pt x="14" y="15"/>
                    <a:pt x="5" y="18"/>
                  </a:cubicBezTo>
                  <a:cubicBezTo>
                    <a:pt x="3" y="17"/>
                    <a:pt x="2" y="15"/>
                    <a:pt x="0" y="14"/>
                  </a:cubicBezTo>
                  <a:close/>
                </a:path>
              </a:pathLst>
            </a:custGeom>
            <a:solidFill>
              <a:srgbClr val="3D24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35"/>
            <p:cNvSpPr/>
            <p:nvPr/>
          </p:nvSpPr>
          <p:spPr>
            <a:xfrm>
              <a:off x="1510" y="2064"/>
              <a:ext cx="69" cy="14"/>
            </a:xfrm>
            <a:custGeom>
              <a:avLst/>
              <a:gdLst/>
              <a:ahLst/>
              <a:cxnLst/>
              <a:rect l="l" t="t" r="r" b="b"/>
              <a:pathLst>
                <a:path w="70" h="15" extrusionOk="0">
                  <a:moveTo>
                    <a:pt x="16" y="0"/>
                  </a:moveTo>
                  <a:cubicBezTo>
                    <a:pt x="21" y="0"/>
                    <a:pt x="27" y="0"/>
                    <a:pt x="32" y="0"/>
                  </a:cubicBezTo>
                  <a:cubicBezTo>
                    <a:pt x="44" y="5"/>
                    <a:pt x="56" y="1"/>
                    <a:pt x="68" y="4"/>
                  </a:cubicBezTo>
                  <a:cubicBezTo>
                    <a:pt x="70" y="6"/>
                    <a:pt x="69" y="8"/>
                    <a:pt x="67" y="10"/>
                  </a:cubicBezTo>
                  <a:cubicBezTo>
                    <a:pt x="45" y="15"/>
                    <a:pt x="24" y="14"/>
                    <a:pt x="3" y="10"/>
                  </a:cubicBezTo>
                  <a:cubicBezTo>
                    <a:pt x="0" y="2"/>
                    <a:pt x="0" y="2"/>
                    <a:pt x="16" y="0"/>
                  </a:cubicBezTo>
                  <a:close/>
                </a:path>
              </a:pathLst>
            </a:custGeom>
            <a:solidFill>
              <a:srgbClr val="C959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35"/>
            <p:cNvSpPr/>
            <p:nvPr/>
          </p:nvSpPr>
          <p:spPr>
            <a:xfrm>
              <a:off x="1577" y="2067"/>
              <a:ext cx="29" cy="10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6" y="0"/>
                    <a:pt x="11" y="0"/>
                    <a:pt x="17" y="0"/>
                  </a:cubicBezTo>
                  <a:cubicBezTo>
                    <a:pt x="21" y="0"/>
                    <a:pt x="25" y="1"/>
                    <a:pt x="28" y="1"/>
                  </a:cubicBezTo>
                  <a:cubicBezTo>
                    <a:pt x="28" y="2"/>
                    <a:pt x="29" y="3"/>
                    <a:pt x="29" y="4"/>
                  </a:cubicBezTo>
                  <a:cubicBezTo>
                    <a:pt x="22" y="11"/>
                    <a:pt x="14" y="10"/>
                    <a:pt x="6" y="8"/>
                  </a:cubicBezTo>
                  <a:cubicBezTo>
                    <a:pt x="4" y="7"/>
                    <a:pt x="2" y="6"/>
                    <a:pt x="0" y="4"/>
                  </a:cubicBezTo>
                  <a:close/>
                </a:path>
              </a:pathLst>
            </a:custGeom>
            <a:solidFill>
              <a:srgbClr val="C463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35"/>
            <p:cNvSpPr/>
            <p:nvPr/>
          </p:nvSpPr>
          <p:spPr>
            <a:xfrm>
              <a:off x="1137" y="2272"/>
              <a:ext cx="122" cy="33"/>
            </a:xfrm>
            <a:custGeom>
              <a:avLst/>
              <a:gdLst/>
              <a:ahLst/>
              <a:cxnLst/>
              <a:rect l="l" t="t" r="r" b="b"/>
              <a:pathLst>
                <a:path w="123" h="33" extrusionOk="0">
                  <a:moveTo>
                    <a:pt x="116" y="33"/>
                  </a:moveTo>
                  <a:cubicBezTo>
                    <a:pt x="102" y="33"/>
                    <a:pt x="88" y="33"/>
                    <a:pt x="73" y="33"/>
                  </a:cubicBezTo>
                  <a:cubicBezTo>
                    <a:pt x="62" y="27"/>
                    <a:pt x="50" y="30"/>
                    <a:pt x="37" y="29"/>
                  </a:cubicBezTo>
                  <a:cubicBezTo>
                    <a:pt x="30" y="24"/>
                    <a:pt x="21" y="25"/>
                    <a:pt x="13" y="26"/>
                  </a:cubicBezTo>
                  <a:cubicBezTo>
                    <a:pt x="8" y="22"/>
                    <a:pt x="3" y="19"/>
                    <a:pt x="1" y="13"/>
                  </a:cubicBezTo>
                  <a:cubicBezTo>
                    <a:pt x="0" y="2"/>
                    <a:pt x="7" y="1"/>
                    <a:pt x="15" y="0"/>
                  </a:cubicBezTo>
                  <a:cubicBezTo>
                    <a:pt x="17" y="0"/>
                    <a:pt x="19" y="1"/>
                    <a:pt x="21" y="2"/>
                  </a:cubicBezTo>
                  <a:cubicBezTo>
                    <a:pt x="27" y="12"/>
                    <a:pt x="35" y="16"/>
                    <a:pt x="47" y="16"/>
                  </a:cubicBezTo>
                  <a:cubicBezTo>
                    <a:pt x="59" y="16"/>
                    <a:pt x="71" y="17"/>
                    <a:pt x="82" y="21"/>
                  </a:cubicBezTo>
                  <a:cubicBezTo>
                    <a:pt x="97" y="26"/>
                    <a:pt x="107" y="22"/>
                    <a:pt x="114" y="8"/>
                  </a:cubicBezTo>
                  <a:cubicBezTo>
                    <a:pt x="116" y="8"/>
                    <a:pt x="118" y="9"/>
                    <a:pt x="119" y="11"/>
                  </a:cubicBezTo>
                  <a:cubicBezTo>
                    <a:pt x="123" y="19"/>
                    <a:pt x="122" y="26"/>
                    <a:pt x="116" y="33"/>
                  </a:cubicBezTo>
                  <a:close/>
                </a:path>
              </a:pathLst>
            </a:custGeom>
            <a:solidFill>
              <a:srgbClr val="4B867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35"/>
            <p:cNvSpPr/>
            <p:nvPr/>
          </p:nvSpPr>
          <p:spPr>
            <a:xfrm>
              <a:off x="1131" y="2252"/>
              <a:ext cx="24" cy="33"/>
            </a:xfrm>
            <a:custGeom>
              <a:avLst/>
              <a:gdLst/>
              <a:ahLst/>
              <a:cxnLst/>
              <a:rect l="l" t="t" r="r" b="b"/>
              <a:pathLst>
                <a:path w="24" h="33" extrusionOk="0">
                  <a:moveTo>
                    <a:pt x="23" y="20"/>
                  </a:moveTo>
                  <a:cubicBezTo>
                    <a:pt x="17" y="25"/>
                    <a:pt x="9" y="26"/>
                    <a:pt x="7" y="33"/>
                  </a:cubicBezTo>
                  <a:cubicBezTo>
                    <a:pt x="0" y="24"/>
                    <a:pt x="1" y="14"/>
                    <a:pt x="6" y="5"/>
                  </a:cubicBezTo>
                  <a:cubicBezTo>
                    <a:pt x="10" y="2"/>
                    <a:pt x="13" y="0"/>
                    <a:pt x="18" y="1"/>
                  </a:cubicBezTo>
                  <a:cubicBezTo>
                    <a:pt x="18" y="7"/>
                    <a:pt x="19" y="12"/>
                    <a:pt x="23" y="17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3" y="20"/>
                    <a:pt x="23" y="20"/>
                    <a:pt x="23" y="20"/>
                  </a:cubicBezTo>
                  <a:close/>
                </a:path>
              </a:pathLst>
            </a:custGeom>
            <a:solidFill>
              <a:srgbClr val="55B2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35"/>
            <p:cNvSpPr/>
            <p:nvPr/>
          </p:nvSpPr>
          <p:spPr>
            <a:xfrm>
              <a:off x="1136" y="2244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9"/>
                  </a:moveTo>
                  <a:cubicBezTo>
                    <a:pt x="9" y="11"/>
                    <a:pt x="5" y="12"/>
                    <a:pt x="1" y="13"/>
                  </a:cubicBezTo>
                  <a:cubicBezTo>
                    <a:pt x="1" y="11"/>
                    <a:pt x="1" y="10"/>
                    <a:pt x="0" y="9"/>
                  </a:cubicBezTo>
                  <a:cubicBezTo>
                    <a:pt x="4" y="8"/>
                    <a:pt x="9" y="0"/>
                    <a:pt x="13" y="9"/>
                  </a:cubicBezTo>
                  <a:close/>
                </a:path>
              </a:pathLst>
            </a:custGeom>
            <a:solidFill>
              <a:srgbClr val="60A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35"/>
            <p:cNvSpPr/>
            <p:nvPr/>
          </p:nvSpPr>
          <p:spPr>
            <a:xfrm>
              <a:off x="1716" y="2064"/>
              <a:ext cx="48" cy="16"/>
            </a:xfrm>
            <a:custGeom>
              <a:avLst/>
              <a:gdLst/>
              <a:ahLst/>
              <a:cxnLst/>
              <a:rect l="l" t="t" r="r" b="b"/>
              <a:pathLst>
                <a:path w="48" h="17" extrusionOk="0">
                  <a:moveTo>
                    <a:pt x="47" y="13"/>
                  </a:moveTo>
                  <a:cubicBezTo>
                    <a:pt x="36" y="17"/>
                    <a:pt x="24" y="14"/>
                    <a:pt x="12" y="15"/>
                  </a:cubicBezTo>
                  <a:cubicBezTo>
                    <a:pt x="8" y="14"/>
                    <a:pt x="1" y="16"/>
                    <a:pt x="0" y="9"/>
                  </a:cubicBezTo>
                  <a:cubicBezTo>
                    <a:pt x="2" y="4"/>
                    <a:pt x="6" y="4"/>
                    <a:pt x="11" y="3"/>
                  </a:cubicBezTo>
                  <a:cubicBezTo>
                    <a:pt x="23" y="5"/>
                    <a:pt x="36" y="0"/>
                    <a:pt x="48" y="7"/>
                  </a:cubicBezTo>
                  <a:cubicBezTo>
                    <a:pt x="48" y="9"/>
                    <a:pt x="47" y="11"/>
                    <a:pt x="47" y="13"/>
                  </a:cubicBezTo>
                  <a:close/>
                </a:path>
              </a:pathLst>
            </a:custGeom>
            <a:solidFill>
              <a:srgbClr val="8847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35"/>
            <p:cNvSpPr/>
            <p:nvPr/>
          </p:nvSpPr>
          <p:spPr>
            <a:xfrm>
              <a:off x="1723" y="2062"/>
              <a:ext cx="41" cy="9"/>
            </a:xfrm>
            <a:custGeom>
              <a:avLst/>
              <a:gdLst/>
              <a:ahLst/>
              <a:cxnLst/>
              <a:rect l="l" t="t" r="r" b="b"/>
              <a:pathLst>
                <a:path w="41" h="9" extrusionOk="0">
                  <a:moveTo>
                    <a:pt x="41" y="9"/>
                  </a:moveTo>
                  <a:cubicBezTo>
                    <a:pt x="28" y="9"/>
                    <a:pt x="15" y="9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5" y="2"/>
                    <a:pt x="10" y="5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25" y="6"/>
                    <a:pt x="34" y="0"/>
                    <a:pt x="41" y="5"/>
                  </a:cubicBezTo>
                  <a:cubicBezTo>
                    <a:pt x="41" y="6"/>
                    <a:pt x="41" y="8"/>
                    <a:pt x="41" y="9"/>
                  </a:cubicBezTo>
                  <a:close/>
                </a:path>
              </a:pathLst>
            </a:custGeom>
            <a:solidFill>
              <a:srgbClr val="561B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35"/>
            <p:cNvSpPr/>
            <p:nvPr/>
          </p:nvSpPr>
          <p:spPr>
            <a:xfrm>
              <a:off x="1740" y="2060"/>
              <a:ext cx="24" cy="1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4" y="7"/>
                  </a:moveTo>
                  <a:cubicBezTo>
                    <a:pt x="16" y="6"/>
                    <a:pt x="7" y="10"/>
                    <a:pt x="0" y="3"/>
                  </a:cubicBezTo>
                  <a:cubicBezTo>
                    <a:pt x="8" y="5"/>
                    <a:pt x="17" y="0"/>
                    <a:pt x="24" y="7"/>
                  </a:cubicBezTo>
                  <a:close/>
                </a:path>
              </a:pathLst>
            </a:custGeom>
            <a:solidFill>
              <a:srgbClr val="2F1A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35"/>
            <p:cNvSpPr/>
            <p:nvPr/>
          </p:nvSpPr>
          <p:spPr>
            <a:xfrm>
              <a:off x="1154" y="2249"/>
              <a:ext cx="27" cy="40"/>
            </a:xfrm>
            <a:custGeom>
              <a:avLst/>
              <a:gdLst/>
              <a:ahLst/>
              <a:cxnLst/>
              <a:rect l="l" t="t" r="r" b="b"/>
              <a:pathLst>
                <a:path w="27" h="40" extrusionOk="0">
                  <a:moveTo>
                    <a:pt x="0" y="23"/>
                  </a:moveTo>
                  <a:cubicBezTo>
                    <a:pt x="0" y="22"/>
                    <a:pt x="0" y="21"/>
                    <a:pt x="0" y="20"/>
                  </a:cubicBezTo>
                  <a:cubicBezTo>
                    <a:pt x="8" y="17"/>
                    <a:pt x="0" y="7"/>
                    <a:pt x="8" y="3"/>
                  </a:cubicBezTo>
                  <a:cubicBezTo>
                    <a:pt x="13" y="0"/>
                    <a:pt x="18" y="1"/>
                    <a:pt x="22" y="6"/>
                  </a:cubicBezTo>
                  <a:cubicBezTo>
                    <a:pt x="24" y="9"/>
                    <a:pt x="26" y="13"/>
                    <a:pt x="27" y="18"/>
                  </a:cubicBezTo>
                  <a:cubicBezTo>
                    <a:pt x="22" y="40"/>
                    <a:pt x="10" y="28"/>
                    <a:pt x="0" y="24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55B3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35"/>
            <p:cNvSpPr/>
            <p:nvPr/>
          </p:nvSpPr>
          <p:spPr>
            <a:xfrm>
              <a:off x="1161" y="2245"/>
              <a:ext cx="22" cy="13"/>
            </a:xfrm>
            <a:custGeom>
              <a:avLst/>
              <a:gdLst/>
              <a:ahLst/>
              <a:cxnLst/>
              <a:rect l="l" t="t" r="r" b="b"/>
              <a:pathLst>
                <a:path w="22" h="13" extrusionOk="0">
                  <a:moveTo>
                    <a:pt x="14" y="12"/>
                  </a:moveTo>
                  <a:cubicBezTo>
                    <a:pt x="11" y="6"/>
                    <a:pt x="5" y="9"/>
                    <a:pt x="1" y="7"/>
                  </a:cubicBezTo>
                  <a:cubicBezTo>
                    <a:pt x="1" y="5"/>
                    <a:pt x="1" y="3"/>
                    <a:pt x="0" y="1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16" y="1"/>
                    <a:pt x="19" y="2"/>
                    <a:pt x="22" y="3"/>
                  </a:cubicBezTo>
                  <a:cubicBezTo>
                    <a:pt x="22" y="7"/>
                    <a:pt x="20" y="10"/>
                    <a:pt x="18" y="12"/>
                  </a:cubicBezTo>
                  <a:cubicBezTo>
                    <a:pt x="16" y="13"/>
                    <a:pt x="15" y="13"/>
                    <a:pt x="14" y="12"/>
                  </a:cubicBezTo>
                  <a:close/>
                </a:path>
              </a:pathLst>
            </a:custGeom>
            <a:solidFill>
              <a:srgbClr val="1349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35"/>
            <p:cNvSpPr/>
            <p:nvPr/>
          </p:nvSpPr>
          <p:spPr>
            <a:xfrm>
              <a:off x="1101" y="2416"/>
              <a:ext cx="9" cy="12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9" y="3"/>
                    <a:pt x="9" y="8"/>
                    <a:pt x="9" y="12"/>
                  </a:cubicBezTo>
                  <a:cubicBezTo>
                    <a:pt x="6" y="11"/>
                    <a:pt x="4" y="9"/>
                    <a:pt x="1" y="8"/>
                  </a:cubicBezTo>
                  <a:cubicBezTo>
                    <a:pt x="1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7051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35"/>
            <p:cNvSpPr/>
            <p:nvPr/>
          </p:nvSpPr>
          <p:spPr>
            <a:xfrm>
              <a:off x="1202" y="2190"/>
              <a:ext cx="38" cy="19"/>
            </a:xfrm>
            <a:custGeom>
              <a:avLst/>
              <a:gdLst/>
              <a:ahLst/>
              <a:cxnLst/>
              <a:rect l="l" t="t" r="r" b="b"/>
              <a:pathLst>
                <a:path w="38" h="20" extrusionOk="0">
                  <a:moveTo>
                    <a:pt x="31" y="16"/>
                  </a:moveTo>
                  <a:cubicBezTo>
                    <a:pt x="25" y="16"/>
                    <a:pt x="20" y="16"/>
                    <a:pt x="15" y="16"/>
                  </a:cubicBezTo>
                  <a:cubicBezTo>
                    <a:pt x="10" y="19"/>
                    <a:pt x="6" y="20"/>
                    <a:pt x="2" y="15"/>
                  </a:cubicBezTo>
                  <a:cubicBezTo>
                    <a:pt x="1" y="13"/>
                    <a:pt x="0" y="12"/>
                    <a:pt x="1" y="10"/>
                  </a:cubicBezTo>
                  <a:cubicBezTo>
                    <a:pt x="3" y="3"/>
                    <a:pt x="9" y="3"/>
                    <a:pt x="14" y="1"/>
                  </a:cubicBezTo>
                  <a:cubicBezTo>
                    <a:pt x="17" y="1"/>
                    <a:pt x="20" y="1"/>
                    <a:pt x="23" y="0"/>
                  </a:cubicBezTo>
                  <a:cubicBezTo>
                    <a:pt x="28" y="0"/>
                    <a:pt x="32" y="0"/>
                    <a:pt x="36" y="4"/>
                  </a:cubicBezTo>
                  <a:cubicBezTo>
                    <a:pt x="38" y="10"/>
                    <a:pt x="35" y="13"/>
                    <a:pt x="31" y="16"/>
                  </a:cubicBezTo>
                  <a:close/>
                </a:path>
              </a:pathLst>
            </a:custGeom>
            <a:solidFill>
              <a:srgbClr val="A86A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35"/>
            <p:cNvSpPr/>
            <p:nvPr/>
          </p:nvSpPr>
          <p:spPr>
            <a:xfrm>
              <a:off x="1165" y="2190"/>
              <a:ext cx="51" cy="12"/>
            </a:xfrm>
            <a:custGeom>
              <a:avLst/>
              <a:gdLst/>
              <a:ahLst/>
              <a:cxnLst/>
              <a:rect l="l" t="t" r="r" b="b"/>
              <a:pathLst>
                <a:path w="52" h="13" extrusionOk="0">
                  <a:moveTo>
                    <a:pt x="52" y="1"/>
                  </a:moveTo>
                  <a:cubicBezTo>
                    <a:pt x="48" y="3"/>
                    <a:pt x="44" y="6"/>
                    <a:pt x="41" y="8"/>
                  </a:cubicBezTo>
                  <a:cubicBezTo>
                    <a:pt x="37" y="12"/>
                    <a:pt x="32" y="13"/>
                    <a:pt x="27" y="11"/>
                  </a:cubicBezTo>
                  <a:cubicBezTo>
                    <a:pt x="20" y="7"/>
                    <a:pt x="12" y="10"/>
                    <a:pt x="4" y="7"/>
                  </a:cubicBezTo>
                  <a:cubicBezTo>
                    <a:pt x="3" y="7"/>
                    <a:pt x="1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8" y="0"/>
                    <a:pt x="35" y="1"/>
                    <a:pt x="52" y="1"/>
                  </a:cubicBezTo>
                  <a:close/>
                </a:path>
              </a:pathLst>
            </a:custGeom>
            <a:solidFill>
              <a:srgbClr val="A56D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35"/>
            <p:cNvSpPr/>
            <p:nvPr/>
          </p:nvSpPr>
          <p:spPr>
            <a:xfrm>
              <a:off x="1224" y="2185"/>
              <a:ext cx="22" cy="11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3" y="10"/>
                  </a:moveTo>
                  <a:cubicBezTo>
                    <a:pt x="8" y="9"/>
                    <a:pt x="4" y="10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8" y="0"/>
                    <a:pt x="14" y="5"/>
                    <a:pt x="21" y="5"/>
                  </a:cubicBezTo>
                  <a:cubicBezTo>
                    <a:pt x="22" y="7"/>
                    <a:pt x="22" y="9"/>
                    <a:pt x="20" y="10"/>
                  </a:cubicBezTo>
                  <a:cubicBezTo>
                    <a:pt x="18" y="12"/>
                    <a:pt x="15" y="11"/>
                    <a:pt x="13" y="10"/>
                  </a:cubicBezTo>
                  <a:close/>
                </a:path>
              </a:pathLst>
            </a:custGeom>
            <a:solidFill>
              <a:srgbClr val="7747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35"/>
            <p:cNvSpPr/>
            <p:nvPr/>
          </p:nvSpPr>
          <p:spPr>
            <a:xfrm>
              <a:off x="1179" y="2408"/>
              <a:ext cx="34" cy="60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10" y="28"/>
                  </a:moveTo>
                  <a:cubicBezTo>
                    <a:pt x="9" y="28"/>
                    <a:pt x="8" y="28"/>
                    <a:pt x="7" y="28"/>
                  </a:cubicBezTo>
                  <a:cubicBezTo>
                    <a:pt x="2" y="26"/>
                    <a:pt x="0" y="22"/>
                    <a:pt x="1" y="17"/>
                  </a:cubicBezTo>
                  <a:cubicBezTo>
                    <a:pt x="3" y="13"/>
                    <a:pt x="4" y="7"/>
                    <a:pt x="8" y="8"/>
                  </a:cubicBezTo>
                  <a:cubicBezTo>
                    <a:pt x="18" y="12"/>
                    <a:pt x="23" y="1"/>
                    <a:pt x="30" y="0"/>
                  </a:cubicBezTo>
                  <a:cubicBezTo>
                    <a:pt x="32" y="15"/>
                    <a:pt x="33" y="29"/>
                    <a:pt x="35" y="44"/>
                  </a:cubicBezTo>
                  <a:cubicBezTo>
                    <a:pt x="29" y="61"/>
                    <a:pt x="24" y="47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3" y="40"/>
                    <a:pt x="26" y="27"/>
                    <a:pt x="10" y="28"/>
                  </a:cubicBezTo>
                  <a:close/>
                </a:path>
              </a:pathLst>
            </a:custGeom>
            <a:solidFill>
              <a:srgbClr val="6344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35"/>
            <p:cNvSpPr/>
            <p:nvPr/>
          </p:nvSpPr>
          <p:spPr>
            <a:xfrm>
              <a:off x="1347" y="2062"/>
              <a:ext cx="58" cy="15"/>
            </a:xfrm>
            <a:custGeom>
              <a:avLst/>
              <a:gdLst/>
              <a:ahLst/>
              <a:cxnLst/>
              <a:rect l="l" t="t" r="r" b="b"/>
              <a:pathLst>
                <a:path w="58" h="16" extrusionOk="0">
                  <a:moveTo>
                    <a:pt x="5" y="13"/>
                  </a:moveTo>
                  <a:cubicBezTo>
                    <a:pt x="3" y="13"/>
                    <a:pt x="2" y="13"/>
                    <a:pt x="0" y="13"/>
                  </a:cubicBezTo>
                  <a:cubicBezTo>
                    <a:pt x="5" y="0"/>
                    <a:pt x="15" y="7"/>
                    <a:pt x="23" y="6"/>
                  </a:cubicBezTo>
                  <a:cubicBezTo>
                    <a:pt x="30" y="4"/>
                    <a:pt x="37" y="5"/>
                    <a:pt x="44" y="5"/>
                  </a:cubicBezTo>
                  <a:cubicBezTo>
                    <a:pt x="48" y="5"/>
                    <a:pt x="53" y="5"/>
                    <a:pt x="57" y="5"/>
                  </a:cubicBezTo>
                  <a:cubicBezTo>
                    <a:pt x="58" y="7"/>
                    <a:pt x="58" y="9"/>
                    <a:pt x="56" y="11"/>
                  </a:cubicBezTo>
                  <a:cubicBezTo>
                    <a:pt x="52" y="13"/>
                    <a:pt x="48" y="14"/>
                    <a:pt x="43" y="14"/>
                  </a:cubicBezTo>
                  <a:cubicBezTo>
                    <a:pt x="30" y="16"/>
                    <a:pt x="18" y="12"/>
                    <a:pt x="5" y="13"/>
                  </a:cubicBezTo>
                  <a:close/>
                </a:path>
              </a:pathLst>
            </a:custGeom>
            <a:solidFill>
              <a:srgbClr val="8946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35"/>
            <p:cNvSpPr/>
            <p:nvPr/>
          </p:nvSpPr>
          <p:spPr>
            <a:xfrm>
              <a:off x="1704" y="2059"/>
              <a:ext cx="32" cy="17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4"/>
                  </a:moveTo>
                  <a:cubicBezTo>
                    <a:pt x="29" y="9"/>
                    <a:pt x="25" y="8"/>
                    <a:pt x="20" y="8"/>
                  </a:cubicBezTo>
                  <a:cubicBezTo>
                    <a:pt x="14" y="9"/>
                    <a:pt x="8" y="18"/>
                    <a:pt x="0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10" y="0"/>
                    <a:pt x="22" y="6"/>
                    <a:pt x="32" y="4"/>
                  </a:cubicBezTo>
                  <a:close/>
                </a:path>
              </a:pathLst>
            </a:custGeom>
            <a:solidFill>
              <a:srgbClr val="8947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35"/>
            <p:cNvSpPr/>
            <p:nvPr/>
          </p:nvSpPr>
          <p:spPr>
            <a:xfrm>
              <a:off x="1430" y="2060"/>
              <a:ext cx="96" cy="17"/>
            </a:xfrm>
            <a:custGeom>
              <a:avLst/>
              <a:gdLst/>
              <a:ahLst/>
              <a:cxnLst/>
              <a:rect l="l" t="t" r="r" b="b"/>
              <a:pathLst>
                <a:path w="97" h="18" extrusionOk="0">
                  <a:moveTo>
                    <a:pt x="97" y="4"/>
                  </a:moveTo>
                  <a:cubicBezTo>
                    <a:pt x="93" y="9"/>
                    <a:pt x="85" y="5"/>
                    <a:pt x="81" y="11"/>
                  </a:cubicBezTo>
                  <a:cubicBezTo>
                    <a:pt x="80" y="13"/>
                    <a:pt x="78" y="14"/>
                    <a:pt x="76" y="15"/>
                  </a:cubicBezTo>
                  <a:cubicBezTo>
                    <a:pt x="59" y="18"/>
                    <a:pt x="41" y="16"/>
                    <a:pt x="24" y="17"/>
                  </a:cubicBezTo>
                  <a:cubicBezTo>
                    <a:pt x="19" y="16"/>
                    <a:pt x="13" y="16"/>
                    <a:pt x="8" y="14"/>
                  </a:cubicBezTo>
                  <a:cubicBezTo>
                    <a:pt x="3" y="12"/>
                    <a:pt x="0" y="9"/>
                    <a:pt x="2" y="4"/>
                  </a:cubicBezTo>
                  <a:cubicBezTo>
                    <a:pt x="4" y="3"/>
                    <a:pt x="7" y="3"/>
                    <a:pt x="9" y="3"/>
                  </a:cubicBezTo>
                  <a:cubicBezTo>
                    <a:pt x="13" y="3"/>
                    <a:pt x="18" y="4"/>
                    <a:pt x="22" y="4"/>
                  </a:cubicBezTo>
                  <a:cubicBezTo>
                    <a:pt x="34" y="6"/>
                    <a:pt x="45" y="6"/>
                    <a:pt x="57" y="4"/>
                  </a:cubicBezTo>
                  <a:cubicBezTo>
                    <a:pt x="59" y="3"/>
                    <a:pt x="60" y="3"/>
                    <a:pt x="62" y="3"/>
                  </a:cubicBezTo>
                  <a:cubicBezTo>
                    <a:pt x="70" y="0"/>
                    <a:pt x="78" y="0"/>
                    <a:pt x="86" y="3"/>
                  </a:cubicBezTo>
                  <a:cubicBezTo>
                    <a:pt x="89" y="3"/>
                    <a:pt x="93" y="4"/>
                    <a:pt x="97" y="4"/>
                  </a:cubicBezTo>
                  <a:close/>
                </a:path>
              </a:pathLst>
            </a:custGeom>
            <a:solidFill>
              <a:srgbClr val="CB61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35"/>
            <p:cNvSpPr/>
            <p:nvPr/>
          </p:nvSpPr>
          <p:spPr>
            <a:xfrm>
              <a:off x="1451" y="2064"/>
              <a:ext cx="35" cy="5"/>
            </a:xfrm>
            <a:custGeom>
              <a:avLst/>
              <a:gdLst/>
              <a:ahLst/>
              <a:cxnLst/>
              <a:rect l="l" t="t" r="r" b="b"/>
              <a:pathLst>
                <a:path w="35" h="5" extrusionOk="0">
                  <a:moveTo>
                    <a:pt x="35" y="0"/>
                  </a:moveTo>
                  <a:cubicBezTo>
                    <a:pt x="23" y="5"/>
                    <a:pt x="12" y="5"/>
                    <a:pt x="0" y="0"/>
                  </a:cubicBezTo>
                  <a:cubicBezTo>
                    <a:pt x="12" y="0"/>
                    <a:pt x="23" y="0"/>
                    <a:pt x="35" y="0"/>
                  </a:cubicBezTo>
                  <a:close/>
                </a:path>
              </a:pathLst>
            </a:custGeom>
            <a:solidFill>
              <a:srgbClr val="D75B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35"/>
            <p:cNvSpPr/>
            <p:nvPr/>
          </p:nvSpPr>
          <p:spPr>
            <a:xfrm>
              <a:off x="1491" y="2060"/>
              <a:ext cx="24" cy="3"/>
            </a:xfrm>
            <a:custGeom>
              <a:avLst/>
              <a:gdLst/>
              <a:ahLst/>
              <a:cxnLst/>
              <a:rect l="l" t="t" r="r" b="b"/>
              <a:pathLst>
                <a:path w="24" h="3" extrusionOk="0">
                  <a:moveTo>
                    <a:pt x="24" y="3"/>
                  </a:moveTo>
                  <a:cubicBezTo>
                    <a:pt x="16" y="3"/>
                    <a:pt x="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8" y="0"/>
                    <a:pt x="16" y="0"/>
                    <a:pt x="23" y="1"/>
                  </a:cubicBezTo>
                  <a:cubicBezTo>
                    <a:pt x="23" y="1"/>
                    <a:pt x="24" y="3"/>
                    <a:pt x="24" y="3"/>
                  </a:cubicBezTo>
                  <a:close/>
                </a:path>
              </a:pathLst>
            </a:custGeom>
            <a:solidFill>
              <a:srgbClr val="5C180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35"/>
            <p:cNvSpPr/>
            <p:nvPr/>
          </p:nvSpPr>
          <p:spPr>
            <a:xfrm>
              <a:off x="1404" y="2063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8" y="1"/>
                    <a:pt x="12" y="1"/>
                    <a:pt x="16" y="1"/>
                  </a:cubicBezTo>
                  <a:cubicBezTo>
                    <a:pt x="17" y="5"/>
                    <a:pt x="14" y="8"/>
                    <a:pt x="11" y="10"/>
                  </a:cubicBezTo>
                  <a:cubicBezTo>
                    <a:pt x="7" y="12"/>
                    <a:pt x="3" y="12"/>
                    <a:pt x="0" y="8"/>
                  </a:cubicBezTo>
                  <a:close/>
                </a:path>
              </a:pathLst>
            </a:custGeom>
            <a:solidFill>
              <a:srgbClr val="A55C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35"/>
            <p:cNvSpPr/>
            <p:nvPr/>
          </p:nvSpPr>
          <p:spPr>
            <a:xfrm>
              <a:off x="1416" y="2064"/>
              <a:ext cx="19" cy="12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0" y="7"/>
                  </a:moveTo>
                  <a:cubicBezTo>
                    <a:pt x="1" y="4"/>
                    <a:pt x="2" y="2"/>
                    <a:pt x="4" y="0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17" y="2"/>
                    <a:pt x="18" y="4"/>
                    <a:pt x="20" y="7"/>
                  </a:cubicBezTo>
                  <a:cubicBezTo>
                    <a:pt x="13" y="13"/>
                    <a:pt x="6" y="13"/>
                    <a:pt x="0" y="7"/>
                  </a:cubicBezTo>
                  <a:close/>
                </a:path>
              </a:pathLst>
            </a:custGeom>
            <a:solidFill>
              <a:srgbClr val="BD65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35"/>
            <p:cNvSpPr/>
            <p:nvPr/>
          </p:nvSpPr>
          <p:spPr>
            <a:xfrm>
              <a:off x="1161" y="2194"/>
              <a:ext cx="25" cy="15"/>
            </a:xfrm>
            <a:custGeom>
              <a:avLst/>
              <a:gdLst/>
              <a:ahLst/>
              <a:cxnLst/>
              <a:rect l="l" t="t" r="r" b="b"/>
              <a:pathLst>
                <a:path w="25" h="16" extrusionOk="0">
                  <a:moveTo>
                    <a:pt x="25" y="8"/>
                  </a:moveTo>
                  <a:cubicBezTo>
                    <a:pt x="18" y="15"/>
                    <a:pt x="8" y="10"/>
                    <a:pt x="1" y="16"/>
                  </a:cubicBezTo>
                  <a:cubicBezTo>
                    <a:pt x="1" y="15"/>
                    <a:pt x="1" y="13"/>
                    <a:pt x="0" y="12"/>
                  </a:cubicBezTo>
                  <a:cubicBezTo>
                    <a:pt x="1" y="8"/>
                    <a:pt x="0" y="3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10" y="7"/>
                    <a:pt x="20" y="1"/>
                    <a:pt x="25" y="8"/>
                  </a:cubicBezTo>
                  <a:close/>
                </a:path>
              </a:pathLst>
            </a:custGeom>
            <a:solidFill>
              <a:srgbClr val="A56D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35"/>
            <p:cNvSpPr/>
            <p:nvPr/>
          </p:nvSpPr>
          <p:spPr>
            <a:xfrm>
              <a:off x="1631" y="2435"/>
              <a:ext cx="139" cy="55"/>
            </a:xfrm>
            <a:custGeom>
              <a:avLst/>
              <a:gdLst/>
              <a:ahLst/>
              <a:cxnLst/>
              <a:rect l="l" t="t" r="r" b="b"/>
              <a:pathLst>
                <a:path w="140" h="55" extrusionOk="0">
                  <a:moveTo>
                    <a:pt x="127" y="0"/>
                  </a:moveTo>
                  <a:cubicBezTo>
                    <a:pt x="128" y="0"/>
                    <a:pt x="130" y="0"/>
                    <a:pt x="131" y="1"/>
                  </a:cubicBezTo>
                  <a:cubicBezTo>
                    <a:pt x="131" y="6"/>
                    <a:pt x="135" y="8"/>
                    <a:pt x="140" y="9"/>
                  </a:cubicBezTo>
                  <a:cubicBezTo>
                    <a:pt x="138" y="14"/>
                    <a:pt x="134" y="15"/>
                    <a:pt x="130" y="12"/>
                  </a:cubicBezTo>
                  <a:cubicBezTo>
                    <a:pt x="125" y="16"/>
                    <a:pt x="121" y="22"/>
                    <a:pt x="114" y="16"/>
                  </a:cubicBezTo>
                  <a:cubicBezTo>
                    <a:pt x="109" y="24"/>
                    <a:pt x="99" y="20"/>
                    <a:pt x="92" y="25"/>
                  </a:cubicBezTo>
                  <a:cubicBezTo>
                    <a:pt x="87" y="29"/>
                    <a:pt x="82" y="31"/>
                    <a:pt x="76" y="33"/>
                  </a:cubicBezTo>
                  <a:cubicBezTo>
                    <a:pt x="71" y="33"/>
                    <a:pt x="66" y="33"/>
                    <a:pt x="62" y="34"/>
                  </a:cubicBezTo>
                  <a:cubicBezTo>
                    <a:pt x="55" y="34"/>
                    <a:pt x="48" y="37"/>
                    <a:pt x="42" y="36"/>
                  </a:cubicBezTo>
                  <a:cubicBezTo>
                    <a:pt x="37" y="36"/>
                    <a:pt x="33" y="38"/>
                    <a:pt x="29" y="38"/>
                  </a:cubicBezTo>
                  <a:cubicBezTo>
                    <a:pt x="32" y="39"/>
                    <a:pt x="35" y="37"/>
                    <a:pt x="39" y="38"/>
                  </a:cubicBezTo>
                  <a:cubicBezTo>
                    <a:pt x="41" y="39"/>
                    <a:pt x="43" y="40"/>
                    <a:pt x="42" y="44"/>
                  </a:cubicBezTo>
                  <a:cubicBezTo>
                    <a:pt x="39" y="55"/>
                    <a:pt x="29" y="48"/>
                    <a:pt x="23" y="52"/>
                  </a:cubicBezTo>
                  <a:cubicBezTo>
                    <a:pt x="18" y="52"/>
                    <a:pt x="14" y="49"/>
                    <a:pt x="10" y="46"/>
                  </a:cubicBezTo>
                  <a:cubicBezTo>
                    <a:pt x="7" y="44"/>
                    <a:pt x="5" y="41"/>
                    <a:pt x="3" y="38"/>
                  </a:cubicBezTo>
                  <a:cubicBezTo>
                    <a:pt x="2" y="35"/>
                    <a:pt x="0" y="32"/>
                    <a:pt x="1" y="28"/>
                  </a:cubicBezTo>
                  <a:cubicBezTo>
                    <a:pt x="3" y="25"/>
                    <a:pt x="5" y="24"/>
                    <a:pt x="8" y="24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21" y="23"/>
                    <a:pt x="32" y="21"/>
                    <a:pt x="43" y="18"/>
                  </a:cubicBezTo>
                  <a:cubicBezTo>
                    <a:pt x="49" y="19"/>
                    <a:pt x="55" y="16"/>
                    <a:pt x="61" y="14"/>
                  </a:cubicBezTo>
                  <a:cubicBezTo>
                    <a:pt x="69" y="14"/>
                    <a:pt x="76" y="13"/>
                    <a:pt x="82" y="8"/>
                  </a:cubicBezTo>
                  <a:cubicBezTo>
                    <a:pt x="83" y="8"/>
                    <a:pt x="85" y="8"/>
                    <a:pt x="87" y="8"/>
                  </a:cubicBezTo>
                  <a:cubicBezTo>
                    <a:pt x="97" y="11"/>
                    <a:pt x="105" y="5"/>
                    <a:pt x="114" y="4"/>
                  </a:cubicBezTo>
                  <a:cubicBezTo>
                    <a:pt x="119" y="3"/>
                    <a:pt x="123" y="1"/>
                    <a:pt x="127" y="0"/>
                  </a:cubicBezTo>
                  <a:close/>
                </a:path>
              </a:pathLst>
            </a:custGeom>
            <a:solidFill>
              <a:srgbClr val="D6BA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35"/>
            <p:cNvSpPr/>
            <p:nvPr/>
          </p:nvSpPr>
          <p:spPr>
            <a:xfrm>
              <a:off x="1641" y="2452"/>
              <a:ext cx="33" cy="11"/>
            </a:xfrm>
            <a:custGeom>
              <a:avLst/>
              <a:gdLst/>
              <a:ahLst/>
              <a:cxnLst/>
              <a:rect l="l" t="t" r="r" b="b"/>
              <a:pathLst>
                <a:path w="34" h="11" extrusionOk="0">
                  <a:moveTo>
                    <a:pt x="32" y="3"/>
                  </a:moveTo>
                  <a:cubicBezTo>
                    <a:pt x="22" y="6"/>
                    <a:pt x="12" y="11"/>
                    <a:pt x="0" y="7"/>
                  </a:cubicBezTo>
                  <a:cubicBezTo>
                    <a:pt x="11" y="3"/>
                    <a:pt x="21" y="1"/>
                    <a:pt x="32" y="0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3" y="2"/>
                    <a:pt x="33" y="3"/>
                    <a:pt x="32" y="3"/>
                  </a:cubicBezTo>
                  <a:close/>
                </a:path>
              </a:pathLst>
            </a:custGeom>
            <a:solidFill>
              <a:srgbClr val="694C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35"/>
            <p:cNvSpPr/>
            <p:nvPr/>
          </p:nvSpPr>
          <p:spPr>
            <a:xfrm>
              <a:off x="1607" y="2431"/>
              <a:ext cx="28" cy="21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22" y="4"/>
                  </a:moveTo>
                  <a:cubicBezTo>
                    <a:pt x="28" y="10"/>
                    <a:pt x="20" y="13"/>
                    <a:pt x="19" y="17"/>
                  </a:cubicBezTo>
                  <a:cubicBezTo>
                    <a:pt x="20" y="18"/>
                    <a:pt x="20" y="19"/>
                    <a:pt x="19" y="19"/>
                  </a:cubicBezTo>
                  <a:cubicBezTo>
                    <a:pt x="19" y="20"/>
                    <a:pt x="19" y="21"/>
                    <a:pt x="18" y="21"/>
                  </a:cubicBezTo>
                  <a:cubicBezTo>
                    <a:pt x="12" y="21"/>
                    <a:pt x="9" y="16"/>
                    <a:pt x="5" y="13"/>
                  </a:cubicBezTo>
                  <a:cubicBezTo>
                    <a:pt x="2" y="11"/>
                    <a:pt x="0" y="8"/>
                    <a:pt x="2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10" y="0"/>
                    <a:pt x="14" y="0"/>
                    <a:pt x="18" y="1"/>
                  </a:cubicBezTo>
                  <a:cubicBezTo>
                    <a:pt x="20" y="2"/>
                    <a:pt x="21" y="3"/>
                    <a:pt x="22" y="4"/>
                  </a:cubicBezTo>
                  <a:close/>
                </a:path>
              </a:pathLst>
            </a:custGeom>
            <a:solidFill>
              <a:srgbClr val="C9B0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35"/>
            <p:cNvSpPr/>
            <p:nvPr/>
          </p:nvSpPr>
          <p:spPr>
            <a:xfrm>
              <a:off x="1641" y="2423"/>
              <a:ext cx="31" cy="7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6"/>
                  </a:moveTo>
                  <a:cubicBezTo>
                    <a:pt x="9" y="1"/>
                    <a:pt x="19" y="0"/>
                    <a:pt x="29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22" y="7"/>
                    <a:pt x="11" y="6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6045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35"/>
            <p:cNvSpPr/>
            <p:nvPr/>
          </p:nvSpPr>
          <p:spPr>
            <a:xfrm>
              <a:off x="1690" y="2413"/>
              <a:ext cx="28" cy="9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0" y="7"/>
                  </a:moveTo>
                  <a:cubicBezTo>
                    <a:pt x="7" y="0"/>
                    <a:pt x="18" y="3"/>
                    <a:pt x="26" y="0"/>
                  </a:cubicBezTo>
                  <a:cubicBezTo>
                    <a:pt x="28" y="1"/>
                    <a:pt x="28" y="1"/>
                    <a:pt x="28" y="2"/>
                  </a:cubicBezTo>
                  <a:cubicBezTo>
                    <a:pt x="27" y="3"/>
                    <a:pt x="27" y="3"/>
                    <a:pt x="26" y="3"/>
                  </a:cubicBezTo>
                  <a:cubicBezTo>
                    <a:pt x="19" y="9"/>
                    <a:pt x="10" y="7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6047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35"/>
            <p:cNvSpPr/>
            <p:nvPr/>
          </p:nvSpPr>
          <p:spPr>
            <a:xfrm>
              <a:off x="1623" y="2448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16" h="18" extrusionOk="0">
                  <a:moveTo>
                    <a:pt x="2" y="3"/>
                  </a:moveTo>
                  <a:cubicBezTo>
                    <a:pt x="2" y="2"/>
                    <a:pt x="3" y="1"/>
                    <a:pt x="3" y="0"/>
                  </a:cubicBezTo>
                  <a:cubicBezTo>
                    <a:pt x="7" y="3"/>
                    <a:pt x="11" y="7"/>
                    <a:pt x="16" y="11"/>
                  </a:cubicBezTo>
                  <a:cubicBezTo>
                    <a:pt x="14" y="12"/>
                    <a:pt x="12" y="14"/>
                    <a:pt x="11" y="15"/>
                  </a:cubicBezTo>
                  <a:cubicBezTo>
                    <a:pt x="9" y="17"/>
                    <a:pt x="6" y="18"/>
                    <a:pt x="4" y="17"/>
                  </a:cubicBezTo>
                  <a:cubicBezTo>
                    <a:pt x="0" y="13"/>
                    <a:pt x="1" y="8"/>
                    <a:pt x="2" y="3"/>
                  </a:cubicBezTo>
                  <a:close/>
                </a:path>
              </a:pathLst>
            </a:custGeom>
            <a:solidFill>
              <a:srgbClr val="6E56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35"/>
            <p:cNvSpPr/>
            <p:nvPr/>
          </p:nvSpPr>
          <p:spPr>
            <a:xfrm>
              <a:off x="1717" y="2438"/>
              <a:ext cx="27" cy="11"/>
            </a:xfrm>
            <a:custGeom>
              <a:avLst/>
              <a:gdLst/>
              <a:ahLst/>
              <a:cxnLst/>
              <a:rect l="l" t="t" r="r" b="b"/>
              <a:pathLst>
                <a:path w="27" h="11" extrusionOk="0">
                  <a:moveTo>
                    <a:pt x="27" y="1"/>
                  </a:moveTo>
                  <a:cubicBezTo>
                    <a:pt x="18" y="5"/>
                    <a:pt x="10" y="11"/>
                    <a:pt x="0" y="5"/>
                  </a:cubicBezTo>
                  <a:cubicBezTo>
                    <a:pt x="9" y="2"/>
                    <a:pt x="18" y="0"/>
                    <a:pt x="27" y="1"/>
                  </a:cubicBezTo>
                  <a:close/>
                </a:path>
              </a:pathLst>
            </a:custGeom>
            <a:solidFill>
              <a:srgbClr val="6243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35"/>
            <p:cNvSpPr/>
            <p:nvPr/>
          </p:nvSpPr>
          <p:spPr>
            <a:xfrm>
              <a:off x="1716" y="2405"/>
              <a:ext cx="21" cy="12"/>
            </a:xfrm>
            <a:custGeom>
              <a:avLst/>
              <a:gdLst/>
              <a:ahLst/>
              <a:cxnLst/>
              <a:rect l="l" t="t" r="r" b="b"/>
              <a:pathLst>
                <a:path w="21" h="12" extrusionOk="0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7" y="10"/>
                    <a:pt x="14" y="0"/>
                    <a:pt x="21" y="7"/>
                  </a:cubicBezTo>
                  <a:cubicBezTo>
                    <a:pt x="14" y="12"/>
                    <a:pt x="7" y="11"/>
                    <a:pt x="0" y="11"/>
                  </a:cubicBezTo>
                  <a:close/>
                </a:path>
              </a:pathLst>
            </a:custGeom>
            <a:solidFill>
              <a:srgbClr val="5E41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35"/>
            <p:cNvSpPr/>
            <p:nvPr/>
          </p:nvSpPr>
          <p:spPr>
            <a:xfrm>
              <a:off x="1692" y="2443"/>
              <a:ext cx="20" cy="1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0" y="0"/>
                  </a:moveTo>
                  <a:cubicBezTo>
                    <a:pt x="16" y="10"/>
                    <a:pt x="8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7" y="3"/>
                    <a:pt x="13" y="2"/>
                    <a:pt x="20" y="0"/>
                  </a:cubicBezTo>
                  <a:close/>
                </a:path>
              </a:pathLst>
            </a:custGeom>
            <a:solidFill>
              <a:srgbClr val="5F44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35"/>
            <p:cNvSpPr/>
            <p:nvPr/>
          </p:nvSpPr>
          <p:spPr>
            <a:xfrm>
              <a:off x="1672" y="2448"/>
              <a:ext cx="20" cy="8"/>
            </a:xfrm>
            <a:custGeom>
              <a:avLst/>
              <a:gdLst/>
              <a:ahLst/>
              <a:cxnLst/>
              <a:rect l="l" t="t" r="r" b="b"/>
              <a:pathLst>
                <a:path w="20" h="8" extrusionOk="0">
                  <a:moveTo>
                    <a:pt x="20" y="0"/>
                  </a:moveTo>
                  <a:cubicBezTo>
                    <a:pt x="20" y="1"/>
                    <a:pt x="20" y="2"/>
                    <a:pt x="20" y="3"/>
                  </a:cubicBezTo>
                  <a:cubicBezTo>
                    <a:pt x="14" y="6"/>
                    <a:pt x="8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7" y="2"/>
                    <a:pt x="14" y="1"/>
                    <a:pt x="20" y="0"/>
                  </a:cubicBezTo>
                  <a:close/>
                </a:path>
              </a:pathLst>
            </a:custGeom>
            <a:solidFill>
              <a:srgbClr val="6349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35"/>
            <p:cNvSpPr/>
            <p:nvPr/>
          </p:nvSpPr>
          <p:spPr>
            <a:xfrm>
              <a:off x="1669" y="2417"/>
              <a:ext cx="22" cy="1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21" y="3"/>
                  </a:moveTo>
                  <a:cubicBezTo>
                    <a:pt x="21" y="3"/>
                    <a:pt x="22" y="3"/>
                    <a:pt x="22" y="3"/>
                  </a:cubicBezTo>
                  <a:cubicBezTo>
                    <a:pt x="17" y="10"/>
                    <a:pt x="9" y="6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6" y="0"/>
                    <a:pt x="14" y="4"/>
                    <a:pt x="21" y="3"/>
                  </a:cubicBezTo>
                  <a:close/>
                </a:path>
              </a:pathLst>
            </a:custGeom>
            <a:solidFill>
              <a:srgbClr val="593F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35"/>
            <p:cNvSpPr/>
            <p:nvPr/>
          </p:nvSpPr>
          <p:spPr>
            <a:xfrm>
              <a:off x="1623" y="2427"/>
              <a:ext cx="18" cy="8"/>
            </a:xfrm>
            <a:custGeom>
              <a:avLst/>
              <a:gdLst/>
              <a:ahLst/>
              <a:cxnLst/>
              <a:rect l="l" t="t" r="r" b="b"/>
              <a:pathLst>
                <a:path w="18" h="9" extrusionOk="0">
                  <a:moveTo>
                    <a:pt x="18" y="2"/>
                  </a:moveTo>
                  <a:cubicBezTo>
                    <a:pt x="18" y="3"/>
                    <a:pt x="18" y="3"/>
                    <a:pt x="18" y="4"/>
                  </a:cubicBezTo>
                  <a:cubicBezTo>
                    <a:pt x="15" y="6"/>
                    <a:pt x="9" y="4"/>
                    <a:pt x="6" y="9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0" y="4"/>
                    <a:pt x="0" y="0"/>
                    <a:pt x="7" y="1"/>
                  </a:cubicBezTo>
                  <a:cubicBezTo>
                    <a:pt x="11" y="1"/>
                    <a:pt x="14" y="1"/>
                    <a:pt x="18" y="2"/>
                  </a:cubicBezTo>
                  <a:close/>
                </a:path>
              </a:pathLst>
            </a:custGeom>
            <a:solidFill>
              <a:srgbClr val="523C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35"/>
            <p:cNvSpPr/>
            <p:nvPr/>
          </p:nvSpPr>
          <p:spPr>
            <a:xfrm>
              <a:off x="1667" y="2464"/>
              <a:ext cx="42" cy="24"/>
            </a:xfrm>
            <a:custGeom>
              <a:avLst/>
              <a:gdLst/>
              <a:ahLst/>
              <a:cxnLst/>
              <a:rect l="l" t="t" r="r" b="b"/>
              <a:pathLst>
                <a:path w="42" h="24" extrusionOk="0">
                  <a:moveTo>
                    <a:pt x="5" y="15"/>
                  </a:moveTo>
                  <a:cubicBezTo>
                    <a:pt x="4" y="13"/>
                    <a:pt x="2" y="12"/>
                    <a:pt x="0" y="10"/>
                  </a:cubicBezTo>
                  <a:cubicBezTo>
                    <a:pt x="0" y="7"/>
                    <a:pt x="3" y="6"/>
                    <a:pt x="6" y="5"/>
                  </a:cubicBezTo>
                  <a:cubicBezTo>
                    <a:pt x="12" y="7"/>
                    <a:pt x="18" y="2"/>
                    <a:pt x="25" y="3"/>
                  </a:cubicBezTo>
                  <a:cubicBezTo>
                    <a:pt x="29" y="1"/>
                    <a:pt x="33" y="0"/>
                    <a:pt x="37" y="3"/>
                  </a:cubicBezTo>
                  <a:cubicBezTo>
                    <a:pt x="40" y="2"/>
                    <a:pt x="42" y="2"/>
                    <a:pt x="41" y="6"/>
                  </a:cubicBezTo>
                  <a:cubicBezTo>
                    <a:pt x="41" y="8"/>
                    <a:pt x="39" y="7"/>
                    <a:pt x="37" y="7"/>
                  </a:cubicBezTo>
                  <a:cubicBezTo>
                    <a:pt x="27" y="11"/>
                    <a:pt x="19" y="24"/>
                    <a:pt x="5" y="15"/>
                  </a:cubicBezTo>
                  <a:close/>
                </a:path>
              </a:pathLst>
            </a:custGeom>
            <a:solidFill>
              <a:srgbClr val="D2B7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35"/>
            <p:cNvSpPr/>
            <p:nvPr/>
          </p:nvSpPr>
          <p:spPr>
            <a:xfrm>
              <a:off x="1608" y="2481"/>
              <a:ext cx="28" cy="20"/>
            </a:xfrm>
            <a:custGeom>
              <a:avLst/>
              <a:gdLst/>
              <a:ahLst/>
              <a:cxnLst/>
              <a:rect l="l" t="t" r="r" b="b"/>
              <a:pathLst>
                <a:path w="28" h="20" extrusionOk="0">
                  <a:moveTo>
                    <a:pt x="22" y="13"/>
                  </a:moveTo>
                  <a:cubicBezTo>
                    <a:pt x="19" y="15"/>
                    <a:pt x="17" y="17"/>
                    <a:pt x="14" y="19"/>
                  </a:cubicBezTo>
                  <a:cubicBezTo>
                    <a:pt x="11" y="20"/>
                    <a:pt x="8" y="19"/>
                    <a:pt x="5" y="18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1" y="8"/>
                    <a:pt x="3" y="6"/>
                    <a:pt x="5" y="5"/>
                  </a:cubicBezTo>
                  <a:cubicBezTo>
                    <a:pt x="6" y="4"/>
                    <a:pt x="7" y="3"/>
                    <a:pt x="9" y="3"/>
                  </a:cubicBezTo>
                  <a:cubicBezTo>
                    <a:pt x="12" y="2"/>
                    <a:pt x="15" y="1"/>
                    <a:pt x="18" y="0"/>
                  </a:cubicBezTo>
                  <a:cubicBezTo>
                    <a:pt x="20" y="0"/>
                    <a:pt x="22" y="1"/>
                    <a:pt x="23" y="2"/>
                  </a:cubicBezTo>
                  <a:cubicBezTo>
                    <a:pt x="27" y="6"/>
                    <a:pt x="28" y="10"/>
                    <a:pt x="22" y="13"/>
                  </a:cubicBezTo>
                  <a:close/>
                </a:path>
              </a:pathLst>
            </a:custGeom>
            <a:solidFill>
              <a:srgbClr val="4433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35"/>
            <p:cNvSpPr/>
            <p:nvPr/>
          </p:nvSpPr>
          <p:spPr>
            <a:xfrm>
              <a:off x="1629" y="2480"/>
              <a:ext cx="21" cy="14"/>
            </a:xfrm>
            <a:custGeom>
              <a:avLst/>
              <a:gdLst/>
              <a:ahLst/>
              <a:cxnLst/>
              <a:rect l="l" t="t" r="r" b="b"/>
              <a:pathLst>
                <a:path w="21" h="14" extrusionOk="0">
                  <a:moveTo>
                    <a:pt x="1" y="14"/>
                  </a:moveTo>
                  <a:cubicBezTo>
                    <a:pt x="3" y="11"/>
                    <a:pt x="4" y="7"/>
                    <a:pt x="0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2" y="4"/>
                    <a:pt x="21" y="1"/>
                    <a:pt x="20" y="11"/>
                  </a:cubicBezTo>
                  <a:cubicBezTo>
                    <a:pt x="14" y="14"/>
                    <a:pt x="7" y="14"/>
                    <a:pt x="1" y="14"/>
                  </a:cubicBezTo>
                  <a:close/>
                </a:path>
              </a:pathLst>
            </a:custGeom>
            <a:solidFill>
              <a:srgbClr val="4F3E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35"/>
            <p:cNvSpPr/>
            <p:nvPr/>
          </p:nvSpPr>
          <p:spPr>
            <a:xfrm>
              <a:off x="1719" y="2451"/>
              <a:ext cx="25" cy="14"/>
            </a:xfrm>
            <a:custGeom>
              <a:avLst/>
              <a:gdLst/>
              <a:ahLst/>
              <a:cxnLst/>
              <a:rect l="l" t="t" r="r" b="b"/>
              <a:pathLst>
                <a:path w="25" h="14" extrusionOk="0">
                  <a:moveTo>
                    <a:pt x="1" y="8"/>
                  </a:moveTo>
                  <a:cubicBezTo>
                    <a:pt x="8" y="1"/>
                    <a:pt x="18" y="4"/>
                    <a:pt x="25" y="0"/>
                  </a:cubicBezTo>
                  <a:cubicBezTo>
                    <a:pt x="22" y="14"/>
                    <a:pt x="9" y="7"/>
                    <a:pt x="2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6D53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35"/>
            <p:cNvSpPr/>
            <p:nvPr/>
          </p:nvSpPr>
          <p:spPr>
            <a:xfrm>
              <a:off x="1704" y="2459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16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10" y="5"/>
                    <a:pt x="12" y="20"/>
                    <a:pt x="0" y="12"/>
                  </a:cubicBezTo>
                  <a:cubicBezTo>
                    <a:pt x="3" y="11"/>
                    <a:pt x="3" y="9"/>
                    <a:pt x="0" y="8"/>
                  </a:cubicBezTo>
                  <a:cubicBezTo>
                    <a:pt x="5" y="5"/>
                    <a:pt x="11" y="3"/>
                    <a:pt x="16" y="0"/>
                  </a:cubicBezTo>
                  <a:close/>
                </a:path>
              </a:pathLst>
            </a:custGeom>
            <a:solidFill>
              <a:srgbClr val="C5AA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35"/>
            <p:cNvSpPr/>
            <p:nvPr/>
          </p:nvSpPr>
          <p:spPr>
            <a:xfrm>
              <a:off x="1760" y="2441"/>
              <a:ext cx="24" cy="16"/>
            </a:xfrm>
            <a:custGeom>
              <a:avLst/>
              <a:gdLst/>
              <a:ahLst/>
              <a:cxnLst/>
              <a:rect l="l" t="t" r="r" b="b"/>
              <a:pathLst>
                <a:path w="25" h="16" extrusionOk="0">
                  <a:moveTo>
                    <a:pt x="0" y="6"/>
                  </a:moveTo>
                  <a:cubicBezTo>
                    <a:pt x="3" y="6"/>
                    <a:pt x="7" y="6"/>
                    <a:pt x="10" y="3"/>
                  </a:cubicBezTo>
                  <a:cubicBezTo>
                    <a:pt x="14" y="3"/>
                    <a:pt x="18" y="0"/>
                    <a:pt x="25" y="5"/>
                  </a:cubicBezTo>
                  <a:cubicBezTo>
                    <a:pt x="15" y="3"/>
                    <a:pt x="9" y="16"/>
                    <a:pt x="0" y="6"/>
                  </a:cubicBezTo>
                  <a:close/>
                </a:path>
              </a:pathLst>
            </a:custGeom>
            <a:solidFill>
              <a:srgbClr val="6046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35"/>
            <p:cNvSpPr/>
            <p:nvPr/>
          </p:nvSpPr>
          <p:spPr>
            <a:xfrm>
              <a:off x="1637" y="2479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2" y="12"/>
                  </a:moveTo>
                  <a:cubicBezTo>
                    <a:pt x="8" y="9"/>
                    <a:pt x="4" y="7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10" y="0"/>
                    <a:pt x="14" y="3"/>
                    <a:pt x="17" y="8"/>
                  </a:cubicBezTo>
                  <a:cubicBezTo>
                    <a:pt x="15" y="9"/>
                    <a:pt x="13" y="10"/>
                    <a:pt x="12" y="12"/>
                  </a:cubicBezTo>
                  <a:close/>
                </a:path>
              </a:pathLst>
            </a:custGeom>
            <a:solidFill>
              <a:srgbClr val="B9A28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35"/>
            <p:cNvSpPr/>
            <p:nvPr/>
          </p:nvSpPr>
          <p:spPr>
            <a:xfrm>
              <a:off x="1612" y="2497"/>
              <a:ext cx="10" cy="9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0"/>
                  </a:moveTo>
                  <a:cubicBezTo>
                    <a:pt x="4" y="1"/>
                    <a:pt x="7" y="2"/>
                    <a:pt x="10" y="3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0" y="9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876F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35"/>
            <p:cNvSpPr/>
            <p:nvPr/>
          </p:nvSpPr>
          <p:spPr>
            <a:xfrm>
              <a:off x="1611" y="2422"/>
              <a:ext cx="19" cy="12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19" y="6"/>
                  </a:moveTo>
                  <a:cubicBezTo>
                    <a:pt x="15" y="7"/>
                    <a:pt x="15" y="10"/>
                    <a:pt x="15" y="13"/>
                  </a:cubicBezTo>
                  <a:cubicBezTo>
                    <a:pt x="10" y="13"/>
                    <a:pt x="6" y="13"/>
                    <a:pt x="2" y="13"/>
                  </a:cubicBezTo>
                  <a:cubicBezTo>
                    <a:pt x="0" y="11"/>
                    <a:pt x="0" y="9"/>
                    <a:pt x="1" y="6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3" y="3"/>
                    <a:pt x="16" y="5"/>
                    <a:pt x="19" y="6"/>
                  </a:cubicBezTo>
                  <a:close/>
                </a:path>
              </a:pathLst>
            </a:custGeom>
            <a:solidFill>
              <a:srgbClr val="5C4A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35"/>
            <p:cNvSpPr/>
            <p:nvPr/>
          </p:nvSpPr>
          <p:spPr>
            <a:xfrm>
              <a:off x="1616" y="2419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6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5" y="2"/>
                    <a:pt x="5" y="4"/>
                    <a:pt x="6" y="5"/>
                  </a:cubicBezTo>
                  <a:close/>
                </a:path>
              </a:pathLst>
            </a:custGeom>
            <a:solidFill>
              <a:srgbClr val="4A32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35"/>
            <p:cNvSpPr/>
            <p:nvPr/>
          </p:nvSpPr>
          <p:spPr>
            <a:xfrm>
              <a:off x="1581" y="2382"/>
              <a:ext cx="33" cy="26"/>
            </a:xfrm>
            <a:custGeom>
              <a:avLst/>
              <a:gdLst/>
              <a:ahLst/>
              <a:cxnLst/>
              <a:rect l="l" t="t" r="r" b="b"/>
              <a:pathLst>
                <a:path w="33" h="26" extrusionOk="0">
                  <a:moveTo>
                    <a:pt x="0" y="10"/>
                  </a:moveTo>
                  <a:cubicBezTo>
                    <a:pt x="6" y="10"/>
                    <a:pt x="10" y="7"/>
                    <a:pt x="13" y="2"/>
                  </a:cubicBezTo>
                  <a:cubicBezTo>
                    <a:pt x="17" y="2"/>
                    <a:pt x="22" y="0"/>
                    <a:pt x="25" y="5"/>
                  </a:cubicBezTo>
                  <a:cubicBezTo>
                    <a:pt x="29" y="11"/>
                    <a:pt x="33" y="17"/>
                    <a:pt x="25" y="23"/>
                  </a:cubicBezTo>
                  <a:cubicBezTo>
                    <a:pt x="20" y="26"/>
                    <a:pt x="14" y="24"/>
                    <a:pt x="9" y="21"/>
                  </a:cubicBezTo>
                  <a:cubicBezTo>
                    <a:pt x="5" y="20"/>
                    <a:pt x="3" y="17"/>
                    <a:pt x="1" y="14"/>
                  </a:cubicBezTo>
                  <a:cubicBezTo>
                    <a:pt x="0" y="13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563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35"/>
            <p:cNvSpPr/>
            <p:nvPr/>
          </p:nvSpPr>
          <p:spPr>
            <a:xfrm>
              <a:off x="1560" y="2404"/>
              <a:ext cx="23" cy="23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" y="14"/>
                  </a:moveTo>
                  <a:cubicBezTo>
                    <a:pt x="1" y="11"/>
                    <a:pt x="1" y="7"/>
                    <a:pt x="2" y="4"/>
                  </a:cubicBezTo>
                  <a:cubicBezTo>
                    <a:pt x="7" y="5"/>
                    <a:pt x="13" y="3"/>
                    <a:pt x="18" y="0"/>
                  </a:cubicBezTo>
                  <a:cubicBezTo>
                    <a:pt x="22" y="3"/>
                    <a:pt x="23" y="6"/>
                    <a:pt x="23" y="11"/>
                  </a:cubicBezTo>
                  <a:cubicBezTo>
                    <a:pt x="21" y="15"/>
                    <a:pt x="18" y="18"/>
                    <a:pt x="15" y="21"/>
                  </a:cubicBezTo>
                  <a:cubicBezTo>
                    <a:pt x="14" y="22"/>
                    <a:pt x="12" y="22"/>
                    <a:pt x="11" y="23"/>
                  </a:cubicBezTo>
                  <a:cubicBezTo>
                    <a:pt x="9" y="23"/>
                    <a:pt x="7" y="23"/>
                    <a:pt x="6" y="23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2" y="22"/>
                    <a:pt x="0" y="21"/>
                    <a:pt x="0" y="19"/>
                  </a:cubicBezTo>
                  <a:cubicBezTo>
                    <a:pt x="0" y="17"/>
                    <a:pt x="1" y="16"/>
                    <a:pt x="1" y="14"/>
                  </a:cubicBezTo>
                  <a:close/>
                </a:path>
              </a:pathLst>
            </a:custGeom>
            <a:solidFill>
              <a:srgbClr val="6857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35"/>
            <p:cNvSpPr/>
            <p:nvPr/>
          </p:nvSpPr>
          <p:spPr>
            <a:xfrm>
              <a:off x="1578" y="2396"/>
              <a:ext cx="14" cy="25"/>
            </a:xfrm>
            <a:custGeom>
              <a:avLst/>
              <a:gdLst/>
              <a:ahLst/>
              <a:cxnLst/>
              <a:rect l="l" t="t" r="r" b="b"/>
              <a:pathLst>
                <a:path w="14" h="25" extrusionOk="0">
                  <a:moveTo>
                    <a:pt x="3" y="21"/>
                  </a:moveTo>
                  <a:cubicBezTo>
                    <a:pt x="2" y="17"/>
                    <a:pt x="1" y="12"/>
                    <a:pt x="0" y="8"/>
                  </a:cubicBezTo>
                  <a:cubicBezTo>
                    <a:pt x="1" y="5"/>
                    <a:pt x="2" y="3"/>
                    <a:pt x="4" y="0"/>
                  </a:cubicBezTo>
                  <a:cubicBezTo>
                    <a:pt x="7" y="0"/>
                    <a:pt x="10" y="1"/>
                    <a:pt x="12" y="4"/>
                  </a:cubicBezTo>
                  <a:cubicBezTo>
                    <a:pt x="14" y="9"/>
                    <a:pt x="12" y="13"/>
                    <a:pt x="12" y="17"/>
                  </a:cubicBezTo>
                  <a:cubicBezTo>
                    <a:pt x="11" y="20"/>
                    <a:pt x="10" y="22"/>
                    <a:pt x="8" y="24"/>
                  </a:cubicBezTo>
                  <a:cubicBezTo>
                    <a:pt x="5" y="25"/>
                    <a:pt x="3" y="24"/>
                    <a:pt x="3" y="21"/>
                  </a:cubicBezTo>
                  <a:close/>
                </a:path>
              </a:pathLst>
            </a:custGeom>
            <a:solidFill>
              <a:srgbClr val="725E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35"/>
            <p:cNvSpPr/>
            <p:nvPr/>
          </p:nvSpPr>
          <p:spPr>
            <a:xfrm>
              <a:off x="1603" y="2387"/>
              <a:ext cx="20" cy="28"/>
            </a:xfrm>
            <a:custGeom>
              <a:avLst/>
              <a:gdLst/>
              <a:ahLst/>
              <a:cxnLst/>
              <a:rect l="l" t="t" r="r" b="b"/>
              <a:pathLst>
                <a:path w="20" h="28" extrusionOk="0">
                  <a:moveTo>
                    <a:pt x="2" y="17"/>
                  </a:moveTo>
                  <a:cubicBezTo>
                    <a:pt x="7" y="12"/>
                    <a:pt x="2" y="6"/>
                    <a:pt x="3" y="0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8" y="1"/>
                    <a:pt x="10" y="1"/>
                    <a:pt x="12" y="2"/>
                  </a:cubicBezTo>
                  <a:cubicBezTo>
                    <a:pt x="13" y="7"/>
                    <a:pt x="20" y="10"/>
                    <a:pt x="19" y="17"/>
                  </a:cubicBezTo>
                  <a:cubicBezTo>
                    <a:pt x="14" y="18"/>
                    <a:pt x="20" y="25"/>
                    <a:pt x="14" y="25"/>
                  </a:cubicBezTo>
                  <a:cubicBezTo>
                    <a:pt x="13" y="27"/>
                    <a:pt x="12" y="27"/>
                    <a:pt x="10" y="28"/>
                  </a:cubicBezTo>
                  <a:cubicBezTo>
                    <a:pt x="8" y="28"/>
                    <a:pt x="6" y="28"/>
                    <a:pt x="5" y="28"/>
                  </a:cubicBezTo>
                  <a:cubicBezTo>
                    <a:pt x="3" y="27"/>
                    <a:pt x="2" y="26"/>
                    <a:pt x="1" y="24"/>
                  </a:cubicBezTo>
                  <a:cubicBezTo>
                    <a:pt x="0" y="22"/>
                    <a:pt x="0" y="19"/>
                    <a:pt x="2" y="17"/>
                  </a:cubicBezTo>
                  <a:close/>
                </a:path>
              </a:pathLst>
            </a:custGeom>
            <a:solidFill>
              <a:srgbClr val="7662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35"/>
            <p:cNvSpPr/>
            <p:nvPr/>
          </p:nvSpPr>
          <p:spPr>
            <a:xfrm>
              <a:off x="1622" y="2380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2DDC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35"/>
            <p:cNvSpPr/>
            <p:nvPr/>
          </p:nvSpPr>
          <p:spPr>
            <a:xfrm>
              <a:off x="1607" y="2412"/>
              <a:ext cx="11" cy="10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2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11" y="5"/>
                    <a:pt x="11" y="6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0" y="9"/>
                    <a:pt x="8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10"/>
                    <a:pt x="3" y="9"/>
                    <a:pt x="2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7861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35"/>
            <p:cNvSpPr/>
            <p:nvPr/>
          </p:nvSpPr>
          <p:spPr>
            <a:xfrm>
              <a:off x="1613" y="2412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cubicBezTo>
                    <a:pt x="2" y="4"/>
                    <a:pt x="0" y="3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E2CC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35"/>
            <p:cNvSpPr/>
            <p:nvPr/>
          </p:nvSpPr>
          <p:spPr>
            <a:xfrm>
              <a:off x="1478" y="2351"/>
              <a:ext cx="33" cy="120"/>
            </a:xfrm>
            <a:custGeom>
              <a:avLst/>
              <a:gdLst/>
              <a:ahLst/>
              <a:cxnLst/>
              <a:rect l="l" t="t" r="r" b="b"/>
              <a:pathLst>
                <a:path w="33" h="121" extrusionOk="0">
                  <a:moveTo>
                    <a:pt x="12" y="93"/>
                  </a:moveTo>
                  <a:cubicBezTo>
                    <a:pt x="5" y="102"/>
                    <a:pt x="10" y="112"/>
                    <a:pt x="8" y="121"/>
                  </a:cubicBezTo>
                  <a:cubicBezTo>
                    <a:pt x="0" y="94"/>
                    <a:pt x="5" y="68"/>
                    <a:pt x="11" y="41"/>
                  </a:cubicBezTo>
                  <a:cubicBezTo>
                    <a:pt x="11" y="38"/>
                    <a:pt x="12" y="34"/>
                    <a:pt x="13" y="30"/>
                  </a:cubicBezTo>
                  <a:cubicBezTo>
                    <a:pt x="19" y="20"/>
                    <a:pt x="20" y="8"/>
                    <a:pt x="29" y="0"/>
                  </a:cubicBezTo>
                  <a:cubicBezTo>
                    <a:pt x="33" y="14"/>
                    <a:pt x="22" y="25"/>
                    <a:pt x="20" y="38"/>
                  </a:cubicBezTo>
                  <a:cubicBezTo>
                    <a:pt x="19" y="56"/>
                    <a:pt x="15" y="75"/>
                    <a:pt x="12" y="93"/>
                  </a:cubicBezTo>
                  <a:close/>
                </a:path>
              </a:pathLst>
            </a:custGeom>
            <a:solidFill>
              <a:srgbClr val="3722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35"/>
            <p:cNvSpPr/>
            <p:nvPr/>
          </p:nvSpPr>
          <p:spPr>
            <a:xfrm>
              <a:off x="1556" y="2465"/>
              <a:ext cx="40" cy="35"/>
            </a:xfrm>
            <a:custGeom>
              <a:avLst/>
              <a:gdLst/>
              <a:ahLst/>
              <a:cxnLst/>
              <a:rect l="l" t="t" r="r" b="b"/>
              <a:pathLst>
                <a:path w="40" h="35" extrusionOk="0">
                  <a:moveTo>
                    <a:pt x="33" y="35"/>
                  </a:moveTo>
                  <a:cubicBezTo>
                    <a:pt x="32" y="34"/>
                    <a:pt x="31" y="34"/>
                    <a:pt x="29" y="34"/>
                  </a:cubicBezTo>
                  <a:cubicBezTo>
                    <a:pt x="28" y="33"/>
                    <a:pt x="28" y="32"/>
                    <a:pt x="27" y="31"/>
                  </a:cubicBezTo>
                  <a:cubicBezTo>
                    <a:pt x="12" y="32"/>
                    <a:pt x="8" y="19"/>
                    <a:pt x="1" y="10"/>
                  </a:cubicBezTo>
                  <a:cubicBezTo>
                    <a:pt x="1" y="9"/>
                    <a:pt x="1" y="8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5" y="3"/>
                    <a:pt x="8" y="0"/>
                    <a:pt x="13" y="1"/>
                  </a:cubicBezTo>
                  <a:cubicBezTo>
                    <a:pt x="21" y="7"/>
                    <a:pt x="26" y="16"/>
                    <a:pt x="35" y="19"/>
                  </a:cubicBezTo>
                  <a:cubicBezTo>
                    <a:pt x="38" y="21"/>
                    <a:pt x="39" y="23"/>
                    <a:pt x="40" y="26"/>
                  </a:cubicBezTo>
                  <a:cubicBezTo>
                    <a:pt x="39" y="29"/>
                    <a:pt x="38" y="32"/>
                    <a:pt x="36" y="34"/>
                  </a:cubicBezTo>
                  <a:cubicBezTo>
                    <a:pt x="35" y="34"/>
                    <a:pt x="34" y="34"/>
                    <a:pt x="33" y="35"/>
                  </a:cubicBezTo>
                  <a:close/>
                </a:path>
              </a:pathLst>
            </a:custGeom>
            <a:solidFill>
              <a:srgbClr val="BDA5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35"/>
            <p:cNvSpPr/>
            <p:nvPr/>
          </p:nvSpPr>
          <p:spPr>
            <a:xfrm>
              <a:off x="1556" y="2475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1" y="0"/>
                  </a:moveTo>
                  <a:cubicBezTo>
                    <a:pt x="10" y="7"/>
                    <a:pt x="19" y="14"/>
                    <a:pt x="27" y="21"/>
                  </a:cubicBezTo>
                  <a:cubicBezTo>
                    <a:pt x="21" y="27"/>
                    <a:pt x="13" y="23"/>
                    <a:pt x="6" y="24"/>
                  </a:cubicBezTo>
                  <a:cubicBezTo>
                    <a:pt x="4" y="16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CFB6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35"/>
            <p:cNvSpPr/>
            <p:nvPr/>
          </p:nvSpPr>
          <p:spPr>
            <a:xfrm>
              <a:off x="1542" y="2445"/>
              <a:ext cx="29" cy="28"/>
            </a:xfrm>
            <a:custGeom>
              <a:avLst/>
              <a:gdLst/>
              <a:ahLst/>
              <a:cxnLst/>
              <a:rect l="l" t="t" r="r" b="b"/>
              <a:pathLst>
                <a:path w="30" h="28" extrusionOk="0">
                  <a:moveTo>
                    <a:pt x="27" y="23"/>
                  </a:moveTo>
                  <a:cubicBezTo>
                    <a:pt x="24" y="24"/>
                    <a:pt x="21" y="28"/>
                    <a:pt x="16" y="26"/>
                  </a:cubicBezTo>
                  <a:cubicBezTo>
                    <a:pt x="19" y="15"/>
                    <a:pt x="0" y="15"/>
                    <a:pt x="5" y="3"/>
                  </a:cubicBezTo>
                  <a:cubicBezTo>
                    <a:pt x="6" y="3"/>
                    <a:pt x="7" y="2"/>
                    <a:pt x="8" y="2"/>
                  </a:cubicBezTo>
                  <a:cubicBezTo>
                    <a:pt x="10" y="1"/>
                    <a:pt x="11" y="0"/>
                    <a:pt x="13" y="1"/>
                  </a:cubicBezTo>
                  <a:cubicBezTo>
                    <a:pt x="18" y="7"/>
                    <a:pt x="26" y="11"/>
                    <a:pt x="29" y="18"/>
                  </a:cubicBezTo>
                  <a:cubicBezTo>
                    <a:pt x="30" y="20"/>
                    <a:pt x="29" y="22"/>
                    <a:pt x="27" y="23"/>
                  </a:cubicBezTo>
                  <a:close/>
                </a:path>
              </a:pathLst>
            </a:custGeom>
            <a:solidFill>
              <a:srgbClr val="836A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35"/>
            <p:cNvSpPr/>
            <p:nvPr/>
          </p:nvSpPr>
          <p:spPr>
            <a:xfrm>
              <a:off x="1549" y="2427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15" h="21" extrusionOk="0">
                  <a:moveTo>
                    <a:pt x="5" y="21"/>
                  </a:moveTo>
                  <a:cubicBezTo>
                    <a:pt x="4" y="21"/>
                    <a:pt x="3" y="21"/>
                    <a:pt x="1" y="21"/>
                  </a:cubicBezTo>
                  <a:cubicBezTo>
                    <a:pt x="2" y="13"/>
                    <a:pt x="0" y="4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3" y="2"/>
                    <a:pt x="14" y="3"/>
                    <a:pt x="15" y="4"/>
                  </a:cubicBezTo>
                  <a:cubicBezTo>
                    <a:pt x="15" y="6"/>
                    <a:pt x="15" y="7"/>
                    <a:pt x="15" y="9"/>
                  </a:cubicBezTo>
                  <a:cubicBezTo>
                    <a:pt x="14" y="12"/>
                    <a:pt x="13" y="15"/>
                    <a:pt x="11" y="17"/>
                  </a:cubicBezTo>
                  <a:cubicBezTo>
                    <a:pt x="10" y="19"/>
                    <a:pt x="8" y="21"/>
                    <a:pt x="5" y="21"/>
                  </a:cubicBezTo>
                  <a:close/>
                </a:path>
              </a:pathLst>
            </a:custGeom>
            <a:solidFill>
              <a:srgbClr val="B29B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35"/>
            <p:cNvSpPr/>
            <p:nvPr/>
          </p:nvSpPr>
          <p:spPr>
            <a:xfrm>
              <a:off x="1557" y="2423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3" y="0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4" y="7"/>
                    <a:pt x="2" y="7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DBC1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35"/>
            <p:cNvSpPr/>
            <p:nvPr/>
          </p:nvSpPr>
          <p:spPr>
            <a:xfrm>
              <a:off x="1474" y="2352"/>
              <a:ext cx="26" cy="44"/>
            </a:xfrm>
            <a:custGeom>
              <a:avLst/>
              <a:gdLst/>
              <a:ahLst/>
              <a:cxnLst/>
              <a:rect l="l" t="t" r="r" b="b"/>
              <a:pathLst>
                <a:path w="26" h="44" extrusionOk="0">
                  <a:moveTo>
                    <a:pt x="12" y="24"/>
                  </a:moveTo>
                  <a:cubicBezTo>
                    <a:pt x="10" y="31"/>
                    <a:pt x="7" y="37"/>
                    <a:pt x="4" y="44"/>
                  </a:cubicBezTo>
                  <a:cubicBezTo>
                    <a:pt x="3" y="42"/>
                    <a:pt x="2" y="41"/>
                    <a:pt x="0" y="40"/>
                  </a:cubicBezTo>
                  <a:cubicBezTo>
                    <a:pt x="6" y="27"/>
                    <a:pt x="11" y="13"/>
                    <a:pt x="17" y="0"/>
                  </a:cubicBezTo>
                  <a:cubicBezTo>
                    <a:pt x="26" y="10"/>
                    <a:pt x="14" y="16"/>
                    <a:pt x="12" y="24"/>
                  </a:cubicBezTo>
                  <a:close/>
                </a:path>
              </a:pathLst>
            </a:custGeom>
            <a:solidFill>
              <a:srgbClr val="5634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35"/>
            <p:cNvSpPr/>
            <p:nvPr/>
          </p:nvSpPr>
          <p:spPr>
            <a:xfrm>
              <a:off x="1558" y="2418"/>
              <a:ext cx="3" cy="7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3" y="7"/>
                  </a:move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2"/>
                    <a:pt x="3" y="4"/>
                    <a:pt x="3" y="7"/>
                  </a:cubicBezTo>
                  <a:close/>
                </a:path>
              </a:pathLst>
            </a:custGeom>
            <a:solidFill>
              <a:srgbClr val="634C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35"/>
            <p:cNvSpPr/>
            <p:nvPr/>
          </p:nvSpPr>
          <p:spPr>
            <a:xfrm>
              <a:off x="1596" y="2304"/>
              <a:ext cx="6" cy="6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2"/>
                  </a:moveTo>
                  <a:cubicBezTo>
                    <a:pt x="6" y="3"/>
                    <a:pt x="6" y="4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472E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35"/>
            <p:cNvSpPr/>
            <p:nvPr/>
          </p:nvSpPr>
          <p:spPr>
            <a:xfrm>
              <a:off x="1600" y="2309"/>
              <a:ext cx="6" cy="3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6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3" y="2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4B3F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35"/>
            <p:cNvSpPr/>
            <p:nvPr/>
          </p:nvSpPr>
          <p:spPr>
            <a:xfrm>
              <a:off x="1592" y="2314"/>
              <a:ext cx="9" cy="6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9" y="6"/>
                  </a:moveTo>
                  <a:cubicBezTo>
                    <a:pt x="7" y="6"/>
                    <a:pt x="4" y="6"/>
                    <a:pt x="1" y="6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9" y="5"/>
                    <a:pt x="9" y="6"/>
                  </a:cubicBezTo>
                  <a:close/>
                </a:path>
              </a:pathLst>
            </a:custGeom>
            <a:solidFill>
              <a:srgbClr val="2C35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35"/>
            <p:cNvSpPr/>
            <p:nvPr/>
          </p:nvSpPr>
          <p:spPr>
            <a:xfrm>
              <a:off x="1595" y="2308"/>
              <a:ext cx="7" cy="8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6" y="9"/>
                  </a:moveTo>
                  <a:cubicBezTo>
                    <a:pt x="5" y="9"/>
                    <a:pt x="4" y="9"/>
                    <a:pt x="3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7" y="1"/>
                  </a:cubicBezTo>
                  <a:cubicBezTo>
                    <a:pt x="6" y="2"/>
                    <a:pt x="7" y="4"/>
                    <a:pt x="7" y="5"/>
                  </a:cubicBezTo>
                  <a:cubicBezTo>
                    <a:pt x="7" y="6"/>
                    <a:pt x="7" y="8"/>
                    <a:pt x="6" y="9"/>
                  </a:cubicBezTo>
                  <a:close/>
                </a:path>
              </a:pathLst>
            </a:custGeom>
            <a:solidFill>
              <a:srgbClr val="A79C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35"/>
            <p:cNvSpPr/>
            <p:nvPr/>
          </p:nvSpPr>
          <p:spPr>
            <a:xfrm>
              <a:off x="1663" y="2081"/>
              <a:ext cx="54" cy="18"/>
            </a:xfrm>
            <a:custGeom>
              <a:avLst/>
              <a:gdLst/>
              <a:ahLst/>
              <a:cxnLst/>
              <a:rect l="l" t="t" r="r" b="b"/>
              <a:pathLst>
                <a:path w="55" h="18" extrusionOk="0">
                  <a:moveTo>
                    <a:pt x="55" y="10"/>
                  </a:moveTo>
                  <a:cubicBezTo>
                    <a:pt x="39" y="18"/>
                    <a:pt x="23" y="11"/>
                    <a:pt x="6" y="11"/>
                  </a:cubicBezTo>
                  <a:cubicBezTo>
                    <a:pt x="0" y="11"/>
                    <a:pt x="3" y="5"/>
                    <a:pt x="2" y="2"/>
                  </a:cubicBezTo>
                  <a:cubicBezTo>
                    <a:pt x="4" y="0"/>
                    <a:pt x="5" y="0"/>
                    <a:pt x="7" y="2"/>
                  </a:cubicBezTo>
                  <a:cubicBezTo>
                    <a:pt x="14" y="8"/>
                    <a:pt x="23" y="3"/>
                    <a:pt x="31" y="6"/>
                  </a:cubicBezTo>
                  <a:cubicBezTo>
                    <a:pt x="38" y="10"/>
                    <a:pt x="48" y="3"/>
                    <a:pt x="55" y="10"/>
                  </a:cubicBezTo>
                  <a:close/>
                </a:path>
              </a:pathLst>
            </a:custGeom>
            <a:solidFill>
              <a:srgbClr val="CDAA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35"/>
            <p:cNvSpPr/>
            <p:nvPr/>
          </p:nvSpPr>
          <p:spPr>
            <a:xfrm>
              <a:off x="1671" y="2074"/>
              <a:ext cx="57" cy="11"/>
            </a:xfrm>
            <a:custGeom>
              <a:avLst/>
              <a:gdLst/>
              <a:ahLst/>
              <a:cxnLst/>
              <a:rect l="l" t="t" r="r" b="b"/>
              <a:pathLst>
                <a:path w="57" h="12" extrusionOk="0">
                  <a:moveTo>
                    <a:pt x="45" y="1"/>
                  </a:moveTo>
                  <a:cubicBezTo>
                    <a:pt x="50" y="1"/>
                    <a:pt x="55" y="0"/>
                    <a:pt x="57" y="5"/>
                  </a:cubicBezTo>
                  <a:cubicBezTo>
                    <a:pt x="39" y="12"/>
                    <a:pt x="20" y="9"/>
                    <a:pt x="1" y="9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2" y="4"/>
                    <a:pt x="3" y="3"/>
                    <a:pt x="5" y="2"/>
                  </a:cubicBezTo>
                  <a:cubicBezTo>
                    <a:pt x="16" y="0"/>
                    <a:pt x="26" y="2"/>
                    <a:pt x="37" y="1"/>
                  </a:cubicBezTo>
                  <a:cubicBezTo>
                    <a:pt x="40" y="1"/>
                    <a:pt x="43" y="1"/>
                    <a:pt x="45" y="1"/>
                  </a:cubicBezTo>
                  <a:close/>
                </a:path>
              </a:pathLst>
            </a:custGeom>
            <a:solidFill>
              <a:srgbClr val="6127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35"/>
            <p:cNvSpPr/>
            <p:nvPr/>
          </p:nvSpPr>
          <p:spPr>
            <a:xfrm>
              <a:off x="1693" y="2084"/>
              <a:ext cx="33" cy="10"/>
            </a:xfrm>
            <a:custGeom>
              <a:avLst/>
              <a:gdLst/>
              <a:ahLst/>
              <a:cxnLst/>
              <a:rect l="l" t="t" r="r" b="b"/>
              <a:pathLst>
                <a:path w="33" h="10" extrusionOk="0">
                  <a:moveTo>
                    <a:pt x="24" y="7"/>
                  </a:moveTo>
                  <a:cubicBezTo>
                    <a:pt x="16" y="4"/>
                    <a:pt x="7" y="10"/>
                    <a:pt x="0" y="3"/>
                  </a:cubicBezTo>
                  <a:cubicBezTo>
                    <a:pt x="11" y="3"/>
                    <a:pt x="22" y="0"/>
                    <a:pt x="33" y="4"/>
                  </a:cubicBezTo>
                  <a:cubicBezTo>
                    <a:pt x="33" y="4"/>
                    <a:pt x="33" y="5"/>
                    <a:pt x="33" y="5"/>
                  </a:cubicBezTo>
                  <a:cubicBezTo>
                    <a:pt x="33" y="6"/>
                    <a:pt x="32" y="6"/>
                    <a:pt x="32" y="7"/>
                  </a:cubicBezTo>
                  <a:cubicBezTo>
                    <a:pt x="29" y="7"/>
                    <a:pt x="26" y="7"/>
                    <a:pt x="24" y="7"/>
                  </a:cubicBezTo>
                  <a:close/>
                </a:path>
              </a:pathLst>
            </a:custGeom>
            <a:solidFill>
              <a:srgbClr val="9175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35"/>
            <p:cNvSpPr/>
            <p:nvPr/>
          </p:nvSpPr>
          <p:spPr>
            <a:xfrm>
              <a:off x="1718" y="2102"/>
              <a:ext cx="20" cy="6"/>
            </a:xfrm>
            <a:custGeom>
              <a:avLst/>
              <a:gdLst/>
              <a:ahLst/>
              <a:cxnLst/>
              <a:rect l="l" t="t" r="r" b="b"/>
              <a:pathLst>
                <a:path w="20" h="6" extrusionOk="0">
                  <a:moveTo>
                    <a:pt x="7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2" y="1"/>
                    <a:pt x="4" y="1"/>
                    <a:pt x="7" y="0"/>
                  </a:cubicBezTo>
                  <a:cubicBezTo>
                    <a:pt x="11" y="0"/>
                    <a:pt x="15" y="1"/>
                    <a:pt x="20" y="1"/>
                  </a:cubicBezTo>
                  <a:cubicBezTo>
                    <a:pt x="15" y="6"/>
                    <a:pt x="11" y="4"/>
                    <a:pt x="7" y="5"/>
                  </a:cubicBezTo>
                  <a:close/>
                </a:path>
              </a:pathLst>
            </a:custGeom>
            <a:solidFill>
              <a:srgbClr val="8D75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35"/>
            <p:cNvSpPr/>
            <p:nvPr/>
          </p:nvSpPr>
          <p:spPr>
            <a:xfrm>
              <a:off x="1653" y="2074"/>
              <a:ext cx="19" cy="9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0" y="5"/>
                  </a:moveTo>
                  <a:cubicBezTo>
                    <a:pt x="20" y="7"/>
                    <a:pt x="20" y="8"/>
                    <a:pt x="20" y="9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8" y="9"/>
                    <a:pt x="4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7" y="0"/>
                    <a:pt x="14" y="0"/>
                    <a:pt x="20" y="5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35"/>
            <p:cNvSpPr/>
            <p:nvPr/>
          </p:nvSpPr>
          <p:spPr>
            <a:xfrm>
              <a:off x="1120" y="2407"/>
              <a:ext cx="11" cy="21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0" y="21"/>
                  </a:moveTo>
                  <a:cubicBezTo>
                    <a:pt x="8" y="20"/>
                    <a:pt x="7" y="18"/>
                    <a:pt x="5" y="17"/>
                  </a:cubicBezTo>
                  <a:cubicBezTo>
                    <a:pt x="7" y="11"/>
                    <a:pt x="0" y="7"/>
                    <a:pt x="4" y="0"/>
                  </a:cubicBezTo>
                  <a:cubicBezTo>
                    <a:pt x="11" y="6"/>
                    <a:pt x="10" y="14"/>
                    <a:pt x="10" y="21"/>
                  </a:cubicBezTo>
                  <a:close/>
                </a:path>
              </a:pathLst>
            </a:custGeom>
            <a:solidFill>
              <a:srgbClr val="4528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35"/>
            <p:cNvSpPr/>
            <p:nvPr/>
          </p:nvSpPr>
          <p:spPr>
            <a:xfrm>
              <a:off x="1164" y="2309"/>
              <a:ext cx="69" cy="103"/>
            </a:xfrm>
            <a:custGeom>
              <a:avLst/>
              <a:gdLst/>
              <a:ahLst/>
              <a:cxnLst/>
              <a:rect l="l" t="t" r="r" b="b"/>
              <a:pathLst>
                <a:path w="70" h="104" extrusionOk="0">
                  <a:moveTo>
                    <a:pt x="2" y="92"/>
                  </a:moveTo>
                  <a:cubicBezTo>
                    <a:pt x="2" y="76"/>
                    <a:pt x="2" y="60"/>
                    <a:pt x="2" y="44"/>
                  </a:cubicBezTo>
                  <a:cubicBezTo>
                    <a:pt x="0" y="37"/>
                    <a:pt x="1" y="30"/>
                    <a:pt x="6" y="24"/>
                  </a:cubicBezTo>
                  <a:cubicBezTo>
                    <a:pt x="10" y="16"/>
                    <a:pt x="14" y="8"/>
                    <a:pt x="18" y="0"/>
                  </a:cubicBezTo>
                  <a:cubicBezTo>
                    <a:pt x="25" y="0"/>
                    <a:pt x="31" y="0"/>
                    <a:pt x="38" y="0"/>
                  </a:cubicBezTo>
                  <a:cubicBezTo>
                    <a:pt x="47" y="1"/>
                    <a:pt x="56" y="3"/>
                    <a:pt x="65" y="4"/>
                  </a:cubicBezTo>
                  <a:cubicBezTo>
                    <a:pt x="70" y="13"/>
                    <a:pt x="65" y="19"/>
                    <a:pt x="62" y="26"/>
                  </a:cubicBezTo>
                  <a:cubicBezTo>
                    <a:pt x="56" y="37"/>
                    <a:pt x="50" y="48"/>
                    <a:pt x="46" y="60"/>
                  </a:cubicBezTo>
                  <a:cubicBezTo>
                    <a:pt x="46" y="72"/>
                    <a:pt x="46" y="84"/>
                    <a:pt x="45" y="96"/>
                  </a:cubicBezTo>
                  <a:cubicBezTo>
                    <a:pt x="30" y="104"/>
                    <a:pt x="16" y="100"/>
                    <a:pt x="2" y="92"/>
                  </a:cubicBezTo>
                  <a:close/>
                </a:path>
              </a:pathLst>
            </a:custGeom>
            <a:solidFill>
              <a:srgbClr val="905D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35"/>
            <p:cNvSpPr/>
            <p:nvPr/>
          </p:nvSpPr>
          <p:spPr>
            <a:xfrm>
              <a:off x="1155" y="2328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6" y="20"/>
                  </a:moveTo>
                  <a:cubicBezTo>
                    <a:pt x="0" y="13"/>
                    <a:pt x="9" y="7"/>
                    <a:pt x="7" y="0"/>
                  </a:cubicBezTo>
                  <a:cubicBezTo>
                    <a:pt x="8" y="1"/>
                    <a:pt x="10" y="3"/>
                    <a:pt x="11" y="4"/>
                  </a:cubicBezTo>
                  <a:cubicBezTo>
                    <a:pt x="14" y="11"/>
                    <a:pt x="13" y="16"/>
                    <a:pt x="6" y="20"/>
                  </a:cubicBezTo>
                  <a:close/>
                </a:path>
              </a:pathLst>
            </a:custGeom>
            <a:solidFill>
              <a:srgbClr val="714F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35"/>
            <p:cNvSpPr/>
            <p:nvPr/>
          </p:nvSpPr>
          <p:spPr>
            <a:xfrm>
              <a:off x="1161" y="2332"/>
              <a:ext cx="9" cy="20"/>
            </a:xfrm>
            <a:custGeom>
              <a:avLst/>
              <a:gdLst/>
              <a:ahLst/>
              <a:cxnLst/>
              <a:rect l="l" t="t" r="r" b="b"/>
              <a:pathLst>
                <a:path w="9" h="20" extrusionOk="0">
                  <a:moveTo>
                    <a:pt x="0" y="16"/>
                  </a:moveTo>
                  <a:cubicBezTo>
                    <a:pt x="4" y="11"/>
                    <a:pt x="5" y="6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7"/>
                    <a:pt x="8" y="14"/>
                    <a:pt x="5" y="20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1" y="19"/>
                    <a:pt x="1" y="17"/>
                    <a:pt x="0" y="16"/>
                  </a:cubicBezTo>
                  <a:close/>
                </a:path>
              </a:pathLst>
            </a:custGeom>
            <a:solidFill>
              <a:srgbClr val="4728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35"/>
            <p:cNvSpPr/>
            <p:nvPr/>
          </p:nvSpPr>
          <p:spPr>
            <a:xfrm>
              <a:off x="1150" y="2360"/>
              <a:ext cx="12" cy="42"/>
            </a:xfrm>
            <a:custGeom>
              <a:avLst/>
              <a:gdLst/>
              <a:ahLst/>
              <a:cxnLst/>
              <a:rect l="l" t="t" r="r" b="b"/>
              <a:pathLst>
                <a:path w="12" h="42" extrusionOk="0">
                  <a:moveTo>
                    <a:pt x="8" y="40"/>
                  </a:moveTo>
                  <a:cubicBezTo>
                    <a:pt x="8" y="39"/>
                    <a:pt x="8" y="37"/>
                    <a:pt x="7" y="36"/>
                  </a:cubicBezTo>
                  <a:cubicBezTo>
                    <a:pt x="6" y="30"/>
                    <a:pt x="4" y="23"/>
                    <a:pt x="4" y="17"/>
                  </a:cubicBezTo>
                  <a:cubicBezTo>
                    <a:pt x="4" y="11"/>
                    <a:pt x="0" y="2"/>
                    <a:pt x="12" y="0"/>
                  </a:cubicBezTo>
                  <a:cubicBezTo>
                    <a:pt x="11" y="13"/>
                    <a:pt x="11" y="27"/>
                    <a:pt x="11" y="40"/>
                  </a:cubicBezTo>
                  <a:cubicBezTo>
                    <a:pt x="10" y="42"/>
                    <a:pt x="9" y="42"/>
                    <a:pt x="8" y="40"/>
                  </a:cubicBezTo>
                  <a:close/>
                </a:path>
              </a:pathLst>
            </a:custGeom>
            <a:solidFill>
              <a:srgbClr val="684B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35"/>
            <p:cNvSpPr/>
            <p:nvPr/>
          </p:nvSpPr>
          <p:spPr>
            <a:xfrm>
              <a:off x="1291" y="2312"/>
              <a:ext cx="70" cy="120"/>
            </a:xfrm>
            <a:custGeom>
              <a:avLst/>
              <a:gdLst/>
              <a:ahLst/>
              <a:cxnLst/>
              <a:rect l="l" t="t" r="r" b="b"/>
              <a:pathLst>
                <a:path w="71" h="122" extrusionOk="0">
                  <a:moveTo>
                    <a:pt x="2" y="113"/>
                  </a:moveTo>
                  <a:cubicBezTo>
                    <a:pt x="0" y="91"/>
                    <a:pt x="0" y="70"/>
                    <a:pt x="5" y="49"/>
                  </a:cubicBezTo>
                  <a:cubicBezTo>
                    <a:pt x="6" y="45"/>
                    <a:pt x="8" y="40"/>
                    <a:pt x="9" y="36"/>
                  </a:cubicBezTo>
                  <a:cubicBezTo>
                    <a:pt x="19" y="8"/>
                    <a:pt x="42" y="0"/>
                    <a:pt x="68" y="16"/>
                  </a:cubicBezTo>
                  <a:cubicBezTo>
                    <a:pt x="69" y="16"/>
                    <a:pt x="69" y="19"/>
                    <a:pt x="69" y="21"/>
                  </a:cubicBezTo>
                  <a:cubicBezTo>
                    <a:pt x="71" y="25"/>
                    <a:pt x="71" y="29"/>
                    <a:pt x="67" y="33"/>
                  </a:cubicBezTo>
                  <a:cubicBezTo>
                    <a:pt x="63" y="40"/>
                    <a:pt x="57" y="48"/>
                    <a:pt x="58" y="57"/>
                  </a:cubicBezTo>
                  <a:cubicBezTo>
                    <a:pt x="55" y="62"/>
                    <a:pt x="53" y="68"/>
                    <a:pt x="53" y="73"/>
                  </a:cubicBezTo>
                  <a:cubicBezTo>
                    <a:pt x="45" y="85"/>
                    <a:pt x="50" y="100"/>
                    <a:pt x="46" y="113"/>
                  </a:cubicBezTo>
                  <a:cubicBezTo>
                    <a:pt x="45" y="121"/>
                    <a:pt x="39" y="122"/>
                    <a:pt x="33" y="121"/>
                  </a:cubicBezTo>
                  <a:cubicBezTo>
                    <a:pt x="23" y="119"/>
                    <a:pt x="12" y="116"/>
                    <a:pt x="2" y="113"/>
                  </a:cubicBezTo>
                  <a:close/>
                </a:path>
              </a:pathLst>
            </a:custGeom>
            <a:solidFill>
              <a:srgbClr val="915D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35"/>
            <p:cNvSpPr/>
            <p:nvPr/>
          </p:nvSpPr>
          <p:spPr>
            <a:xfrm>
              <a:off x="1267" y="2280"/>
              <a:ext cx="48" cy="32"/>
            </a:xfrm>
            <a:custGeom>
              <a:avLst/>
              <a:gdLst/>
              <a:ahLst/>
              <a:cxnLst/>
              <a:rect l="l" t="t" r="r" b="b"/>
              <a:pathLst>
                <a:path w="48" h="33" extrusionOk="0">
                  <a:moveTo>
                    <a:pt x="45" y="32"/>
                  </a:moveTo>
                  <a:cubicBezTo>
                    <a:pt x="40" y="33"/>
                    <a:pt x="34" y="33"/>
                    <a:pt x="29" y="30"/>
                  </a:cubicBezTo>
                  <a:cubicBezTo>
                    <a:pt x="22" y="22"/>
                    <a:pt x="10" y="32"/>
                    <a:pt x="3" y="23"/>
                  </a:cubicBezTo>
                  <a:cubicBezTo>
                    <a:pt x="0" y="17"/>
                    <a:pt x="0" y="11"/>
                    <a:pt x="5" y="5"/>
                  </a:cubicBezTo>
                  <a:cubicBezTo>
                    <a:pt x="17" y="0"/>
                    <a:pt x="28" y="3"/>
                    <a:pt x="40" y="6"/>
                  </a:cubicBezTo>
                  <a:cubicBezTo>
                    <a:pt x="45" y="10"/>
                    <a:pt x="46" y="15"/>
                    <a:pt x="47" y="20"/>
                  </a:cubicBezTo>
                  <a:cubicBezTo>
                    <a:pt x="47" y="24"/>
                    <a:pt x="48" y="29"/>
                    <a:pt x="45" y="32"/>
                  </a:cubicBezTo>
                  <a:close/>
                </a:path>
              </a:pathLst>
            </a:custGeom>
            <a:solidFill>
              <a:srgbClr val="4289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35"/>
            <p:cNvSpPr/>
            <p:nvPr/>
          </p:nvSpPr>
          <p:spPr>
            <a:xfrm>
              <a:off x="1273" y="2317"/>
              <a:ext cx="31" cy="71"/>
            </a:xfrm>
            <a:custGeom>
              <a:avLst/>
              <a:gdLst/>
              <a:ahLst/>
              <a:cxnLst/>
              <a:rect l="l" t="t" r="r" b="b"/>
              <a:pathLst>
                <a:path w="31" h="71" extrusionOk="0">
                  <a:moveTo>
                    <a:pt x="3" y="71"/>
                  </a:move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0" y="71"/>
                    <a:pt x="0" y="71"/>
                  </a:cubicBezTo>
                  <a:cubicBezTo>
                    <a:pt x="0" y="53"/>
                    <a:pt x="6" y="36"/>
                    <a:pt x="13" y="20"/>
                  </a:cubicBezTo>
                  <a:cubicBezTo>
                    <a:pt x="16" y="13"/>
                    <a:pt x="21" y="7"/>
                    <a:pt x="19" y="0"/>
                  </a:cubicBezTo>
                  <a:cubicBezTo>
                    <a:pt x="30" y="2"/>
                    <a:pt x="31" y="8"/>
                    <a:pt x="25" y="16"/>
                  </a:cubicBezTo>
                  <a:cubicBezTo>
                    <a:pt x="20" y="23"/>
                    <a:pt x="13" y="29"/>
                    <a:pt x="16" y="39"/>
                  </a:cubicBezTo>
                  <a:cubicBezTo>
                    <a:pt x="7" y="47"/>
                    <a:pt x="16" y="59"/>
                    <a:pt x="8" y="67"/>
                  </a:cubicBezTo>
                  <a:cubicBezTo>
                    <a:pt x="5" y="67"/>
                    <a:pt x="5" y="70"/>
                    <a:pt x="3" y="71"/>
                  </a:cubicBezTo>
                  <a:close/>
                </a:path>
              </a:pathLst>
            </a:custGeom>
            <a:solidFill>
              <a:srgbClr val="4E32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35"/>
            <p:cNvSpPr/>
            <p:nvPr/>
          </p:nvSpPr>
          <p:spPr>
            <a:xfrm>
              <a:off x="1208" y="2312"/>
              <a:ext cx="31" cy="56"/>
            </a:xfrm>
            <a:custGeom>
              <a:avLst/>
              <a:gdLst/>
              <a:ahLst/>
              <a:cxnLst/>
              <a:rect l="l" t="t" r="r" b="b"/>
              <a:pathLst>
                <a:path w="31" h="56" extrusionOk="0">
                  <a:moveTo>
                    <a:pt x="1" y="56"/>
                  </a:moveTo>
                  <a:cubicBezTo>
                    <a:pt x="0" y="35"/>
                    <a:pt x="16" y="20"/>
                    <a:pt x="20" y="0"/>
                  </a:cubicBezTo>
                  <a:cubicBezTo>
                    <a:pt x="31" y="1"/>
                    <a:pt x="27" y="6"/>
                    <a:pt x="25" y="12"/>
                  </a:cubicBezTo>
                  <a:cubicBezTo>
                    <a:pt x="27" y="16"/>
                    <a:pt x="24" y="19"/>
                    <a:pt x="22" y="21"/>
                  </a:cubicBezTo>
                  <a:cubicBezTo>
                    <a:pt x="16" y="26"/>
                    <a:pt x="17" y="34"/>
                    <a:pt x="12" y="40"/>
                  </a:cubicBezTo>
                  <a:cubicBezTo>
                    <a:pt x="6" y="44"/>
                    <a:pt x="11" y="53"/>
                    <a:pt x="4" y="56"/>
                  </a:cubicBezTo>
                  <a:cubicBezTo>
                    <a:pt x="3" y="56"/>
                    <a:pt x="2" y="56"/>
                    <a:pt x="1" y="56"/>
                  </a:cubicBezTo>
                  <a:close/>
                </a:path>
              </a:pathLst>
            </a:custGeom>
            <a:solidFill>
              <a:srgbClr val="4F30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35"/>
            <p:cNvSpPr/>
            <p:nvPr/>
          </p:nvSpPr>
          <p:spPr>
            <a:xfrm>
              <a:off x="1331" y="2295"/>
              <a:ext cx="47" cy="29"/>
            </a:xfrm>
            <a:custGeom>
              <a:avLst/>
              <a:gdLst/>
              <a:ahLst/>
              <a:cxnLst/>
              <a:rect l="l" t="t" r="r" b="b"/>
              <a:pathLst>
                <a:path w="47" h="30" extrusionOk="0">
                  <a:moveTo>
                    <a:pt x="33" y="26"/>
                  </a:moveTo>
                  <a:cubicBezTo>
                    <a:pt x="24" y="22"/>
                    <a:pt x="15" y="16"/>
                    <a:pt x="5" y="18"/>
                  </a:cubicBezTo>
                  <a:cubicBezTo>
                    <a:pt x="0" y="8"/>
                    <a:pt x="7" y="5"/>
                    <a:pt x="14" y="3"/>
                  </a:cubicBezTo>
                  <a:cubicBezTo>
                    <a:pt x="25" y="0"/>
                    <a:pt x="31" y="14"/>
                    <a:pt x="42" y="13"/>
                  </a:cubicBezTo>
                  <a:cubicBezTo>
                    <a:pt x="47" y="15"/>
                    <a:pt x="47" y="19"/>
                    <a:pt x="46" y="23"/>
                  </a:cubicBezTo>
                  <a:cubicBezTo>
                    <a:pt x="42" y="27"/>
                    <a:pt x="38" y="30"/>
                    <a:pt x="33" y="26"/>
                  </a:cubicBezTo>
                  <a:close/>
                </a:path>
              </a:pathLst>
            </a:custGeom>
            <a:solidFill>
              <a:srgbClr val="4C70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35"/>
            <p:cNvSpPr/>
            <p:nvPr/>
          </p:nvSpPr>
          <p:spPr>
            <a:xfrm>
              <a:off x="1318" y="2291"/>
              <a:ext cx="31" cy="21"/>
            </a:xfrm>
            <a:custGeom>
              <a:avLst/>
              <a:gdLst/>
              <a:ahLst/>
              <a:cxnLst/>
              <a:rect l="l" t="t" r="r" b="b"/>
              <a:pathLst>
                <a:path w="31" h="22" extrusionOk="0">
                  <a:moveTo>
                    <a:pt x="29" y="10"/>
                  </a:moveTo>
                  <a:cubicBezTo>
                    <a:pt x="22" y="11"/>
                    <a:pt x="18" y="15"/>
                    <a:pt x="18" y="22"/>
                  </a:cubicBezTo>
                  <a:cubicBezTo>
                    <a:pt x="12" y="22"/>
                    <a:pt x="7" y="21"/>
                    <a:pt x="2" y="21"/>
                  </a:cubicBezTo>
                  <a:cubicBezTo>
                    <a:pt x="1" y="20"/>
                    <a:pt x="0" y="18"/>
                    <a:pt x="0" y="16"/>
                  </a:cubicBezTo>
                  <a:cubicBezTo>
                    <a:pt x="1" y="12"/>
                    <a:pt x="2" y="8"/>
                    <a:pt x="5" y="5"/>
                  </a:cubicBezTo>
                  <a:cubicBezTo>
                    <a:pt x="9" y="2"/>
                    <a:pt x="13" y="0"/>
                    <a:pt x="17" y="0"/>
                  </a:cubicBezTo>
                  <a:cubicBezTo>
                    <a:pt x="22" y="1"/>
                    <a:pt x="26" y="2"/>
                    <a:pt x="30" y="6"/>
                  </a:cubicBezTo>
                  <a:cubicBezTo>
                    <a:pt x="31" y="8"/>
                    <a:pt x="30" y="9"/>
                    <a:pt x="29" y="10"/>
                  </a:cubicBezTo>
                  <a:close/>
                </a:path>
              </a:pathLst>
            </a:custGeom>
            <a:solidFill>
              <a:srgbClr val="427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35"/>
            <p:cNvSpPr/>
            <p:nvPr/>
          </p:nvSpPr>
          <p:spPr>
            <a:xfrm>
              <a:off x="1253" y="2283"/>
              <a:ext cx="18" cy="27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6" y="25"/>
                  </a:moveTo>
                  <a:cubicBezTo>
                    <a:pt x="11" y="26"/>
                    <a:pt x="7" y="27"/>
                    <a:pt x="3" y="22"/>
                  </a:cubicBezTo>
                  <a:cubicBezTo>
                    <a:pt x="0" y="16"/>
                    <a:pt x="2" y="10"/>
                    <a:pt x="2" y="3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8" y="5"/>
                    <a:pt x="17" y="13"/>
                    <a:pt x="18" y="20"/>
                  </a:cubicBezTo>
                  <a:cubicBezTo>
                    <a:pt x="18" y="22"/>
                    <a:pt x="17" y="24"/>
                    <a:pt x="16" y="25"/>
                  </a:cubicBezTo>
                  <a:close/>
                </a:path>
              </a:pathLst>
            </a:custGeom>
            <a:solidFill>
              <a:srgbClr val="4E81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35"/>
            <p:cNvSpPr/>
            <p:nvPr/>
          </p:nvSpPr>
          <p:spPr>
            <a:xfrm>
              <a:off x="1227" y="2324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2" y="8"/>
                  </a:moveTo>
                  <a:cubicBezTo>
                    <a:pt x="3" y="5"/>
                    <a:pt x="4" y="3"/>
                    <a:pt x="6" y="0"/>
                  </a:cubicBezTo>
                  <a:cubicBezTo>
                    <a:pt x="10" y="1"/>
                    <a:pt x="13" y="2"/>
                    <a:pt x="17" y="4"/>
                  </a:cubicBezTo>
                  <a:cubicBezTo>
                    <a:pt x="15" y="9"/>
                    <a:pt x="15" y="16"/>
                    <a:pt x="10" y="20"/>
                  </a:cubicBezTo>
                  <a:cubicBezTo>
                    <a:pt x="7" y="17"/>
                    <a:pt x="5" y="15"/>
                    <a:pt x="2" y="12"/>
                  </a:cubicBezTo>
                  <a:cubicBezTo>
                    <a:pt x="1" y="11"/>
                    <a:pt x="0" y="10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lose/>
                </a:path>
              </a:pathLst>
            </a:custGeom>
            <a:solidFill>
              <a:srgbClr val="5839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35"/>
            <p:cNvSpPr/>
            <p:nvPr/>
          </p:nvSpPr>
          <p:spPr>
            <a:xfrm>
              <a:off x="1308" y="2287"/>
              <a:ext cx="15" cy="25"/>
            </a:xfrm>
            <a:custGeom>
              <a:avLst/>
              <a:gdLst/>
              <a:ahLst/>
              <a:cxnLst/>
              <a:rect l="l" t="t" r="r" b="b"/>
              <a:pathLst>
                <a:path w="16" h="25" extrusionOk="0">
                  <a:moveTo>
                    <a:pt x="13" y="22"/>
                  </a:moveTo>
                  <a:cubicBezTo>
                    <a:pt x="13" y="23"/>
                    <a:pt x="13" y="24"/>
                    <a:pt x="13" y="25"/>
                  </a:cubicBezTo>
                  <a:cubicBezTo>
                    <a:pt x="10" y="25"/>
                    <a:pt x="7" y="25"/>
                    <a:pt x="4" y="25"/>
                  </a:cubicBezTo>
                  <a:cubicBezTo>
                    <a:pt x="3" y="23"/>
                    <a:pt x="2" y="20"/>
                    <a:pt x="1" y="18"/>
                  </a:cubicBezTo>
                  <a:cubicBezTo>
                    <a:pt x="5" y="13"/>
                    <a:pt x="0" y="6"/>
                    <a:pt x="5" y="1"/>
                  </a:cubicBezTo>
                  <a:cubicBezTo>
                    <a:pt x="9" y="0"/>
                    <a:pt x="12" y="3"/>
                    <a:pt x="14" y="7"/>
                  </a:cubicBezTo>
                  <a:cubicBezTo>
                    <a:pt x="14" y="12"/>
                    <a:pt x="16" y="17"/>
                    <a:pt x="13" y="22"/>
                  </a:cubicBezTo>
                  <a:close/>
                </a:path>
              </a:pathLst>
            </a:custGeom>
            <a:solidFill>
              <a:srgbClr val="4F80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35"/>
            <p:cNvSpPr/>
            <p:nvPr/>
          </p:nvSpPr>
          <p:spPr>
            <a:xfrm>
              <a:off x="1364" y="2314"/>
              <a:ext cx="32" cy="18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0" y="6"/>
                  </a:moveTo>
                  <a:cubicBezTo>
                    <a:pt x="4" y="7"/>
                    <a:pt x="8" y="4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22" y="1"/>
                    <a:pt x="28" y="1"/>
                    <a:pt x="31" y="7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21" y="7"/>
                    <a:pt x="9" y="18"/>
                    <a:pt x="0" y="6"/>
                  </a:cubicBezTo>
                  <a:close/>
                </a:path>
              </a:pathLst>
            </a:custGeom>
            <a:solidFill>
              <a:srgbClr val="2321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35"/>
            <p:cNvSpPr/>
            <p:nvPr/>
          </p:nvSpPr>
          <p:spPr>
            <a:xfrm>
              <a:off x="1342" y="2340"/>
              <a:ext cx="17" cy="28"/>
            </a:xfrm>
            <a:custGeom>
              <a:avLst/>
              <a:gdLst/>
              <a:ahLst/>
              <a:cxnLst/>
              <a:rect l="l" t="t" r="r" b="b"/>
              <a:pathLst>
                <a:path w="17" h="28" extrusionOk="0">
                  <a:moveTo>
                    <a:pt x="6" y="28"/>
                  </a:moveTo>
                  <a:cubicBezTo>
                    <a:pt x="0" y="16"/>
                    <a:pt x="7" y="8"/>
                    <a:pt x="14" y="0"/>
                  </a:cubicBezTo>
                  <a:cubicBezTo>
                    <a:pt x="17" y="4"/>
                    <a:pt x="16" y="8"/>
                    <a:pt x="14" y="12"/>
                  </a:cubicBezTo>
                  <a:cubicBezTo>
                    <a:pt x="12" y="16"/>
                    <a:pt x="11" y="20"/>
                    <a:pt x="10" y="24"/>
                  </a:cubicBezTo>
                  <a:cubicBezTo>
                    <a:pt x="8" y="25"/>
                    <a:pt x="7" y="27"/>
                    <a:pt x="6" y="28"/>
                  </a:cubicBezTo>
                  <a:close/>
                </a:path>
              </a:pathLst>
            </a:custGeom>
            <a:solidFill>
              <a:srgbClr val="4D2C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35"/>
            <p:cNvSpPr/>
            <p:nvPr/>
          </p:nvSpPr>
          <p:spPr>
            <a:xfrm>
              <a:off x="1269" y="2303"/>
              <a:ext cx="28" cy="7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1" y="0"/>
                    <a:pt x="2" y="0"/>
                    <a:pt x="4" y="2"/>
                  </a:cubicBezTo>
                  <a:cubicBezTo>
                    <a:pt x="12" y="2"/>
                    <a:pt x="20" y="3"/>
                    <a:pt x="28" y="3"/>
                  </a:cubicBezTo>
                  <a:cubicBezTo>
                    <a:pt x="28" y="3"/>
                    <a:pt x="28" y="4"/>
                    <a:pt x="28" y="5"/>
                  </a:cubicBezTo>
                  <a:cubicBezTo>
                    <a:pt x="28" y="6"/>
                    <a:pt x="27" y="6"/>
                    <a:pt x="27" y="7"/>
                  </a:cubicBezTo>
                  <a:cubicBezTo>
                    <a:pt x="18" y="6"/>
                    <a:pt x="9" y="6"/>
                    <a:pt x="0" y="5"/>
                  </a:cubicBezTo>
                  <a:close/>
                </a:path>
              </a:pathLst>
            </a:custGeom>
            <a:solidFill>
              <a:srgbClr val="5D93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69" name="Google Shape;2969;p35"/>
          <p:cNvGrpSpPr/>
          <p:nvPr/>
        </p:nvGrpSpPr>
        <p:grpSpPr>
          <a:xfrm>
            <a:off x="1831975" y="3281363"/>
            <a:ext cx="906462" cy="706438"/>
            <a:chOff x="1154" y="2067"/>
            <a:chExt cx="571" cy="445"/>
          </a:xfrm>
        </p:grpSpPr>
        <p:sp>
          <p:nvSpPr>
            <p:cNvPr id="2970" name="Google Shape;2970;p35"/>
            <p:cNvSpPr/>
            <p:nvPr/>
          </p:nvSpPr>
          <p:spPr>
            <a:xfrm>
              <a:off x="1251" y="2276"/>
              <a:ext cx="8" cy="29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6" y="9"/>
                  </a:moveTo>
                  <a:cubicBezTo>
                    <a:pt x="6" y="16"/>
                    <a:pt x="6" y="22"/>
                    <a:pt x="5" y="29"/>
                  </a:cubicBezTo>
                  <a:cubicBezTo>
                    <a:pt x="4" y="29"/>
                    <a:pt x="3" y="29"/>
                    <a:pt x="1" y="29"/>
                  </a:cubicBezTo>
                  <a:cubicBezTo>
                    <a:pt x="1" y="21"/>
                    <a:pt x="1" y="13"/>
                    <a:pt x="1" y="5"/>
                  </a:cubicBezTo>
                  <a:cubicBezTo>
                    <a:pt x="0" y="3"/>
                    <a:pt x="1" y="2"/>
                    <a:pt x="2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8" y="4"/>
                    <a:pt x="8" y="6"/>
                    <a:pt x="6" y="9"/>
                  </a:cubicBezTo>
                  <a:close/>
                </a:path>
              </a:pathLst>
            </a:custGeom>
            <a:solidFill>
              <a:srgbClr val="174A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35"/>
            <p:cNvSpPr/>
            <p:nvPr/>
          </p:nvSpPr>
          <p:spPr>
            <a:xfrm>
              <a:off x="1356" y="2332"/>
              <a:ext cx="13" cy="20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0" y="20"/>
                  </a:moveTo>
                  <a:cubicBezTo>
                    <a:pt x="0" y="16"/>
                    <a:pt x="0" y="12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13" y="9"/>
                    <a:pt x="4" y="14"/>
                    <a:pt x="0" y="20"/>
                  </a:cubicBezTo>
                  <a:close/>
                </a:path>
              </a:pathLst>
            </a:custGeom>
            <a:solidFill>
              <a:srgbClr val="694E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35"/>
            <p:cNvSpPr/>
            <p:nvPr/>
          </p:nvSpPr>
          <p:spPr>
            <a:xfrm>
              <a:off x="1476" y="2273"/>
              <a:ext cx="23" cy="39"/>
            </a:xfrm>
            <a:custGeom>
              <a:avLst/>
              <a:gdLst/>
              <a:ahLst/>
              <a:cxnLst/>
              <a:rect l="l" t="t" r="r" b="b"/>
              <a:pathLst>
                <a:path w="23" h="40" extrusionOk="0">
                  <a:moveTo>
                    <a:pt x="22" y="6"/>
                  </a:moveTo>
                  <a:cubicBezTo>
                    <a:pt x="23" y="13"/>
                    <a:pt x="23" y="20"/>
                    <a:pt x="23" y="28"/>
                  </a:cubicBezTo>
                  <a:cubicBezTo>
                    <a:pt x="22" y="32"/>
                    <a:pt x="22" y="36"/>
                    <a:pt x="17" y="38"/>
                  </a:cubicBezTo>
                  <a:cubicBezTo>
                    <a:pt x="11" y="40"/>
                    <a:pt x="6" y="40"/>
                    <a:pt x="1" y="35"/>
                  </a:cubicBezTo>
                  <a:cubicBezTo>
                    <a:pt x="0" y="32"/>
                    <a:pt x="1" y="29"/>
                    <a:pt x="3" y="27"/>
                  </a:cubicBezTo>
                  <a:cubicBezTo>
                    <a:pt x="8" y="23"/>
                    <a:pt x="10" y="18"/>
                    <a:pt x="4" y="13"/>
                  </a:cubicBezTo>
                  <a:cubicBezTo>
                    <a:pt x="2" y="11"/>
                    <a:pt x="1" y="9"/>
                    <a:pt x="2" y="6"/>
                  </a:cubicBezTo>
                  <a:cubicBezTo>
                    <a:pt x="4" y="0"/>
                    <a:pt x="9" y="0"/>
                    <a:pt x="14" y="0"/>
                  </a:cubicBezTo>
                  <a:cubicBezTo>
                    <a:pt x="17" y="0"/>
                    <a:pt x="20" y="2"/>
                    <a:pt x="23" y="4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6EA1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35"/>
            <p:cNvSpPr/>
            <p:nvPr/>
          </p:nvSpPr>
          <p:spPr>
            <a:xfrm>
              <a:off x="1493" y="2301"/>
              <a:ext cx="9" cy="11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1" y="8"/>
                  </a:moveTo>
                  <a:cubicBezTo>
                    <a:pt x="2" y="5"/>
                    <a:pt x="2" y="1"/>
                    <a:pt x="6" y="0"/>
                  </a:cubicBezTo>
                  <a:cubicBezTo>
                    <a:pt x="7" y="2"/>
                    <a:pt x="8" y="5"/>
                    <a:pt x="9" y="8"/>
                  </a:cubicBezTo>
                  <a:cubicBezTo>
                    <a:pt x="8" y="11"/>
                    <a:pt x="5" y="12"/>
                    <a:pt x="2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2D77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35"/>
            <p:cNvSpPr/>
            <p:nvPr/>
          </p:nvSpPr>
          <p:spPr>
            <a:xfrm>
              <a:off x="1469" y="2303"/>
              <a:ext cx="26" cy="13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5" y="6"/>
                  </a:moveTo>
                  <a:cubicBezTo>
                    <a:pt x="25" y="7"/>
                    <a:pt x="26" y="9"/>
                    <a:pt x="26" y="10"/>
                  </a:cubicBezTo>
                  <a:cubicBezTo>
                    <a:pt x="20" y="14"/>
                    <a:pt x="14" y="13"/>
                    <a:pt x="9" y="11"/>
                  </a:cubicBezTo>
                  <a:cubicBezTo>
                    <a:pt x="4" y="11"/>
                    <a:pt x="3" y="8"/>
                    <a:pt x="0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13" y="8"/>
                    <a:pt x="20" y="5"/>
                    <a:pt x="25" y="6"/>
                  </a:cubicBezTo>
                  <a:close/>
                </a:path>
              </a:pathLst>
            </a:custGeom>
            <a:solidFill>
              <a:srgbClr val="5094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35"/>
            <p:cNvSpPr/>
            <p:nvPr/>
          </p:nvSpPr>
          <p:spPr>
            <a:xfrm>
              <a:off x="1469" y="2310"/>
              <a:ext cx="10" cy="1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2" y="0"/>
                  </a:moveTo>
                  <a:cubicBezTo>
                    <a:pt x="4" y="1"/>
                    <a:pt x="6" y="2"/>
                    <a:pt x="9" y="4"/>
                  </a:cubicBezTo>
                  <a:cubicBezTo>
                    <a:pt x="9" y="6"/>
                    <a:pt x="9" y="9"/>
                    <a:pt x="10" y="11"/>
                  </a:cubicBezTo>
                  <a:cubicBezTo>
                    <a:pt x="3" y="12"/>
                    <a:pt x="2" y="8"/>
                    <a:pt x="1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1A53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35"/>
            <p:cNvSpPr/>
            <p:nvPr/>
          </p:nvSpPr>
          <p:spPr>
            <a:xfrm>
              <a:off x="1377" y="2242"/>
              <a:ext cx="122" cy="40"/>
            </a:xfrm>
            <a:custGeom>
              <a:avLst/>
              <a:gdLst/>
              <a:ahLst/>
              <a:cxnLst/>
              <a:rect l="l" t="t" r="r" b="b"/>
              <a:pathLst>
                <a:path w="123" h="40" extrusionOk="0">
                  <a:moveTo>
                    <a:pt x="123" y="35"/>
                  </a:moveTo>
                  <a:cubicBezTo>
                    <a:pt x="120" y="35"/>
                    <a:pt x="117" y="35"/>
                    <a:pt x="114" y="35"/>
                  </a:cubicBezTo>
                  <a:cubicBezTo>
                    <a:pt x="104" y="29"/>
                    <a:pt x="92" y="40"/>
                    <a:pt x="83" y="32"/>
                  </a:cubicBezTo>
                  <a:cubicBezTo>
                    <a:pt x="81" y="31"/>
                    <a:pt x="79" y="30"/>
                    <a:pt x="78" y="28"/>
                  </a:cubicBezTo>
                  <a:cubicBezTo>
                    <a:pt x="57" y="22"/>
                    <a:pt x="35" y="22"/>
                    <a:pt x="14" y="20"/>
                  </a:cubicBezTo>
                  <a:cubicBezTo>
                    <a:pt x="10" y="20"/>
                    <a:pt x="6" y="19"/>
                    <a:pt x="2" y="16"/>
                  </a:cubicBezTo>
                  <a:cubicBezTo>
                    <a:pt x="0" y="11"/>
                    <a:pt x="1" y="8"/>
                    <a:pt x="5" y="5"/>
                  </a:cubicBezTo>
                  <a:cubicBezTo>
                    <a:pt x="19" y="0"/>
                    <a:pt x="32" y="2"/>
                    <a:pt x="45" y="6"/>
                  </a:cubicBezTo>
                  <a:cubicBezTo>
                    <a:pt x="47" y="6"/>
                    <a:pt x="49" y="7"/>
                    <a:pt x="51" y="8"/>
                  </a:cubicBezTo>
                  <a:cubicBezTo>
                    <a:pt x="56" y="10"/>
                    <a:pt x="62" y="11"/>
                    <a:pt x="68" y="9"/>
                  </a:cubicBezTo>
                  <a:cubicBezTo>
                    <a:pt x="69" y="8"/>
                    <a:pt x="70" y="7"/>
                    <a:pt x="71" y="6"/>
                  </a:cubicBezTo>
                  <a:cubicBezTo>
                    <a:pt x="72" y="5"/>
                    <a:pt x="73" y="4"/>
                    <a:pt x="75" y="3"/>
                  </a:cubicBezTo>
                  <a:cubicBezTo>
                    <a:pt x="77" y="4"/>
                    <a:pt x="80" y="6"/>
                    <a:pt x="82" y="7"/>
                  </a:cubicBezTo>
                  <a:cubicBezTo>
                    <a:pt x="84" y="8"/>
                    <a:pt x="85" y="10"/>
                    <a:pt x="87" y="11"/>
                  </a:cubicBezTo>
                  <a:cubicBezTo>
                    <a:pt x="87" y="12"/>
                    <a:pt x="87" y="14"/>
                    <a:pt x="86" y="15"/>
                  </a:cubicBezTo>
                  <a:cubicBezTo>
                    <a:pt x="88" y="19"/>
                    <a:pt x="93" y="16"/>
                    <a:pt x="94" y="19"/>
                  </a:cubicBezTo>
                  <a:cubicBezTo>
                    <a:pt x="97" y="23"/>
                    <a:pt x="100" y="23"/>
                    <a:pt x="103" y="23"/>
                  </a:cubicBezTo>
                  <a:cubicBezTo>
                    <a:pt x="109" y="29"/>
                    <a:pt x="119" y="20"/>
                    <a:pt x="123" y="31"/>
                  </a:cubicBezTo>
                  <a:cubicBezTo>
                    <a:pt x="123" y="32"/>
                    <a:pt x="123" y="33"/>
                    <a:pt x="123" y="35"/>
                  </a:cubicBezTo>
                  <a:close/>
                </a:path>
              </a:pathLst>
            </a:custGeom>
            <a:solidFill>
              <a:srgbClr val="2526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35"/>
            <p:cNvSpPr/>
            <p:nvPr/>
          </p:nvSpPr>
          <p:spPr>
            <a:xfrm>
              <a:off x="1462" y="2257"/>
              <a:ext cx="26" cy="8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8" y="4"/>
                  </a:moveTo>
                  <a:cubicBezTo>
                    <a:pt x="6" y="2"/>
                    <a:pt x="0" y="8"/>
                    <a:pt x="0" y="0"/>
                  </a:cubicBezTo>
                  <a:cubicBezTo>
                    <a:pt x="8" y="0"/>
                    <a:pt x="16" y="0"/>
                    <a:pt x="26" y="0"/>
                  </a:cubicBezTo>
                  <a:cubicBezTo>
                    <a:pt x="20" y="6"/>
                    <a:pt x="14" y="3"/>
                    <a:pt x="8" y="4"/>
                  </a:cubicBezTo>
                  <a:close/>
                </a:path>
              </a:pathLst>
            </a:custGeom>
            <a:solidFill>
              <a:srgbClr val="6B5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35"/>
            <p:cNvSpPr/>
            <p:nvPr/>
          </p:nvSpPr>
          <p:spPr>
            <a:xfrm>
              <a:off x="1479" y="2265"/>
              <a:ext cx="23" cy="8"/>
            </a:xfrm>
            <a:custGeom>
              <a:avLst/>
              <a:gdLst/>
              <a:ahLst/>
              <a:cxnLst/>
              <a:rect l="l" t="t" r="r" b="b"/>
              <a:pathLst>
                <a:path w="23" h="8" extrusionOk="0">
                  <a:moveTo>
                    <a:pt x="20" y="8"/>
                  </a:moveTo>
                  <a:cubicBezTo>
                    <a:pt x="15" y="1"/>
                    <a:pt x="5" y="8"/>
                    <a:pt x="0" y="0"/>
                  </a:cubicBezTo>
                  <a:cubicBezTo>
                    <a:pt x="8" y="0"/>
                    <a:pt x="16" y="0"/>
                    <a:pt x="23" y="1"/>
                  </a:cubicBezTo>
                  <a:cubicBezTo>
                    <a:pt x="23" y="3"/>
                    <a:pt x="23" y="6"/>
                    <a:pt x="20" y="8"/>
                  </a:cubicBezTo>
                  <a:close/>
                </a:path>
              </a:pathLst>
            </a:custGeom>
            <a:solidFill>
              <a:srgbClr val="616D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35"/>
            <p:cNvSpPr/>
            <p:nvPr/>
          </p:nvSpPr>
          <p:spPr>
            <a:xfrm>
              <a:off x="1453" y="2269"/>
              <a:ext cx="37" cy="43"/>
            </a:xfrm>
            <a:custGeom>
              <a:avLst/>
              <a:gdLst/>
              <a:ahLst/>
              <a:cxnLst/>
              <a:rect l="l" t="t" r="r" b="b"/>
              <a:pathLst>
                <a:path w="37" h="44" extrusionOk="0">
                  <a:moveTo>
                    <a:pt x="5" y="0"/>
                  </a:moveTo>
                  <a:cubicBezTo>
                    <a:pt x="15" y="7"/>
                    <a:pt x="28" y="1"/>
                    <a:pt x="37" y="8"/>
                  </a:cubicBezTo>
                  <a:cubicBezTo>
                    <a:pt x="33" y="8"/>
                    <a:pt x="28" y="7"/>
                    <a:pt x="26" y="12"/>
                  </a:cubicBezTo>
                  <a:cubicBezTo>
                    <a:pt x="24" y="15"/>
                    <a:pt x="20" y="18"/>
                    <a:pt x="19" y="22"/>
                  </a:cubicBezTo>
                  <a:cubicBezTo>
                    <a:pt x="18" y="27"/>
                    <a:pt x="24" y="31"/>
                    <a:pt x="21" y="36"/>
                  </a:cubicBezTo>
                  <a:cubicBezTo>
                    <a:pt x="20" y="38"/>
                    <a:pt x="19" y="39"/>
                    <a:pt x="18" y="41"/>
                  </a:cubicBezTo>
                  <a:cubicBezTo>
                    <a:pt x="18" y="42"/>
                    <a:pt x="17" y="43"/>
                    <a:pt x="17" y="44"/>
                  </a:cubicBezTo>
                  <a:cubicBezTo>
                    <a:pt x="13" y="43"/>
                    <a:pt x="9" y="41"/>
                    <a:pt x="5" y="40"/>
                  </a:cubicBezTo>
                  <a:cubicBezTo>
                    <a:pt x="4" y="38"/>
                    <a:pt x="3" y="37"/>
                    <a:pt x="2" y="35"/>
                  </a:cubicBezTo>
                  <a:cubicBezTo>
                    <a:pt x="0" y="26"/>
                    <a:pt x="0" y="17"/>
                    <a:pt x="1" y="9"/>
                  </a:cubicBezTo>
                  <a:cubicBezTo>
                    <a:pt x="2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579D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35"/>
            <p:cNvSpPr/>
            <p:nvPr/>
          </p:nvSpPr>
          <p:spPr>
            <a:xfrm>
              <a:off x="1443" y="2267"/>
              <a:ext cx="15" cy="42"/>
            </a:xfrm>
            <a:custGeom>
              <a:avLst/>
              <a:gdLst/>
              <a:ahLst/>
              <a:cxnLst/>
              <a:rect l="l" t="t" r="r" b="b"/>
              <a:pathLst>
                <a:path w="15" h="42" extrusionOk="0">
                  <a:moveTo>
                    <a:pt x="15" y="2"/>
                  </a:moveTo>
                  <a:cubicBezTo>
                    <a:pt x="15" y="5"/>
                    <a:pt x="15" y="8"/>
                    <a:pt x="15" y="11"/>
                  </a:cubicBezTo>
                  <a:cubicBezTo>
                    <a:pt x="13" y="13"/>
                    <a:pt x="13" y="15"/>
                    <a:pt x="12" y="18"/>
                  </a:cubicBezTo>
                  <a:cubicBezTo>
                    <a:pt x="10" y="26"/>
                    <a:pt x="14" y="35"/>
                    <a:pt x="8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4" y="42"/>
                    <a:pt x="4" y="42"/>
                  </a:cubicBezTo>
                  <a:cubicBezTo>
                    <a:pt x="4" y="35"/>
                    <a:pt x="4" y="29"/>
                    <a:pt x="3" y="23"/>
                  </a:cubicBezTo>
                  <a:cubicBezTo>
                    <a:pt x="0" y="20"/>
                    <a:pt x="0" y="16"/>
                    <a:pt x="0" y="12"/>
                  </a:cubicBezTo>
                  <a:cubicBezTo>
                    <a:pt x="1" y="9"/>
                    <a:pt x="2" y="6"/>
                    <a:pt x="4" y="4"/>
                  </a:cubicBezTo>
                  <a:cubicBezTo>
                    <a:pt x="8" y="2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6193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35"/>
            <p:cNvSpPr/>
            <p:nvPr/>
          </p:nvSpPr>
          <p:spPr>
            <a:xfrm>
              <a:off x="1448" y="2281"/>
              <a:ext cx="12" cy="28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3" y="28"/>
                  </a:moveTo>
                  <a:cubicBezTo>
                    <a:pt x="4" y="19"/>
                    <a:pt x="0" y="9"/>
                    <a:pt x="6" y="0"/>
                  </a:cubicBezTo>
                  <a:cubicBezTo>
                    <a:pt x="12" y="7"/>
                    <a:pt x="5" y="16"/>
                    <a:pt x="10" y="23"/>
                  </a:cubicBezTo>
                  <a:cubicBezTo>
                    <a:pt x="10" y="25"/>
                    <a:pt x="10" y="26"/>
                    <a:pt x="10" y="28"/>
                  </a:cubicBezTo>
                  <a:cubicBezTo>
                    <a:pt x="8" y="28"/>
                    <a:pt x="5" y="28"/>
                    <a:pt x="3" y="28"/>
                  </a:cubicBezTo>
                  <a:close/>
                </a:path>
              </a:pathLst>
            </a:custGeom>
            <a:solidFill>
              <a:srgbClr val="72A5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35"/>
            <p:cNvSpPr/>
            <p:nvPr/>
          </p:nvSpPr>
          <p:spPr>
            <a:xfrm>
              <a:off x="1394" y="2262"/>
              <a:ext cx="52" cy="47"/>
            </a:xfrm>
            <a:custGeom>
              <a:avLst/>
              <a:gdLst/>
              <a:ahLst/>
              <a:cxnLst/>
              <a:rect l="l" t="t" r="r" b="b"/>
              <a:pathLst>
                <a:path w="53" h="47" extrusionOk="0">
                  <a:moveTo>
                    <a:pt x="53" y="14"/>
                  </a:moveTo>
                  <a:cubicBezTo>
                    <a:pt x="53" y="19"/>
                    <a:pt x="53" y="23"/>
                    <a:pt x="53" y="28"/>
                  </a:cubicBezTo>
                  <a:cubicBezTo>
                    <a:pt x="46" y="33"/>
                    <a:pt x="52" y="41"/>
                    <a:pt x="49" y="47"/>
                  </a:cubicBezTo>
                  <a:cubicBezTo>
                    <a:pt x="45" y="46"/>
                    <a:pt x="41" y="44"/>
                    <a:pt x="37" y="43"/>
                  </a:cubicBezTo>
                  <a:cubicBezTo>
                    <a:pt x="33" y="42"/>
                    <a:pt x="32" y="39"/>
                    <a:pt x="31" y="35"/>
                  </a:cubicBezTo>
                  <a:cubicBezTo>
                    <a:pt x="33" y="24"/>
                    <a:pt x="23" y="23"/>
                    <a:pt x="18" y="18"/>
                  </a:cubicBezTo>
                  <a:cubicBezTo>
                    <a:pt x="12" y="15"/>
                    <a:pt x="4" y="17"/>
                    <a:pt x="0" y="10"/>
                  </a:cubicBezTo>
                  <a:cubicBezTo>
                    <a:pt x="0" y="8"/>
                    <a:pt x="1" y="6"/>
                    <a:pt x="3" y="5"/>
                  </a:cubicBezTo>
                  <a:cubicBezTo>
                    <a:pt x="12" y="0"/>
                    <a:pt x="22" y="4"/>
                    <a:pt x="31" y="3"/>
                  </a:cubicBezTo>
                  <a:cubicBezTo>
                    <a:pt x="40" y="3"/>
                    <a:pt x="49" y="5"/>
                    <a:pt x="53" y="14"/>
                  </a:cubicBezTo>
                  <a:close/>
                </a:path>
              </a:pathLst>
            </a:custGeom>
            <a:solidFill>
              <a:srgbClr val="589E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35"/>
            <p:cNvSpPr/>
            <p:nvPr/>
          </p:nvSpPr>
          <p:spPr>
            <a:xfrm>
              <a:off x="1412" y="2285"/>
              <a:ext cx="19" cy="24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5" y="12"/>
                  </a:moveTo>
                  <a:cubicBezTo>
                    <a:pt x="17" y="14"/>
                    <a:pt x="18" y="17"/>
                    <a:pt x="19" y="20"/>
                  </a:cubicBezTo>
                  <a:cubicBezTo>
                    <a:pt x="18" y="23"/>
                    <a:pt x="15" y="24"/>
                    <a:pt x="12" y="24"/>
                  </a:cubicBezTo>
                  <a:cubicBezTo>
                    <a:pt x="7" y="23"/>
                    <a:pt x="4" y="20"/>
                    <a:pt x="1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7"/>
                    <a:pt x="1" y="5"/>
                    <a:pt x="4" y="3"/>
                  </a:cubicBezTo>
                  <a:cubicBezTo>
                    <a:pt x="12" y="0"/>
                    <a:pt x="14" y="6"/>
                    <a:pt x="15" y="12"/>
                  </a:cubicBezTo>
                  <a:close/>
                </a:path>
              </a:pathLst>
            </a:custGeom>
            <a:solidFill>
              <a:srgbClr val="6DA7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35"/>
            <p:cNvSpPr/>
            <p:nvPr/>
          </p:nvSpPr>
          <p:spPr>
            <a:xfrm>
              <a:off x="1410" y="2300"/>
              <a:ext cx="14" cy="17"/>
            </a:xfrm>
            <a:custGeom>
              <a:avLst/>
              <a:gdLst/>
              <a:ahLst/>
              <a:cxnLst/>
              <a:rect l="l" t="t" r="r" b="b"/>
              <a:pathLst>
                <a:path w="14" h="18" extrusionOk="0">
                  <a:moveTo>
                    <a:pt x="6" y="1"/>
                  </a:moveTo>
                  <a:cubicBezTo>
                    <a:pt x="10" y="2"/>
                    <a:pt x="12" y="6"/>
                    <a:pt x="14" y="9"/>
                  </a:cubicBezTo>
                  <a:cubicBezTo>
                    <a:pt x="12" y="12"/>
                    <a:pt x="11" y="15"/>
                    <a:pt x="10" y="18"/>
                  </a:cubicBezTo>
                  <a:cubicBezTo>
                    <a:pt x="7" y="15"/>
                    <a:pt x="4" y="12"/>
                    <a:pt x="2" y="9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1" y="2"/>
                    <a:pt x="2" y="0"/>
                    <a:pt x="6" y="1"/>
                  </a:cubicBezTo>
                  <a:close/>
                </a:path>
              </a:pathLst>
            </a:custGeom>
            <a:solidFill>
              <a:srgbClr val="1B3E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35"/>
            <p:cNvSpPr/>
            <p:nvPr/>
          </p:nvSpPr>
          <p:spPr>
            <a:xfrm>
              <a:off x="1549" y="2288"/>
              <a:ext cx="52" cy="23"/>
            </a:xfrm>
            <a:custGeom>
              <a:avLst/>
              <a:gdLst/>
              <a:ahLst/>
              <a:cxnLst/>
              <a:rect l="l" t="t" r="r" b="b"/>
              <a:pathLst>
                <a:path w="53" h="23" extrusionOk="0">
                  <a:moveTo>
                    <a:pt x="53" y="17"/>
                  </a:moveTo>
                  <a:cubicBezTo>
                    <a:pt x="52" y="17"/>
                    <a:pt x="51" y="17"/>
                    <a:pt x="50" y="17"/>
                  </a:cubicBezTo>
                  <a:cubicBezTo>
                    <a:pt x="48" y="19"/>
                    <a:pt x="47" y="21"/>
                    <a:pt x="45" y="22"/>
                  </a:cubicBezTo>
                  <a:cubicBezTo>
                    <a:pt x="44" y="23"/>
                    <a:pt x="42" y="22"/>
                    <a:pt x="41" y="21"/>
                  </a:cubicBezTo>
                  <a:cubicBezTo>
                    <a:pt x="35" y="17"/>
                    <a:pt x="28" y="17"/>
                    <a:pt x="22" y="17"/>
                  </a:cubicBezTo>
                  <a:cubicBezTo>
                    <a:pt x="29" y="13"/>
                    <a:pt x="0" y="0"/>
                    <a:pt x="26" y="1"/>
                  </a:cubicBezTo>
                  <a:cubicBezTo>
                    <a:pt x="28" y="1"/>
                    <a:pt x="31" y="1"/>
                    <a:pt x="34" y="1"/>
                  </a:cubicBezTo>
                  <a:cubicBezTo>
                    <a:pt x="34" y="1"/>
                    <a:pt x="35" y="2"/>
                    <a:pt x="35" y="2"/>
                  </a:cubicBezTo>
                  <a:cubicBezTo>
                    <a:pt x="37" y="3"/>
                    <a:pt x="39" y="3"/>
                    <a:pt x="41" y="5"/>
                  </a:cubicBezTo>
                  <a:cubicBezTo>
                    <a:pt x="46" y="7"/>
                    <a:pt x="51" y="12"/>
                    <a:pt x="53" y="17"/>
                  </a:cubicBezTo>
                  <a:close/>
                </a:path>
              </a:pathLst>
            </a:custGeom>
            <a:solidFill>
              <a:srgbClr val="5544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35"/>
            <p:cNvSpPr/>
            <p:nvPr/>
          </p:nvSpPr>
          <p:spPr>
            <a:xfrm>
              <a:off x="1589" y="2308"/>
              <a:ext cx="9" cy="13"/>
            </a:xfrm>
            <a:custGeom>
              <a:avLst/>
              <a:gdLst/>
              <a:ahLst/>
              <a:cxnLst/>
              <a:rect l="l" t="t" r="r" b="b"/>
              <a:pathLst>
                <a:path w="9" h="14" extrusionOk="0">
                  <a:moveTo>
                    <a:pt x="0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8" y="6"/>
                    <a:pt x="9" y="7"/>
                    <a:pt x="9" y="9"/>
                  </a:cubicBezTo>
                  <a:cubicBezTo>
                    <a:pt x="7" y="10"/>
                    <a:pt x="6" y="11"/>
                    <a:pt x="4" y="13"/>
                  </a:cubicBezTo>
                  <a:cubicBezTo>
                    <a:pt x="3" y="13"/>
                    <a:pt x="1" y="13"/>
                    <a:pt x="0" y="14"/>
                  </a:cubicBezTo>
                  <a:cubicBezTo>
                    <a:pt x="0" y="10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7866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35"/>
            <p:cNvSpPr/>
            <p:nvPr/>
          </p:nvSpPr>
          <p:spPr>
            <a:xfrm>
              <a:off x="1577" y="2316"/>
              <a:ext cx="5" cy="3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5" y="3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C2B5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35"/>
            <p:cNvSpPr/>
            <p:nvPr/>
          </p:nvSpPr>
          <p:spPr>
            <a:xfrm>
              <a:off x="1582" y="2285"/>
              <a:ext cx="4" cy="6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3" y="0"/>
                  </a:moveTo>
                  <a:cubicBezTo>
                    <a:pt x="3" y="1"/>
                    <a:pt x="4" y="3"/>
                    <a:pt x="3" y="4"/>
                  </a:cubicBezTo>
                  <a:cubicBezTo>
                    <a:pt x="3" y="6"/>
                    <a:pt x="2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544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35"/>
            <p:cNvSpPr/>
            <p:nvPr/>
          </p:nvSpPr>
          <p:spPr>
            <a:xfrm>
              <a:off x="1376" y="2284"/>
              <a:ext cx="36" cy="38"/>
            </a:xfrm>
            <a:custGeom>
              <a:avLst/>
              <a:gdLst/>
              <a:ahLst/>
              <a:cxnLst/>
              <a:rect l="l" t="t" r="r" b="b"/>
              <a:pathLst>
                <a:path w="36" h="39" extrusionOk="0">
                  <a:moveTo>
                    <a:pt x="35" y="21"/>
                  </a:moveTo>
                  <a:cubicBezTo>
                    <a:pt x="36" y="22"/>
                    <a:pt x="36" y="24"/>
                    <a:pt x="36" y="25"/>
                  </a:cubicBezTo>
                  <a:cubicBezTo>
                    <a:pt x="33" y="25"/>
                    <a:pt x="30" y="25"/>
                    <a:pt x="27" y="26"/>
                  </a:cubicBezTo>
                  <a:cubicBezTo>
                    <a:pt x="21" y="28"/>
                    <a:pt x="30" y="38"/>
                    <a:pt x="19" y="38"/>
                  </a:cubicBezTo>
                  <a:cubicBezTo>
                    <a:pt x="14" y="36"/>
                    <a:pt x="8" y="39"/>
                    <a:pt x="3" y="33"/>
                  </a:cubicBezTo>
                  <a:cubicBezTo>
                    <a:pt x="1" y="29"/>
                    <a:pt x="0" y="24"/>
                    <a:pt x="2" y="19"/>
                  </a:cubicBezTo>
                  <a:cubicBezTo>
                    <a:pt x="11" y="16"/>
                    <a:pt x="5" y="5"/>
                    <a:pt x="11" y="1"/>
                  </a:cubicBezTo>
                  <a:cubicBezTo>
                    <a:pt x="16" y="0"/>
                    <a:pt x="18" y="3"/>
                    <a:pt x="19" y="7"/>
                  </a:cubicBezTo>
                  <a:cubicBezTo>
                    <a:pt x="20" y="11"/>
                    <a:pt x="20" y="15"/>
                    <a:pt x="19" y="18"/>
                  </a:cubicBezTo>
                  <a:cubicBezTo>
                    <a:pt x="19" y="20"/>
                    <a:pt x="15" y="21"/>
                    <a:pt x="19" y="23"/>
                  </a:cubicBezTo>
                  <a:cubicBezTo>
                    <a:pt x="19" y="21"/>
                    <a:pt x="20" y="19"/>
                    <a:pt x="22" y="18"/>
                  </a:cubicBezTo>
                  <a:cubicBezTo>
                    <a:pt x="27" y="17"/>
                    <a:pt x="32" y="17"/>
                    <a:pt x="35" y="21"/>
                  </a:cubicBezTo>
                  <a:close/>
                </a:path>
              </a:pathLst>
            </a:custGeom>
            <a:solidFill>
              <a:srgbClr val="4A84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35"/>
            <p:cNvSpPr/>
            <p:nvPr/>
          </p:nvSpPr>
          <p:spPr>
            <a:xfrm>
              <a:off x="1582" y="2289"/>
              <a:ext cx="7" cy="4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0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7" y="3"/>
                    <a:pt x="7" y="4"/>
                  </a:cubicBezTo>
                  <a:cubicBezTo>
                    <a:pt x="5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D6C3A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35"/>
            <p:cNvSpPr/>
            <p:nvPr/>
          </p:nvSpPr>
          <p:spPr>
            <a:xfrm>
              <a:off x="1589" y="2493"/>
              <a:ext cx="30" cy="19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23" y="4"/>
                  </a:moveTo>
                  <a:cubicBezTo>
                    <a:pt x="24" y="7"/>
                    <a:pt x="26" y="10"/>
                    <a:pt x="30" y="10"/>
                  </a:cubicBezTo>
                  <a:cubicBezTo>
                    <a:pt x="27" y="15"/>
                    <a:pt x="22" y="18"/>
                    <a:pt x="17" y="19"/>
                  </a:cubicBezTo>
                  <a:cubicBezTo>
                    <a:pt x="13" y="19"/>
                    <a:pt x="9" y="19"/>
                    <a:pt x="5" y="18"/>
                  </a:cubicBezTo>
                  <a:cubicBezTo>
                    <a:pt x="3" y="15"/>
                    <a:pt x="2" y="11"/>
                    <a:pt x="0" y="7"/>
                  </a:cubicBezTo>
                  <a:cubicBezTo>
                    <a:pt x="0" y="7"/>
                    <a:pt x="1" y="5"/>
                    <a:pt x="1" y="5"/>
                  </a:cubicBezTo>
                  <a:cubicBezTo>
                    <a:pt x="6" y="2"/>
                    <a:pt x="12" y="3"/>
                    <a:pt x="16" y="1"/>
                  </a:cubicBezTo>
                  <a:cubicBezTo>
                    <a:pt x="18" y="0"/>
                    <a:pt x="20" y="1"/>
                    <a:pt x="21" y="2"/>
                  </a:cubicBezTo>
                  <a:cubicBezTo>
                    <a:pt x="21" y="3"/>
                    <a:pt x="22" y="4"/>
                    <a:pt x="23" y="4"/>
                  </a:cubicBezTo>
                  <a:close/>
                </a:path>
              </a:pathLst>
            </a:custGeom>
            <a:solidFill>
              <a:srgbClr val="CEB5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35"/>
            <p:cNvSpPr/>
            <p:nvPr/>
          </p:nvSpPr>
          <p:spPr>
            <a:xfrm>
              <a:off x="1495" y="2228"/>
              <a:ext cx="51" cy="9"/>
            </a:xfrm>
            <a:custGeom>
              <a:avLst/>
              <a:gdLst/>
              <a:ahLst/>
              <a:cxnLst/>
              <a:rect l="l" t="t" r="r" b="b"/>
              <a:pathLst>
                <a:path w="51" h="9" extrusionOk="0">
                  <a:moveTo>
                    <a:pt x="0" y="2"/>
                  </a:moveTo>
                  <a:cubicBezTo>
                    <a:pt x="4" y="1"/>
                    <a:pt x="8" y="1"/>
                    <a:pt x="11" y="0"/>
                  </a:cubicBezTo>
                  <a:cubicBezTo>
                    <a:pt x="22" y="1"/>
                    <a:pt x="32" y="1"/>
                    <a:pt x="43" y="1"/>
                  </a:cubicBezTo>
                  <a:cubicBezTo>
                    <a:pt x="46" y="2"/>
                    <a:pt x="49" y="3"/>
                    <a:pt x="51" y="4"/>
                  </a:cubicBezTo>
                  <a:cubicBezTo>
                    <a:pt x="44" y="9"/>
                    <a:pt x="36" y="7"/>
                    <a:pt x="28" y="6"/>
                  </a:cubicBezTo>
                  <a:cubicBezTo>
                    <a:pt x="19" y="3"/>
                    <a:pt x="9" y="8"/>
                    <a:pt x="0" y="2"/>
                  </a:cubicBezTo>
                  <a:close/>
                </a:path>
              </a:pathLst>
            </a:custGeom>
            <a:solidFill>
              <a:srgbClr val="F5DE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35"/>
            <p:cNvSpPr/>
            <p:nvPr/>
          </p:nvSpPr>
          <p:spPr>
            <a:xfrm>
              <a:off x="1523" y="2232"/>
              <a:ext cx="33" cy="9"/>
            </a:xfrm>
            <a:custGeom>
              <a:avLst/>
              <a:gdLst/>
              <a:ahLst/>
              <a:cxnLst/>
              <a:rect l="l" t="t" r="r" b="b"/>
              <a:pathLst>
                <a:path w="34" h="9" extrusionOk="0">
                  <a:moveTo>
                    <a:pt x="0" y="2"/>
                  </a:moveTo>
                  <a:cubicBezTo>
                    <a:pt x="8" y="1"/>
                    <a:pt x="16" y="1"/>
                    <a:pt x="23" y="0"/>
                  </a:cubicBezTo>
                  <a:cubicBezTo>
                    <a:pt x="27" y="1"/>
                    <a:pt x="31" y="1"/>
                    <a:pt x="34" y="2"/>
                  </a:cubicBezTo>
                  <a:cubicBezTo>
                    <a:pt x="23" y="9"/>
                    <a:pt x="1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9E82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35"/>
            <p:cNvSpPr/>
            <p:nvPr/>
          </p:nvSpPr>
          <p:spPr>
            <a:xfrm>
              <a:off x="1499" y="2237"/>
              <a:ext cx="24" cy="7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24" y="0"/>
                  </a:moveTo>
                  <a:cubicBezTo>
                    <a:pt x="16" y="7"/>
                    <a:pt x="8" y="4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AC8E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35"/>
            <p:cNvSpPr/>
            <p:nvPr/>
          </p:nvSpPr>
          <p:spPr>
            <a:xfrm>
              <a:off x="1456" y="2150"/>
              <a:ext cx="89" cy="63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76" y="0"/>
                  </a:moveTo>
                  <a:cubicBezTo>
                    <a:pt x="78" y="3"/>
                    <a:pt x="80" y="5"/>
                    <a:pt x="82" y="8"/>
                  </a:cubicBezTo>
                  <a:cubicBezTo>
                    <a:pt x="89" y="22"/>
                    <a:pt x="80" y="36"/>
                    <a:pt x="85" y="50"/>
                  </a:cubicBezTo>
                  <a:cubicBezTo>
                    <a:pt x="85" y="55"/>
                    <a:pt x="81" y="57"/>
                    <a:pt x="78" y="60"/>
                  </a:cubicBezTo>
                  <a:cubicBezTo>
                    <a:pt x="67" y="62"/>
                    <a:pt x="55" y="63"/>
                    <a:pt x="43" y="64"/>
                  </a:cubicBezTo>
                  <a:cubicBezTo>
                    <a:pt x="39" y="64"/>
                    <a:pt x="36" y="63"/>
                    <a:pt x="35" y="60"/>
                  </a:cubicBezTo>
                  <a:cubicBezTo>
                    <a:pt x="25" y="55"/>
                    <a:pt x="15" y="60"/>
                    <a:pt x="5" y="58"/>
                  </a:cubicBezTo>
                  <a:cubicBezTo>
                    <a:pt x="0" y="56"/>
                    <a:pt x="1" y="52"/>
                    <a:pt x="1" y="49"/>
                  </a:cubicBezTo>
                  <a:cubicBezTo>
                    <a:pt x="2" y="47"/>
                    <a:pt x="2" y="45"/>
                    <a:pt x="3" y="43"/>
                  </a:cubicBezTo>
                  <a:cubicBezTo>
                    <a:pt x="3" y="42"/>
                    <a:pt x="4" y="40"/>
                    <a:pt x="5" y="38"/>
                  </a:cubicBezTo>
                  <a:cubicBezTo>
                    <a:pt x="7" y="36"/>
                    <a:pt x="10" y="35"/>
                    <a:pt x="13" y="35"/>
                  </a:cubicBezTo>
                  <a:cubicBezTo>
                    <a:pt x="15" y="35"/>
                    <a:pt x="16" y="36"/>
                    <a:pt x="17" y="38"/>
                  </a:cubicBezTo>
                  <a:cubicBezTo>
                    <a:pt x="24" y="44"/>
                    <a:pt x="56" y="52"/>
                    <a:pt x="63" y="49"/>
                  </a:cubicBezTo>
                  <a:cubicBezTo>
                    <a:pt x="66" y="48"/>
                    <a:pt x="67" y="45"/>
                    <a:pt x="67" y="41"/>
                  </a:cubicBezTo>
                  <a:cubicBezTo>
                    <a:pt x="66" y="35"/>
                    <a:pt x="65" y="28"/>
                    <a:pt x="66" y="22"/>
                  </a:cubicBezTo>
                  <a:cubicBezTo>
                    <a:pt x="67" y="14"/>
                    <a:pt x="67" y="5"/>
                    <a:pt x="76" y="0"/>
                  </a:cubicBezTo>
                  <a:close/>
                </a:path>
              </a:pathLst>
            </a:custGeom>
            <a:solidFill>
              <a:srgbClr val="2922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35"/>
            <p:cNvSpPr/>
            <p:nvPr/>
          </p:nvSpPr>
          <p:spPr>
            <a:xfrm>
              <a:off x="1564" y="2188"/>
              <a:ext cx="64" cy="19"/>
            </a:xfrm>
            <a:custGeom>
              <a:avLst/>
              <a:gdLst/>
              <a:ahLst/>
              <a:cxnLst/>
              <a:rect l="l" t="t" r="r" b="b"/>
              <a:pathLst>
                <a:path w="64" h="20" extrusionOk="0">
                  <a:moveTo>
                    <a:pt x="2" y="10"/>
                  </a:moveTo>
                  <a:cubicBezTo>
                    <a:pt x="18" y="7"/>
                    <a:pt x="34" y="4"/>
                    <a:pt x="50" y="2"/>
                  </a:cubicBezTo>
                  <a:cubicBezTo>
                    <a:pt x="54" y="0"/>
                    <a:pt x="58" y="0"/>
                    <a:pt x="62" y="2"/>
                  </a:cubicBezTo>
                  <a:cubicBezTo>
                    <a:pt x="64" y="5"/>
                    <a:pt x="64" y="8"/>
                    <a:pt x="61" y="11"/>
                  </a:cubicBezTo>
                  <a:cubicBezTo>
                    <a:pt x="61" y="12"/>
                    <a:pt x="61" y="13"/>
                    <a:pt x="61" y="14"/>
                  </a:cubicBezTo>
                  <a:cubicBezTo>
                    <a:pt x="60" y="14"/>
                    <a:pt x="59" y="14"/>
                    <a:pt x="57" y="14"/>
                  </a:cubicBezTo>
                  <a:cubicBezTo>
                    <a:pt x="53" y="17"/>
                    <a:pt x="48" y="14"/>
                    <a:pt x="44" y="14"/>
                  </a:cubicBezTo>
                  <a:cubicBezTo>
                    <a:pt x="35" y="14"/>
                    <a:pt x="26" y="17"/>
                    <a:pt x="16" y="16"/>
                  </a:cubicBezTo>
                  <a:cubicBezTo>
                    <a:pt x="13" y="16"/>
                    <a:pt x="10" y="20"/>
                    <a:pt x="6" y="19"/>
                  </a:cubicBezTo>
                  <a:cubicBezTo>
                    <a:pt x="2" y="17"/>
                    <a:pt x="0" y="15"/>
                    <a:pt x="2" y="10"/>
                  </a:cubicBezTo>
                  <a:close/>
                </a:path>
              </a:pathLst>
            </a:custGeom>
            <a:solidFill>
              <a:srgbClr val="5D52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35"/>
            <p:cNvSpPr/>
            <p:nvPr/>
          </p:nvSpPr>
          <p:spPr>
            <a:xfrm>
              <a:off x="1534" y="2198"/>
              <a:ext cx="44" cy="16"/>
            </a:xfrm>
            <a:custGeom>
              <a:avLst/>
              <a:gdLst/>
              <a:ahLst/>
              <a:cxnLst/>
              <a:rect l="l" t="t" r="r" b="b"/>
              <a:pathLst>
                <a:path w="45" h="16" extrusionOk="0">
                  <a:moveTo>
                    <a:pt x="36" y="7"/>
                  </a:moveTo>
                  <a:cubicBezTo>
                    <a:pt x="39" y="6"/>
                    <a:pt x="42" y="5"/>
                    <a:pt x="45" y="4"/>
                  </a:cubicBezTo>
                  <a:cubicBezTo>
                    <a:pt x="45" y="5"/>
                    <a:pt x="44" y="6"/>
                    <a:pt x="44" y="7"/>
                  </a:cubicBezTo>
                  <a:cubicBezTo>
                    <a:pt x="31" y="16"/>
                    <a:pt x="15" y="9"/>
                    <a:pt x="0" y="11"/>
                  </a:cubicBezTo>
                  <a:cubicBezTo>
                    <a:pt x="1" y="8"/>
                    <a:pt x="2" y="4"/>
                    <a:pt x="5" y="3"/>
                  </a:cubicBezTo>
                  <a:cubicBezTo>
                    <a:pt x="16" y="0"/>
                    <a:pt x="26" y="3"/>
                    <a:pt x="36" y="7"/>
                  </a:cubicBezTo>
                  <a:close/>
                </a:path>
              </a:pathLst>
            </a:custGeom>
            <a:solidFill>
              <a:srgbClr val="2C2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35"/>
            <p:cNvSpPr/>
            <p:nvPr/>
          </p:nvSpPr>
          <p:spPr>
            <a:xfrm>
              <a:off x="1577" y="2198"/>
              <a:ext cx="35" cy="7"/>
            </a:xfrm>
            <a:custGeom>
              <a:avLst/>
              <a:gdLst/>
              <a:ahLst/>
              <a:cxnLst/>
              <a:rect l="l" t="t" r="r" b="b"/>
              <a:pathLst>
                <a:path w="35" h="7" extrusionOk="0">
                  <a:moveTo>
                    <a:pt x="0" y="7"/>
                  </a:moveTo>
                  <a:cubicBezTo>
                    <a:pt x="0" y="6"/>
                    <a:pt x="1" y="5"/>
                    <a:pt x="1" y="4"/>
                  </a:cubicBezTo>
                  <a:cubicBezTo>
                    <a:pt x="11" y="3"/>
                    <a:pt x="21" y="1"/>
                    <a:pt x="32" y="0"/>
                  </a:cubicBezTo>
                  <a:cubicBezTo>
                    <a:pt x="35" y="2"/>
                    <a:pt x="35" y="4"/>
                    <a:pt x="32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21B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35"/>
            <p:cNvSpPr/>
            <p:nvPr/>
          </p:nvSpPr>
          <p:spPr>
            <a:xfrm>
              <a:off x="1609" y="2197"/>
              <a:ext cx="12" cy="11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0" y="8"/>
                  </a:moveTo>
                  <a:cubicBezTo>
                    <a:pt x="0" y="6"/>
                    <a:pt x="0" y="3"/>
                    <a:pt x="0" y="1"/>
                  </a:cubicBezTo>
                  <a:cubicBezTo>
                    <a:pt x="4" y="0"/>
                    <a:pt x="8" y="2"/>
                    <a:pt x="12" y="4"/>
                  </a:cubicBezTo>
                  <a:cubicBezTo>
                    <a:pt x="10" y="11"/>
                    <a:pt x="6" y="11"/>
                    <a:pt x="0" y="8"/>
                  </a:cubicBezTo>
                  <a:close/>
                </a:path>
              </a:pathLst>
            </a:custGeom>
            <a:solidFill>
              <a:srgbClr val="4E47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35"/>
            <p:cNvSpPr/>
            <p:nvPr/>
          </p:nvSpPr>
          <p:spPr>
            <a:xfrm>
              <a:off x="1292" y="2214"/>
              <a:ext cx="163" cy="41"/>
            </a:xfrm>
            <a:custGeom>
              <a:avLst/>
              <a:gdLst/>
              <a:ahLst/>
              <a:cxnLst/>
              <a:rect l="l" t="t" r="r" b="b"/>
              <a:pathLst>
                <a:path w="165" h="41" extrusionOk="0">
                  <a:moveTo>
                    <a:pt x="161" y="31"/>
                  </a:moveTo>
                  <a:cubicBezTo>
                    <a:pt x="160" y="32"/>
                    <a:pt x="160" y="34"/>
                    <a:pt x="160" y="35"/>
                  </a:cubicBezTo>
                  <a:cubicBezTo>
                    <a:pt x="153" y="41"/>
                    <a:pt x="145" y="39"/>
                    <a:pt x="137" y="38"/>
                  </a:cubicBezTo>
                  <a:cubicBezTo>
                    <a:pt x="123" y="37"/>
                    <a:pt x="108" y="36"/>
                    <a:pt x="93" y="35"/>
                  </a:cubicBezTo>
                  <a:cubicBezTo>
                    <a:pt x="91" y="34"/>
                    <a:pt x="89" y="33"/>
                    <a:pt x="87" y="33"/>
                  </a:cubicBezTo>
                  <a:cubicBezTo>
                    <a:pt x="59" y="31"/>
                    <a:pt x="32" y="27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1" y="17"/>
                    <a:pt x="0" y="10"/>
                    <a:pt x="1" y="3"/>
                  </a:cubicBezTo>
                  <a:cubicBezTo>
                    <a:pt x="13" y="0"/>
                    <a:pt x="23" y="7"/>
                    <a:pt x="35" y="8"/>
                  </a:cubicBezTo>
                  <a:cubicBezTo>
                    <a:pt x="70" y="17"/>
                    <a:pt x="105" y="12"/>
                    <a:pt x="140" y="14"/>
                  </a:cubicBezTo>
                  <a:cubicBezTo>
                    <a:pt x="152" y="15"/>
                    <a:pt x="151" y="5"/>
                    <a:pt x="156" y="0"/>
                  </a:cubicBezTo>
                  <a:cubicBezTo>
                    <a:pt x="165" y="9"/>
                    <a:pt x="157" y="21"/>
                    <a:pt x="161" y="31"/>
                  </a:cubicBezTo>
                  <a:close/>
                </a:path>
              </a:pathLst>
            </a:custGeom>
            <a:solidFill>
              <a:srgbClr val="8F5C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35"/>
            <p:cNvSpPr/>
            <p:nvPr/>
          </p:nvSpPr>
          <p:spPr>
            <a:xfrm>
              <a:off x="1323" y="2202"/>
              <a:ext cx="126" cy="34"/>
            </a:xfrm>
            <a:custGeom>
              <a:avLst/>
              <a:gdLst/>
              <a:ahLst/>
              <a:cxnLst/>
              <a:rect l="l" t="t" r="r" b="b"/>
              <a:pathLst>
                <a:path w="127" h="34" extrusionOk="0">
                  <a:moveTo>
                    <a:pt x="124" y="12"/>
                  </a:moveTo>
                  <a:cubicBezTo>
                    <a:pt x="127" y="27"/>
                    <a:pt x="123" y="33"/>
                    <a:pt x="106" y="32"/>
                  </a:cubicBezTo>
                  <a:cubicBezTo>
                    <a:pt x="74" y="29"/>
                    <a:pt x="42" y="34"/>
                    <a:pt x="11" y="27"/>
                  </a:cubicBezTo>
                  <a:cubicBezTo>
                    <a:pt x="7" y="26"/>
                    <a:pt x="3" y="27"/>
                    <a:pt x="0" y="23"/>
                  </a:cubicBezTo>
                  <a:cubicBezTo>
                    <a:pt x="3" y="20"/>
                    <a:pt x="7" y="18"/>
                    <a:pt x="11" y="19"/>
                  </a:cubicBezTo>
                  <a:cubicBezTo>
                    <a:pt x="41" y="24"/>
                    <a:pt x="71" y="18"/>
                    <a:pt x="99" y="18"/>
                  </a:cubicBezTo>
                  <a:cubicBezTo>
                    <a:pt x="91" y="16"/>
                    <a:pt x="80" y="17"/>
                    <a:pt x="69" y="17"/>
                  </a:cubicBezTo>
                  <a:cubicBezTo>
                    <a:pt x="61" y="16"/>
                    <a:pt x="52" y="18"/>
                    <a:pt x="48" y="9"/>
                  </a:cubicBezTo>
                  <a:cubicBezTo>
                    <a:pt x="52" y="0"/>
                    <a:pt x="61" y="3"/>
                    <a:pt x="68" y="0"/>
                  </a:cubicBezTo>
                  <a:cubicBezTo>
                    <a:pt x="70" y="0"/>
                    <a:pt x="72" y="0"/>
                    <a:pt x="74" y="0"/>
                  </a:cubicBezTo>
                  <a:cubicBezTo>
                    <a:pt x="90" y="3"/>
                    <a:pt x="107" y="1"/>
                    <a:pt x="121" y="10"/>
                  </a:cubicBezTo>
                  <a:cubicBezTo>
                    <a:pt x="122" y="11"/>
                    <a:pt x="123" y="11"/>
                    <a:pt x="124" y="12"/>
                  </a:cubicBezTo>
                  <a:close/>
                </a:path>
              </a:pathLst>
            </a:custGeom>
            <a:solidFill>
              <a:srgbClr val="B16C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35"/>
            <p:cNvSpPr/>
            <p:nvPr/>
          </p:nvSpPr>
          <p:spPr>
            <a:xfrm>
              <a:off x="1436" y="2199"/>
              <a:ext cx="58" cy="12"/>
            </a:xfrm>
            <a:custGeom>
              <a:avLst/>
              <a:gdLst/>
              <a:ahLst/>
              <a:cxnLst/>
              <a:rect l="l" t="t" r="r" b="b"/>
              <a:pathLst>
                <a:path w="58" h="12" extrusionOk="0">
                  <a:moveTo>
                    <a:pt x="23" y="5"/>
                  </a:moveTo>
                  <a:cubicBezTo>
                    <a:pt x="34" y="5"/>
                    <a:pt x="45" y="6"/>
                    <a:pt x="57" y="6"/>
                  </a:cubicBezTo>
                  <a:cubicBezTo>
                    <a:pt x="57" y="6"/>
                    <a:pt x="58" y="7"/>
                    <a:pt x="58" y="7"/>
                  </a:cubicBezTo>
                  <a:cubicBezTo>
                    <a:pt x="57" y="8"/>
                    <a:pt x="56" y="9"/>
                    <a:pt x="55" y="10"/>
                  </a:cubicBezTo>
                  <a:cubicBezTo>
                    <a:pt x="39" y="10"/>
                    <a:pt x="23" y="10"/>
                    <a:pt x="7" y="10"/>
                  </a:cubicBezTo>
                  <a:cubicBezTo>
                    <a:pt x="3" y="12"/>
                    <a:pt x="2" y="10"/>
                    <a:pt x="1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3" y="0"/>
                    <a:pt x="19" y="1"/>
                    <a:pt x="23" y="5"/>
                  </a:cubicBezTo>
                  <a:close/>
                </a:path>
              </a:pathLst>
            </a:custGeom>
            <a:solidFill>
              <a:srgbClr val="8C65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35"/>
            <p:cNvSpPr/>
            <p:nvPr/>
          </p:nvSpPr>
          <p:spPr>
            <a:xfrm>
              <a:off x="1394" y="2197"/>
              <a:ext cx="49" cy="15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5" y="8"/>
                  </a:moveTo>
                  <a:cubicBezTo>
                    <a:pt x="47" y="10"/>
                    <a:pt x="48" y="11"/>
                    <a:pt x="50" y="12"/>
                  </a:cubicBezTo>
                  <a:cubicBezTo>
                    <a:pt x="50" y="13"/>
                    <a:pt x="50" y="14"/>
                    <a:pt x="50" y="15"/>
                  </a:cubicBezTo>
                  <a:cubicBezTo>
                    <a:pt x="33" y="15"/>
                    <a:pt x="17" y="13"/>
                    <a:pt x="2" y="8"/>
                  </a:cubicBezTo>
                  <a:cubicBezTo>
                    <a:pt x="0" y="6"/>
                    <a:pt x="0" y="5"/>
                    <a:pt x="2" y="3"/>
                  </a:cubicBezTo>
                  <a:cubicBezTo>
                    <a:pt x="4" y="1"/>
                    <a:pt x="7" y="1"/>
                    <a:pt x="10" y="1"/>
                  </a:cubicBezTo>
                  <a:cubicBezTo>
                    <a:pt x="12" y="1"/>
                    <a:pt x="14" y="1"/>
                    <a:pt x="16" y="1"/>
                  </a:cubicBezTo>
                  <a:cubicBezTo>
                    <a:pt x="26" y="5"/>
                    <a:pt x="37" y="0"/>
                    <a:pt x="45" y="8"/>
                  </a:cubicBezTo>
                  <a:close/>
                </a:path>
              </a:pathLst>
            </a:custGeom>
            <a:solidFill>
              <a:srgbClr val="6633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35"/>
            <p:cNvSpPr/>
            <p:nvPr/>
          </p:nvSpPr>
          <p:spPr>
            <a:xfrm>
              <a:off x="1614" y="2179"/>
              <a:ext cx="55" cy="14"/>
            </a:xfrm>
            <a:custGeom>
              <a:avLst/>
              <a:gdLst/>
              <a:ahLst/>
              <a:cxnLst/>
              <a:rect l="l" t="t" r="r" b="b"/>
              <a:pathLst>
                <a:path w="56" h="14" extrusionOk="0">
                  <a:moveTo>
                    <a:pt x="11" y="12"/>
                  </a:moveTo>
                  <a:cubicBezTo>
                    <a:pt x="7" y="11"/>
                    <a:pt x="3" y="11"/>
                    <a:pt x="0" y="11"/>
                  </a:cubicBezTo>
                  <a:cubicBezTo>
                    <a:pt x="4" y="8"/>
                    <a:pt x="7" y="6"/>
                    <a:pt x="11" y="4"/>
                  </a:cubicBezTo>
                  <a:cubicBezTo>
                    <a:pt x="15" y="0"/>
                    <a:pt x="19" y="0"/>
                    <a:pt x="23" y="3"/>
                  </a:cubicBezTo>
                  <a:cubicBezTo>
                    <a:pt x="34" y="3"/>
                    <a:pt x="45" y="3"/>
                    <a:pt x="56" y="3"/>
                  </a:cubicBezTo>
                  <a:cubicBezTo>
                    <a:pt x="50" y="9"/>
                    <a:pt x="43" y="6"/>
                    <a:pt x="36" y="8"/>
                  </a:cubicBezTo>
                  <a:cubicBezTo>
                    <a:pt x="28" y="12"/>
                    <a:pt x="20" y="14"/>
                    <a:pt x="11" y="12"/>
                  </a:cubicBezTo>
                  <a:close/>
                </a:path>
              </a:pathLst>
            </a:custGeom>
            <a:solidFill>
              <a:srgbClr val="E9DAC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35"/>
            <p:cNvSpPr/>
            <p:nvPr/>
          </p:nvSpPr>
          <p:spPr>
            <a:xfrm>
              <a:off x="1625" y="2184"/>
              <a:ext cx="28" cy="14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7"/>
                  </a:moveTo>
                  <a:cubicBezTo>
                    <a:pt x="8" y="5"/>
                    <a:pt x="16" y="0"/>
                    <a:pt x="25" y="3"/>
                  </a:cubicBezTo>
                  <a:cubicBezTo>
                    <a:pt x="26" y="5"/>
                    <a:pt x="27" y="8"/>
                    <a:pt x="28" y="10"/>
                  </a:cubicBezTo>
                  <a:cubicBezTo>
                    <a:pt x="23" y="14"/>
                    <a:pt x="18" y="15"/>
                    <a:pt x="13" y="10"/>
                  </a:cubicBezTo>
                  <a:cubicBezTo>
                    <a:pt x="8" y="12"/>
                    <a:pt x="4" y="13"/>
                    <a:pt x="0" y="15"/>
                  </a:cubicBezTo>
                  <a:cubicBezTo>
                    <a:pt x="0" y="12"/>
                    <a:pt x="0" y="9"/>
                    <a:pt x="0" y="7"/>
                  </a:cubicBezTo>
                  <a:close/>
                </a:path>
              </a:pathLst>
            </a:custGeom>
            <a:solidFill>
              <a:srgbClr val="747D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35"/>
            <p:cNvSpPr/>
            <p:nvPr/>
          </p:nvSpPr>
          <p:spPr>
            <a:xfrm>
              <a:off x="1638" y="2194"/>
              <a:ext cx="16" cy="8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11" y="7"/>
                    <a:pt x="5" y="9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3D3F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35"/>
            <p:cNvSpPr/>
            <p:nvPr/>
          </p:nvSpPr>
          <p:spPr>
            <a:xfrm>
              <a:off x="1329" y="2384"/>
              <a:ext cx="14" cy="40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7" y="40"/>
                  </a:moveTo>
                  <a:cubicBezTo>
                    <a:pt x="9" y="27"/>
                    <a:pt x="0" y="11"/>
                    <a:pt x="14" y="0"/>
                  </a:cubicBezTo>
                  <a:cubicBezTo>
                    <a:pt x="14" y="6"/>
                    <a:pt x="14" y="11"/>
                    <a:pt x="14" y="16"/>
                  </a:cubicBezTo>
                  <a:cubicBezTo>
                    <a:pt x="8" y="22"/>
                    <a:pt x="11" y="29"/>
                    <a:pt x="11" y="36"/>
                  </a:cubicBezTo>
                  <a:cubicBezTo>
                    <a:pt x="9" y="37"/>
                    <a:pt x="8" y="39"/>
                    <a:pt x="7" y="40"/>
                  </a:cubicBezTo>
                  <a:close/>
                </a:path>
              </a:pathLst>
            </a:custGeom>
            <a:solidFill>
              <a:srgbClr val="4E2B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35"/>
            <p:cNvSpPr/>
            <p:nvPr/>
          </p:nvSpPr>
          <p:spPr>
            <a:xfrm>
              <a:off x="1340" y="2439"/>
              <a:ext cx="7" cy="24"/>
            </a:xfrm>
            <a:custGeom>
              <a:avLst/>
              <a:gdLst/>
              <a:ahLst/>
              <a:cxnLst/>
              <a:rect l="l" t="t" r="r" b="b"/>
              <a:pathLst>
                <a:path w="7" h="24" extrusionOk="0">
                  <a:moveTo>
                    <a:pt x="0" y="0"/>
                  </a:moveTo>
                  <a:cubicBezTo>
                    <a:pt x="7" y="6"/>
                    <a:pt x="1" y="17"/>
                    <a:pt x="7" y="24"/>
                  </a:cubicBezTo>
                  <a:cubicBezTo>
                    <a:pt x="5" y="24"/>
                    <a:pt x="2" y="24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3423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35"/>
            <p:cNvSpPr/>
            <p:nvPr/>
          </p:nvSpPr>
          <p:spPr>
            <a:xfrm>
              <a:off x="1325" y="2455"/>
              <a:ext cx="10" cy="24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0" y="16"/>
                  </a:moveTo>
                  <a:cubicBezTo>
                    <a:pt x="10" y="19"/>
                    <a:pt x="9" y="24"/>
                    <a:pt x="5" y="19"/>
                  </a:cubicBezTo>
                  <a:cubicBezTo>
                    <a:pt x="1" y="14"/>
                    <a:pt x="0" y="6"/>
                    <a:pt x="7" y="0"/>
                  </a:cubicBezTo>
                  <a:cubicBezTo>
                    <a:pt x="7" y="6"/>
                    <a:pt x="5" y="12"/>
                    <a:pt x="10" y="16"/>
                  </a:cubicBezTo>
                  <a:close/>
                </a:path>
              </a:pathLst>
            </a:custGeom>
            <a:solidFill>
              <a:srgbClr val="4B2B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35"/>
            <p:cNvSpPr/>
            <p:nvPr/>
          </p:nvSpPr>
          <p:spPr>
            <a:xfrm>
              <a:off x="1257" y="2170"/>
              <a:ext cx="44" cy="26"/>
            </a:xfrm>
            <a:custGeom>
              <a:avLst/>
              <a:gdLst/>
              <a:ahLst/>
              <a:cxnLst/>
              <a:rect l="l" t="t" r="r" b="b"/>
              <a:pathLst>
                <a:path w="44" h="27" extrusionOk="0">
                  <a:moveTo>
                    <a:pt x="16" y="0"/>
                  </a:moveTo>
                  <a:cubicBezTo>
                    <a:pt x="18" y="0"/>
                    <a:pt x="21" y="0"/>
                    <a:pt x="23" y="0"/>
                  </a:cubicBezTo>
                  <a:cubicBezTo>
                    <a:pt x="29" y="7"/>
                    <a:pt x="44" y="3"/>
                    <a:pt x="42" y="18"/>
                  </a:cubicBezTo>
                  <a:cubicBezTo>
                    <a:pt x="37" y="21"/>
                    <a:pt x="31" y="21"/>
                    <a:pt x="26" y="21"/>
                  </a:cubicBezTo>
                  <a:cubicBezTo>
                    <a:pt x="17" y="20"/>
                    <a:pt x="4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12"/>
                    <a:pt x="18" y="14"/>
                    <a:pt x="16" y="0"/>
                  </a:cubicBezTo>
                  <a:close/>
                </a:path>
              </a:pathLst>
            </a:custGeom>
            <a:solidFill>
              <a:srgbClr val="2723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35"/>
            <p:cNvSpPr/>
            <p:nvPr/>
          </p:nvSpPr>
          <p:spPr>
            <a:xfrm>
              <a:off x="1280" y="2125"/>
              <a:ext cx="41" cy="64"/>
            </a:xfrm>
            <a:custGeom>
              <a:avLst/>
              <a:gdLst/>
              <a:ahLst/>
              <a:cxnLst/>
              <a:rect l="l" t="t" r="r" b="b"/>
              <a:pathLst>
                <a:path w="42" h="64" extrusionOk="0">
                  <a:moveTo>
                    <a:pt x="21" y="61"/>
                  </a:moveTo>
                  <a:cubicBezTo>
                    <a:pt x="16" y="54"/>
                    <a:pt x="0" y="60"/>
                    <a:pt x="0" y="45"/>
                  </a:cubicBezTo>
                  <a:cubicBezTo>
                    <a:pt x="1" y="33"/>
                    <a:pt x="0" y="21"/>
                    <a:pt x="4" y="9"/>
                  </a:cubicBezTo>
                  <a:cubicBezTo>
                    <a:pt x="13" y="0"/>
                    <a:pt x="23" y="7"/>
                    <a:pt x="33" y="4"/>
                  </a:cubicBezTo>
                  <a:cubicBezTo>
                    <a:pt x="38" y="4"/>
                    <a:pt x="39" y="8"/>
                    <a:pt x="40" y="12"/>
                  </a:cubicBezTo>
                  <a:cubicBezTo>
                    <a:pt x="40" y="15"/>
                    <a:pt x="40" y="17"/>
                    <a:pt x="40" y="19"/>
                  </a:cubicBezTo>
                  <a:cubicBezTo>
                    <a:pt x="35" y="32"/>
                    <a:pt x="42" y="48"/>
                    <a:pt x="32" y="61"/>
                  </a:cubicBezTo>
                  <a:cubicBezTo>
                    <a:pt x="30" y="63"/>
                    <a:pt x="27" y="64"/>
                    <a:pt x="23" y="63"/>
                  </a:cubicBezTo>
                  <a:cubicBezTo>
                    <a:pt x="23" y="62"/>
                    <a:pt x="22" y="62"/>
                    <a:pt x="21" y="61"/>
                  </a:cubicBezTo>
                  <a:close/>
                </a:path>
              </a:pathLst>
            </a:custGeom>
            <a:solidFill>
              <a:srgbClr val="4E80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35"/>
            <p:cNvSpPr/>
            <p:nvPr/>
          </p:nvSpPr>
          <p:spPr>
            <a:xfrm>
              <a:off x="1313" y="2120"/>
              <a:ext cx="89" cy="20"/>
            </a:xfrm>
            <a:custGeom>
              <a:avLst/>
              <a:gdLst/>
              <a:ahLst/>
              <a:cxnLst/>
              <a:rect l="l" t="t" r="r" b="b"/>
              <a:pathLst>
                <a:path w="90" h="20" extrusionOk="0">
                  <a:moveTo>
                    <a:pt x="4" y="18"/>
                  </a:moveTo>
                  <a:cubicBezTo>
                    <a:pt x="4" y="15"/>
                    <a:pt x="3" y="11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22" y="0"/>
                    <a:pt x="45" y="2"/>
                    <a:pt x="68" y="2"/>
                  </a:cubicBezTo>
                  <a:cubicBezTo>
                    <a:pt x="69" y="2"/>
                    <a:pt x="70" y="2"/>
                    <a:pt x="71" y="2"/>
                  </a:cubicBezTo>
                  <a:cubicBezTo>
                    <a:pt x="77" y="2"/>
                    <a:pt x="84" y="1"/>
                    <a:pt x="89" y="7"/>
                  </a:cubicBezTo>
                  <a:cubicBezTo>
                    <a:pt x="90" y="10"/>
                    <a:pt x="90" y="13"/>
                    <a:pt x="88" y="15"/>
                  </a:cubicBezTo>
                  <a:cubicBezTo>
                    <a:pt x="81" y="20"/>
                    <a:pt x="73" y="19"/>
                    <a:pt x="66" y="20"/>
                  </a:cubicBezTo>
                  <a:cubicBezTo>
                    <a:pt x="61" y="20"/>
                    <a:pt x="55" y="20"/>
                    <a:pt x="50" y="19"/>
                  </a:cubicBezTo>
                  <a:cubicBezTo>
                    <a:pt x="38" y="13"/>
                    <a:pt x="27" y="14"/>
                    <a:pt x="15" y="18"/>
                  </a:cubicBezTo>
                  <a:cubicBezTo>
                    <a:pt x="11" y="19"/>
                    <a:pt x="8" y="20"/>
                    <a:pt x="4" y="18"/>
                  </a:cubicBezTo>
                  <a:close/>
                </a:path>
              </a:pathLst>
            </a:custGeom>
            <a:solidFill>
              <a:srgbClr val="2C2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35"/>
            <p:cNvSpPr/>
            <p:nvPr/>
          </p:nvSpPr>
          <p:spPr>
            <a:xfrm>
              <a:off x="1550" y="2164"/>
              <a:ext cx="94" cy="30"/>
            </a:xfrm>
            <a:custGeom>
              <a:avLst/>
              <a:gdLst/>
              <a:ahLst/>
              <a:cxnLst/>
              <a:rect l="l" t="t" r="r" b="b"/>
              <a:pathLst>
                <a:path w="94" h="31" extrusionOk="0">
                  <a:moveTo>
                    <a:pt x="87" y="18"/>
                  </a:moveTo>
                  <a:cubicBezTo>
                    <a:pt x="83" y="18"/>
                    <a:pt x="79" y="19"/>
                    <a:pt x="75" y="19"/>
                  </a:cubicBezTo>
                  <a:cubicBezTo>
                    <a:pt x="75" y="19"/>
                    <a:pt x="75" y="18"/>
                    <a:pt x="75" y="18"/>
                  </a:cubicBezTo>
                  <a:cubicBezTo>
                    <a:pt x="68" y="14"/>
                    <a:pt x="61" y="17"/>
                    <a:pt x="54" y="16"/>
                  </a:cubicBezTo>
                  <a:cubicBezTo>
                    <a:pt x="48" y="19"/>
                    <a:pt x="40" y="16"/>
                    <a:pt x="36" y="23"/>
                  </a:cubicBezTo>
                  <a:cubicBezTo>
                    <a:pt x="31" y="27"/>
                    <a:pt x="24" y="26"/>
                    <a:pt x="19" y="26"/>
                  </a:cubicBezTo>
                  <a:cubicBezTo>
                    <a:pt x="12" y="25"/>
                    <a:pt x="2" y="31"/>
                    <a:pt x="1" y="20"/>
                  </a:cubicBezTo>
                  <a:cubicBezTo>
                    <a:pt x="0" y="10"/>
                    <a:pt x="11" y="7"/>
                    <a:pt x="19" y="7"/>
                  </a:cubicBezTo>
                  <a:cubicBezTo>
                    <a:pt x="24" y="7"/>
                    <a:pt x="29" y="7"/>
                    <a:pt x="34" y="6"/>
                  </a:cubicBezTo>
                  <a:cubicBezTo>
                    <a:pt x="43" y="7"/>
                    <a:pt x="51" y="5"/>
                    <a:pt x="58" y="2"/>
                  </a:cubicBezTo>
                  <a:cubicBezTo>
                    <a:pt x="66" y="1"/>
                    <a:pt x="74" y="0"/>
                    <a:pt x="80" y="7"/>
                  </a:cubicBezTo>
                  <a:cubicBezTo>
                    <a:pt x="81" y="11"/>
                    <a:pt x="94" y="8"/>
                    <a:pt x="87" y="18"/>
                  </a:cubicBezTo>
                  <a:close/>
                </a:path>
              </a:pathLst>
            </a:custGeom>
            <a:solidFill>
              <a:srgbClr val="DCC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35"/>
            <p:cNvSpPr/>
            <p:nvPr/>
          </p:nvSpPr>
          <p:spPr>
            <a:xfrm>
              <a:off x="1544" y="2132"/>
              <a:ext cx="61" cy="18"/>
            </a:xfrm>
            <a:custGeom>
              <a:avLst/>
              <a:gdLst/>
              <a:ahLst/>
              <a:cxnLst/>
              <a:rect l="l" t="t" r="r" b="b"/>
              <a:pathLst>
                <a:path w="62" h="18" extrusionOk="0">
                  <a:moveTo>
                    <a:pt x="2" y="18"/>
                  </a:moveTo>
                  <a:cubicBezTo>
                    <a:pt x="2" y="15"/>
                    <a:pt x="0" y="11"/>
                    <a:pt x="3" y="11"/>
                  </a:cubicBezTo>
                  <a:cubicBezTo>
                    <a:pt x="23" y="8"/>
                    <a:pt x="42" y="0"/>
                    <a:pt x="62" y="10"/>
                  </a:cubicBezTo>
                  <a:cubicBezTo>
                    <a:pt x="42" y="12"/>
                    <a:pt x="22" y="15"/>
                    <a:pt x="2" y="18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35"/>
            <p:cNvSpPr/>
            <p:nvPr/>
          </p:nvSpPr>
          <p:spPr>
            <a:xfrm>
              <a:off x="1532" y="2154"/>
              <a:ext cx="37" cy="52"/>
            </a:xfrm>
            <a:custGeom>
              <a:avLst/>
              <a:gdLst/>
              <a:ahLst/>
              <a:cxnLst/>
              <a:rect l="l" t="t" r="r" b="b"/>
              <a:pathLst>
                <a:path w="38" h="53" extrusionOk="0">
                  <a:moveTo>
                    <a:pt x="38" y="52"/>
                  </a:moveTo>
                  <a:cubicBezTo>
                    <a:pt x="28" y="53"/>
                    <a:pt x="17" y="50"/>
                    <a:pt x="7" y="48"/>
                  </a:cubicBezTo>
                  <a:cubicBezTo>
                    <a:pt x="0" y="33"/>
                    <a:pt x="8" y="19"/>
                    <a:pt x="6" y="4"/>
                  </a:cubicBezTo>
                  <a:cubicBezTo>
                    <a:pt x="7" y="3"/>
                    <a:pt x="8" y="1"/>
                    <a:pt x="10" y="0"/>
                  </a:cubicBezTo>
                  <a:cubicBezTo>
                    <a:pt x="10" y="6"/>
                    <a:pt x="10" y="12"/>
                    <a:pt x="10" y="18"/>
                  </a:cubicBezTo>
                  <a:cubicBezTo>
                    <a:pt x="9" y="44"/>
                    <a:pt x="9" y="44"/>
                    <a:pt x="35" y="44"/>
                  </a:cubicBezTo>
                  <a:cubicBezTo>
                    <a:pt x="36" y="47"/>
                    <a:pt x="37" y="49"/>
                    <a:pt x="38" y="52"/>
                  </a:cubicBezTo>
                  <a:close/>
                </a:path>
              </a:pathLst>
            </a:custGeom>
            <a:solidFill>
              <a:srgbClr val="5D65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35"/>
            <p:cNvSpPr/>
            <p:nvPr/>
          </p:nvSpPr>
          <p:spPr>
            <a:xfrm>
              <a:off x="1597" y="2153"/>
              <a:ext cx="47" cy="17"/>
            </a:xfrm>
            <a:custGeom>
              <a:avLst/>
              <a:gdLst/>
              <a:ahLst/>
              <a:cxnLst/>
              <a:rect l="l" t="t" r="r" b="b"/>
              <a:pathLst>
                <a:path w="47" h="17" extrusionOk="0">
                  <a:moveTo>
                    <a:pt x="37" y="6"/>
                  </a:moveTo>
                  <a:cubicBezTo>
                    <a:pt x="39" y="7"/>
                    <a:pt x="42" y="8"/>
                    <a:pt x="45" y="9"/>
                  </a:cubicBezTo>
                  <a:cubicBezTo>
                    <a:pt x="47" y="14"/>
                    <a:pt x="43" y="15"/>
                    <a:pt x="40" y="17"/>
                  </a:cubicBezTo>
                  <a:cubicBezTo>
                    <a:pt x="39" y="17"/>
                    <a:pt x="37" y="17"/>
                    <a:pt x="36" y="17"/>
                  </a:cubicBezTo>
                  <a:cubicBezTo>
                    <a:pt x="27" y="13"/>
                    <a:pt x="18" y="16"/>
                    <a:pt x="9" y="15"/>
                  </a:cubicBezTo>
                  <a:cubicBezTo>
                    <a:pt x="5" y="16"/>
                    <a:pt x="3" y="15"/>
                    <a:pt x="0" y="13"/>
                  </a:cubicBezTo>
                  <a:cubicBezTo>
                    <a:pt x="7" y="4"/>
                    <a:pt x="15" y="0"/>
                    <a:pt x="25" y="2"/>
                  </a:cubicBezTo>
                  <a:cubicBezTo>
                    <a:pt x="28" y="5"/>
                    <a:pt x="34" y="1"/>
                    <a:pt x="37" y="6"/>
                  </a:cubicBezTo>
                  <a:close/>
                </a:path>
              </a:pathLst>
            </a:custGeom>
            <a:solidFill>
              <a:srgbClr val="DCC4A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35"/>
            <p:cNvSpPr/>
            <p:nvPr/>
          </p:nvSpPr>
          <p:spPr>
            <a:xfrm>
              <a:off x="1649" y="2161"/>
              <a:ext cx="19" cy="19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5" y="5"/>
                  </a:moveTo>
                  <a:cubicBezTo>
                    <a:pt x="10" y="6"/>
                    <a:pt x="15" y="0"/>
                    <a:pt x="19" y="7"/>
                  </a:cubicBezTo>
                  <a:cubicBezTo>
                    <a:pt x="20" y="10"/>
                    <a:pt x="19" y="13"/>
                    <a:pt x="16" y="15"/>
                  </a:cubicBezTo>
                  <a:cubicBezTo>
                    <a:pt x="9" y="19"/>
                    <a:pt x="4" y="16"/>
                    <a:pt x="0" y="9"/>
                  </a:cubicBezTo>
                  <a:cubicBezTo>
                    <a:pt x="0" y="5"/>
                    <a:pt x="0" y="3"/>
                    <a:pt x="5" y="5"/>
                  </a:cubicBezTo>
                  <a:close/>
                </a:path>
              </a:pathLst>
            </a:custGeom>
            <a:solidFill>
              <a:srgbClr val="DCC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35"/>
            <p:cNvSpPr/>
            <p:nvPr/>
          </p:nvSpPr>
          <p:spPr>
            <a:xfrm>
              <a:off x="1584" y="2166"/>
              <a:ext cx="23" cy="11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13" y="0"/>
                  </a:moveTo>
                  <a:cubicBezTo>
                    <a:pt x="16" y="0"/>
                    <a:pt x="19" y="0"/>
                    <a:pt x="22" y="1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2" y="5"/>
                    <a:pt x="21" y="5"/>
                  </a:cubicBezTo>
                  <a:cubicBezTo>
                    <a:pt x="14" y="9"/>
                    <a:pt x="7" y="11"/>
                    <a:pt x="0" y="4"/>
                  </a:cubicBezTo>
                  <a:cubicBezTo>
                    <a:pt x="5" y="2"/>
                    <a:pt x="9" y="1"/>
                    <a:pt x="13" y="0"/>
                  </a:cubicBezTo>
                  <a:close/>
                </a:path>
              </a:pathLst>
            </a:custGeom>
            <a:solidFill>
              <a:srgbClr val="A588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35"/>
            <p:cNvSpPr/>
            <p:nvPr/>
          </p:nvSpPr>
          <p:spPr>
            <a:xfrm>
              <a:off x="1586" y="2176"/>
              <a:ext cx="17" cy="11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0" y="11"/>
                  </a:moveTo>
                  <a:cubicBezTo>
                    <a:pt x="1" y="0"/>
                    <a:pt x="9" y="3"/>
                    <a:pt x="15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11"/>
                    <a:pt x="5" y="9"/>
                    <a:pt x="0" y="11"/>
                  </a:cubicBezTo>
                  <a:close/>
                </a:path>
              </a:pathLst>
            </a:custGeom>
            <a:solidFill>
              <a:srgbClr val="9A7E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35"/>
            <p:cNvSpPr/>
            <p:nvPr/>
          </p:nvSpPr>
          <p:spPr>
            <a:xfrm>
              <a:off x="1622" y="2155"/>
              <a:ext cx="24" cy="6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2" y="4"/>
                  </a:moveTo>
                  <a:cubicBezTo>
                    <a:pt x="8" y="3"/>
                    <a:pt x="3" y="4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1" y="6"/>
                    <a:pt x="16" y="2"/>
                    <a:pt x="12" y="4"/>
                  </a:cubicBezTo>
                  <a:close/>
                </a:path>
              </a:pathLst>
            </a:custGeom>
            <a:solidFill>
              <a:srgbClr val="B59C8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35"/>
            <p:cNvSpPr/>
            <p:nvPr/>
          </p:nvSpPr>
          <p:spPr>
            <a:xfrm>
              <a:off x="1605" y="2162"/>
              <a:ext cx="28" cy="9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0" y="9"/>
                  </a:moveTo>
                  <a:cubicBezTo>
                    <a:pt x="1" y="7"/>
                    <a:pt x="1" y="6"/>
                    <a:pt x="1" y="5"/>
                  </a:cubicBezTo>
                  <a:cubicBezTo>
                    <a:pt x="10" y="5"/>
                    <a:pt x="20" y="0"/>
                    <a:pt x="28" y="8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17" y="9"/>
                    <a:pt x="9" y="9"/>
                    <a:pt x="0" y="9"/>
                  </a:cubicBezTo>
                  <a:close/>
                </a:path>
              </a:pathLst>
            </a:custGeom>
            <a:solidFill>
              <a:srgbClr val="7A63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35"/>
            <p:cNvSpPr/>
            <p:nvPr/>
          </p:nvSpPr>
          <p:spPr>
            <a:xfrm>
              <a:off x="1637" y="2161"/>
              <a:ext cx="17" cy="9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17" y="5"/>
                  </a:moveTo>
                  <a:cubicBezTo>
                    <a:pt x="16" y="6"/>
                    <a:pt x="14" y="8"/>
                    <a:pt x="12" y="9"/>
                  </a:cubicBezTo>
                  <a:cubicBezTo>
                    <a:pt x="8" y="9"/>
                    <a:pt x="4" y="9"/>
                    <a:pt x="0" y="9"/>
                  </a:cubicBezTo>
                  <a:cubicBezTo>
                    <a:pt x="2" y="7"/>
                    <a:pt x="3" y="4"/>
                    <a:pt x="5" y="1"/>
                  </a:cubicBezTo>
                  <a:cubicBezTo>
                    <a:pt x="9" y="1"/>
                    <a:pt x="14" y="0"/>
                    <a:pt x="17" y="5"/>
                  </a:cubicBezTo>
                  <a:close/>
                </a:path>
              </a:pathLst>
            </a:custGeom>
            <a:solidFill>
              <a:srgbClr val="C3AE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35"/>
            <p:cNvSpPr/>
            <p:nvPr/>
          </p:nvSpPr>
          <p:spPr>
            <a:xfrm>
              <a:off x="1601" y="2175"/>
              <a:ext cx="24" cy="7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1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4"/>
                    <a:pt x="17" y="0"/>
                    <a:pt x="24" y="7"/>
                  </a:cubicBezTo>
                  <a:cubicBezTo>
                    <a:pt x="16" y="7"/>
                    <a:pt x="8" y="7"/>
                    <a:pt x="1" y="7"/>
                  </a:cubicBezTo>
                  <a:close/>
                </a:path>
              </a:pathLst>
            </a:custGeom>
            <a:solidFill>
              <a:srgbClr val="977C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35"/>
            <p:cNvSpPr/>
            <p:nvPr/>
          </p:nvSpPr>
          <p:spPr>
            <a:xfrm>
              <a:off x="1463" y="2139"/>
              <a:ext cx="69" cy="50"/>
            </a:xfrm>
            <a:custGeom>
              <a:avLst/>
              <a:gdLst/>
              <a:ahLst/>
              <a:cxnLst/>
              <a:rect l="l" t="t" r="r" b="b"/>
              <a:pathLst>
                <a:path w="69" h="50" extrusionOk="0">
                  <a:moveTo>
                    <a:pt x="69" y="11"/>
                  </a:moveTo>
                  <a:cubicBezTo>
                    <a:pt x="67" y="19"/>
                    <a:pt x="65" y="27"/>
                    <a:pt x="63" y="35"/>
                  </a:cubicBezTo>
                  <a:cubicBezTo>
                    <a:pt x="52" y="40"/>
                    <a:pt x="40" y="42"/>
                    <a:pt x="30" y="46"/>
                  </a:cubicBezTo>
                  <a:cubicBezTo>
                    <a:pt x="21" y="50"/>
                    <a:pt x="12" y="50"/>
                    <a:pt x="5" y="41"/>
                  </a:cubicBezTo>
                  <a:cubicBezTo>
                    <a:pt x="0" y="30"/>
                    <a:pt x="3" y="19"/>
                    <a:pt x="6" y="7"/>
                  </a:cubicBezTo>
                  <a:cubicBezTo>
                    <a:pt x="8" y="4"/>
                    <a:pt x="10" y="2"/>
                    <a:pt x="12" y="0"/>
                  </a:cubicBezTo>
                  <a:cubicBezTo>
                    <a:pt x="28" y="1"/>
                    <a:pt x="44" y="2"/>
                    <a:pt x="60" y="3"/>
                  </a:cubicBezTo>
                  <a:cubicBezTo>
                    <a:pt x="65" y="4"/>
                    <a:pt x="68" y="6"/>
                    <a:pt x="69" y="11"/>
                  </a:cubicBezTo>
                  <a:close/>
                </a:path>
              </a:pathLst>
            </a:custGeom>
            <a:solidFill>
              <a:srgbClr val="4F86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35"/>
            <p:cNvSpPr/>
            <p:nvPr/>
          </p:nvSpPr>
          <p:spPr>
            <a:xfrm>
              <a:off x="1418" y="2139"/>
              <a:ext cx="44" cy="50"/>
            </a:xfrm>
            <a:custGeom>
              <a:avLst/>
              <a:gdLst/>
              <a:ahLst/>
              <a:cxnLst/>
              <a:rect l="l" t="t" r="r" b="b"/>
              <a:pathLst>
                <a:path w="45" h="50" extrusionOk="0">
                  <a:moveTo>
                    <a:pt x="10" y="0"/>
                  </a:moveTo>
                  <a:cubicBezTo>
                    <a:pt x="15" y="0"/>
                    <a:pt x="21" y="0"/>
                    <a:pt x="26" y="0"/>
                  </a:cubicBezTo>
                  <a:cubicBezTo>
                    <a:pt x="41" y="1"/>
                    <a:pt x="45" y="10"/>
                    <a:pt x="41" y="23"/>
                  </a:cubicBezTo>
                  <a:cubicBezTo>
                    <a:pt x="38" y="31"/>
                    <a:pt x="39" y="42"/>
                    <a:pt x="29" y="47"/>
                  </a:cubicBezTo>
                  <a:cubicBezTo>
                    <a:pt x="21" y="50"/>
                    <a:pt x="14" y="49"/>
                    <a:pt x="8" y="45"/>
                  </a:cubicBezTo>
                  <a:cubicBezTo>
                    <a:pt x="2" y="39"/>
                    <a:pt x="1" y="32"/>
                    <a:pt x="0" y="24"/>
                  </a:cubicBezTo>
                  <a:cubicBezTo>
                    <a:pt x="0" y="21"/>
                    <a:pt x="0" y="18"/>
                    <a:pt x="1" y="15"/>
                  </a:cubicBezTo>
                  <a:cubicBezTo>
                    <a:pt x="1" y="8"/>
                    <a:pt x="3" y="2"/>
                    <a:pt x="10" y="0"/>
                  </a:cubicBezTo>
                  <a:close/>
                </a:path>
              </a:pathLst>
            </a:custGeom>
            <a:solidFill>
              <a:srgbClr val="4E86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35"/>
            <p:cNvSpPr/>
            <p:nvPr/>
          </p:nvSpPr>
          <p:spPr>
            <a:xfrm>
              <a:off x="1399" y="2115"/>
              <a:ext cx="211" cy="27"/>
            </a:xfrm>
            <a:custGeom>
              <a:avLst/>
              <a:gdLst/>
              <a:ahLst/>
              <a:cxnLst/>
              <a:rect l="l" t="t" r="r" b="b"/>
              <a:pathLst>
                <a:path w="213" h="27" extrusionOk="0">
                  <a:moveTo>
                    <a:pt x="1" y="19"/>
                  </a:moveTo>
                  <a:cubicBezTo>
                    <a:pt x="1" y="17"/>
                    <a:pt x="1" y="14"/>
                    <a:pt x="0" y="11"/>
                  </a:cubicBezTo>
                  <a:cubicBezTo>
                    <a:pt x="2" y="10"/>
                    <a:pt x="4" y="8"/>
                    <a:pt x="6" y="8"/>
                  </a:cubicBezTo>
                  <a:cubicBezTo>
                    <a:pt x="11" y="6"/>
                    <a:pt x="16" y="6"/>
                    <a:pt x="22" y="6"/>
                  </a:cubicBezTo>
                  <a:cubicBezTo>
                    <a:pt x="28" y="6"/>
                    <a:pt x="35" y="6"/>
                    <a:pt x="41" y="6"/>
                  </a:cubicBezTo>
                  <a:cubicBezTo>
                    <a:pt x="58" y="5"/>
                    <a:pt x="74" y="5"/>
                    <a:pt x="91" y="6"/>
                  </a:cubicBezTo>
                  <a:cubicBezTo>
                    <a:pt x="107" y="6"/>
                    <a:pt x="123" y="6"/>
                    <a:pt x="139" y="6"/>
                  </a:cubicBezTo>
                  <a:cubicBezTo>
                    <a:pt x="149" y="6"/>
                    <a:pt x="158" y="6"/>
                    <a:pt x="167" y="6"/>
                  </a:cubicBezTo>
                  <a:cubicBezTo>
                    <a:pt x="172" y="6"/>
                    <a:pt x="177" y="6"/>
                    <a:pt x="181" y="6"/>
                  </a:cubicBezTo>
                  <a:cubicBezTo>
                    <a:pt x="192" y="8"/>
                    <a:pt x="206" y="0"/>
                    <a:pt x="213" y="15"/>
                  </a:cubicBezTo>
                  <a:cubicBezTo>
                    <a:pt x="152" y="18"/>
                    <a:pt x="92" y="15"/>
                    <a:pt x="31" y="15"/>
                  </a:cubicBezTo>
                  <a:cubicBezTo>
                    <a:pt x="25" y="15"/>
                    <a:pt x="16" y="11"/>
                    <a:pt x="13" y="22"/>
                  </a:cubicBezTo>
                  <a:cubicBezTo>
                    <a:pt x="12" y="23"/>
                    <a:pt x="12" y="24"/>
                    <a:pt x="11" y="24"/>
                  </a:cubicBezTo>
                  <a:cubicBezTo>
                    <a:pt x="6" y="26"/>
                    <a:pt x="1" y="27"/>
                    <a:pt x="1" y="19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35"/>
            <p:cNvSpPr/>
            <p:nvPr/>
          </p:nvSpPr>
          <p:spPr>
            <a:xfrm>
              <a:off x="1575" y="2097"/>
              <a:ext cx="56" cy="33"/>
            </a:xfrm>
            <a:custGeom>
              <a:avLst/>
              <a:gdLst/>
              <a:ahLst/>
              <a:cxnLst/>
              <a:rect l="l" t="t" r="r" b="b"/>
              <a:pathLst>
                <a:path w="56" h="33" extrusionOk="0">
                  <a:moveTo>
                    <a:pt x="35" y="33"/>
                  </a:moveTo>
                  <a:cubicBezTo>
                    <a:pt x="25" y="26"/>
                    <a:pt x="13" y="32"/>
                    <a:pt x="3" y="29"/>
                  </a:cubicBezTo>
                  <a:cubicBezTo>
                    <a:pt x="0" y="22"/>
                    <a:pt x="9" y="22"/>
                    <a:pt x="11" y="17"/>
                  </a:cubicBezTo>
                  <a:cubicBezTo>
                    <a:pt x="15" y="12"/>
                    <a:pt x="13" y="4"/>
                    <a:pt x="19" y="0"/>
                  </a:cubicBezTo>
                  <a:cubicBezTo>
                    <a:pt x="21" y="0"/>
                    <a:pt x="23" y="1"/>
                    <a:pt x="24" y="2"/>
                  </a:cubicBezTo>
                  <a:cubicBezTo>
                    <a:pt x="25" y="8"/>
                    <a:pt x="24" y="14"/>
                    <a:pt x="24" y="20"/>
                  </a:cubicBezTo>
                  <a:cubicBezTo>
                    <a:pt x="25" y="15"/>
                    <a:pt x="24" y="8"/>
                    <a:pt x="25" y="3"/>
                  </a:cubicBezTo>
                  <a:cubicBezTo>
                    <a:pt x="26" y="1"/>
                    <a:pt x="27" y="0"/>
                    <a:pt x="29" y="0"/>
                  </a:cubicBezTo>
                  <a:cubicBezTo>
                    <a:pt x="37" y="5"/>
                    <a:pt x="34" y="13"/>
                    <a:pt x="37" y="20"/>
                  </a:cubicBezTo>
                  <a:cubicBezTo>
                    <a:pt x="40" y="20"/>
                    <a:pt x="38" y="29"/>
                    <a:pt x="44" y="23"/>
                  </a:cubicBezTo>
                  <a:cubicBezTo>
                    <a:pt x="47" y="22"/>
                    <a:pt x="50" y="22"/>
                    <a:pt x="54" y="23"/>
                  </a:cubicBezTo>
                  <a:cubicBezTo>
                    <a:pt x="55" y="25"/>
                    <a:pt x="56" y="26"/>
                    <a:pt x="56" y="28"/>
                  </a:cubicBezTo>
                  <a:cubicBezTo>
                    <a:pt x="55" y="31"/>
                    <a:pt x="52" y="32"/>
                    <a:pt x="50" y="33"/>
                  </a:cubicBezTo>
                  <a:cubicBezTo>
                    <a:pt x="45" y="33"/>
                    <a:pt x="40" y="33"/>
                    <a:pt x="35" y="33"/>
                  </a:cubicBezTo>
                  <a:close/>
                </a:path>
              </a:pathLst>
            </a:custGeom>
            <a:solidFill>
              <a:srgbClr val="AA3C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35"/>
            <p:cNvSpPr/>
            <p:nvPr/>
          </p:nvSpPr>
          <p:spPr>
            <a:xfrm>
              <a:off x="1648" y="2067"/>
              <a:ext cx="77" cy="12"/>
            </a:xfrm>
            <a:custGeom>
              <a:avLst/>
              <a:gdLst/>
              <a:ahLst/>
              <a:cxnLst/>
              <a:rect l="l" t="t" r="r" b="b"/>
              <a:pathLst>
                <a:path w="78" h="13" extrusionOk="0">
                  <a:moveTo>
                    <a:pt x="25" y="12"/>
                  </a:moveTo>
                  <a:cubicBezTo>
                    <a:pt x="19" y="12"/>
                    <a:pt x="12" y="13"/>
                    <a:pt x="5" y="13"/>
                  </a:cubicBezTo>
                  <a:cubicBezTo>
                    <a:pt x="4" y="11"/>
                    <a:pt x="3" y="10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0" y="4"/>
                    <a:pt x="38" y="4"/>
                    <a:pt x="57" y="4"/>
                  </a:cubicBezTo>
                  <a:cubicBezTo>
                    <a:pt x="64" y="3"/>
                    <a:pt x="71" y="2"/>
                    <a:pt x="77" y="0"/>
                  </a:cubicBezTo>
                  <a:cubicBezTo>
                    <a:pt x="77" y="2"/>
                    <a:pt x="77" y="3"/>
                    <a:pt x="78" y="4"/>
                  </a:cubicBezTo>
                  <a:cubicBezTo>
                    <a:pt x="74" y="4"/>
                    <a:pt x="71" y="5"/>
                    <a:pt x="69" y="8"/>
                  </a:cubicBezTo>
                  <a:cubicBezTo>
                    <a:pt x="68" y="10"/>
                    <a:pt x="67" y="11"/>
                    <a:pt x="66" y="12"/>
                  </a:cubicBezTo>
                  <a:cubicBezTo>
                    <a:pt x="52" y="9"/>
                    <a:pt x="39" y="9"/>
                    <a:pt x="26" y="12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rgbClr val="721F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35"/>
            <p:cNvSpPr/>
            <p:nvPr/>
          </p:nvSpPr>
          <p:spPr>
            <a:xfrm>
              <a:off x="1442" y="2139"/>
              <a:ext cx="24" cy="55"/>
            </a:xfrm>
            <a:custGeom>
              <a:avLst/>
              <a:gdLst/>
              <a:ahLst/>
              <a:cxnLst/>
              <a:rect l="l" t="t" r="r" b="b"/>
              <a:pathLst>
                <a:path w="24" h="56" extrusionOk="0">
                  <a:moveTo>
                    <a:pt x="0" y="43"/>
                  </a:moveTo>
                  <a:cubicBezTo>
                    <a:pt x="16" y="27"/>
                    <a:pt x="16" y="10"/>
                    <a:pt x="1" y="0"/>
                  </a:cubicBezTo>
                  <a:cubicBezTo>
                    <a:pt x="7" y="0"/>
                    <a:pt x="13" y="0"/>
                    <a:pt x="20" y="0"/>
                  </a:cubicBezTo>
                  <a:cubicBezTo>
                    <a:pt x="24" y="2"/>
                    <a:pt x="24" y="6"/>
                    <a:pt x="24" y="11"/>
                  </a:cubicBezTo>
                  <a:cubicBezTo>
                    <a:pt x="24" y="13"/>
                    <a:pt x="24" y="15"/>
                    <a:pt x="23" y="17"/>
                  </a:cubicBezTo>
                  <a:cubicBezTo>
                    <a:pt x="21" y="26"/>
                    <a:pt x="23" y="36"/>
                    <a:pt x="18" y="44"/>
                  </a:cubicBezTo>
                  <a:cubicBezTo>
                    <a:pt x="12" y="49"/>
                    <a:pt x="5" y="56"/>
                    <a:pt x="0" y="43"/>
                  </a:cubicBezTo>
                  <a:close/>
                </a:path>
              </a:pathLst>
            </a:custGeom>
            <a:solidFill>
              <a:srgbClr val="4F86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35"/>
            <p:cNvSpPr/>
            <p:nvPr/>
          </p:nvSpPr>
          <p:spPr>
            <a:xfrm>
              <a:off x="1405" y="2137"/>
              <a:ext cx="21" cy="60"/>
            </a:xfrm>
            <a:custGeom>
              <a:avLst/>
              <a:gdLst/>
              <a:ahLst/>
              <a:cxnLst/>
              <a:rect l="l" t="t" r="r" b="b"/>
              <a:pathLst>
                <a:path w="21" h="61" extrusionOk="0">
                  <a:moveTo>
                    <a:pt x="7" y="0"/>
                  </a:moveTo>
                  <a:cubicBezTo>
                    <a:pt x="8" y="0"/>
                    <a:pt x="10" y="1"/>
                    <a:pt x="11" y="2"/>
                  </a:cubicBezTo>
                  <a:cubicBezTo>
                    <a:pt x="17" y="9"/>
                    <a:pt x="13" y="18"/>
                    <a:pt x="16" y="25"/>
                  </a:cubicBezTo>
                  <a:cubicBezTo>
                    <a:pt x="17" y="32"/>
                    <a:pt x="15" y="39"/>
                    <a:pt x="20" y="45"/>
                  </a:cubicBezTo>
                  <a:cubicBezTo>
                    <a:pt x="21" y="48"/>
                    <a:pt x="21" y="51"/>
                    <a:pt x="20" y="54"/>
                  </a:cubicBezTo>
                  <a:cubicBezTo>
                    <a:pt x="16" y="59"/>
                    <a:pt x="12" y="61"/>
                    <a:pt x="6" y="58"/>
                  </a:cubicBezTo>
                  <a:cubicBezTo>
                    <a:pt x="5" y="57"/>
                    <a:pt x="4" y="55"/>
                    <a:pt x="3" y="53"/>
                  </a:cubicBezTo>
                  <a:cubicBezTo>
                    <a:pt x="0" y="40"/>
                    <a:pt x="4" y="26"/>
                    <a:pt x="2" y="13"/>
                  </a:cubicBezTo>
                  <a:cubicBezTo>
                    <a:pt x="2" y="9"/>
                    <a:pt x="3" y="5"/>
                    <a:pt x="6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2143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35"/>
            <p:cNvSpPr/>
            <p:nvPr/>
          </p:nvSpPr>
          <p:spPr>
            <a:xfrm>
              <a:off x="1627" y="2073"/>
              <a:ext cx="15" cy="50"/>
            </a:xfrm>
            <a:custGeom>
              <a:avLst/>
              <a:gdLst/>
              <a:ahLst/>
              <a:cxnLst/>
              <a:rect l="l" t="t" r="r" b="b"/>
              <a:pathLst>
                <a:path w="15" h="51" extrusionOk="0">
                  <a:moveTo>
                    <a:pt x="15" y="2"/>
                  </a:moveTo>
                  <a:cubicBezTo>
                    <a:pt x="15" y="18"/>
                    <a:pt x="15" y="34"/>
                    <a:pt x="15" y="50"/>
                  </a:cubicBezTo>
                  <a:cubicBezTo>
                    <a:pt x="14" y="51"/>
                    <a:pt x="13" y="51"/>
                    <a:pt x="12" y="51"/>
                  </a:cubicBezTo>
                  <a:cubicBezTo>
                    <a:pt x="0" y="40"/>
                    <a:pt x="8" y="25"/>
                    <a:pt x="4" y="13"/>
                  </a:cubicBezTo>
                  <a:cubicBezTo>
                    <a:pt x="4" y="10"/>
                    <a:pt x="4" y="8"/>
                    <a:pt x="5" y="6"/>
                  </a:cubicBezTo>
                  <a:cubicBezTo>
                    <a:pt x="7" y="3"/>
                    <a:pt x="10" y="0"/>
                    <a:pt x="15" y="2"/>
                  </a:cubicBezTo>
                  <a:close/>
                </a:path>
              </a:pathLst>
            </a:custGeom>
            <a:solidFill>
              <a:srgbClr val="6B37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35"/>
            <p:cNvSpPr/>
            <p:nvPr/>
          </p:nvSpPr>
          <p:spPr>
            <a:xfrm>
              <a:off x="1612" y="2072"/>
              <a:ext cx="37" cy="9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30" y="3"/>
                  </a:moveTo>
                  <a:cubicBezTo>
                    <a:pt x="27" y="5"/>
                    <a:pt x="24" y="6"/>
                    <a:pt x="22" y="7"/>
                  </a:cubicBezTo>
                  <a:cubicBezTo>
                    <a:pt x="20" y="9"/>
                    <a:pt x="17" y="10"/>
                    <a:pt x="15" y="10"/>
                  </a:cubicBezTo>
                  <a:cubicBezTo>
                    <a:pt x="13" y="9"/>
                    <a:pt x="12" y="9"/>
                    <a:pt x="10" y="8"/>
                  </a:cubicBezTo>
                  <a:cubicBezTo>
                    <a:pt x="7" y="7"/>
                    <a:pt x="4" y="6"/>
                    <a:pt x="1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13" y="0"/>
                    <a:pt x="25" y="0"/>
                    <a:pt x="37" y="0"/>
                  </a:cubicBezTo>
                  <a:cubicBezTo>
                    <a:pt x="37" y="1"/>
                    <a:pt x="37" y="2"/>
                    <a:pt x="37" y="3"/>
                  </a:cubicBezTo>
                  <a:cubicBezTo>
                    <a:pt x="35" y="3"/>
                    <a:pt x="32" y="3"/>
                    <a:pt x="30" y="3"/>
                  </a:cubicBezTo>
                  <a:close/>
                </a:path>
              </a:pathLst>
            </a:custGeom>
            <a:solidFill>
              <a:srgbClr val="6D190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35"/>
            <p:cNvSpPr/>
            <p:nvPr/>
          </p:nvSpPr>
          <p:spPr>
            <a:xfrm>
              <a:off x="1462" y="2139"/>
              <a:ext cx="13" cy="16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1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4" y="0"/>
                    <a:pt x="9" y="0"/>
                    <a:pt x="13" y="0"/>
                  </a:cubicBezTo>
                  <a:cubicBezTo>
                    <a:pt x="13" y="2"/>
                    <a:pt x="12" y="5"/>
                    <a:pt x="12" y="7"/>
                  </a:cubicBezTo>
                  <a:cubicBezTo>
                    <a:pt x="9" y="12"/>
                    <a:pt x="6" y="16"/>
                    <a:pt x="1" y="11"/>
                  </a:cubicBezTo>
                  <a:close/>
                </a:path>
              </a:pathLst>
            </a:custGeom>
            <a:solidFill>
              <a:srgbClr val="253D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35"/>
            <p:cNvSpPr/>
            <p:nvPr/>
          </p:nvSpPr>
          <p:spPr>
            <a:xfrm>
              <a:off x="1415" y="2139"/>
              <a:ext cx="10" cy="25"/>
            </a:xfrm>
            <a:custGeom>
              <a:avLst/>
              <a:gdLst/>
              <a:ahLst/>
              <a:cxnLst/>
              <a:rect l="l" t="t" r="r" b="b"/>
              <a:pathLst>
                <a:path w="10" h="25" extrusionOk="0">
                  <a:moveTo>
                    <a:pt x="5" y="23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0" y="3"/>
                    <a:pt x="4" y="10"/>
                    <a:pt x="8" y="14"/>
                  </a:cubicBezTo>
                  <a:cubicBezTo>
                    <a:pt x="8" y="17"/>
                    <a:pt x="8" y="20"/>
                    <a:pt x="9" y="23"/>
                  </a:cubicBezTo>
                  <a:cubicBezTo>
                    <a:pt x="7" y="25"/>
                    <a:pt x="6" y="25"/>
                    <a:pt x="5" y="23"/>
                  </a:cubicBezTo>
                  <a:close/>
                </a:path>
              </a:pathLst>
            </a:custGeom>
            <a:solidFill>
              <a:srgbClr val="536E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35"/>
            <p:cNvSpPr/>
            <p:nvPr/>
          </p:nvSpPr>
          <p:spPr>
            <a:xfrm>
              <a:off x="1657" y="2118"/>
              <a:ext cx="24" cy="8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cubicBezTo>
                    <a:pt x="17" y="8"/>
                    <a:pt x="8" y="3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8" y="1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35"/>
            <p:cNvSpPr/>
            <p:nvPr/>
          </p:nvSpPr>
          <p:spPr>
            <a:xfrm>
              <a:off x="1625" y="2122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0" y="8"/>
                  </a:move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11" y="0"/>
                    <a:pt x="14" y="3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17"/>
                    <a:pt x="5" y="4"/>
                    <a:pt x="0" y="8"/>
                  </a:cubicBezTo>
                  <a:close/>
                </a:path>
              </a:pathLst>
            </a:custGeom>
            <a:solidFill>
              <a:srgbClr val="3822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35"/>
            <p:cNvSpPr/>
            <p:nvPr/>
          </p:nvSpPr>
          <p:spPr>
            <a:xfrm>
              <a:off x="1418" y="2139"/>
              <a:ext cx="10" cy="1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5" y="14"/>
                  </a:moveTo>
                  <a:cubicBezTo>
                    <a:pt x="0" y="11"/>
                    <a:pt x="3" y="5"/>
                    <a:pt x="1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8" y="5"/>
                    <a:pt x="7" y="9"/>
                    <a:pt x="5" y="14"/>
                  </a:cubicBezTo>
                  <a:close/>
                </a:path>
              </a:pathLst>
            </a:custGeom>
            <a:solidFill>
              <a:srgbClr val="233B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35"/>
            <p:cNvSpPr/>
            <p:nvPr/>
          </p:nvSpPr>
          <p:spPr>
            <a:xfrm>
              <a:off x="1275" y="2380"/>
              <a:ext cx="6" cy="20"/>
            </a:xfrm>
            <a:custGeom>
              <a:avLst/>
              <a:gdLst/>
              <a:ahLst/>
              <a:cxnLst/>
              <a:rect l="l" t="t" r="r" b="b"/>
              <a:pathLst>
                <a:path w="6" h="20" extrusionOk="0">
                  <a:moveTo>
                    <a:pt x="1" y="8"/>
                  </a:moveTo>
                  <a:cubicBezTo>
                    <a:pt x="3" y="7"/>
                    <a:pt x="0" y="0"/>
                    <a:pt x="6" y="4"/>
                  </a:cubicBezTo>
                  <a:cubicBezTo>
                    <a:pt x="6" y="9"/>
                    <a:pt x="6" y="15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4" y="20"/>
                    <a:pt x="2" y="20"/>
                    <a:pt x="2" y="20"/>
                  </a:cubicBezTo>
                  <a:cubicBezTo>
                    <a:pt x="2" y="16"/>
                    <a:pt x="1" y="12"/>
                    <a:pt x="1" y="8"/>
                  </a:cubicBezTo>
                  <a:close/>
                </a:path>
              </a:pathLst>
            </a:custGeom>
            <a:solidFill>
              <a:srgbClr val="7655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35"/>
            <p:cNvSpPr/>
            <p:nvPr/>
          </p:nvSpPr>
          <p:spPr>
            <a:xfrm>
              <a:off x="1220" y="2332"/>
              <a:ext cx="9" cy="20"/>
            </a:xfrm>
            <a:custGeom>
              <a:avLst/>
              <a:gdLst/>
              <a:ahLst/>
              <a:cxnLst/>
              <a:rect l="l" t="t" r="r" b="b"/>
              <a:pathLst>
                <a:path w="9" h="20" extrusionOk="0">
                  <a:moveTo>
                    <a:pt x="9" y="0"/>
                  </a:moveTo>
                  <a:cubicBezTo>
                    <a:pt x="9" y="1"/>
                    <a:pt x="9" y="3"/>
                    <a:pt x="9" y="4"/>
                  </a:cubicBezTo>
                  <a:cubicBezTo>
                    <a:pt x="7" y="10"/>
                    <a:pt x="6" y="15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1" y="12"/>
                    <a:pt x="2" y="5"/>
                    <a:pt x="9" y="0"/>
                  </a:cubicBezTo>
                  <a:close/>
                </a:path>
              </a:pathLst>
            </a:custGeom>
            <a:solidFill>
              <a:srgbClr val="7E59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35"/>
            <p:cNvSpPr/>
            <p:nvPr/>
          </p:nvSpPr>
          <p:spPr>
            <a:xfrm>
              <a:off x="1166" y="2400"/>
              <a:ext cx="42" cy="27"/>
            </a:xfrm>
            <a:custGeom>
              <a:avLst/>
              <a:gdLst/>
              <a:ahLst/>
              <a:cxnLst/>
              <a:rect l="l" t="t" r="r" b="b"/>
              <a:pathLst>
                <a:path w="43" h="27" extrusionOk="0">
                  <a:moveTo>
                    <a:pt x="0" y="0"/>
                  </a:moveTo>
                  <a:cubicBezTo>
                    <a:pt x="15" y="1"/>
                    <a:pt x="29" y="2"/>
                    <a:pt x="43" y="4"/>
                  </a:cubicBezTo>
                  <a:cubicBezTo>
                    <a:pt x="43" y="5"/>
                    <a:pt x="43" y="7"/>
                    <a:pt x="43" y="8"/>
                  </a:cubicBezTo>
                  <a:cubicBezTo>
                    <a:pt x="36" y="12"/>
                    <a:pt x="39" y="20"/>
                    <a:pt x="37" y="27"/>
                  </a:cubicBezTo>
                  <a:cubicBezTo>
                    <a:pt x="30" y="23"/>
                    <a:pt x="24" y="13"/>
                    <a:pt x="16" y="24"/>
                  </a:cubicBezTo>
                  <a:cubicBezTo>
                    <a:pt x="13" y="22"/>
                    <a:pt x="14" y="18"/>
                    <a:pt x="12" y="16"/>
                  </a:cubicBezTo>
                  <a:cubicBezTo>
                    <a:pt x="9" y="19"/>
                    <a:pt x="6" y="21"/>
                    <a:pt x="4" y="24"/>
                  </a:cubicBezTo>
                  <a:cubicBezTo>
                    <a:pt x="3" y="16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6C45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35"/>
            <p:cNvSpPr/>
            <p:nvPr/>
          </p:nvSpPr>
          <p:spPr>
            <a:xfrm>
              <a:off x="1285" y="2091"/>
              <a:ext cx="73" cy="29"/>
            </a:xfrm>
            <a:custGeom>
              <a:avLst/>
              <a:gdLst/>
              <a:ahLst/>
              <a:cxnLst/>
              <a:rect l="l" t="t" r="r" b="b"/>
              <a:pathLst>
                <a:path w="74" h="29" extrusionOk="0">
                  <a:moveTo>
                    <a:pt x="72" y="7"/>
                  </a:moveTo>
                  <a:cubicBezTo>
                    <a:pt x="74" y="22"/>
                    <a:pt x="68" y="29"/>
                    <a:pt x="52" y="27"/>
                  </a:cubicBezTo>
                  <a:cubicBezTo>
                    <a:pt x="44" y="26"/>
                    <a:pt x="36" y="26"/>
                    <a:pt x="28" y="27"/>
                  </a:cubicBezTo>
                  <a:cubicBezTo>
                    <a:pt x="13" y="29"/>
                    <a:pt x="1" y="26"/>
                    <a:pt x="0" y="8"/>
                  </a:cubicBezTo>
                  <a:cubicBezTo>
                    <a:pt x="24" y="0"/>
                    <a:pt x="48" y="11"/>
                    <a:pt x="72" y="7"/>
                  </a:cubicBezTo>
                  <a:close/>
                </a:path>
              </a:pathLst>
            </a:custGeom>
            <a:solidFill>
              <a:srgbClr val="CA35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35"/>
            <p:cNvSpPr/>
            <p:nvPr/>
          </p:nvSpPr>
          <p:spPr>
            <a:xfrm>
              <a:off x="1355" y="2071"/>
              <a:ext cx="34" cy="31"/>
            </a:xfrm>
            <a:custGeom>
              <a:avLst/>
              <a:gdLst/>
              <a:ahLst/>
              <a:cxnLst/>
              <a:rect l="l" t="t" r="r" b="b"/>
              <a:pathLst>
                <a:path w="34" h="32" extrusionOk="0">
                  <a:moveTo>
                    <a:pt x="20" y="32"/>
                  </a:moveTo>
                  <a:cubicBezTo>
                    <a:pt x="19" y="31"/>
                    <a:pt x="18" y="30"/>
                    <a:pt x="17" y="28"/>
                  </a:cubicBezTo>
                  <a:cubicBezTo>
                    <a:pt x="21" y="19"/>
                    <a:pt x="17" y="13"/>
                    <a:pt x="9" y="8"/>
                  </a:cubicBezTo>
                  <a:cubicBezTo>
                    <a:pt x="6" y="7"/>
                    <a:pt x="3" y="6"/>
                    <a:pt x="0" y="5"/>
                  </a:cubicBezTo>
                  <a:cubicBezTo>
                    <a:pt x="9" y="0"/>
                    <a:pt x="18" y="3"/>
                    <a:pt x="27" y="2"/>
                  </a:cubicBezTo>
                  <a:cubicBezTo>
                    <a:pt x="29" y="3"/>
                    <a:pt x="30" y="5"/>
                    <a:pt x="31" y="7"/>
                  </a:cubicBezTo>
                  <a:cubicBezTo>
                    <a:pt x="28" y="16"/>
                    <a:pt x="34" y="28"/>
                    <a:pt x="20" y="32"/>
                  </a:cubicBezTo>
                  <a:close/>
                </a:path>
              </a:pathLst>
            </a:custGeom>
            <a:solidFill>
              <a:srgbClr val="D753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35"/>
            <p:cNvSpPr/>
            <p:nvPr/>
          </p:nvSpPr>
          <p:spPr>
            <a:xfrm>
              <a:off x="1363" y="2078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" y="0"/>
                  </a:moveTo>
                  <a:cubicBezTo>
                    <a:pt x="18" y="2"/>
                    <a:pt x="14" y="11"/>
                    <a:pt x="9" y="20"/>
                  </a:cubicBezTo>
                  <a:cubicBezTo>
                    <a:pt x="8" y="20"/>
                    <a:pt x="6" y="20"/>
                    <a:pt x="5" y="20"/>
                  </a:cubicBezTo>
                  <a:cubicBezTo>
                    <a:pt x="13" y="12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B02B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35"/>
            <p:cNvSpPr/>
            <p:nvPr/>
          </p:nvSpPr>
          <p:spPr>
            <a:xfrm>
              <a:off x="1352" y="2067"/>
              <a:ext cx="41" cy="10"/>
            </a:xfrm>
            <a:custGeom>
              <a:avLst/>
              <a:gdLst/>
              <a:ahLst/>
              <a:cxnLst/>
              <a:rect l="l" t="t" r="r" b="b"/>
              <a:pathLst>
                <a:path w="41" h="11" extrusionOk="0">
                  <a:moveTo>
                    <a:pt x="32" y="9"/>
                  </a:moveTo>
                  <a:cubicBezTo>
                    <a:pt x="22" y="9"/>
                    <a:pt x="13" y="9"/>
                    <a:pt x="3" y="9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13" y="0"/>
                    <a:pt x="26" y="5"/>
                    <a:pt x="40" y="4"/>
                  </a:cubicBezTo>
                  <a:cubicBezTo>
                    <a:pt x="41" y="6"/>
                    <a:pt x="41" y="8"/>
                    <a:pt x="39" y="9"/>
                  </a:cubicBezTo>
                  <a:cubicBezTo>
                    <a:pt x="37" y="11"/>
                    <a:pt x="34" y="11"/>
                    <a:pt x="32" y="9"/>
                  </a:cubicBezTo>
                  <a:close/>
                </a:path>
              </a:pathLst>
            </a:custGeom>
            <a:solidFill>
              <a:srgbClr val="8E28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35"/>
            <p:cNvSpPr/>
            <p:nvPr/>
          </p:nvSpPr>
          <p:spPr>
            <a:xfrm>
              <a:off x="1371" y="2078"/>
              <a:ext cx="67" cy="49"/>
            </a:xfrm>
            <a:custGeom>
              <a:avLst/>
              <a:gdLst/>
              <a:ahLst/>
              <a:cxnLst/>
              <a:rect l="l" t="t" r="r" b="b"/>
              <a:pathLst>
                <a:path w="68" h="49" extrusionOk="0">
                  <a:moveTo>
                    <a:pt x="4" y="24"/>
                  </a:moveTo>
                  <a:cubicBezTo>
                    <a:pt x="13" y="18"/>
                    <a:pt x="4" y="6"/>
                    <a:pt x="13" y="0"/>
                  </a:cubicBezTo>
                  <a:cubicBezTo>
                    <a:pt x="26" y="4"/>
                    <a:pt x="17" y="15"/>
                    <a:pt x="20" y="22"/>
                  </a:cubicBezTo>
                  <a:cubicBezTo>
                    <a:pt x="20" y="24"/>
                    <a:pt x="20" y="25"/>
                    <a:pt x="21" y="26"/>
                  </a:cubicBezTo>
                  <a:cubicBezTo>
                    <a:pt x="21" y="25"/>
                    <a:pt x="22" y="24"/>
                    <a:pt x="22" y="22"/>
                  </a:cubicBezTo>
                  <a:cubicBezTo>
                    <a:pt x="24" y="20"/>
                    <a:pt x="26" y="19"/>
                    <a:pt x="28" y="19"/>
                  </a:cubicBezTo>
                  <a:cubicBezTo>
                    <a:pt x="33" y="23"/>
                    <a:pt x="33" y="28"/>
                    <a:pt x="36" y="32"/>
                  </a:cubicBezTo>
                  <a:cubicBezTo>
                    <a:pt x="45" y="38"/>
                    <a:pt x="47" y="27"/>
                    <a:pt x="52" y="26"/>
                  </a:cubicBezTo>
                  <a:cubicBezTo>
                    <a:pt x="55" y="25"/>
                    <a:pt x="58" y="25"/>
                    <a:pt x="61" y="25"/>
                  </a:cubicBezTo>
                  <a:cubicBezTo>
                    <a:pt x="63" y="26"/>
                    <a:pt x="64" y="26"/>
                    <a:pt x="66" y="28"/>
                  </a:cubicBezTo>
                  <a:cubicBezTo>
                    <a:pt x="68" y="31"/>
                    <a:pt x="68" y="35"/>
                    <a:pt x="67" y="38"/>
                  </a:cubicBezTo>
                  <a:cubicBezTo>
                    <a:pt x="62" y="44"/>
                    <a:pt x="54" y="43"/>
                    <a:pt x="49" y="47"/>
                  </a:cubicBezTo>
                  <a:cubicBezTo>
                    <a:pt x="44" y="47"/>
                    <a:pt x="38" y="47"/>
                    <a:pt x="33" y="47"/>
                  </a:cubicBezTo>
                  <a:cubicBezTo>
                    <a:pt x="25" y="43"/>
                    <a:pt x="16" y="49"/>
                    <a:pt x="8" y="45"/>
                  </a:cubicBezTo>
                  <a:cubicBezTo>
                    <a:pt x="8" y="45"/>
                    <a:pt x="9" y="44"/>
                    <a:pt x="9" y="44"/>
                  </a:cubicBezTo>
                  <a:cubicBezTo>
                    <a:pt x="12" y="36"/>
                    <a:pt x="0" y="32"/>
                    <a:pt x="4" y="24"/>
                  </a:cubicBezTo>
                  <a:close/>
                </a:path>
              </a:pathLst>
            </a:custGeom>
            <a:solidFill>
              <a:srgbClr val="A32F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35"/>
            <p:cNvSpPr/>
            <p:nvPr/>
          </p:nvSpPr>
          <p:spPr>
            <a:xfrm>
              <a:off x="1154" y="2400"/>
              <a:ext cx="8" cy="24"/>
            </a:xfrm>
            <a:custGeom>
              <a:avLst/>
              <a:gdLst/>
              <a:ahLst/>
              <a:cxnLst/>
              <a:rect l="l" t="t" r="r" b="b"/>
              <a:pathLst>
                <a:path w="8" h="24" extrusionOk="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8"/>
                    <a:pt x="8" y="16"/>
                    <a:pt x="8" y="24"/>
                  </a:cubicBezTo>
                  <a:cubicBezTo>
                    <a:pt x="0" y="17"/>
                    <a:pt x="5" y="8"/>
                    <a:pt x="4" y="0"/>
                  </a:cubicBezTo>
                  <a:close/>
                </a:path>
              </a:pathLst>
            </a:custGeom>
            <a:solidFill>
              <a:srgbClr val="5941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35"/>
            <p:cNvSpPr/>
            <p:nvPr/>
          </p:nvSpPr>
          <p:spPr>
            <a:xfrm>
              <a:off x="1189" y="2428"/>
              <a:ext cx="17" cy="23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0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6" y="3"/>
                    <a:pt x="11" y="6"/>
                    <a:pt x="15" y="10"/>
                  </a:cubicBezTo>
                  <a:cubicBezTo>
                    <a:pt x="17" y="12"/>
                    <a:pt x="18" y="17"/>
                    <a:pt x="12" y="18"/>
                  </a:cubicBezTo>
                  <a:cubicBezTo>
                    <a:pt x="9" y="19"/>
                    <a:pt x="9" y="22"/>
                    <a:pt x="9" y="24"/>
                  </a:cubicBezTo>
                  <a:cubicBezTo>
                    <a:pt x="6" y="19"/>
                    <a:pt x="3" y="13"/>
                    <a:pt x="0" y="8"/>
                  </a:cubicBezTo>
                  <a:close/>
                </a:path>
              </a:pathLst>
            </a:custGeom>
            <a:solidFill>
              <a:srgbClr val="452B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35"/>
            <p:cNvSpPr/>
            <p:nvPr/>
          </p:nvSpPr>
          <p:spPr>
            <a:xfrm>
              <a:off x="1177" y="2416"/>
              <a:ext cx="12" cy="36"/>
            </a:xfrm>
            <a:custGeom>
              <a:avLst/>
              <a:gdLst/>
              <a:ahLst/>
              <a:cxnLst/>
              <a:rect l="l" t="t" r="r" b="b"/>
              <a:pathLst>
                <a:path w="12" h="37" extrusionOk="0">
                  <a:moveTo>
                    <a:pt x="1" y="0"/>
                  </a:moveTo>
                  <a:cubicBezTo>
                    <a:pt x="4" y="2"/>
                    <a:pt x="5" y="5"/>
                    <a:pt x="5" y="8"/>
                  </a:cubicBezTo>
                  <a:cubicBezTo>
                    <a:pt x="6" y="12"/>
                    <a:pt x="7" y="16"/>
                    <a:pt x="9" y="20"/>
                  </a:cubicBezTo>
                  <a:cubicBezTo>
                    <a:pt x="10" y="24"/>
                    <a:pt x="10" y="28"/>
                    <a:pt x="12" y="37"/>
                  </a:cubicBezTo>
                  <a:cubicBezTo>
                    <a:pt x="1" y="24"/>
                    <a:pt x="0" y="12"/>
                    <a:pt x="1" y="0"/>
                  </a:cubicBezTo>
                  <a:close/>
                </a:path>
              </a:pathLst>
            </a:custGeom>
            <a:solidFill>
              <a:srgbClr val="452A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35"/>
            <p:cNvSpPr/>
            <p:nvPr/>
          </p:nvSpPr>
          <p:spPr>
            <a:xfrm>
              <a:off x="1558" y="2071"/>
              <a:ext cx="56" cy="22"/>
            </a:xfrm>
            <a:custGeom>
              <a:avLst/>
              <a:gdLst/>
              <a:ahLst/>
              <a:cxnLst/>
              <a:rect l="l" t="t" r="r" b="b"/>
              <a:pathLst>
                <a:path w="56" h="23" extrusionOk="0">
                  <a:moveTo>
                    <a:pt x="56" y="1"/>
                  </a:moveTo>
                  <a:cubicBezTo>
                    <a:pt x="56" y="2"/>
                    <a:pt x="56" y="3"/>
                    <a:pt x="56" y="4"/>
                  </a:cubicBezTo>
                  <a:cubicBezTo>
                    <a:pt x="55" y="7"/>
                    <a:pt x="52" y="8"/>
                    <a:pt x="50" y="10"/>
                  </a:cubicBezTo>
                  <a:cubicBezTo>
                    <a:pt x="48" y="13"/>
                    <a:pt x="46" y="15"/>
                    <a:pt x="44" y="17"/>
                  </a:cubicBezTo>
                  <a:cubicBezTo>
                    <a:pt x="42" y="18"/>
                    <a:pt x="41" y="18"/>
                    <a:pt x="39" y="17"/>
                  </a:cubicBezTo>
                  <a:cubicBezTo>
                    <a:pt x="38" y="15"/>
                    <a:pt x="38" y="14"/>
                    <a:pt x="38" y="12"/>
                  </a:cubicBezTo>
                  <a:cubicBezTo>
                    <a:pt x="37" y="14"/>
                    <a:pt x="37" y="16"/>
                    <a:pt x="36" y="17"/>
                  </a:cubicBezTo>
                  <a:cubicBezTo>
                    <a:pt x="35" y="18"/>
                    <a:pt x="33" y="19"/>
                    <a:pt x="32" y="20"/>
                  </a:cubicBezTo>
                  <a:cubicBezTo>
                    <a:pt x="30" y="20"/>
                    <a:pt x="28" y="20"/>
                    <a:pt x="27" y="21"/>
                  </a:cubicBezTo>
                  <a:cubicBezTo>
                    <a:pt x="21" y="21"/>
                    <a:pt x="16" y="23"/>
                    <a:pt x="12" y="19"/>
                  </a:cubicBezTo>
                  <a:cubicBezTo>
                    <a:pt x="10" y="16"/>
                    <a:pt x="7" y="16"/>
                    <a:pt x="4" y="17"/>
                  </a:cubicBezTo>
                  <a:cubicBezTo>
                    <a:pt x="1" y="14"/>
                    <a:pt x="0" y="11"/>
                    <a:pt x="1" y="7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11" y="1"/>
                    <a:pt x="18" y="4"/>
                    <a:pt x="24" y="1"/>
                  </a:cubicBezTo>
                  <a:cubicBezTo>
                    <a:pt x="32" y="0"/>
                    <a:pt x="40" y="0"/>
                    <a:pt x="48" y="0"/>
                  </a:cubicBezTo>
                  <a:cubicBezTo>
                    <a:pt x="50" y="0"/>
                    <a:pt x="53" y="0"/>
                    <a:pt x="56" y="1"/>
                  </a:cubicBezTo>
                  <a:close/>
                </a:path>
              </a:pathLst>
            </a:custGeom>
            <a:solidFill>
              <a:srgbClr val="7622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35"/>
            <p:cNvSpPr/>
            <p:nvPr/>
          </p:nvSpPr>
          <p:spPr>
            <a:xfrm>
              <a:off x="1233" y="2187"/>
              <a:ext cx="96" cy="30"/>
            </a:xfrm>
            <a:custGeom>
              <a:avLst/>
              <a:gdLst/>
              <a:ahLst/>
              <a:cxnLst/>
              <a:rect l="l" t="t" r="r" b="b"/>
              <a:pathLst>
                <a:path w="97" h="31" extrusionOk="0">
                  <a:moveTo>
                    <a:pt x="4" y="8"/>
                  </a:moveTo>
                  <a:cubicBezTo>
                    <a:pt x="6" y="7"/>
                    <a:pt x="9" y="7"/>
                    <a:pt x="12" y="7"/>
                  </a:cubicBezTo>
                  <a:cubicBezTo>
                    <a:pt x="27" y="0"/>
                    <a:pt x="43" y="5"/>
                    <a:pt x="59" y="6"/>
                  </a:cubicBezTo>
                  <a:cubicBezTo>
                    <a:pt x="67" y="6"/>
                    <a:pt x="76" y="5"/>
                    <a:pt x="85" y="7"/>
                  </a:cubicBezTo>
                  <a:cubicBezTo>
                    <a:pt x="89" y="8"/>
                    <a:pt x="92" y="10"/>
                    <a:pt x="95" y="13"/>
                  </a:cubicBezTo>
                  <a:cubicBezTo>
                    <a:pt x="97" y="25"/>
                    <a:pt x="88" y="23"/>
                    <a:pt x="82" y="23"/>
                  </a:cubicBezTo>
                  <a:cubicBezTo>
                    <a:pt x="74" y="22"/>
                    <a:pt x="67" y="23"/>
                    <a:pt x="60" y="27"/>
                  </a:cubicBezTo>
                  <a:cubicBezTo>
                    <a:pt x="55" y="27"/>
                    <a:pt x="51" y="28"/>
                    <a:pt x="47" y="28"/>
                  </a:cubicBezTo>
                  <a:cubicBezTo>
                    <a:pt x="42" y="31"/>
                    <a:pt x="37" y="31"/>
                    <a:pt x="35" y="24"/>
                  </a:cubicBezTo>
                  <a:cubicBezTo>
                    <a:pt x="24" y="18"/>
                    <a:pt x="11" y="23"/>
                    <a:pt x="0" y="19"/>
                  </a:cubicBezTo>
                  <a:cubicBezTo>
                    <a:pt x="1" y="15"/>
                    <a:pt x="2" y="11"/>
                    <a:pt x="4" y="8"/>
                  </a:cubicBezTo>
                  <a:close/>
                </a:path>
              </a:pathLst>
            </a:custGeom>
            <a:solidFill>
              <a:srgbClr val="AF6D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35"/>
            <p:cNvSpPr/>
            <p:nvPr/>
          </p:nvSpPr>
          <p:spPr>
            <a:xfrm>
              <a:off x="1185" y="2205"/>
              <a:ext cx="28" cy="20"/>
            </a:xfrm>
            <a:custGeom>
              <a:avLst/>
              <a:gdLst/>
              <a:ahLst/>
              <a:cxnLst/>
              <a:rect l="l" t="t" r="r" b="b"/>
              <a:pathLst>
                <a:path w="29" h="20" extrusionOk="0">
                  <a:moveTo>
                    <a:pt x="29" y="20"/>
                  </a:moveTo>
                  <a:cubicBezTo>
                    <a:pt x="20" y="18"/>
                    <a:pt x="15" y="8"/>
                    <a:pt x="5" y="8"/>
                  </a:cubicBezTo>
                  <a:cubicBezTo>
                    <a:pt x="3" y="9"/>
                    <a:pt x="2" y="9"/>
                    <a:pt x="0" y="8"/>
                  </a:cubicBezTo>
                  <a:cubicBezTo>
                    <a:pt x="2" y="7"/>
                    <a:pt x="3" y="5"/>
                    <a:pt x="5" y="4"/>
                  </a:cubicBezTo>
                  <a:cubicBezTo>
                    <a:pt x="8" y="1"/>
                    <a:pt x="12" y="0"/>
                    <a:pt x="16" y="1"/>
                  </a:cubicBezTo>
                  <a:cubicBezTo>
                    <a:pt x="21" y="2"/>
                    <a:pt x="25" y="4"/>
                    <a:pt x="29" y="8"/>
                  </a:cubicBezTo>
                  <a:cubicBezTo>
                    <a:pt x="29" y="12"/>
                    <a:pt x="29" y="16"/>
                    <a:pt x="29" y="20"/>
                  </a:cubicBezTo>
                  <a:close/>
                </a:path>
              </a:pathLst>
            </a:custGeom>
            <a:solidFill>
              <a:srgbClr val="492A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35"/>
            <p:cNvSpPr/>
            <p:nvPr/>
          </p:nvSpPr>
          <p:spPr>
            <a:xfrm>
              <a:off x="1264" y="2210"/>
              <a:ext cx="16" cy="21"/>
            </a:xfrm>
            <a:custGeom>
              <a:avLst/>
              <a:gdLst/>
              <a:ahLst/>
              <a:cxnLst/>
              <a:rect l="l" t="t" r="r" b="b"/>
              <a:pathLst>
                <a:path w="16" h="21" extrusionOk="0">
                  <a:moveTo>
                    <a:pt x="4" y="0"/>
                  </a:moveTo>
                  <a:cubicBezTo>
                    <a:pt x="7" y="4"/>
                    <a:pt x="12" y="3"/>
                    <a:pt x="16" y="4"/>
                  </a:cubicBezTo>
                  <a:cubicBezTo>
                    <a:pt x="15" y="15"/>
                    <a:pt x="11" y="21"/>
                    <a:pt x="1" y="10"/>
                  </a:cubicBezTo>
                  <a:cubicBezTo>
                    <a:pt x="1" y="7"/>
                    <a:pt x="0" y="2"/>
                    <a:pt x="4" y="0"/>
                  </a:cubicBezTo>
                  <a:close/>
                </a:path>
              </a:pathLst>
            </a:custGeom>
            <a:solidFill>
              <a:srgbClr val="361F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35"/>
            <p:cNvSpPr/>
            <p:nvPr/>
          </p:nvSpPr>
          <p:spPr>
            <a:xfrm>
              <a:off x="1196" y="2199"/>
              <a:ext cx="21" cy="14"/>
            </a:xfrm>
            <a:custGeom>
              <a:avLst/>
              <a:gdLst/>
              <a:ahLst/>
              <a:cxnLst/>
              <a:rect l="l" t="t" r="r" b="b"/>
              <a:pathLst>
                <a:path w="22" h="14" extrusionOk="0">
                  <a:moveTo>
                    <a:pt x="18" y="14"/>
                  </a:moveTo>
                  <a:cubicBezTo>
                    <a:pt x="14" y="13"/>
                    <a:pt x="10" y="11"/>
                    <a:pt x="6" y="10"/>
                  </a:cubicBezTo>
                  <a:cubicBezTo>
                    <a:pt x="3" y="8"/>
                    <a:pt x="0" y="6"/>
                    <a:pt x="2" y="3"/>
                  </a:cubicBezTo>
                  <a:cubicBezTo>
                    <a:pt x="3" y="0"/>
                    <a:pt x="6" y="0"/>
                    <a:pt x="9" y="2"/>
                  </a:cubicBezTo>
                  <a:cubicBezTo>
                    <a:pt x="12" y="7"/>
                    <a:pt x="17" y="6"/>
                    <a:pt x="22" y="6"/>
                  </a:cubicBezTo>
                  <a:cubicBezTo>
                    <a:pt x="20" y="9"/>
                    <a:pt x="19" y="11"/>
                    <a:pt x="18" y="14"/>
                  </a:cubicBezTo>
                  <a:close/>
                </a:path>
              </a:pathLst>
            </a:custGeom>
            <a:solidFill>
              <a:srgbClr val="8357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35"/>
            <p:cNvSpPr/>
            <p:nvPr/>
          </p:nvSpPr>
          <p:spPr>
            <a:xfrm>
              <a:off x="1166" y="2191"/>
              <a:ext cx="25" cy="15"/>
            </a:xfrm>
            <a:custGeom>
              <a:avLst/>
              <a:gdLst/>
              <a:ahLst/>
              <a:cxnLst/>
              <a:rect l="l" t="t" r="r" b="b"/>
              <a:pathLst>
                <a:path w="25" h="16" extrusionOk="0">
                  <a:moveTo>
                    <a:pt x="20" y="11"/>
                  </a:moveTo>
                  <a:cubicBezTo>
                    <a:pt x="13" y="9"/>
                    <a:pt x="2" y="16"/>
                    <a:pt x="0" y="3"/>
                  </a:cubicBezTo>
                  <a:cubicBezTo>
                    <a:pt x="8" y="4"/>
                    <a:pt x="17" y="0"/>
                    <a:pt x="24" y="8"/>
                  </a:cubicBezTo>
                  <a:cubicBezTo>
                    <a:pt x="25" y="9"/>
                    <a:pt x="25" y="10"/>
                    <a:pt x="23" y="11"/>
                  </a:cubicBezTo>
                  <a:cubicBezTo>
                    <a:pt x="22" y="11"/>
                    <a:pt x="21" y="11"/>
                    <a:pt x="20" y="11"/>
                  </a:cubicBezTo>
                  <a:close/>
                </a:path>
              </a:pathLst>
            </a:custGeom>
            <a:solidFill>
              <a:srgbClr val="B56E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35"/>
            <p:cNvSpPr/>
            <p:nvPr/>
          </p:nvSpPr>
          <p:spPr>
            <a:xfrm>
              <a:off x="1189" y="219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0" y="4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6" y="0"/>
                    <a:pt x="11" y="0"/>
                    <a:pt x="17" y="0"/>
                  </a:cubicBezTo>
                  <a:cubicBezTo>
                    <a:pt x="17" y="1"/>
                    <a:pt x="17" y="3"/>
                    <a:pt x="16" y="4"/>
                  </a:cubicBezTo>
                  <a:cubicBezTo>
                    <a:pt x="9" y="4"/>
                    <a:pt x="10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5527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35"/>
            <p:cNvSpPr/>
            <p:nvPr/>
          </p:nvSpPr>
          <p:spPr>
            <a:xfrm>
              <a:off x="1173" y="2210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2" y="3"/>
                  </a:moveTo>
                  <a:cubicBezTo>
                    <a:pt x="14" y="3"/>
                    <a:pt x="15" y="3"/>
                    <a:pt x="17" y="3"/>
                  </a:cubicBezTo>
                  <a:cubicBezTo>
                    <a:pt x="17" y="12"/>
                    <a:pt x="12" y="11"/>
                    <a:pt x="7" y="8"/>
                  </a:cubicBezTo>
                  <a:cubicBezTo>
                    <a:pt x="4" y="6"/>
                    <a:pt x="0" y="4"/>
                    <a:pt x="4" y="1"/>
                  </a:cubicBezTo>
                  <a:cubicBezTo>
                    <a:pt x="5" y="0"/>
                    <a:pt x="9" y="2"/>
                    <a:pt x="12" y="3"/>
                  </a:cubicBezTo>
                  <a:close/>
                </a:path>
              </a:pathLst>
            </a:custGeom>
            <a:solidFill>
              <a:srgbClr val="3921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35"/>
            <p:cNvSpPr/>
            <p:nvPr/>
          </p:nvSpPr>
          <p:spPr>
            <a:xfrm>
              <a:off x="1292" y="2195"/>
              <a:ext cx="151" cy="37"/>
            </a:xfrm>
            <a:custGeom>
              <a:avLst/>
              <a:gdLst/>
              <a:ahLst/>
              <a:cxnLst/>
              <a:rect l="l" t="t" r="r" b="b"/>
              <a:pathLst>
                <a:path w="153" h="37" extrusionOk="0">
                  <a:moveTo>
                    <a:pt x="1" y="18"/>
                  </a:moveTo>
                  <a:cubicBezTo>
                    <a:pt x="0" y="7"/>
                    <a:pt x="8" y="7"/>
                    <a:pt x="15" y="8"/>
                  </a:cubicBezTo>
                  <a:cubicBezTo>
                    <a:pt x="22" y="9"/>
                    <a:pt x="30" y="13"/>
                    <a:pt x="37" y="7"/>
                  </a:cubicBezTo>
                  <a:cubicBezTo>
                    <a:pt x="38" y="5"/>
                    <a:pt x="39" y="4"/>
                    <a:pt x="41" y="3"/>
                  </a:cubicBezTo>
                  <a:cubicBezTo>
                    <a:pt x="49" y="0"/>
                    <a:pt x="58" y="2"/>
                    <a:pt x="66" y="5"/>
                  </a:cubicBezTo>
                  <a:cubicBezTo>
                    <a:pt x="68" y="5"/>
                    <a:pt x="69" y="5"/>
                    <a:pt x="71" y="6"/>
                  </a:cubicBezTo>
                  <a:cubicBezTo>
                    <a:pt x="73" y="6"/>
                    <a:pt x="74" y="7"/>
                    <a:pt x="76" y="8"/>
                  </a:cubicBezTo>
                  <a:cubicBezTo>
                    <a:pt x="78" y="9"/>
                    <a:pt x="80" y="11"/>
                    <a:pt x="81" y="14"/>
                  </a:cubicBezTo>
                  <a:cubicBezTo>
                    <a:pt x="99" y="24"/>
                    <a:pt x="120" y="13"/>
                    <a:pt x="139" y="22"/>
                  </a:cubicBezTo>
                  <a:cubicBezTo>
                    <a:pt x="144" y="24"/>
                    <a:pt x="153" y="20"/>
                    <a:pt x="151" y="30"/>
                  </a:cubicBezTo>
                  <a:cubicBezTo>
                    <a:pt x="149" y="37"/>
                    <a:pt x="142" y="32"/>
                    <a:pt x="137" y="31"/>
                  </a:cubicBezTo>
                  <a:cubicBezTo>
                    <a:pt x="132" y="30"/>
                    <a:pt x="126" y="29"/>
                    <a:pt x="121" y="30"/>
                  </a:cubicBezTo>
                  <a:cubicBezTo>
                    <a:pt x="92" y="36"/>
                    <a:pt x="62" y="32"/>
                    <a:pt x="32" y="30"/>
                  </a:cubicBezTo>
                  <a:cubicBezTo>
                    <a:pt x="21" y="31"/>
                    <a:pt x="11" y="27"/>
                    <a:pt x="1" y="22"/>
                  </a:cubicBezTo>
                  <a:cubicBezTo>
                    <a:pt x="1" y="21"/>
                    <a:pt x="1" y="19"/>
                    <a:pt x="1" y="18"/>
                  </a:cubicBezTo>
                  <a:close/>
                </a:path>
              </a:pathLst>
            </a:custGeom>
            <a:solidFill>
              <a:srgbClr val="B86D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35"/>
            <p:cNvSpPr/>
            <p:nvPr/>
          </p:nvSpPr>
          <p:spPr>
            <a:xfrm>
              <a:off x="1253" y="2240"/>
              <a:ext cx="97" cy="28"/>
            </a:xfrm>
            <a:custGeom>
              <a:avLst/>
              <a:gdLst/>
              <a:ahLst/>
              <a:cxnLst/>
              <a:rect l="l" t="t" r="r" b="b"/>
              <a:pathLst>
                <a:path w="98" h="28" extrusionOk="0">
                  <a:moveTo>
                    <a:pt x="0" y="4"/>
                  </a:moveTo>
                  <a:cubicBezTo>
                    <a:pt x="4" y="5"/>
                    <a:pt x="8" y="5"/>
                    <a:pt x="12" y="6"/>
                  </a:cubicBezTo>
                  <a:cubicBezTo>
                    <a:pt x="27" y="9"/>
                    <a:pt x="43" y="6"/>
                    <a:pt x="59" y="7"/>
                  </a:cubicBezTo>
                  <a:cubicBezTo>
                    <a:pt x="71" y="7"/>
                    <a:pt x="83" y="0"/>
                    <a:pt x="94" y="10"/>
                  </a:cubicBezTo>
                  <a:cubicBezTo>
                    <a:pt x="97" y="12"/>
                    <a:pt x="98" y="15"/>
                    <a:pt x="98" y="19"/>
                  </a:cubicBezTo>
                  <a:cubicBezTo>
                    <a:pt x="97" y="22"/>
                    <a:pt x="95" y="25"/>
                    <a:pt x="93" y="26"/>
                  </a:cubicBezTo>
                  <a:cubicBezTo>
                    <a:pt x="90" y="28"/>
                    <a:pt x="87" y="28"/>
                    <a:pt x="84" y="28"/>
                  </a:cubicBezTo>
                  <a:cubicBezTo>
                    <a:pt x="79" y="27"/>
                    <a:pt x="74" y="25"/>
                    <a:pt x="69" y="24"/>
                  </a:cubicBezTo>
                  <a:cubicBezTo>
                    <a:pt x="60" y="21"/>
                    <a:pt x="50" y="23"/>
                    <a:pt x="41" y="22"/>
                  </a:cubicBezTo>
                  <a:cubicBezTo>
                    <a:pt x="35" y="22"/>
                    <a:pt x="30" y="22"/>
                    <a:pt x="24" y="22"/>
                  </a:cubicBezTo>
                  <a:cubicBezTo>
                    <a:pt x="22" y="22"/>
                    <a:pt x="19" y="23"/>
                    <a:pt x="16" y="23"/>
                  </a:cubicBezTo>
                  <a:cubicBezTo>
                    <a:pt x="15" y="23"/>
                    <a:pt x="13" y="23"/>
                    <a:pt x="11" y="22"/>
                  </a:cubicBezTo>
                  <a:cubicBezTo>
                    <a:pt x="7" y="20"/>
                    <a:pt x="2" y="18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5BA3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35"/>
            <p:cNvSpPr/>
            <p:nvPr/>
          </p:nvSpPr>
          <p:spPr>
            <a:xfrm>
              <a:off x="1239" y="2253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26" h="24" extrusionOk="0">
                  <a:moveTo>
                    <a:pt x="14" y="0"/>
                  </a:moveTo>
                  <a:cubicBezTo>
                    <a:pt x="19" y="1"/>
                    <a:pt x="24" y="1"/>
                    <a:pt x="26" y="8"/>
                  </a:cubicBezTo>
                  <a:cubicBezTo>
                    <a:pt x="23" y="14"/>
                    <a:pt x="23" y="20"/>
                    <a:pt x="17" y="24"/>
                  </a:cubicBezTo>
                  <a:cubicBezTo>
                    <a:pt x="16" y="24"/>
                    <a:pt x="14" y="24"/>
                    <a:pt x="13" y="24"/>
                  </a:cubicBezTo>
                  <a:cubicBezTo>
                    <a:pt x="4" y="21"/>
                    <a:pt x="10" y="8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ubicBezTo>
                    <a:pt x="6" y="0"/>
                    <a:pt x="10" y="0"/>
                    <a:pt x="14" y="0"/>
                  </a:cubicBezTo>
                  <a:close/>
                </a:path>
              </a:pathLst>
            </a:custGeom>
            <a:solidFill>
              <a:srgbClr val="1746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35"/>
            <p:cNvSpPr/>
            <p:nvPr/>
          </p:nvSpPr>
          <p:spPr>
            <a:xfrm>
              <a:off x="1219" y="2249"/>
              <a:ext cx="22" cy="14"/>
            </a:xfrm>
            <a:custGeom>
              <a:avLst/>
              <a:gdLst/>
              <a:ahLst/>
              <a:cxnLst/>
              <a:rect l="l" t="t" r="r" b="b"/>
              <a:pathLst>
                <a:path w="22" h="14" extrusionOk="0">
                  <a:moveTo>
                    <a:pt x="22" y="4"/>
                  </a:moveTo>
                  <a:cubicBezTo>
                    <a:pt x="22" y="5"/>
                    <a:pt x="22" y="6"/>
                    <a:pt x="22" y="7"/>
                  </a:cubicBezTo>
                  <a:cubicBezTo>
                    <a:pt x="15" y="14"/>
                    <a:pt x="8" y="14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9" y="0"/>
                    <a:pt x="15" y="0"/>
                    <a:pt x="22" y="4"/>
                  </a:cubicBezTo>
                  <a:close/>
                </a:path>
              </a:pathLst>
            </a:custGeom>
            <a:solidFill>
              <a:srgbClr val="224E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35"/>
            <p:cNvSpPr/>
            <p:nvPr/>
          </p:nvSpPr>
          <p:spPr>
            <a:xfrm>
              <a:off x="1200" y="2250"/>
              <a:ext cx="21" cy="13"/>
            </a:xfrm>
            <a:custGeom>
              <a:avLst/>
              <a:gdLst/>
              <a:ahLst/>
              <a:cxnLst/>
              <a:rect l="l" t="t" r="r" b="b"/>
              <a:pathLst>
                <a:path w="22" h="13" extrusionOk="0">
                  <a:moveTo>
                    <a:pt x="21" y="0"/>
                  </a:moveTo>
                  <a:cubicBezTo>
                    <a:pt x="21" y="1"/>
                    <a:pt x="22" y="2"/>
                    <a:pt x="22" y="4"/>
                  </a:cubicBezTo>
                  <a:cubicBezTo>
                    <a:pt x="19" y="6"/>
                    <a:pt x="18" y="9"/>
                    <a:pt x="15" y="12"/>
                  </a:cubicBezTo>
                  <a:cubicBezTo>
                    <a:pt x="14" y="12"/>
                    <a:pt x="12" y="13"/>
                    <a:pt x="10" y="13"/>
                  </a:cubicBezTo>
                  <a:cubicBezTo>
                    <a:pt x="6" y="11"/>
                    <a:pt x="3" y="8"/>
                    <a:pt x="1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8" y="0"/>
                    <a:pt x="15" y="0"/>
                    <a:pt x="21" y="0"/>
                  </a:cubicBezTo>
                  <a:close/>
                </a:path>
              </a:pathLst>
            </a:custGeom>
            <a:solidFill>
              <a:srgbClr val="1638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35"/>
            <p:cNvSpPr/>
            <p:nvPr/>
          </p:nvSpPr>
          <p:spPr>
            <a:xfrm>
              <a:off x="1178" y="2248"/>
              <a:ext cx="23" cy="12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24" y="2"/>
                  </a:moveTo>
                  <a:cubicBezTo>
                    <a:pt x="24" y="3"/>
                    <a:pt x="24" y="4"/>
                    <a:pt x="24" y="5"/>
                  </a:cubicBezTo>
                  <a:cubicBezTo>
                    <a:pt x="20" y="9"/>
                    <a:pt x="15" y="9"/>
                    <a:pt x="10" y="10"/>
                  </a:cubicBezTo>
                  <a:cubicBezTo>
                    <a:pt x="7" y="10"/>
                    <a:pt x="2" y="12"/>
                    <a:pt x="0" y="7"/>
                  </a:cubicBezTo>
                  <a:cubicBezTo>
                    <a:pt x="0" y="4"/>
                    <a:pt x="2" y="2"/>
                    <a:pt x="5" y="0"/>
                  </a:cubicBezTo>
                  <a:cubicBezTo>
                    <a:pt x="11" y="1"/>
                    <a:pt x="17" y="1"/>
                    <a:pt x="24" y="2"/>
                  </a:cubicBezTo>
                  <a:close/>
                </a:path>
              </a:pathLst>
            </a:custGeom>
            <a:solidFill>
              <a:srgbClr val="0A3E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35"/>
            <p:cNvSpPr/>
            <p:nvPr/>
          </p:nvSpPr>
          <p:spPr>
            <a:xfrm>
              <a:off x="1311" y="2236"/>
              <a:ext cx="73" cy="30"/>
            </a:xfrm>
            <a:custGeom>
              <a:avLst/>
              <a:gdLst/>
              <a:ahLst/>
              <a:cxnLst/>
              <a:rect l="l" t="t" r="r" b="b"/>
              <a:pathLst>
                <a:path w="74" h="30" extrusionOk="0">
                  <a:moveTo>
                    <a:pt x="38" y="18"/>
                  </a:moveTo>
                  <a:cubicBezTo>
                    <a:pt x="26" y="14"/>
                    <a:pt x="14" y="12"/>
                    <a:pt x="3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3" y="8"/>
                    <a:pt x="6" y="7"/>
                    <a:pt x="10" y="6"/>
                  </a:cubicBezTo>
                  <a:cubicBezTo>
                    <a:pt x="31" y="0"/>
                    <a:pt x="52" y="8"/>
                    <a:pt x="73" y="9"/>
                  </a:cubicBezTo>
                  <a:cubicBezTo>
                    <a:pt x="74" y="10"/>
                    <a:pt x="74" y="12"/>
                    <a:pt x="74" y="13"/>
                  </a:cubicBezTo>
                  <a:cubicBezTo>
                    <a:pt x="71" y="14"/>
                    <a:pt x="70" y="17"/>
                    <a:pt x="70" y="20"/>
                  </a:cubicBezTo>
                  <a:cubicBezTo>
                    <a:pt x="58" y="30"/>
                    <a:pt x="48" y="23"/>
                    <a:pt x="38" y="18"/>
                  </a:cubicBezTo>
                  <a:close/>
                </a:path>
              </a:pathLst>
            </a:custGeom>
            <a:solidFill>
              <a:srgbClr val="2D31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35"/>
            <p:cNvSpPr/>
            <p:nvPr/>
          </p:nvSpPr>
          <p:spPr>
            <a:xfrm>
              <a:off x="1296" y="2235"/>
              <a:ext cx="87" cy="10"/>
            </a:xfrm>
            <a:custGeom>
              <a:avLst/>
              <a:gdLst/>
              <a:ahLst/>
              <a:cxnLst/>
              <a:rect l="l" t="t" r="r" b="b"/>
              <a:pathLst>
                <a:path w="88" h="10" extrusionOk="0">
                  <a:moveTo>
                    <a:pt x="88" y="10"/>
                  </a:moveTo>
                  <a:cubicBezTo>
                    <a:pt x="67" y="9"/>
                    <a:pt x="46" y="8"/>
                    <a:pt x="25" y="7"/>
                  </a:cubicBezTo>
                  <a:cubicBezTo>
                    <a:pt x="17" y="5"/>
                    <a:pt x="8" y="9"/>
                    <a:pt x="0" y="2"/>
                  </a:cubicBezTo>
                  <a:cubicBezTo>
                    <a:pt x="30" y="2"/>
                    <a:pt x="60" y="0"/>
                    <a:pt x="88" y="10"/>
                  </a:cubicBezTo>
                  <a:close/>
                </a:path>
              </a:pathLst>
            </a:custGeom>
            <a:solidFill>
              <a:srgbClr val="845C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35"/>
            <p:cNvSpPr/>
            <p:nvPr/>
          </p:nvSpPr>
          <p:spPr>
            <a:xfrm>
              <a:off x="1265" y="2246"/>
              <a:ext cx="49" cy="7"/>
            </a:xfrm>
            <a:custGeom>
              <a:avLst/>
              <a:gdLst/>
              <a:ahLst/>
              <a:cxnLst/>
              <a:rect l="l" t="t" r="r" b="b"/>
              <a:pathLst>
                <a:path w="49" h="7" extrusionOk="0">
                  <a:moveTo>
                    <a:pt x="46" y="0"/>
                  </a:moveTo>
                  <a:cubicBezTo>
                    <a:pt x="47" y="1"/>
                    <a:pt x="48" y="2"/>
                    <a:pt x="49" y="3"/>
                  </a:cubicBezTo>
                  <a:cubicBezTo>
                    <a:pt x="32" y="2"/>
                    <a:pt x="16" y="7"/>
                    <a:pt x="0" y="0"/>
                  </a:cubicBezTo>
                  <a:cubicBezTo>
                    <a:pt x="15" y="0"/>
                    <a:pt x="31" y="0"/>
                    <a:pt x="46" y="0"/>
                  </a:cubicBezTo>
                  <a:close/>
                </a:path>
              </a:pathLst>
            </a:custGeom>
            <a:solidFill>
              <a:srgbClr val="64A0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35"/>
            <p:cNvSpPr/>
            <p:nvPr/>
          </p:nvSpPr>
          <p:spPr>
            <a:xfrm>
              <a:off x="1245" y="2186"/>
              <a:ext cx="49" cy="11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48" y="12"/>
                  </a:moveTo>
                  <a:cubicBezTo>
                    <a:pt x="32" y="10"/>
                    <a:pt x="16" y="9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2" y="4"/>
                    <a:pt x="5" y="4"/>
                    <a:pt x="8" y="4"/>
                  </a:cubicBezTo>
                  <a:cubicBezTo>
                    <a:pt x="16" y="0"/>
                    <a:pt x="24" y="3"/>
                    <a:pt x="32" y="2"/>
                  </a:cubicBezTo>
                  <a:cubicBezTo>
                    <a:pt x="37" y="3"/>
                    <a:pt x="42" y="4"/>
                    <a:pt x="47" y="6"/>
                  </a:cubicBezTo>
                  <a:cubicBezTo>
                    <a:pt x="49" y="8"/>
                    <a:pt x="49" y="10"/>
                    <a:pt x="48" y="12"/>
                  </a:cubicBezTo>
                  <a:close/>
                </a:path>
              </a:pathLst>
            </a:custGeom>
            <a:solidFill>
              <a:srgbClr val="5E2A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35"/>
            <p:cNvSpPr/>
            <p:nvPr/>
          </p:nvSpPr>
          <p:spPr>
            <a:xfrm>
              <a:off x="1252" y="2182"/>
              <a:ext cx="33" cy="10"/>
            </a:xfrm>
            <a:custGeom>
              <a:avLst/>
              <a:gdLst/>
              <a:ahLst/>
              <a:cxnLst/>
              <a:rect l="l" t="t" r="r" b="b"/>
              <a:pathLst>
                <a:path w="33" h="10" extrusionOk="0">
                  <a:moveTo>
                    <a:pt x="28" y="8"/>
                  </a:moveTo>
                  <a:cubicBezTo>
                    <a:pt x="19" y="8"/>
                    <a:pt x="10" y="8"/>
                    <a:pt x="1" y="8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13" y="8"/>
                    <a:pt x="23" y="2"/>
                    <a:pt x="32" y="5"/>
                  </a:cubicBezTo>
                  <a:cubicBezTo>
                    <a:pt x="33" y="8"/>
                    <a:pt x="32" y="10"/>
                    <a:pt x="28" y="8"/>
                  </a:cubicBezTo>
                  <a:close/>
                </a:path>
              </a:pathLst>
            </a:custGeom>
            <a:solidFill>
              <a:srgbClr val="9C75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35"/>
            <p:cNvSpPr/>
            <p:nvPr/>
          </p:nvSpPr>
          <p:spPr>
            <a:xfrm>
              <a:off x="1486" y="2069"/>
              <a:ext cx="96" cy="17"/>
            </a:xfrm>
            <a:custGeom>
              <a:avLst/>
              <a:gdLst/>
              <a:ahLst/>
              <a:cxnLst/>
              <a:rect l="l" t="t" r="r" b="b"/>
              <a:pathLst>
                <a:path w="97" h="18" extrusionOk="0">
                  <a:moveTo>
                    <a:pt x="97" y="3"/>
                  </a:moveTo>
                  <a:cubicBezTo>
                    <a:pt x="91" y="8"/>
                    <a:pt x="83" y="5"/>
                    <a:pt x="76" y="6"/>
                  </a:cubicBezTo>
                  <a:cubicBezTo>
                    <a:pt x="72" y="10"/>
                    <a:pt x="67" y="11"/>
                    <a:pt x="61" y="11"/>
                  </a:cubicBezTo>
                  <a:cubicBezTo>
                    <a:pt x="50" y="12"/>
                    <a:pt x="39" y="10"/>
                    <a:pt x="28" y="14"/>
                  </a:cubicBezTo>
                  <a:cubicBezTo>
                    <a:pt x="18" y="15"/>
                    <a:pt x="8" y="18"/>
                    <a:pt x="0" y="9"/>
                  </a:cubicBezTo>
                  <a:cubicBezTo>
                    <a:pt x="4" y="0"/>
                    <a:pt x="14" y="7"/>
                    <a:pt x="20" y="3"/>
                  </a:cubicBezTo>
                  <a:cubicBezTo>
                    <a:pt x="21" y="2"/>
                    <a:pt x="23" y="2"/>
                    <a:pt x="24" y="2"/>
                  </a:cubicBezTo>
                  <a:cubicBezTo>
                    <a:pt x="47" y="2"/>
                    <a:pt x="70" y="2"/>
                    <a:pt x="92" y="2"/>
                  </a:cubicBezTo>
                  <a:cubicBezTo>
                    <a:pt x="94" y="2"/>
                    <a:pt x="95" y="2"/>
                    <a:pt x="97" y="3"/>
                  </a:cubicBezTo>
                  <a:close/>
                </a:path>
              </a:pathLst>
            </a:custGeom>
            <a:solidFill>
              <a:srgbClr val="B633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35"/>
            <p:cNvSpPr/>
            <p:nvPr/>
          </p:nvSpPr>
          <p:spPr>
            <a:xfrm>
              <a:off x="1154" y="2264"/>
              <a:ext cx="98" cy="41"/>
            </a:xfrm>
            <a:custGeom>
              <a:avLst/>
              <a:gdLst/>
              <a:ahLst/>
              <a:cxnLst/>
              <a:rect l="l" t="t" r="r" b="b"/>
              <a:pathLst>
                <a:path w="99" h="41" extrusionOk="0">
                  <a:moveTo>
                    <a:pt x="0" y="9"/>
                  </a:moveTo>
                  <a:cubicBezTo>
                    <a:pt x="6" y="3"/>
                    <a:pt x="21" y="22"/>
                    <a:pt x="23" y="1"/>
                  </a:cubicBezTo>
                  <a:cubicBezTo>
                    <a:pt x="26" y="0"/>
                    <a:pt x="29" y="1"/>
                    <a:pt x="31" y="2"/>
                  </a:cubicBezTo>
                  <a:cubicBezTo>
                    <a:pt x="38" y="9"/>
                    <a:pt x="48" y="7"/>
                    <a:pt x="55" y="11"/>
                  </a:cubicBezTo>
                  <a:cubicBezTo>
                    <a:pt x="58" y="15"/>
                    <a:pt x="61" y="17"/>
                    <a:pt x="65" y="13"/>
                  </a:cubicBezTo>
                  <a:cubicBezTo>
                    <a:pt x="76" y="12"/>
                    <a:pt x="87" y="9"/>
                    <a:pt x="96" y="18"/>
                  </a:cubicBezTo>
                  <a:cubicBezTo>
                    <a:pt x="99" y="36"/>
                    <a:pt x="89" y="41"/>
                    <a:pt x="74" y="36"/>
                  </a:cubicBezTo>
                  <a:cubicBezTo>
                    <a:pt x="56" y="31"/>
                    <a:pt x="38" y="29"/>
                    <a:pt x="20" y="29"/>
                  </a:cubicBezTo>
                  <a:cubicBezTo>
                    <a:pt x="5" y="30"/>
                    <a:pt x="4" y="18"/>
                    <a:pt x="0" y="9"/>
                  </a:cubicBezTo>
                  <a:close/>
                </a:path>
              </a:pathLst>
            </a:custGeom>
            <a:solidFill>
              <a:srgbClr val="418A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35"/>
            <p:cNvSpPr/>
            <p:nvPr/>
          </p:nvSpPr>
          <p:spPr>
            <a:xfrm>
              <a:off x="1207" y="2254"/>
              <a:ext cx="50" cy="28"/>
            </a:xfrm>
            <a:custGeom>
              <a:avLst/>
              <a:gdLst/>
              <a:ahLst/>
              <a:cxnLst/>
              <a:rect l="l" t="t" r="r" b="b"/>
              <a:pathLst>
                <a:path w="50" h="28" extrusionOk="0">
                  <a:moveTo>
                    <a:pt x="42" y="28"/>
                  </a:moveTo>
                  <a:cubicBezTo>
                    <a:pt x="30" y="27"/>
                    <a:pt x="18" y="27"/>
                    <a:pt x="6" y="27"/>
                  </a:cubicBezTo>
                  <a:cubicBezTo>
                    <a:pt x="1" y="21"/>
                    <a:pt x="0" y="14"/>
                    <a:pt x="5" y="7"/>
                  </a:cubicBezTo>
                  <a:cubicBezTo>
                    <a:pt x="6" y="2"/>
                    <a:pt x="9" y="0"/>
                    <a:pt x="14" y="0"/>
                  </a:cubicBezTo>
                  <a:cubicBezTo>
                    <a:pt x="20" y="4"/>
                    <a:pt x="27" y="2"/>
                    <a:pt x="34" y="2"/>
                  </a:cubicBezTo>
                  <a:cubicBezTo>
                    <a:pt x="50" y="2"/>
                    <a:pt x="43" y="15"/>
                    <a:pt x="45" y="23"/>
                  </a:cubicBezTo>
                  <a:cubicBezTo>
                    <a:pt x="46" y="24"/>
                    <a:pt x="45" y="26"/>
                    <a:pt x="45" y="27"/>
                  </a:cubicBezTo>
                  <a:cubicBezTo>
                    <a:pt x="44" y="27"/>
                    <a:pt x="43" y="27"/>
                    <a:pt x="42" y="28"/>
                  </a:cubicBezTo>
                  <a:close/>
                </a:path>
              </a:pathLst>
            </a:custGeom>
            <a:solidFill>
              <a:srgbClr val="54AB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35"/>
            <p:cNvSpPr/>
            <p:nvPr/>
          </p:nvSpPr>
          <p:spPr>
            <a:xfrm>
              <a:off x="1173" y="2253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19" h="16" extrusionOk="0">
                  <a:moveTo>
                    <a:pt x="9" y="16"/>
                  </a:moveTo>
                  <a:cubicBezTo>
                    <a:pt x="7" y="15"/>
                    <a:pt x="6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8" y="2"/>
                    <a:pt x="10" y="1"/>
                    <a:pt x="13" y="0"/>
                  </a:cubicBezTo>
                  <a:cubicBezTo>
                    <a:pt x="17" y="7"/>
                    <a:pt x="19" y="13"/>
                    <a:pt x="9" y="16"/>
                  </a:cubicBezTo>
                  <a:close/>
                </a:path>
              </a:pathLst>
            </a:custGeom>
            <a:solidFill>
              <a:srgbClr val="3271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35"/>
            <p:cNvSpPr/>
            <p:nvPr/>
          </p:nvSpPr>
          <p:spPr>
            <a:xfrm>
              <a:off x="1392" y="2071"/>
              <a:ext cx="60" cy="13"/>
            </a:xfrm>
            <a:custGeom>
              <a:avLst/>
              <a:gdLst/>
              <a:ahLst/>
              <a:cxnLst/>
              <a:rect l="l" t="t" r="r" b="b"/>
              <a:pathLst>
                <a:path w="61" h="14" extrusionOk="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0" y="0"/>
                    <a:pt x="24" y="0"/>
                  </a:cubicBezTo>
                  <a:cubicBezTo>
                    <a:pt x="30" y="0"/>
                    <a:pt x="37" y="0"/>
                    <a:pt x="44" y="0"/>
                  </a:cubicBezTo>
                  <a:cubicBezTo>
                    <a:pt x="49" y="0"/>
                    <a:pt x="54" y="0"/>
                    <a:pt x="59" y="1"/>
                  </a:cubicBezTo>
                  <a:cubicBezTo>
                    <a:pt x="61" y="3"/>
                    <a:pt x="60" y="5"/>
                    <a:pt x="58" y="6"/>
                  </a:cubicBezTo>
                  <a:cubicBezTo>
                    <a:pt x="49" y="11"/>
                    <a:pt x="38" y="9"/>
                    <a:pt x="28" y="10"/>
                  </a:cubicBezTo>
                  <a:cubicBezTo>
                    <a:pt x="22" y="9"/>
                    <a:pt x="18" y="13"/>
                    <a:pt x="12" y="14"/>
                  </a:cubicBezTo>
                  <a:cubicBezTo>
                    <a:pt x="6" y="12"/>
                    <a:pt x="1" y="10"/>
                    <a:pt x="0" y="3"/>
                  </a:cubicBezTo>
                  <a:close/>
                </a:path>
              </a:pathLst>
            </a:custGeom>
            <a:solidFill>
              <a:srgbClr val="7417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35"/>
            <p:cNvSpPr/>
            <p:nvPr/>
          </p:nvSpPr>
          <p:spPr>
            <a:xfrm>
              <a:off x="1450" y="2072"/>
              <a:ext cx="56" cy="10"/>
            </a:xfrm>
            <a:custGeom>
              <a:avLst/>
              <a:gdLst/>
              <a:ahLst/>
              <a:cxnLst/>
              <a:rect l="l" t="t" r="r" b="b"/>
              <a:pathLst>
                <a:path w="56" h="11" extrusionOk="0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7" y="0"/>
                    <a:pt x="56" y="0"/>
                  </a:cubicBezTo>
                  <a:cubicBezTo>
                    <a:pt x="50" y="6"/>
                    <a:pt x="43" y="1"/>
                    <a:pt x="36" y="4"/>
                  </a:cubicBezTo>
                  <a:cubicBezTo>
                    <a:pt x="24" y="11"/>
                    <a:pt x="12" y="11"/>
                    <a:pt x="1" y="3"/>
                  </a:cubicBezTo>
                  <a:close/>
                </a:path>
              </a:pathLst>
            </a:custGeom>
            <a:solidFill>
              <a:srgbClr val="8419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35"/>
            <p:cNvSpPr/>
            <p:nvPr/>
          </p:nvSpPr>
          <p:spPr>
            <a:xfrm>
              <a:off x="1618" y="2464"/>
              <a:ext cx="23" cy="20"/>
            </a:xfrm>
            <a:custGeom>
              <a:avLst/>
              <a:gdLst/>
              <a:ahLst/>
              <a:cxnLst/>
              <a:rect l="l" t="t" r="r" b="b"/>
              <a:pathLst>
                <a:path w="23" h="20" extrusionOk="0">
                  <a:moveTo>
                    <a:pt x="23" y="15"/>
                  </a:moveTo>
                  <a:cubicBezTo>
                    <a:pt x="22" y="17"/>
                    <a:pt x="21" y="18"/>
                    <a:pt x="19" y="19"/>
                  </a:cubicBezTo>
                  <a:cubicBezTo>
                    <a:pt x="17" y="19"/>
                    <a:pt x="14" y="20"/>
                    <a:pt x="11" y="20"/>
                  </a:cubicBezTo>
                  <a:cubicBezTo>
                    <a:pt x="10" y="20"/>
                    <a:pt x="9" y="20"/>
                    <a:pt x="7" y="20"/>
                  </a:cubicBezTo>
                  <a:cubicBezTo>
                    <a:pt x="6" y="20"/>
                    <a:pt x="6" y="20"/>
                    <a:pt x="5" y="19"/>
                  </a:cubicBezTo>
                  <a:cubicBezTo>
                    <a:pt x="4" y="18"/>
                    <a:pt x="3" y="17"/>
                    <a:pt x="2" y="15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1" y="5"/>
                    <a:pt x="2" y="3"/>
                    <a:pt x="4" y="1"/>
                  </a:cubicBezTo>
                  <a:cubicBezTo>
                    <a:pt x="10" y="0"/>
                    <a:pt x="14" y="4"/>
                    <a:pt x="19" y="7"/>
                  </a:cubicBezTo>
                  <a:cubicBezTo>
                    <a:pt x="21" y="9"/>
                    <a:pt x="22" y="12"/>
                    <a:pt x="23" y="15"/>
                  </a:cubicBezTo>
                  <a:close/>
                </a:path>
              </a:pathLst>
            </a:custGeom>
            <a:solidFill>
              <a:srgbClr val="BDA5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35"/>
            <p:cNvSpPr/>
            <p:nvPr/>
          </p:nvSpPr>
          <p:spPr>
            <a:xfrm>
              <a:off x="1653" y="2468"/>
              <a:ext cx="21" cy="6"/>
            </a:xfrm>
            <a:custGeom>
              <a:avLst/>
              <a:gdLst/>
              <a:ahLst/>
              <a:cxnLst/>
              <a:rect l="l" t="t" r="r" b="b"/>
              <a:pathLst>
                <a:path w="22" h="6" extrusionOk="0">
                  <a:moveTo>
                    <a:pt x="20" y="3"/>
                  </a:moveTo>
                  <a:cubicBezTo>
                    <a:pt x="19" y="4"/>
                    <a:pt x="17" y="5"/>
                    <a:pt x="15" y="6"/>
                  </a:cubicBezTo>
                  <a:cubicBezTo>
                    <a:pt x="10" y="6"/>
                    <a:pt x="5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7" y="3"/>
                    <a:pt x="14" y="1"/>
                    <a:pt x="20" y="0"/>
                  </a:cubicBezTo>
                  <a:cubicBezTo>
                    <a:pt x="22" y="0"/>
                    <a:pt x="22" y="1"/>
                    <a:pt x="22" y="2"/>
                  </a:cubicBezTo>
                  <a:cubicBezTo>
                    <a:pt x="21" y="2"/>
                    <a:pt x="21" y="3"/>
                    <a:pt x="20" y="3"/>
                  </a:cubicBezTo>
                  <a:close/>
                </a:path>
              </a:pathLst>
            </a:custGeom>
            <a:solidFill>
              <a:srgbClr val="6F53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35"/>
            <p:cNvSpPr/>
            <p:nvPr/>
          </p:nvSpPr>
          <p:spPr>
            <a:xfrm>
              <a:off x="1672" y="2461"/>
              <a:ext cx="20" cy="11"/>
            </a:xfrm>
            <a:custGeom>
              <a:avLst/>
              <a:gdLst/>
              <a:ahLst/>
              <a:cxnLst/>
              <a:rect l="l" t="t" r="r" b="b"/>
              <a:pathLst>
                <a:path w="20" h="11" extrusionOk="0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7" y="8"/>
                    <a:pt x="13" y="0"/>
                    <a:pt x="20" y="6"/>
                  </a:cubicBezTo>
                  <a:cubicBezTo>
                    <a:pt x="14" y="8"/>
                    <a:pt x="7" y="11"/>
                    <a:pt x="0" y="10"/>
                  </a:cubicBezTo>
                  <a:close/>
                </a:path>
              </a:pathLst>
            </a:custGeom>
            <a:solidFill>
              <a:srgbClr val="674B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35"/>
            <p:cNvSpPr/>
            <p:nvPr/>
          </p:nvSpPr>
          <p:spPr>
            <a:xfrm>
              <a:off x="1620" y="2462"/>
              <a:ext cx="17" cy="10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17" y="9"/>
                  </a:moveTo>
                  <a:cubicBezTo>
                    <a:pt x="11" y="10"/>
                    <a:pt x="8" y="3"/>
                    <a:pt x="2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8" y="1"/>
                    <a:pt x="11" y="1"/>
                    <a:pt x="14" y="1"/>
                  </a:cubicBezTo>
                  <a:cubicBezTo>
                    <a:pt x="15" y="4"/>
                    <a:pt x="16" y="6"/>
                    <a:pt x="17" y="9"/>
                  </a:cubicBezTo>
                  <a:close/>
                </a:path>
              </a:pathLst>
            </a:custGeom>
            <a:solidFill>
              <a:srgbClr val="5B46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35"/>
            <p:cNvSpPr/>
            <p:nvPr/>
          </p:nvSpPr>
          <p:spPr>
            <a:xfrm>
              <a:off x="1608" y="2442"/>
              <a:ext cx="22" cy="21"/>
            </a:xfrm>
            <a:custGeom>
              <a:avLst/>
              <a:gdLst/>
              <a:ahLst/>
              <a:cxnLst/>
              <a:rect l="l" t="t" r="r" b="b"/>
              <a:pathLst>
                <a:path w="22" h="21" extrusionOk="0">
                  <a:moveTo>
                    <a:pt x="17" y="21"/>
                  </a:moveTo>
                  <a:cubicBezTo>
                    <a:pt x="16" y="21"/>
                    <a:pt x="15" y="21"/>
                    <a:pt x="14" y="20"/>
                  </a:cubicBezTo>
                  <a:cubicBezTo>
                    <a:pt x="11" y="21"/>
                    <a:pt x="8" y="20"/>
                    <a:pt x="5" y="18"/>
                  </a:cubicBezTo>
                  <a:cubicBezTo>
                    <a:pt x="4" y="17"/>
                    <a:pt x="3" y="16"/>
                    <a:pt x="2" y="14"/>
                  </a:cubicBezTo>
                  <a:cubicBezTo>
                    <a:pt x="1" y="12"/>
                    <a:pt x="0" y="9"/>
                    <a:pt x="0" y="5"/>
                  </a:cubicBezTo>
                  <a:cubicBezTo>
                    <a:pt x="1" y="3"/>
                    <a:pt x="3" y="1"/>
                    <a:pt x="6" y="1"/>
                  </a:cubicBezTo>
                  <a:cubicBezTo>
                    <a:pt x="12" y="0"/>
                    <a:pt x="13" y="6"/>
                    <a:pt x="17" y="9"/>
                  </a:cubicBezTo>
                  <a:cubicBezTo>
                    <a:pt x="20" y="13"/>
                    <a:pt x="22" y="17"/>
                    <a:pt x="17" y="21"/>
                  </a:cubicBezTo>
                  <a:close/>
                </a:path>
              </a:pathLst>
            </a:custGeom>
            <a:solidFill>
              <a:srgbClr val="CAB0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35"/>
            <p:cNvSpPr/>
            <p:nvPr/>
          </p:nvSpPr>
          <p:spPr>
            <a:xfrm>
              <a:off x="1592" y="2423"/>
              <a:ext cx="21" cy="16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21" y="6"/>
                  </a:moveTo>
                  <a:cubicBezTo>
                    <a:pt x="21" y="8"/>
                    <a:pt x="21" y="10"/>
                    <a:pt x="21" y="12"/>
                  </a:cubicBezTo>
                  <a:cubicBezTo>
                    <a:pt x="20" y="13"/>
                    <a:pt x="19" y="13"/>
                    <a:pt x="18" y="13"/>
                  </a:cubicBezTo>
                  <a:cubicBezTo>
                    <a:pt x="14" y="17"/>
                    <a:pt x="10" y="17"/>
                    <a:pt x="6" y="15"/>
                  </a:cubicBezTo>
                  <a:cubicBezTo>
                    <a:pt x="3" y="14"/>
                    <a:pt x="1" y="12"/>
                    <a:pt x="0" y="9"/>
                  </a:cubicBezTo>
                  <a:cubicBezTo>
                    <a:pt x="0" y="7"/>
                    <a:pt x="0" y="5"/>
                    <a:pt x="2" y="4"/>
                  </a:cubicBezTo>
                  <a:cubicBezTo>
                    <a:pt x="8" y="0"/>
                    <a:pt x="14" y="0"/>
                    <a:pt x="19" y="3"/>
                  </a:cubicBezTo>
                  <a:cubicBezTo>
                    <a:pt x="20" y="4"/>
                    <a:pt x="21" y="5"/>
                    <a:pt x="21" y="6"/>
                  </a:cubicBezTo>
                  <a:close/>
                </a:path>
              </a:pathLst>
            </a:custGeom>
            <a:solidFill>
              <a:srgbClr val="402D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35"/>
            <p:cNvSpPr/>
            <p:nvPr/>
          </p:nvSpPr>
          <p:spPr>
            <a:xfrm>
              <a:off x="1596" y="2435"/>
              <a:ext cx="18" cy="14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2" y="1"/>
                  </a:moveTo>
                  <a:cubicBezTo>
                    <a:pt x="6" y="1"/>
                    <a:pt x="10" y="1"/>
                    <a:pt x="14" y="0"/>
                  </a:cubicBezTo>
                  <a:cubicBezTo>
                    <a:pt x="15" y="3"/>
                    <a:pt x="16" y="5"/>
                    <a:pt x="18" y="8"/>
                  </a:cubicBezTo>
                  <a:cubicBezTo>
                    <a:pt x="16" y="9"/>
                    <a:pt x="15" y="11"/>
                    <a:pt x="13" y="12"/>
                  </a:cubicBezTo>
                  <a:cubicBezTo>
                    <a:pt x="10" y="14"/>
                    <a:pt x="7" y="12"/>
                    <a:pt x="5" y="10"/>
                  </a:cubicBezTo>
                  <a:cubicBezTo>
                    <a:pt x="2" y="8"/>
                    <a:pt x="0" y="5"/>
                    <a:pt x="2" y="1"/>
                  </a:cubicBezTo>
                  <a:close/>
                </a:path>
              </a:pathLst>
            </a:custGeom>
            <a:solidFill>
              <a:srgbClr val="B59E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35"/>
            <p:cNvSpPr/>
            <p:nvPr/>
          </p:nvSpPr>
          <p:spPr>
            <a:xfrm>
              <a:off x="1615" y="2478"/>
              <a:ext cx="10" cy="9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6"/>
                  </a:moveTo>
                  <a:cubicBezTo>
                    <a:pt x="8" y="9"/>
                    <a:pt x="5" y="9"/>
                    <a:pt x="2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2"/>
                    <a:pt x="9" y="3"/>
                    <a:pt x="10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rgbClr val="7763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35"/>
            <p:cNvSpPr/>
            <p:nvPr/>
          </p:nvSpPr>
          <p:spPr>
            <a:xfrm>
              <a:off x="1603" y="2482"/>
              <a:ext cx="10" cy="11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0" y="5"/>
                  </a:moveTo>
                  <a:cubicBezTo>
                    <a:pt x="9" y="6"/>
                    <a:pt x="8" y="8"/>
                    <a:pt x="6" y="10"/>
                  </a:cubicBezTo>
                  <a:cubicBezTo>
                    <a:pt x="6" y="10"/>
                    <a:pt x="5" y="10"/>
                    <a:pt x="4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7" y="1"/>
                    <a:pt x="8" y="1"/>
                    <a:pt x="10" y="3"/>
                  </a:cubicBezTo>
                  <a:cubicBezTo>
                    <a:pt x="10" y="3"/>
                    <a:pt x="10" y="4"/>
                    <a:pt x="10" y="5"/>
                  </a:cubicBezTo>
                  <a:close/>
                </a:path>
              </a:pathLst>
            </a:custGeom>
            <a:solidFill>
              <a:srgbClr val="AC97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35"/>
            <p:cNvSpPr/>
            <p:nvPr/>
          </p:nvSpPr>
          <p:spPr>
            <a:xfrm>
              <a:off x="1612" y="2482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5" y="2"/>
                    <a:pt x="5" y="4"/>
                    <a:pt x="5" y="5"/>
                  </a:cubicBezTo>
                  <a:cubicBezTo>
                    <a:pt x="5" y="5"/>
                    <a:pt x="3" y="5"/>
                    <a:pt x="3" y="5"/>
                  </a:cubicBezTo>
                  <a:cubicBezTo>
                    <a:pt x="3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CAB1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35"/>
            <p:cNvSpPr/>
            <p:nvPr/>
          </p:nvSpPr>
          <p:spPr>
            <a:xfrm>
              <a:off x="1604" y="2491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3324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35"/>
            <p:cNvSpPr/>
            <p:nvPr/>
          </p:nvSpPr>
          <p:spPr>
            <a:xfrm>
              <a:off x="1611" y="2420"/>
              <a:ext cx="7" cy="9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2" y="1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7" y="1"/>
                    <a:pt x="7" y="3"/>
                    <a:pt x="7" y="4"/>
                  </a:cubicBezTo>
                  <a:cubicBezTo>
                    <a:pt x="5" y="6"/>
                    <a:pt x="4" y="7"/>
                    <a:pt x="2" y="9"/>
                  </a:cubicBezTo>
                  <a:cubicBezTo>
                    <a:pt x="2" y="9"/>
                    <a:pt x="2" y="7"/>
                    <a:pt x="2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8A74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35"/>
            <p:cNvSpPr/>
            <p:nvPr/>
          </p:nvSpPr>
          <p:spPr>
            <a:xfrm>
              <a:off x="1586" y="2400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9" y="4"/>
                  </a:moveTo>
                  <a:cubicBezTo>
                    <a:pt x="20" y="7"/>
                    <a:pt x="20" y="9"/>
                    <a:pt x="20" y="12"/>
                  </a:cubicBezTo>
                  <a:cubicBezTo>
                    <a:pt x="16" y="12"/>
                    <a:pt x="13" y="14"/>
                    <a:pt x="11" y="17"/>
                  </a:cubicBezTo>
                  <a:cubicBezTo>
                    <a:pt x="6" y="18"/>
                    <a:pt x="3" y="15"/>
                    <a:pt x="0" y="12"/>
                  </a:cubicBezTo>
                  <a:cubicBezTo>
                    <a:pt x="1" y="8"/>
                    <a:pt x="2" y="4"/>
                    <a:pt x="4" y="0"/>
                  </a:cubicBezTo>
                  <a:cubicBezTo>
                    <a:pt x="9" y="2"/>
                    <a:pt x="14" y="3"/>
                    <a:pt x="19" y="4"/>
                  </a:cubicBezTo>
                  <a:close/>
                </a:path>
              </a:pathLst>
            </a:custGeom>
            <a:solidFill>
              <a:srgbClr val="605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35"/>
            <p:cNvSpPr/>
            <p:nvPr/>
          </p:nvSpPr>
          <p:spPr>
            <a:xfrm>
              <a:off x="1572" y="2416"/>
              <a:ext cx="23" cy="19"/>
            </a:xfrm>
            <a:custGeom>
              <a:avLst/>
              <a:gdLst/>
              <a:ahLst/>
              <a:cxnLst/>
              <a:rect l="l" t="t" r="r" b="b"/>
              <a:pathLst>
                <a:path w="23" h="20" extrusionOk="0">
                  <a:moveTo>
                    <a:pt x="22" y="12"/>
                  </a:moveTo>
                  <a:cubicBezTo>
                    <a:pt x="21" y="14"/>
                    <a:pt x="21" y="15"/>
                    <a:pt x="21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1" y="20"/>
                    <a:pt x="8" y="19"/>
                    <a:pt x="6" y="18"/>
                  </a:cubicBezTo>
                  <a:cubicBezTo>
                    <a:pt x="4" y="17"/>
                    <a:pt x="3" y="16"/>
                    <a:pt x="1" y="15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2"/>
                    <a:pt x="4" y="0"/>
                    <a:pt x="9" y="1"/>
                  </a:cubicBezTo>
                  <a:cubicBezTo>
                    <a:pt x="11" y="2"/>
                    <a:pt x="12" y="3"/>
                    <a:pt x="13" y="4"/>
                  </a:cubicBezTo>
                  <a:cubicBezTo>
                    <a:pt x="20" y="3"/>
                    <a:pt x="23" y="5"/>
                    <a:pt x="22" y="12"/>
                  </a:cubicBezTo>
                  <a:close/>
                </a:path>
              </a:pathLst>
            </a:custGeom>
            <a:solidFill>
              <a:srgbClr val="CAB5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35"/>
            <p:cNvSpPr/>
            <p:nvPr/>
          </p:nvSpPr>
          <p:spPr>
            <a:xfrm>
              <a:off x="1563" y="2424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3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2" y="7"/>
                    <a:pt x="12" y="8"/>
                  </a:cubicBezTo>
                  <a:cubicBezTo>
                    <a:pt x="13" y="10"/>
                    <a:pt x="12" y="11"/>
                    <a:pt x="11" y="13"/>
                  </a:cubicBezTo>
                  <a:cubicBezTo>
                    <a:pt x="10" y="13"/>
                    <a:pt x="8" y="14"/>
                    <a:pt x="7" y="13"/>
                  </a:cubicBezTo>
                  <a:cubicBezTo>
                    <a:pt x="4" y="12"/>
                    <a:pt x="2" y="11"/>
                    <a:pt x="1" y="9"/>
                  </a:cubicBezTo>
                  <a:cubicBezTo>
                    <a:pt x="1" y="7"/>
                    <a:pt x="0" y="6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E68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35"/>
            <p:cNvSpPr/>
            <p:nvPr/>
          </p:nvSpPr>
          <p:spPr>
            <a:xfrm>
              <a:off x="1561" y="2424"/>
              <a:ext cx="5" cy="6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0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3" y="6"/>
                    <a:pt x="2" y="6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6851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35"/>
            <p:cNvSpPr/>
            <p:nvPr/>
          </p:nvSpPr>
          <p:spPr>
            <a:xfrm>
              <a:off x="1570" y="2424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D8C1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35"/>
            <p:cNvSpPr/>
            <p:nvPr/>
          </p:nvSpPr>
          <p:spPr>
            <a:xfrm>
              <a:off x="1585" y="2412"/>
              <a:ext cx="28" cy="16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9" y="16"/>
                  </a:moveTo>
                  <a:cubicBezTo>
                    <a:pt x="7" y="12"/>
                    <a:pt x="4" y="10"/>
                    <a:pt x="0" y="8"/>
                  </a:cubicBezTo>
                  <a:cubicBezTo>
                    <a:pt x="0" y="5"/>
                    <a:pt x="0" y="3"/>
                    <a:pt x="1" y="0"/>
                  </a:cubicBezTo>
                  <a:cubicBezTo>
                    <a:pt x="4" y="2"/>
                    <a:pt x="8" y="3"/>
                    <a:pt x="12" y="5"/>
                  </a:cubicBezTo>
                  <a:cubicBezTo>
                    <a:pt x="17" y="4"/>
                    <a:pt x="20" y="8"/>
                    <a:pt x="24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8" y="13"/>
                    <a:pt x="28" y="14"/>
                    <a:pt x="28" y="15"/>
                  </a:cubicBezTo>
                  <a:cubicBezTo>
                    <a:pt x="22" y="16"/>
                    <a:pt x="15" y="16"/>
                    <a:pt x="9" y="16"/>
                  </a:cubicBezTo>
                  <a:close/>
                </a:path>
              </a:pathLst>
            </a:custGeom>
            <a:solidFill>
              <a:srgbClr val="CFB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35"/>
            <p:cNvSpPr/>
            <p:nvPr/>
          </p:nvSpPr>
          <p:spPr>
            <a:xfrm>
              <a:off x="1597" y="2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1" y="14"/>
                  </a:moveTo>
                  <a:cubicBezTo>
                    <a:pt x="6" y="14"/>
                    <a:pt x="3" y="12"/>
                    <a:pt x="0" y="8"/>
                  </a:cubicBezTo>
                  <a:cubicBezTo>
                    <a:pt x="0" y="0"/>
                    <a:pt x="4" y="1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11" y="9"/>
                    <a:pt x="11" y="10"/>
                    <a:pt x="12" y="10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12"/>
                    <a:pt x="14" y="13"/>
                    <a:pt x="13" y="13"/>
                  </a:cubicBezTo>
                  <a:cubicBezTo>
                    <a:pt x="13" y="14"/>
                    <a:pt x="12" y="14"/>
                    <a:pt x="11" y="14"/>
                  </a:cubicBezTo>
                  <a:close/>
                </a:path>
              </a:pathLst>
            </a:custGeom>
            <a:solidFill>
              <a:srgbClr val="785F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35"/>
            <p:cNvSpPr/>
            <p:nvPr/>
          </p:nvSpPr>
          <p:spPr>
            <a:xfrm>
              <a:off x="1607" y="2417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BBA3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35"/>
            <p:cNvSpPr/>
            <p:nvPr/>
          </p:nvSpPr>
          <p:spPr>
            <a:xfrm>
              <a:off x="1608" y="2420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4" y="4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AD95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35"/>
            <p:cNvSpPr/>
            <p:nvPr/>
          </p:nvSpPr>
          <p:spPr>
            <a:xfrm>
              <a:off x="1568" y="2462"/>
              <a:ext cx="24" cy="23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0" y="6"/>
                  </a:moveTo>
                  <a:cubicBezTo>
                    <a:pt x="1" y="4"/>
                    <a:pt x="1" y="3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10" y="2"/>
                    <a:pt x="12" y="3"/>
                    <a:pt x="14" y="4"/>
                  </a:cubicBezTo>
                  <a:cubicBezTo>
                    <a:pt x="17" y="7"/>
                    <a:pt x="18" y="11"/>
                    <a:pt x="21" y="14"/>
                  </a:cubicBezTo>
                  <a:cubicBezTo>
                    <a:pt x="23" y="17"/>
                    <a:pt x="24" y="20"/>
                    <a:pt x="21" y="23"/>
                  </a:cubicBezTo>
                  <a:cubicBezTo>
                    <a:pt x="10" y="22"/>
                    <a:pt x="4" y="16"/>
                    <a:pt x="0" y="6"/>
                  </a:cubicBezTo>
                  <a:close/>
                </a:path>
              </a:pathLst>
            </a:custGeom>
            <a:solidFill>
              <a:srgbClr val="634D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35"/>
            <p:cNvSpPr/>
            <p:nvPr/>
          </p:nvSpPr>
          <p:spPr>
            <a:xfrm>
              <a:off x="1585" y="2469"/>
              <a:ext cx="18" cy="24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4" y="16"/>
                  </a:moveTo>
                  <a:cubicBezTo>
                    <a:pt x="3" y="14"/>
                    <a:pt x="1" y="12"/>
                    <a:pt x="0" y="10"/>
                  </a:cubicBezTo>
                  <a:cubicBezTo>
                    <a:pt x="1" y="0"/>
                    <a:pt x="7" y="3"/>
                    <a:pt x="13" y="5"/>
                  </a:cubicBezTo>
                  <a:cubicBezTo>
                    <a:pt x="14" y="7"/>
                    <a:pt x="15" y="8"/>
                    <a:pt x="16" y="10"/>
                  </a:cubicBezTo>
                  <a:cubicBezTo>
                    <a:pt x="16" y="12"/>
                    <a:pt x="17" y="13"/>
                    <a:pt x="17" y="15"/>
                  </a:cubicBezTo>
                  <a:cubicBezTo>
                    <a:pt x="17" y="16"/>
                    <a:pt x="17" y="17"/>
                    <a:pt x="18" y="18"/>
                  </a:cubicBezTo>
                  <a:cubicBezTo>
                    <a:pt x="18" y="20"/>
                    <a:pt x="18" y="21"/>
                    <a:pt x="17" y="23"/>
                  </a:cubicBezTo>
                  <a:cubicBezTo>
                    <a:pt x="14" y="24"/>
                    <a:pt x="12" y="24"/>
                    <a:pt x="9" y="23"/>
                  </a:cubicBezTo>
                  <a:cubicBezTo>
                    <a:pt x="8" y="20"/>
                    <a:pt x="6" y="18"/>
                    <a:pt x="4" y="16"/>
                  </a:cubicBezTo>
                  <a:close/>
                </a:path>
              </a:pathLst>
            </a:custGeom>
            <a:solidFill>
              <a:srgbClr val="7760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35"/>
            <p:cNvSpPr/>
            <p:nvPr/>
          </p:nvSpPr>
          <p:spPr>
            <a:xfrm>
              <a:off x="1590" y="2489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16" h="15" extrusionOk="0">
                  <a:moveTo>
                    <a:pt x="4" y="3"/>
                  </a:moveTo>
                  <a:cubicBezTo>
                    <a:pt x="7" y="2"/>
                    <a:pt x="9" y="2"/>
                    <a:pt x="11" y="2"/>
                  </a:cubicBezTo>
                  <a:cubicBezTo>
                    <a:pt x="13" y="0"/>
                    <a:pt x="14" y="0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6" y="6"/>
                    <a:pt x="16" y="7"/>
                  </a:cubicBezTo>
                  <a:cubicBezTo>
                    <a:pt x="12" y="15"/>
                    <a:pt x="5" y="7"/>
                    <a:pt x="0" y="9"/>
                  </a:cubicBezTo>
                  <a:cubicBezTo>
                    <a:pt x="2" y="7"/>
                    <a:pt x="3" y="5"/>
                    <a:pt x="4" y="3"/>
                  </a:cubicBezTo>
                  <a:close/>
                </a:path>
              </a:pathLst>
            </a:custGeom>
            <a:solidFill>
              <a:srgbClr val="3B29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35"/>
            <p:cNvSpPr/>
            <p:nvPr/>
          </p:nvSpPr>
          <p:spPr>
            <a:xfrm>
              <a:off x="1553" y="2442"/>
              <a:ext cx="20" cy="21"/>
            </a:xfrm>
            <a:custGeom>
              <a:avLst/>
              <a:gdLst/>
              <a:ahLst/>
              <a:cxnLst/>
              <a:rect l="l" t="t" r="r" b="b"/>
              <a:pathLst>
                <a:path w="20" h="21" extrusionOk="0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9" y="0"/>
                    <a:pt x="13" y="3"/>
                    <a:pt x="17" y="7"/>
                  </a:cubicBezTo>
                  <a:cubicBezTo>
                    <a:pt x="18" y="8"/>
                    <a:pt x="19" y="10"/>
                    <a:pt x="19" y="11"/>
                  </a:cubicBezTo>
                  <a:cubicBezTo>
                    <a:pt x="20" y="13"/>
                    <a:pt x="20" y="15"/>
                    <a:pt x="19" y="17"/>
                  </a:cubicBezTo>
                  <a:cubicBezTo>
                    <a:pt x="19" y="18"/>
                    <a:pt x="18" y="20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9" y="17"/>
                    <a:pt x="1" y="15"/>
                    <a:pt x="0" y="5"/>
                  </a:cubicBezTo>
                  <a:close/>
                </a:path>
              </a:pathLst>
            </a:custGeom>
            <a:solidFill>
              <a:srgbClr val="755F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35"/>
            <p:cNvSpPr/>
            <p:nvPr/>
          </p:nvSpPr>
          <p:spPr>
            <a:xfrm>
              <a:off x="1556" y="2433"/>
              <a:ext cx="21" cy="18"/>
            </a:xfrm>
            <a:custGeom>
              <a:avLst/>
              <a:gdLst/>
              <a:ahLst/>
              <a:cxnLst/>
              <a:rect l="l" t="t" r="r" b="b"/>
              <a:pathLst>
                <a:path w="21" h="18" extrusionOk="0">
                  <a:moveTo>
                    <a:pt x="14" y="18"/>
                  </a:moveTo>
                  <a:cubicBezTo>
                    <a:pt x="9" y="16"/>
                    <a:pt x="3" y="14"/>
                    <a:pt x="0" y="9"/>
                  </a:cubicBezTo>
                  <a:cubicBezTo>
                    <a:pt x="1" y="6"/>
                    <a:pt x="2" y="2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2"/>
                    <a:pt x="16" y="1"/>
                    <a:pt x="17" y="1"/>
                  </a:cubicBezTo>
                  <a:cubicBezTo>
                    <a:pt x="20" y="3"/>
                    <a:pt x="20" y="6"/>
                    <a:pt x="21" y="8"/>
                  </a:cubicBezTo>
                  <a:cubicBezTo>
                    <a:pt x="21" y="10"/>
                    <a:pt x="20" y="12"/>
                    <a:pt x="20" y="13"/>
                  </a:cubicBezTo>
                  <a:cubicBezTo>
                    <a:pt x="19" y="15"/>
                    <a:pt x="18" y="16"/>
                    <a:pt x="16" y="17"/>
                  </a:cubicBezTo>
                  <a:cubicBezTo>
                    <a:pt x="15" y="17"/>
                    <a:pt x="15" y="18"/>
                    <a:pt x="14" y="18"/>
                  </a:cubicBezTo>
                  <a:close/>
                </a:path>
              </a:pathLst>
            </a:custGeom>
            <a:solidFill>
              <a:srgbClr val="4737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35"/>
            <p:cNvSpPr/>
            <p:nvPr/>
          </p:nvSpPr>
          <p:spPr>
            <a:xfrm>
              <a:off x="1560" y="2428"/>
              <a:ext cx="6" cy="6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6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5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D2BB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35"/>
            <p:cNvSpPr/>
            <p:nvPr/>
          </p:nvSpPr>
          <p:spPr>
            <a:xfrm>
              <a:off x="1557" y="2428"/>
              <a:ext cx="5" cy="3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cubicBezTo>
                    <a:pt x="4" y="1"/>
                    <a:pt x="4" y="3"/>
                    <a:pt x="5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7A0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35"/>
            <p:cNvSpPr/>
            <p:nvPr/>
          </p:nvSpPr>
          <p:spPr>
            <a:xfrm>
              <a:off x="1593" y="2305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2" y="5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C54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35"/>
            <p:cNvSpPr/>
            <p:nvPr/>
          </p:nvSpPr>
          <p:spPr>
            <a:xfrm>
              <a:off x="1594" y="2309"/>
              <a:ext cx="4" cy="3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cubicBezTo>
                    <a:pt x="1" y="0"/>
                    <a:pt x="2" y="1"/>
                    <a:pt x="4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C2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35"/>
            <p:cNvSpPr/>
            <p:nvPr/>
          </p:nvSpPr>
          <p:spPr>
            <a:xfrm>
              <a:off x="1673" y="2073"/>
              <a:ext cx="40" cy="5"/>
            </a:xfrm>
            <a:custGeom>
              <a:avLst/>
              <a:gdLst/>
              <a:ahLst/>
              <a:cxnLst/>
              <a:rect l="l" t="t" r="r" b="b"/>
              <a:pathLst>
                <a:path w="40" h="6" extrusionOk="0">
                  <a:moveTo>
                    <a:pt x="0" y="6"/>
                  </a:moveTo>
                  <a:cubicBezTo>
                    <a:pt x="13" y="0"/>
                    <a:pt x="26" y="0"/>
                    <a:pt x="40" y="6"/>
                  </a:cubicBezTo>
                  <a:cubicBezTo>
                    <a:pt x="26" y="6"/>
                    <a:pt x="13" y="6"/>
                    <a:pt x="0" y="6"/>
                  </a:cubicBezTo>
                  <a:close/>
                </a:path>
              </a:pathLst>
            </a:custGeom>
            <a:solidFill>
              <a:srgbClr val="8E40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35"/>
            <p:cNvSpPr/>
            <p:nvPr/>
          </p:nvSpPr>
          <p:spPr>
            <a:xfrm>
              <a:off x="1265" y="2260"/>
              <a:ext cx="49" cy="30"/>
            </a:xfrm>
            <a:custGeom>
              <a:avLst/>
              <a:gdLst/>
              <a:ahLst/>
              <a:cxnLst/>
              <a:rect l="l" t="t" r="r" b="b"/>
              <a:pathLst>
                <a:path w="49" h="30" extrusionOk="0">
                  <a:moveTo>
                    <a:pt x="43" y="29"/>
                  </a:moveTo>
                  <a:cubicBezTo>
                    <a:pt x="31" y="30"/>
                    <a:pt x="19" y="29"/>
                    <a:pt x="7" y="25"/>
                  </a:cubicBezTo>
                  <a:cubicBezTo>
                    <a:pt x="3" y="24"/>
                    <a:pt x="1" y="20"/>
                    <a:pt x="0" y="15"/>
                  </a:cubicBezTo>
                  <a:cubicBezTo>
                    <a:pt x="0" y="7"/>
                    <a:pt x="3" y="2"/>
                    <a:pt x="12" y="1"/>
                  </a:cubicBezTo>
                  <a:cubicBezTo>
                    <a:pt x="17" y="1"/>
                    <a:pt x="23" y="1"/>
                    <a:pt x="29" y="1"/>
                  </a:cubicBezTo>
                  <a:cubicBezTo>
                    <a:pt x="42" y="0"/>
                    <a:pt x="49" y="5"/>
                    <a:pt x="48" y="20"/>
                  </a:cubicBezTo>
                  <a:cubicBezTo>
                    <a:pt x="48" y="23"/>
                    <a:pt x="46" y="26"/>
                    <a:pt x="43" y="29"/>
                  </a:cubicBezTo>
                  <a:close/>
                </a:path>
              </a:pathLst>
            </a:custGeom>
            <a:solidFill>
              <a:srgbClr val="54AC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35"/>
            <p:cNvSpPr/>
            <p:nvPr/>
          </p:nvSpPr>
          <p:spPr>
            <a:xfrm>
              <a:off x="1262" y="2276"/>
              <a:ext cx="11" cy="29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7" y="1"/>
                  </a:moveTo>
                  <a:cubicBezTo>
                    <a:pt x="8" y="4"/>
                    <a:pt x="9" y="7"/>
                    <a:pt x="10" y="9"/>
                  </a:cubicBezTo>
                  <a:cubicBezTo>
                    <a:pt x="10" y="16"/>
                    <a:pt x="10" y="22"/>
                    <a:pt x="11" y="29"/>
                  </a:cubicBezTo>
                  <a:cubicBezTo>
                    <a:pt x="11" y="29"/>
                    <a:pt x="9" y="29"/>
                    <a:pt x="9" y="29"/>
                  </a:cubicBezTo>
                  <a:cubicBezTo>
                    <a:pt x="9" y="29"/>
                    <a:pt x="7" y="29"/>
                    <a:pt x="7" y="29"/>
                  </a:cubicBezTo>
                  <a:cubicBezTo>
                    <a:pt x="5" y="22"/>
                    <a:pt x="4" y="15"/>
                    <a:pt x="2" y="9"/>
                  </a:cubicBezTo>
                  <a:cubicBezTo>
                    <a:pt x="0" y="6"/>
                    <a:pt x="0" y="4"/>
                    <a:pt x="2" y="1"/>
                  </a:cubicBezTo>
                  <a:cubicBezTo>
                    <a:pt x="4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2058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35"/>
            <p:cNvSpPr/>
            <p:nvPr/>
          </p:nvSpPr>
          <p:spPr>
            <a:xfrm>
              <a:off x="1308" y="2280"/>
              <a:ext cx="7" cy="25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0" y="9"/>
                  </a:moveTo>
                  <a:cubicBezTo>
                    <a:pt x="1" y="6"/>
                    <a:pt x="1" y="4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7" y="4"/>
                    <a:pt x="7" y="7"/>
                    <a:pt x="5" y="9"/>
                  </a:cubicBezTo>
                  <a:cubicBezTo>
                    <a:pt x="4" y="14"/>
                    <a:pt x="7" y="21"/>
                    <a:pt x="1" y="25"/>
                  </a:cubicBezTo>
                  <a:cubicBezTo>
                    <a:pt x="1" y="19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164C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35"/>
            <p:cNvSpPr/>
            <p:nvPr/>
          </p:nvSpPr>
          <p:spPr>
            <a:xfrm>
              <a:off x="1367" y="2284"/>
              <a:ext cx="17" cy="32"/>
            </a:xfrm>
            <a:custGeom>
              <a:avLst/>
              <a:gdLst/>
              <a:ahLst/>
              <a:cxnLst/>
              <a:rect l="l" t="t" r="r" b="b"/>
              <a:pathLst>
                <a:path w="17" h="33" extrusionOk="0">
                  <a:moveTo>
                    <a:pt x="13" y="17"/>
                  </a:moveTo>
                  <a:cubicBezTo>
                    <a:pt x="13" y="22"/>
                    <a:pt x="12" y="28"/>
                    <a:pt x="12" y="33"/>
                  </a:cubicBezTo>
                  <a:cubicBezTo>
                    <a:pt x="11" y="33"/>
                    <a:pt x="10" y="33"/>
                    <a:pt x="8" y="33"/>
                  </a:cubicBezTo>
                  <a:cubicBezTo>
                    <a:pt x="8" y="30"/>
                    <a:pt x="8" y="27"/>
                    <a:pt x="5" y="25"/>
                  </a:cubicBezTo>
                  <a:cubicBezTo>
                    <a:pt x="3" y="24"/>
                    <a:pt x="2" y="23"/>
                    <a:pt x="2" y="21"/>
                  </a:cubicBezTo>
                  <a:cubicBezTo>
                    <a:pt x="2" y="13"/>
                    <a:pt x="0" y="4"/>
                    <a:pt x="10" y="0"/>
                  </a:cubicBezTo>
                  <a:cubicBezTo>
                    <a:pt x="12" y="0"/>
                    <a:pt x="14" y="1"/>
                    <a:pt x="15" y="3"/>
                  </a:cubicBezTo>
                  <a:cubicBezTo>
                    <a:pt x="17" y="8"/>
                    <a:pt x="17" y="13"/>
                    <a:pt x="13" y="17"/>
                  </a:cubicBezTo>
                  <a:close/>
                </a:path>
              </a:pathLst>
            </a:custGeom>
            <a:solidFill>
              <a:srgbClr val="294D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35"/>
            <p:cNvSpPr/>
            <p:nvPr/>
          </p:nvSpPr>
          <p:spPr>
            <a:xfrm>
              <a:off x="1347" y="2294"/>
              <a:ext cx="25" cy="26"/>
            </a:xfrm>
            <a:custGeom>
              <a:avLst/>
              <a:gdLst/>
              <a:ahLst/>
              <a:cxnLst/>
              <a:rect l="l" t="t" r="r" b="b"/>
              <a:pathLst>
                <a:path w="25" h="27" extrusionOk="0">
                  <a:moveTo>
                    <a:pt x="25" y="11"/>
                  </a:moveTo>
                  <a:cubicBezTo>
                    <a:pt x="25" y="12"/>
                    <a:pt x="25" y="14"/>
                    <a:pt x="25" y="15"/>
                  </a:cubicBezTo>
                  <a:cubicBezTo>
                    <a:pt x="12" y="27"/>
                    <a:pt x="9" y="5"/>
                    <a:pt x="0" y="7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12" y="1"/>
                    <a:pt x="14" y="4"/>
                    <a:pt x="18" y="5"/>
                  </a:cubicBezTo>
                  <a:cubicBezTo>
                    <a:pt x="21" y="6"/>
                    <a:pt x="23" y="9"/>
                    <a:pt x="25" y="11"/>
                  </a:cubicBezTo>
                  <a:close/>
                </a:path>
              </a:pathLst>
            </a:custGeom>
            <a:solidFill>
              <a:srgbClr val="1F3E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35"/>
            <p:cNvSpPr/>
            <p:nvPr/>
          </p:nvSpPr>
          <p:spPr>
            <a:xfrm>
              <a:off x="1291" y="2258"/>
              <a:ext cx="45" cy="51"/>
            </a:xfrm>
            <a:custGeom>
              <a:avLst/>
              <a:gdLst/>
              <a:ahLst/>
              <a:cxnLst/>
              <a:rect l="l" t="t" r="r" b="b"/>
              <a:pathLst>
                <a:path w="46" h="51" extrusionOk="0">
                  <a:moveTo>
                    <a:pt x="21" y="23"/>
                  </a:moveTo>
                  <a:cubicBezTo>
                    <a:pt x="20" y="23"/>
                    <a:pt x="19" y="23"/>
                    <a:pt x="18" y="23"/>
                  </a:cubicBezTo>
                  <a:cubicBezTo>
                    <a:pt x="19" y="11"/>
                    <a:pt x="13" y="6"/>
                    <a:pt x="2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14" y="2"/>
                    <a:pt x="24" y="0"/>
                    <a:pt x="33" y="2"/>
                  </a:cubicBezTo>
                  <a:cubicBezTo>
                    <a:pt x="38" y="4"/>
                    <a:pt x="44" y="1"/>
                    <a:pt x="46" y="7"/>
                  </a:cubicBezTo>
                  <a:cubicBezTo>
                    <a:pt x="40" y="13"/>
                    <a:pt x="38" y="20"/>
                    <a:pt x="38" y="28"/>
                  </a:cubicBezTo>
                  <a:cubicBezTo>
                    <a:pt x="38" y="32"/>
                    <a:pt x="37" y="36"/>
                    <a:pt x="34" y="39"/>
                  </a:cubicBezTo>
                  <a:cubicBezTo>
                    <a:pt x="33" y="43"/>
                    <a:pt x="35" y="48"/>
                    <a:pt x="30" y="51"/>
                  </a:cubicBezTo>
                  <a:cubicBezTo>
                    <a:pt x="30" y="45"/>
                    <a:pt x="29" y="40"/>
                    <a:pt x="29" y="35"/>
                  </a:cubicBezTo>
                  <a:cubicBezTo>
                    <a:pt x="24" y="32"/>
                    <a:pt x="30" y="23"/>
                    <a:pt x="21" y="23"/>
                  </a:cubicBezTo>
                  <a:close/>
                </a:path>
              </a:pathLst>
            </a:custGeom>
            <a:solidFill>
              <a:srgbClr val="1044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35"/>
            <p:cNvSpPr/>
            <p:nvPr/>
          </p:nvSpPr>
          <p:spPr>
            <a:xfrm>
              <a:off x="1332" y="2279"/>
              <a:ext cx="19" cy="1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6" y="18"/>
                  </a:moveTo>
                  <a:cubicBezTo>
                    <a:pt x="12" y="18"/>
                    <a:pt x="6" y="19"/>
                    <a:pt x="3" y="14"/>
                  </a:cubicBezTo>
                  <a:cubicBezTo>
                    <a:pt x="1" y="13"/>
                    <a:pt x="0" y="10"/>
                    <a:pt x="0" y="8"/>
                  </a:cubicBezTo>
                  <a:cubicBezTo>
                    <a:pt x="1" y="6"/>
                    <a:pt x="1" y="4"/>
                    <a:pt x="2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3" y="1"/>
                    <a:pt x="15" y="3"/>
                    <a:pt x="17" y="5"/>
                  </a:cubicBezTo>
                  <a:cubicBezTo>
                    <a:pt x="18" y="6"/>
                    <a:pt x="18" y="8"/>
                    <a:pt x="18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5"/>
                    <a:pt x="17" y="17"/>
                    <a:pt x="15" y="18"/>
                  </a:cubicBezTo>
                  <a:lnTo>
                    <a:pt x="16" y="18"/>
                  </a:lnTo>
                  <a:close/>
                </a:path>
              </a:pathLst>
            </a:custGeom>
            <a:solidFill>
              <a:srgbClr val="5D94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35"/>
            <p:cNvSpPr/>
            <p:nvPr/>
          </p:nvSpPr>
          <p:spPr>
            <a:xfrm>
              <a:off x="1324" y="2282"/>
              <a:ext cx="12" cy="1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2" y="3"/>
                  </a:moveTo>
                  <a:cubicBezTo>
                    <a:pt x="12" y="6"/>
                    <a:pt x="11" y="9"/>
                    <a:pt x="11" y="11"/>
                  </a:cubicBezTo>
                  <a:cubicBezTo>
                    <a:pt x="8" y="13"/>
                    <a:pt x="4" y="14"/>
                    <a:pt x="0" y="15"/>
                  </a:cubicBezTo>
                  <a:cubicBezTo>
                    <a:pt x="0" y="11"/>
                    <a:pt x="0" y="7"/>
                    <a:pt x="0" y="3"/>
                  </a:cubicBezTo>
                  <a:cubicBezTo>
                    <a:pt x="4" y="0"/>
                    <a:pt x="8" y="0"/>
                    <a:pt x="12" y="3"/>
                  </a:cubicBezTo>
                  <a:close/>
                </a:path>
              </a:pathLst>
            </a:custGeom>
            <a:solidFill>
              <a:srgbClr val="528D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35"/>
            <p:cNvSpPr/>
            <p:nvPr/>
          </p:nvSpPr>
          <p:spPr>
            <a:xfrm>
              <a:off x="1252" y="2261"/>
              <a:ext cx="16" cy="24"/>
            </a:xfrm>
            <a:custGeom>
              <a:avLst/>
              <a:gdLst/>
              <a:ahLst/>
              <a:cxnLst/>
              <a:rect l="l" t="t" r="r" b="b"/>
              <a:pathLst>
                <a:path w="16" h="24" extrusionOk="0">
                  <a:moveTo>
                    <a:pt x="13" y="16"/>
                  </a:moveTo>
                  <a:cubicBezTo>
                    <a:pt x="13" y="19"/>
                    <a:pt x="13" y="21"/>
                    <a:pt x="12" y="24"/>
                  </a:cubicBezTo>
                  <a:cubicBezTo>
                    <a:pt x="10" y="24"/>
                    <a:pt x="8" y="24"/>
                    <a:pt x="5" y="24"/>
                  </a:cubicBezTo>
                  <a:cubicBezTo>
                    <a:pt x="5" y="21"/>
                    <a:pt x="4" y="19"/>
                    <a:pt x="4" y="16"/>
                  </a:cubicBezTo>
                  <a:cubicBezTo>
                    <a:pt x="7" y="11"/>
                    <a:pt x="0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5"/>
                    <a:pt x="15" y="11"/>
                    <a:pt x="13" y="16"/>
                  </a:cubicBezTo>
                  <a:close/>
                </a:path>
              </a:pathLst>
            </a:custGeom>
            <a:solidFill>
              <a:srgbClr val="72A1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35"/>
            <p:cNvSpPr/>
            <p:nvPr/>
          </p:nvSpPr>
          <p:spPr>
            <a:xfrm>
              <a:off x="1310" y="2266"/>
              <a:ext cx="11" cy="27"/>
            </a:xfrm>
            <a:custGeom>
              <a:avLst/>
              <a:gdLst/>
              <a:ahLst/>
              <a:cxnLst/>
              <a:rect l="l" t="t" r="r" b="b"/>
              <a:pathLst>
                <a:path w="12" h="27" extrusionOk="0">
                  <a:moveTo>
                    <a:pt x="2" y="15"/>
                  </a:moveTo>
                  <a:cubicBezTo>
                    <a:pt x="4" y="11"/>
                    <a:pt x="0" y="4"/>
                    <a:pt x="8" y="0"/>
                  </a:cubicBezTo>
                  <a:cubicBezTo>
                    <a:pt x="12" y="9"/>
                    <a:pt x="11" y="18"/>
                    <a:pt x="10" y="27"/>
                  </a:cubicBezTo>
                  <a:cubicBezTo>
                    <a:pt x="8" y="26"/>
                    <a:pt x="5" y="24"/>
                    <a:pt x="3" y="23"/>
                  </a:cubicBezTo>
                  <a:cubicBezTo>
                    <a:pt x="3" y="20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69958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35"/>
            <p:cNvSpPr/>
            <p:nvPr/>
          </p:nvSpPr>
          <p:spPr>
            <a:xfrm>
              <a:off x="1466" y="2279"/>
              <a:ext cx="20" cy="23"/>
            </a:xfrm>
            <a:custGeom>
              <a:avLst/>
              <a:gdLst/>
              <a:ahLst/>
              <a:cxnLst/>
              <a:rect l="l" t="t" r="r" b="b"/>
              <a:pathLst>
                <a:path w="20" h="23" extrusionOk="0">
                  <a:moveTo>
                    <a:pt x="1" y="11"/>
                  </a:moveTo>
                  <a:cubicBezTo>
                    <a:pt x="0" y="0"/>
                    <a:pt x="8" y="4"/>
                    <a:pt x="13" y="2"/>
                  </a:cubicBezTo>
                  <a:cubicBezTo>
                    <a:pt x="14" y="3"/>
                    <a:pt x="15" y="4"/>
                    <a:pt x="17" y="6"/>
                  </a:cubicBezTo>
                  <a:cubicBezTo>
                    <a:pt x="20" y="11"/>
                    <a:pt x="18" y="15"/>
                    <a:pt x="14" y="19"/>
                  </a:cubicBezTo>
                  <a:cubicBezTo>
                    <a:pt x="5" y="23"/>
                    <a:pt x="3" y="17"/>
                    <a:pt x="1" y="11"/>
                  </a:cubicBezTo>
                  <a:close/>
                </a:path>
              </a:pathLst>
            </a:custGeom>
            <a:solidFill>
              <a:srgbClr val="2553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35"/>
            <p:cNvSpPr/>
            <p:nvPr/>
          </p:nvSpPr>
          <p:spPr>
            <a:xfrm>
              <a:off x="1479" y="2285"/>
              <a:ext cx="12" cy="1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0" y="12"/>
                  </a:moveTo>
                  <a:cubicBezTo>
                    <a:pt x="1" y="8"/>
                    <a:pt x="2" y="4"/>
                    <a:pt x="4" y="0"/>
                  </a:cubicBezTo>
                  <a:cubicBezTo>
                    <a:pt x="9" y="0"/>
                    <a:pt x="12" y="3"/>
                    <a:pt x="11" y="9"/>
                  </a:cubicBezTo>
                  <a:cubicBezTo>
                    <a:pt x="11" y="14"/>
                    <a:pt x="7" y="15"/>
                    <a:pt x="3" y="15"/>
                  </a:cubicBezTo>
                  <a:cubicBezTo>
                    <a:pt x="1" y="15"/>
                    <a:pt x="0" y="14"/>
                    <a:pt x="0" y="12"/>
                  </a:cubicBezTo>
                  <a:close/>
                </a:path>
              </a:pathLst>
            </a:custGeom>
            <a:solidFill>
              <a:srgbClr val="2B64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35"/>
            <p:cNvSpPr/>
            <p:nvPr/>
          </p:nvSpPr>
          <p:spPr>
            <a:xfrm>
              <a:off x="1463" y="2290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6" y="7"/>
                  </a:moveTo>
                  <a:cubicBezTo>
                    <a:pt x="17" y="8"/>
                    <a:pt x="18" y="9"/>
                    <a:pt x="19" y="10"/>
                  </a:cubicBezTo>
                  <a:cubicBezTo>
                    <a:pt x="18" y="12"/>
                    <a:pt x="17" y="13"/>
                    <a:pt x="15" y="15"/>
                  </a:cubicBezTo>
                  <a:cubicBezTo>
                    <a:pt x="14" y="15"/>
                    <a:pt x="13" y="15"/>
                    <a:pt x="11" y="15"/>
                  </a:cubicBezTo>
                  <a:cubicBezTo>
                    <a:pt x="9" y="10"/>
                    <a:pt x="0" y="8"/>
                    <a:pt x="4" y="0"/>
                  </a:cubicBezTo>
                  <a:cubicBezTo>
                    <a:pt x="8" y="2"/>
                    <a:pt x="10" y="8"/>
                    <a:pt x="16" y="7"/>
                  </a:cubicBezTo>
                  <a:close/>
                </a:path>
              </a:pathLst>
            </a:custGeom>
            <a:solidFill>
              <a:srgbClr val="093A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35"/>
            <p:cNvSpPr/>
            <p:nvPr/>
          </p:nvSpPr>
          <p:spPr>
            <a:xfrm>
              <a:off x="1386" y="2258"/>
              <a:ext cx="72" cy="15"/>
            </a:xfrm>
            <a:custGeom>
              <a:avLst/>
              <a:gdLst/>
              <a:ahLst/>
              <a:cxnLst/>
              <a:rect l="l" t="t" r="r" b="b"/>
              <a:pathLst>
                <a:path w="73" h="15" extrusionOk="0">
                  <a:moveTo>
                    <a:pt x="73" y="11"/>
                  </a:moveTo>
                  <a:cubicBezTo>
                    <a:pt x="71" y="12"/>
                    <a:pt x="68" y="14"/>
                    <a:pt x="65" y="15"/>
                  </a:cubicBezTo>
                  <a:cubicBezTo>
                    <a:pt x="57" y="11"/>
                    <a:pt x="49" y="9"/>
                    <a:pt x="40" y="9"/>
                  </a:cubicBezTo>
                  <a:cubicBezTo>
                    <a:pt x="29" y="9"/>
                    <a:pt x="17" y="8"/>
                    <a:pt x="6" y="10"/>
                  </a:cubicBezTo>
                  <a:cubicBezTo>
                    <a:pt x="4" y="9"/>
                    <a:pt x="2" y="8"/>
                    <a:pt x="1" y="7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24" y="1"/>
                    <a:pt x="43" y="3"/>
                    <a:pt x="63" y="4"/>
                  </a:cubicBezTo>
                  <a:cubicBezTo>
                    <a:pt x="68" y="4"/>
                    <a:pt x="71" y="6"/>
                    <a:pt x="73" y="11"/>
                  </a:cubicBezTo>
                  <a:close/>
                </a:path>
              </a:pathLst>
            </a:custGeom>
            <a:solidFill>
              <a:srgbClr val="6297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35"/>
            <p:cNvSpPr/>
            <p:nvPr/>
          </p:nvSpPr>
          <p:spPr>
            <a:xfrm>
              <a:off x="1348" y="2254"/>
              <a:ext cx="43" cy="16"/>
            </a:xfrm>
            <a:custGeom>
              <a:avLst/>
              <a:gdLst/>
              <a:ahLst/>
              <a:cxnLst/>
              <a:rect l="l" t="t" r="r" b="b"/>
              <a:pathLst>
                <a:path w="43" h="16" extrusionOk="0">
                  <a:moveTo>
                    <a:pt x="43" y="4"/>
                  </a:moveTo>
                  <a:cubicBezTo>
                    <a:pt x="42" y="5"/>
                    <a:pt x="40" y="6"/>
                    <a:pt x="39" y="7"/>
                  </a:cubicBezTo>
                  <a:cubicBezTo>
                    <a:pt x="26" y="15"/>
                    <a:pt x="13" y="16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0" y="0"/>
                    <a:pt x="21" y="1"/>
                    <a:pt x="32" y="2"/>
                  </a:cubicBezTo>
                  <a:cubicBezTo>
                    <a:pt x="36" y="3"/>
                    <a:pt x="39" y="3"/>
                    <a:pt x="43" y="4"/>
                  </a:cubicBezTo>
                  <a:close/>
                </a:path>
              </a:pathLst>
            </a:custGeom>
            <a:solidFill>
              <a:srgbClr val="6A9F8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35"/>
            <p:cNvSpPr/>
            <p:nvPr/>
          </p:nvSpPr>
          <p:spPr>
            <a:xfrm>
              <a:off x="1428" y="2246"/>
              <a:ext cx="23" cy="1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0" y="6"/>
                  </a:moveTo>
                  <a:cubicBezTo>
                    <a:pt x="7" y="0"/>
                    <a:pt x="15" y="4"/>
                    <a:pt x="23" y="3"/>
                  </a:cubicBezTo>
                  <a:cubicBezTo>
                    <a:pt x="23" y="4"/>
                    <a:pt x="23" y="6"/>
                    <a:pt x="24" y="7"/>
                  </a:cubicBezTo>
                  <a:cubicBezTo>
                    <a:pt x="16" y="10"/>
                    <a:pt x="8" y="10"/>
                    <a:pt x="0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9A6D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35"/>
            <p:cNvSpPr/>
            <p:nvPr/>
          </p:nvSpPr>
          <p:spPr>
            <a:xfrm>
              <a:off x="1428" y="2253"/>
              <a:ext cx="23" cy="6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0" y="0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16" y="6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3124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35"/>
            <p:cNvSpPr/>
            <p:nvPr/>
          </p:nvSpPr>
          <p:spPr>
            <a:xfrm>
              <a:off x="1451" y="2278"/>
              <a:ext cx="7" cy="26"/>
            </a:xfrm>
            <a:custGeom>
              <a:avLst/>
              <a:gdLst/>
              <a:ahLst/>
              <a:cxnLst/>
              <a:rect l="l" t="t" r="r" b="b"/>
              <a:pathLst>
                <a:path w="7" h="26" extrusionOk="0">
                  <a:moveTo>
                    <a:pt x="7" y="26"/>
                  </a:moveTo>
                  <a:cubicBezTo>
                    <a:pt x="0" y="20"/>
                    <a:pt x="5" y="11"/>
                    <a:pt x="3" y="3"/>
                  </a:cubicBezTo>
                  <a:cubicBezTo>
                    <a:pt x="4" y="2"/>
                    <a:pt x="6" y="1"/>
                    <a:pt x="7" y="0"/>
                  </a:cubicBezTo>
                  <a:cubicBezTo>
                    <a:pt x="7" y="9"/>
                    <a:pt x="7" y="17"/>
                    <a:pt x="7" y="26"/>
                  </a:cubicBezTo>
                  <a:close/>
                </a:path>
              </a:pathLst>
            </a:custGeom>
            <a:solidFill>
              <a:srgbClr val="0841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35"/>
            <p:cNvSpPr/>
            <p:nvPr/>
          </p:nvSpPr>
          <p:spPr>
            <a:xfrm>
              <a:off x="1426" y="2258"/>
              <a:ext cx="24" cy="18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1" y="8"/>
                  </a:moveTo>
                  <a:cubicBezTo>
                    <a:pt x="9" y="10"/>
                    <a:pt x="21" y="0"/>
                    <a:pt x="25" y="15"/>
                  </a:cubicBezTo>
                  <a:cubicBezTo>
                    <a:pt x="24" y="16"/>
                    <a:pt x="23" y="17"/>
                    <a:pt x="21" y="18"/>
                  </a:cubicBezTo>
                  <a:cubicBezTo>
                    <a:pt x="15" y="16"/>
                    <a:pt x="8" y="13"/>
                    <a:pt x="2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325B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35"/>
            <p:cNvSpPr/>
            <p:nvPr/>
          </p:nvSpPr>
          <p:spPr>
            <a:xfrm>
              <a:off x="1389" y="2271"/>
              <a:ext cx="27" cy="34"/>
            </a:xfrm>
            <a:custGeom>
              <a:avLst/>
              <a:gdLst/>
              <a:ahLst/>
              <a:cxnLst/>
              <a:rect l="l" t="t" r="r" b="b"/>
              <a:pathLst>
                <a:path w="27" h="34" extrusionOk="0">
                  <a:moveTo>
                    <a:pt x="22" y="34"/>
                  </a:moveTo>
                  <a:cubicBezTo>
                    <a:pt x="17" y="34"/>
                    <a:pt x="12" y="34"/>
                    <a:pt x="7" y="34"/>
                  </a:cubicBezTo>
                  <a:cubicBezTo>
                    <a:pt x="3" y="30"/>
                    <a:pt x="5" y="25"/>
                    <a:pt x="5" y="21"/>
                  </a:cubicBezTo>
                  <a:cubicBezTo>
                    <a:pt x="5" y="15"/>
                    <a:pt x="0" y="8"/>
                    <a:pt x="6" y="2"/>
                  </a:cubicBezTo>
                  <a:cubicBezTo>
                    <a:pt x="13" y="3"/>
                    <a:pt x="20" y="0"/>
                    <a:pt x="26" y="5"/>
                  </a:cubicBezTo>
                  <a:cubicBezTo>
                    <a:pt x="26" y="6"/>
                    <a:pt x="26" y="7"/>
                    <a:pt x="26" y="8"/>
                  </a:cubicBezTo>
                  <a:cubicBezTo>
                    <a:pt x="24" y="14"/>
                    <a:pt x="22" y="20"/>
                    <a:pt x="26" y="26"/>
                  </a:cubicBezTo>
                  <a:cubicBezTo>
                    <a:pt x="26" y="27"/>
                    <a:pt x="26" y="28"/>
                    <a:pt x="27" y="30"/>
                  </a:cubicBezTo>
                  <a:cubicBezTo>
                    <a:pt x="25" y="31"/>
                    <a:pt x="24" y="33"/>
                    <a:pt x="22" y="34"/>
                  </a:cubicBezTo>
                  <a:close/>
                </a:path>
              </a:pathLst>
            </a:custGeom>
            <a:solidFill>
              <a:srgbClr val="5AA9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35"/>
            <p:cNvSpPr/>
            <p:nvPr/>
          </p:nvSpPr>
          <p:spPr>
            <a:xfrm>
              <a:off x="1379" y="2262"/>
              <a:ext cx="49" cy="13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4"/>
                  </a:moveTo>
                  <a:cubicBezTo>
                    <a:pt x="48" y="5"/>
                    <a:pt x="48" y="6"/>
                    <a:pt x="49" y="7"/>
                  </a:cubicBezTo>
                  <a:cubicBezTo>
                    <a:pt x="38" y="7"/>
                    <a:pt x="28" y="7"/>
                    <a:pt x="17" y="7"/>
                  </a:cubicBezTo>
                  <a:cubicBezTo>
                    <a:pt x="14" y="10"/>
                    <a:pt x="12" y="13"/>
                    <a:pt x="8" y="12"/>
                  </a:cubicBezTo>
                  <a:cubicBezTo>
                    <a:pt x="4" y="11"/>
                    <a:pt x="0" y="10"/>
                    <a:pt x="0" y="5"/>
                  </a:cubicBezTo>
                  <a:cubicBezTo>
                    <a:pt x="2" y="0"/>
                    <a:pt x="5" y="1"/>
                    <a:pt x="9" y="2"/>
                  </a:cubicBezTo>
                  <a:cubicBezTo>
                    <a:pt x="22" y="3"/>
                    <a:pt x="35" y="3"/>
                    <a:pt x="48" y="4"/>
                  </a:cubicBezTo>
                  <a:close/>
                </a:path>
              </a:pathLst>
            </a:custGeom>
            <a:solidFill>
              <a:srgbClr val="1741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35"/>
            <p:cNvSpPr/>
            <p:nvPr/>
          </p:nvSpPr>
          <p:spPr>
            <a:xfrm>
              <a:off x="1412" y="2276"/>
              <a:ext cx="26" cy="21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15" y="21"/>
                  </a:moveTo>
                  <a:cubicBezTo>
                    <a:pt x="11" y="20"/>
                    <a:pt x="11" y="10"/>
                    <a:pt x="4" y="13"/>
                  </a:cubicBezTo>
                  <a:cubicBezTo>
                    <a:pt x="0" y="10"/>
                    <a:pt x="0" y="6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7" y="7"/>
                    <a:pt x="27" y="5"/>
                    <a:pt x="15" y="21"/>
                  </a:cubicBezTo>
                  <a:close/>
                </a:path>
              </a:pathLst>
            </a:custGeom>
            <a:solidFill>
              <a:srgbClr val="1C56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35"/>
            <p:cNvSpPr/>
            <p:nvPr/>
          </p:nvSpPr>
          <p:spPr>
            <a:xfrm>
              <a:off x="1384" y="2269"/>
              <a:ext cx="12" cy="24"/>
            </a:xfrm>
            <a:custGeom>
              <a:avLst/>
              <a:gdLst/>
              <a:ahLst/>
              <a:cxnLst/>
              <a:rect l="l" t="t" r="r" b="b"/>
              <a:pathLst>
                <a:path w="12" h="24" extrusionOk="0">
                  <a:moveTo>
                    <a:pt x="4" y="4"/>
                  </a:moveTo>
                  <a:cubicBezTo>
                    <a:pt x="7" y="3"/>
                    <a:pt x="9" y="2"/>
                    <a:pt x="12" y="0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11"/>
                    <a:pt x="11" y="17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1"/>
                    <a:pt x="6" y="18"/>
                    <a:pt x="4" y="16"/>
                  </a:cubicBezTo>
                  <a:cubicBezTo>
                    <a:pt x="0" y="12"/>
                    <a:pt x="0" y="8"/>
                    <a:pt x="4" y="4"/>
                  </a:cubicBezTo>
                  <a:close/>
                </a:path>
              </a:pathLst>
            </a:custGeom>
            <a:solidFill>
              <a:srgbClr val="234A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35"/>
            <p:cNvSpPr/>
            <p:nvPr/>
          </p:nvSpPr>
          <p:spPr>
            <a:xfrm>
              <a:off x="1401" y="2279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0"/>
                  </a:moveTo>
                  <a:cubicBezTo>
                    <a:pt x="15" y="3"/>
                    <a:pt x="15" y="7"/>
                    <a:pt x="15" y="10"/>
                  </a:cubicBezTo>
                  <a:cubicBezTo>
                    <a:pt x="15" y="13"/>
                    <a:pt x="14" y="15"/>
                    <a:pt x="14" y="18"/>
                  </a:cubicBezTo>
                  <a:cubicBezTo>
                    <a:pt x="11" y="12"/>
                    <a:pt x="0" y="5"/>
                    <a:pt x="15" y="0"/>
                  </a:cubicBezTo>
                  <a:close/>
                </a:path>
              </a:pathLst>
            </a:custGeom>
            <a:solidFill>
              <a:srgbClr val="144F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35"/>
            <p:cNvSpPr/>
            <p:nvPr/>
          </p:nvSpPr>
          <p:spPr>
            <a:xfrm>
              <a:off x="1373" y="2268"/>
              <a:ext cx="23" cy="34"/>
            </a:xfrm>
            <a:custGeom>
              <a:avLst/>
              <a:gdLst/>
              <a:ahLst/>
              <a:cxnLst/>
              <a:rect l="l" t="t" r="r" b="b"/>
              <a:pathLst>
                <a:path w="23" h="34" extrusionOk="0">
                  <a:moveTo>
                    <a:pt x="15" y="5"/>
                  </a:moveTo>
                  <a:cubicBezTo>
                    <a:pt x="15" y="9"/>
                    <a:pt x="15" y="13"/>
                    <a:pt x="15" y="17"/>
                  </a:cubicBezTo>
                  <a:cubicBezTo>
                    <a:pt x="10" y="21"/>
                    <a:pt x="23" y="34"/>
                    <a:pt x="7" y="33"/>
                  </a:cubicBezTo>
                  <a:cubicBezTo>
                    <a:pt x="6" y="28"/>
                    <a:pt x="6" y="23"/>
                    <a:pt x="6" y="17"/>
                  </a:cubicBezTo>
                  <a:cubicBezTo>
                    <a:pt x="2" y="13"/>
                    <a:pt x="0" y="8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0" y="2"/>
                    <a:pt x="13" y="1"/>
                    <a:pt x="15" y="5"/>
                  </a:cubicBezTo>
                  <a:close/>
                </a:path>
              </a:pathLst>
            </a:custGeom>
            <a:solidFill>
              <a:srgbClr val="5EAC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35"/>
            <p:cNvSpPr/>
            <p:nvPr/>
          </p:nvSpPr>
          <p:spPr>
            <a:xfrm>
              <a:off x="1392" y="2293"/>
              <a:ext cx="4" cy="17"/>
            </a:xfrm>
            <a:custGeom>
              <a:avLst/>
              <a:gdLst/>
              <a:ahLst/>
              <a:cxnLst/>
              <a:rect l="l" t="t" r="r" b="b"/>
              <a:pathLst>
                <a:path w="4" h="17" extrusionOk="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"/>
                    <a:pt x="4" y="8"/>
                    <a:pt x="4" y="12"/>
                  </a:cubicBezTo>
                  <a:cubicBezTo>
                    <a:pt x="4" y="13"/>
                    <a:pt x="4" y="15"/>
                    <a:pt x="3" y="15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9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1548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35"/>
            <p:cNvSpPr/>
            <p:nvPr/>
          </p:nvSpPr>
          <p:spPr>
            <a:xfrm>
              <a:off x="1468" y="2168"/>
              <a:ext cx="60" cy="39"/>
            </a:xfrm>
            <a:custGeom>
              <a:avLst/>
              <a:gdLst/>
              <a:ahLst/>
              <a:cxnLst/>
              <a:rect l="l" t="t" r="r" b="b"/>
              <a:pathLst>
                <a:path w="60" h="40" extrusionOk="0">
                  <a:moveTo>
                    <a:pt x="3" y="14"/>
                  </a:moveTo>
                  <a:cubicBezTo>
                    <a:pt x="14" y="18"/>
                    <a:pt x="22" y="14"/>
                    <a:pt x="32" y="10"/>
                  </a:cubicBezTo>
                  <a:cubicBezTo>
                    <a:pt x="40" y="7"/>
                    <a:pt x="48" y="0"/>
                    <a:pt x="58" y="6"/>
                  </a:cubicBezTo>
                  <a:cubicBezTo>
                    <a:pt x="60" y="37"/>
                    <a:pt x="60" y="37"/>
                    <a:pt x="28" y="35"/>
                  </a:cubicBezTo>
                  <a:cubicBezTo>
                    <a:pt x="17" y="34"/>
                    <a:pt x="0" y="40"/>
                    <a:pt x="2" y="18"/>
                  </a:cubicBezTo>
                  <a:cubicBezTo>
                    <a:pt x="1" y="16"/>
                    <a:pt x="1" y="15"/>
                    <a:pt x="3" y="14"/>
                  </a:cubicBezTo>
                  <a:close/>
                </a:path>
              </a:pathLst>
            </a:custGeom>
            <a:solidFill>
              <a:srgbClr val="3E72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35"/>
            <p:cNvSpPr/>
            <p:nvPr/>
          </p:nvSpPr>
          <p:spPr>
            <a:xfrm>
              <a:off x="1423" y="2180"/>
              <a:ext cx="42" cy="21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10"/>
                  </a:moveTo>
                  <a:cubicBezTo>
                    <a:pt x="0" y="8"/>
                    <a:pt x="0" y="5"/>
                    <a:pt x="0" y="2"/>
                  </a:cubicBezTo>
                  <a:cubicBezTo>
                    <a:pt x="2" y="1"/>
                    <a:pt x="3" y="0"/>
                    <a:pt x="5" y="2"/>
                  </a:cubicBezTo>
                  <a:cubicBezTo>
                    <a:pt x="10" y="2"/>
                    <a:pt x="15" y="6"/>
                    <a:pt x="20" y="2"/>
                  </a:cubicBezTo>
                  <a:cubicBezTo>
                    <a:pt x="26" y="9"/>
                    <a:pt x="31" y="4"/>
                    <a:pt x="36" y="2"/>
                  </a:cubicBezTo>
                  <a:cubicBezTo>
                    <a:pt x="40" y="4"/>
                    <a:pt x="43" y="6"/>
                    <a:pt x="41" y="10"/>
                  </a:cubicBezTo>
                  <a:cubicBezTo>
                    <a:pt x="40" y="11"/>
                    <a:pt x="40" y="13"/>
                    <a:pt x="40" y="14"/>
                  </a:cubicBezTo>
                  <a:cubicBezTo>
                    <a:pt x="29" y="22"/>
                    <a:pt x="17" y="17"/>
                    <a:pt x="6" y="18"/>
                  </a:cubicBezTo>
                  <a:cubicBezTo>
                    <a:pt x="3" y="16"/>
                    <a:pt x="0" y="15"/>
                    <a:pt x="1" y="10"/>
                  </a:cubicBezTo>
                  <a:close/>
                </a:path>
              </a:pathLst>
            </a:custGeom>
            <a:solidFill>
              <a:srgbClr val="4070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35"/>
            <p:cNvSpPr/>
            <p:nvPr/>
          </p:nvSpPr>
          <p:spPr>
            <a:xfrm>
              <a:off x="1462" y="2146"/>
              <a:ext cx="12" cy="40"/>
            </a:xfrm>
            <a:custGeom>
              <a:avLst/>
              <a:gdLst/>
              <a:ahLst/>
              <a:cxnLst/>
              <a:rect l="l" t="t" r="r" b="b"/>
              <a:pathLst>
                <a:path w="12" h="40" extrusionOk="0">
                  <a:moveTo>
                    <a:pt x="9" y="36"/>
                  </a:moveTo>
                  <a:cubicBezTo>
                    <a:pt x="9" y="37"/>
                    <a:pt x="8" y="39"/>
                    <a:pt x="8" y="40"/>
                  </a:cubicBezTo>
                  <a:cubicBezTo>
                    <a:pt x="8" y="40"/>
                    <a:pt x="6" y="40"/>
                    <a:pt x="6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39"/>
                    <a:pt x="2" y="38"/>
                    <a:pt x="1" y="36"/>
                  </a:cubicBezTo>
                  <a:cubicBezTo>
                    <a:pt x="0" y="28"/>
                    <a:pt x="1" y="19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4" y="3"/>
                    <a:pt x="8" y="2"/>
                    <a:pt x="12" y="0"/>
                  </a:cubicBezTo>
                  <a:cubicBezTo>
                    <a:pt x="9" y="12"/>
                    <a:pt x="8" y="24"/>
                    <a:pt x="9" y="36"/>
                  </a:cubicBezTo>
                  <a:close/>
                </a:path>
              </a:pathLst>
            </a:custGeom>
            <a:solidFill>
              <a:srgbClr val="223D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35"/>
            <p:cNvSpPr/>
            <p:nvPr/>
          </p:nvSpPr>
          <p:spPr>
            <a:xfrm>
              <a:off x="1455" y="2154"/>
              <a:ext cx="12" cy="36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27"/>
                  </a:moveTo>
                  <a:cubicBezTo>
                    <a:pt x="11" y="29"/>
                    <a:pt x="11" y="31"/>
                    <a:pt x="12" y="32"/>
                  </a:cubicBezTo>
                  <a:cubicBezTo>
                    <a:pt x="10" y="34"/>
                    <a:pt x="9" y="35"/>
                    <a:pt x="8" y="36"/>
                  </a:cubicBezTo>
                  <a:cubicBezTo>
                    <a:pt x="6" y="33"/>
                    <a:pt x="5" y="31"/>
                    <a:pt x="3" y="28"/>
                  </a:cubicBezTo>
                  <a:cubicBezTo>
                    <a:pt x="5" y="19"/>
                    <a:pt x="0" y="9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9"/>
                    <a:pt x="7" y="19"/>
                    <a:pt x="11" y="27"/>
                  </a:cubicBezTo>
                  <a:close/>
                </a:path>
              </a:pathLst>
            </a:custGeom>
            <a:solidFill>
              <a:srgbClr val="2144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35"/>
            <p:cNvSpPr/>
            <p:nvPr/>
          </p:nvSpPr>
          <p:spPr>
            <a:xfrm>
              <a:off x="1426" y="2194"/>
              <a:ext cx="37" cy="8"/>
            </a:xfrm>
            <a:custGeom>
              <a:avLst/>
              <a:gdLst/>
              <a:ahLst/>
              <a:cxnLst/>
              <a:rect l="l" t="t" r="r" b="b"/>
              <a:pathLst>
                <a:path w="38" h="9" extrusionOk="0">
                  <a:moveTo>
                    <a:pt x="1" y="0"/>
                  </a:moveTo>
                  <a:cubicBezTo>
                    <a:pt x="13" y="0"/>
                    <a:pt x="25" y="0"/>
                    <a:pt x="37" y="0"/>
                  </a:cubicBezTo>
                  <a:cubicBezTo>
                    <a:pt x="37" y="1"/>
                    <a:pt x="38" y="3"/>
                    <a:pt x="37" y="4"/>
                  </a:cubicBezTo>
                  <a:cubicBezTo>
                    <a:pt x="32" y="9"/>
                    <a:pt x="25" y="8"/>
                    <a:pt x="19" y="6"/>
                  </a:cubicBezTo>
                  <a:cubicBezTo>
                    <a:pt x="13" y="5"/>
                    <a:pt x="8" y="9"/>
                    <a:pt x="3" y="6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5A77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35"/>
            <p:cNvSpPr/>
            <p:nvPr/>
          </p:nvSpPr>
          <p:spPr>
            <a:xfrm>
              <a:off x="1441" y="2197"/>
              <a:ext cx="21" cy="8"/>
            </a:xfrm>
            <a:custGeom>
              <a:avLst/>
              <a:gdLst/>
              <a:ahLst/>
              <a:cxnLst/>
              <a:rect l="l" t="t" r="r" b="b"/>
              <a:pathLst>
                <a:path w="21" h="8" extrusionOk="0">
                  <a:moveTo>
                    <a:pt x="1" y="1"/>
                  </a:moveTo>
                  <a:cubicBezTo>
                    <a:pt x="8" y="0"/>
                    <a:pt x="15" y="0"/>
                    <a:pt x="21" y="0"/>
                  </a:cubicBezTo>
                  <a:cubicBezTo>
                    <a:pt x="20" y="2"/>
                    <a:pt x="19" y="5"/>
                    <a:pt x="18" y="7"/>
                  </a:cubicBezTo>
                  <a:cubicBezTo>
                    <a:pt x="12" y="8"/>
                    <a:pt x="7" y="8"/>
                    <a:pt x="2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039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35"/>
            <p:cNvSpPr/>
            <p:nvPr/>
          </p:nvSpPr>
          <p:spPr>
            <a:xfrm>
              <a:off x="1360" y="2194"/>
              <a:ext cx="36" cy="14"/>
            </a:xfrm>
            <a:custGeom>
              <a:avLst/>
              <a:gdLst/>
              <a:ahLst/>
              <a:cxnLst/>
              <a:rect l="l" t="t" r="r" b="b"/>
              <a:pathLst>
                <a:path w="36" h="14" extrusionOk="0">
                  <a:moveTo>
                    <a:pt x="8" y="11"/>
                  </a:moveTo>
                  <a:cubicBezTo>
                    <a:pt x="6" y="11"/>
                    <a:pt x="5" y="10"/>
                    <a:pt x="4" y="10"/>
                  </a:cubicBezTo>
                  <a:cubicBezTo>
                    <a:pt x="0" y="2"/>
                    <a:pt x="6" y="1"/>
                    <a:pt x="12" y="0"/>
                  </a:cubicBezTo>
                  <a:cubicBezTo>
                    <a:pt x="20" y="3"/>
                    <a:pt x="29" y="0"/>
                    <a:pt x="36" y="8"/>
                  </a:cubicBezTo>
                  <a:cubicBezTo>
                    <a:pt x="36" y="9"/>
                    <a:pt x="36" y="10"/>
                    <a:pt x="36" y="11"/>
                  </a:cubicBezTo>
                  <a:cubicBezTo>
                    <a:pt x="34" y="12"/>
                    <a:pt x="33" y="12"/>
                    <a:pt x="31" y="12"/>
                  </a:cubicBezTo>
                  <a:cubicBezTo>
                    <a:pt x="23" y="13"/>
                    <a:pt x="15" y="14"/>
                    <a:pt x="8" y="11"/>
                  </a:cubicBezTo>
                  <a:close/>
                </a:path>
              </a:pathLst>
            </a:custGeom>
            <a:solidFill>
              <a:srgbClr val="562B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35"/>
            <p:cNvSpPr/>
            <p:nvPr/>
          </p:nvSpPr>
          <p:spPr>
            <a:xfrm>
              <a:off x="1368" y="2205"/>
              <a:ext cx="23" cy="6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0" y="0"/>
                  </a:moveTo>
                  <a:cubicBezTo>
                    <a:pt x="8" y="1"/>
                    <a:pt x="15" y="1"/>
                    <a:pt x="23" y="1"/>
                  </a:cubicBezTo>
                  <a:cubicBezTo>
                    <a:pt x="17" y="6"/>
                    <a:pt x="10" y="3"/>
                    <a:pt x="4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B71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35"/>
            <p:cNvSpPr/>
            <p:nvPr/>
          </p:nvSpPr>
          <p:spPr>
            <a:xfrm>
              <a:off x="1407" y="2196"/>
              <a:ext cx="31" cy="13"/>
            </a:xfrm>
            <a:custGeom>
              <a:avLst/>
              <a:gdLst/>
              <a:ahLst/>
              <a:cxnLst/>
              <a:rect l="l" t="t" r="r" b="b"/>
              <a:pathLst>
                <a:path w="32" h="13" extrusionOk="0">
                  <a:moveTo>
                    <a:pt x="32" y="9"/>
                  </a:moveTo>
                  <a:cubicBezTo>
                    <a:pt x="22" y="8"/>
                    <a:pt x="10" y="13"/>
                    <a:pt x="0" y="5"/>
                  </a:cubicBezTo>
                  <a:cubicBezTo>
                    <a:pt x="4" y="0"/>
                    <a:pt x="10" y="1"/>
                    <a:pt x="16" y="1"/>
                  </a:cubicBezTo>
                  <a:cubicBezTo>
                    <a:pt x="21" y="4"/>
                    <a:pt x="28" y="1"/>
                    <a:pt x="32" y="6"/>
                  </a:cubicBezTo>
                  <a:cubicBezTo>
                    <a:pt x="32" y="7"/>
                    <a:pt x="32" y="8"/>
                    <a:pt x="32" y="9"/>
                  </a:cubicBezTo>
                  <a:close/>
                </a:path>
              </a:pathLst>
            </a:custGeom>
            <a:solidFill>
              <a:srgbClr val="8F6C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35"/>
            <p:cNvSpPr/>
            <p:nvPr/>
          </p:nvSpPr>
          <p:spPr>
            <a:xfrm>
              <a:off x="1423" y="2196"/>
              <a:ext cx="20" cy="6"/>
            </a:xfrm>
            <a:custGeom>
              <a:avLst/>
              <a:gdLst/>
              <a:ahLst/>
              <a:cxnLst/>
              <a:rect l="l" t="t" r="r" b="b"/>
              <a:pathLst>
                <a:path w="21" h="6" extrusionOk="0">
                  <a:moveTo>
                    <a:pt x="16" y="6"/>
                  </a:moveTo>
                  <a:cubicBezTo>
                    <a:pt x="11" y="5"/>
                    <a:pt x="6" y="5"/>
                    <a:pt x="1" y="4"/>
                  </a:cubicBezTo>
                  <a:cubicBezTo>
                    <a:pt x="0" y="1"/>
                    <a:pt x="1" y="0"/>
                    <a:pt x="5" y="1"/>
                  </a:cubicBezTo>
                  <a:cubicBezTo>
                    <a:pt x="10" y="1"/>
                    <a:pt x="15" y="1"/>
                    <a:pt x="20" y="2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19" y="5"/>
                    <a:pt x="18" y="6"/>
                    <a:pt x="16" y="6"/>
                  </a:cubicBezTo>
                  <a:close/>
                </a:path>
              </a:pathLst>
            </a:custGeom>
            <a:solidFill>
              <a:srgbClr val="2221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35"/>
            <p:cNvSpPr/>
            <p:nvPr/>
          </p:nvSpPr>
          <p:spPr>
            <a:xfrm>
              <a:off x="1378" y="2187"/>
              <a:ext cx="50" cy="1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50" y="11"/>
                  </a:moveTo>
                  <a:cubicBezTo>
                    <a:pt x="48" y="12"/>
                    <a:pt x="47" y="13"/>
                    <a:pt x="46" y="14"/>
                  </a:cubicBezTo>
                  <a:cubicBezTo>
                    <a:pt x="40" y="15"/>
                    <a:pt x="34" y="15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19" y="11"/>
                    <a:pt x="11" y="14"/>
                    <a:pt x="3" y="13"/>
                  </a:cubicBezTo>
                  <a:cubicBezTo>
                    <a:pt x="1" y="12"/>
                    <a:pt x="0" y="10"/>
                    <a:pt x="0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15" y="2"/>
                    <a:pt x="24" y="0"/>
                    <a:pt x="33" y="7"/>
                  </a:cubicBezTo>
                  <a:cubicBezTo>
                    <a:pt x="37" y="5"/>
                    <a:pt x="41" y="4"/>
                    <a:pt x="46" y="3"/>
                  </a:cubicBezTo>
                  <a:cubicBezTo>
                    <a:pt x="47" y="5"/>
                    <a:pt x="48" y="6"/>
                    <a:pt x="49" y="7"/>
                  </a:cubicBezTo>
                  <a:cubicBezTo>
                    <a:pt x="49" y="9"/>
                    <a:pt x="49" y="10"/>
                    <a:pt x="50" y="11"/>
                  </a:cubicBezTo>
                  <a:close/>
                </a:path>
              </a:pathLst>
            </a:custGeom>
            <a:solidFill>
              <a:srgbClr val="4938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35"/>
            <p:cNvSpPr/>
            <p:nvPr/>
          </p:nvSpPr>
          <p:spPr>
            <a:xfrm>
              <a:off x="1372" y="2194"/>
              <a:ext cx="32" cy="11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8" y="3"/>
                  </a:moveTo>
                  <a:cubicBezTo>
                    <a:pt x="16" y="5"/>
                    <a:pt x="25" y="0"/>
                    <a:pt x="32" y="7"/>
                  </a:cubicBezTo>
                  <a:cubicBezTo>
                    <a:pt x="29" y="7"/>
                    <a:pt x="26" y="7"/>
                    <a:pt x="24" y="8"/>
                  </a:cubicBezTo>
                  <a:cubicBezTo>
                    <a:pt x="16" y="5"/>
                    <a:pt x="7" y="11"/>
                    <a:pt x="0" y="3"/>
                  </a:cubicBezTo>
                  <a:cubicBezTo>
                    <a:pt x="2" y="1"/>
                    <a:pt x="5" y="1"/>
                    <a:pt x="8" y="3"/>
                  </a:cubicBezTo>
                  <a:close/>
                </a:path>
              </a:pathLst>
            </a:custGeom>
            <a:solidFill>
              <a:srgbClr val="9B72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35"/>
            <p:cNvSpPr/>
            <p:nvPr/>
          </p:nvSpPr>
          <p:spPr>
            <a:xfrm>
              <a:off x="1280" y="2180"/>
              <a:ext cx="48" cy="17"/>
            </a:xfrm>
            <a:custGeom>
              <a:avLst/>
              <a:gdLst/>
              <a:ahLst/>
              <a:cxnLst/>
              <a:rect l="l" t="t" r="r" b="b"/>
              <a:pathLst>
                <a:path w="49" h="18" extrusionOk="0">
                  <a:moveTo>
                    <a:pt x="0" y="10"/>
                  </a:moveTo>
                  <a:cubicBezTo>
                    <a:pt x="2" y="9"/>
                    <a:pt x="3" y="8"/>
                    <a:pt x="4" y="7"/>
                  </a:cubicBezTo>
                  <a:cubicBezTo>
                    <a:pt x="10" y="6"/>
                    <a:pt x="15" y="6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9" y="12"/>
                    <a:pt x="40" y="0"/>
                    <a:pt x="48" y="10"/>
                  </a:cubicBezTo>
                  <a:cubicBezTo>
                    <a:pt x="49" y="18"/>
                    <a:pt x="44" y="16"/>
                    <a:pt x="39" y="16"/>
                  </a:cubicBezTo>
                  <a:cubicBezTo>
                    <a:pt x="31" y="15"/>
                    <a:pt x="21" y="18"/>
                    <a:pt x="13" y="15"/>
                  </a:cubicBezTo>
                  <a:cubicBezTo>
                    <a:pt x="8" y="14"/>
                    <a:pt x="3" y="15"/>
                    <a:pt x="0" y="10"/>
                  </a:cubicBezTo>
                  <a:close/>
                </a:path>
              </a:pathLst>
            </a:custGeom>
            <a:solidFill>
              <a:srgbClr val="9967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35"/>
            <p:cNvSpPr/>
            <p:nvPr/>
          </p:nvSpPr>
          <p:spPr>
            <a:xfrm>
              <a:off x="1307" y="2142"/>
              <a:ext cx="24" cy="48"/>
            </a:xfrm>
            <a:custGeom>
              <a:avLst/>
              <a:gdLst/>
              <a:ahLst/>
              <a:cxnLst/>
              <a:rect l="l" t="t" r="r" b="b"/>
              <a:pathLst>
                <a:path w="25" h="48" extrusionOk="0">
                  <a:moveTo>
                    <a:pt x="2" y="44"/>
                  </a:moveTo>
                  <a:cubicBezTo>
                    <a:pt x="10" y="30"/>
                    <a:pt x="0" y="13"/>
                    <a:pt x="9" y="0"/>
                  </a:cubicBezTo>
                  <a:cubicBezTo>
                    <a:pt x="25" y="12"/>
                    <a:pt x="19" y="27"/>
                    <a:pt x="14" y="41"/>
                  </a:cubicBezTo>
                  <a:cubicBezTo>
                    <a:pt x="10" y="45"/>
                    <a:pt x="7" y="48"/>
                    <a:pt x="2" y="44"/>
                  </a:cubicBezTo>
                  <a:close/>
                </a:path>
              </a:pathLst>
            </a:custGeom>
            <a:solidFill>
              <a:srgbClr val="3A59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35"/>
            <p:cNvSpPr/>
            <p:nvPr/>
          </p:nvSpPr>
          <p:spPr>
            <a:xfrm>
              <a:off x="1316" y="2135"/>
              <a:ext cx="17" cy="54"/>
            </a:xfrm>
            <a:custGeom>
              <a:avLst/>
              <a:gdLst/>
              <a:ahLst/>
              <a:cxnLst/>
              <a:rect l="l" t="t" r="r" b="b"/>
              <a:pathLst>
                <a:path w="18" h="54" extrusionOk="0">
                  <a:moveTo>
                    <a:pt x="1" y="47"/>
                  </a:moveTo>
                  <a:cubicBezTo>
                    <a:pt x="6" y="34"/>
                    <a:pt x="7" y="20"/>
                    <a:pt x="0" y="7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4" y="2"/>
                    <a:pt x="6" y="1"/>
                    <a:pt x="9" y="0"/>
                  </a:cubicBezTo>
                  <a:cubicBezTo>
                    <a:pt x="15" y="16"/>
                    <a:pt x="18" y="33"/>
                    <a:pt x="11" y="50"/>
                  </a:cubicBezTo>
                  <a:cubicBezTo>
                    <a:pt x="7" y="54"/>
                    <a:pt x="3" y="51"/>
                    <a:pt x="1" y="47"/>
                  </a:cubicBezTo>
                  <a:close/>
                </a:path>
              </a:pathLst>
            </a:custGeom>
            <a:solidFill>
              <a:srgbClr val="2641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35"/>
            <p:cNvSpPr/>
            <p:nvPr/>
          </p:nvSpPr>
          <p:spPr>
            <a:xfrm>
              <a:off x="1300" y="2182"/>
              <a:ext cx="29" cy="11"/>
            </a:xfrm>
            <a:custGeom>
              <a:avLst/>
              <a:gdLst/>
              <a:ahLst/>
              <a:cxnLst/>
              <a:rect l="l" t="t" r="r" b="b"/>
              <a:pathLst>
                <a:path w="30" h="11" extrusionOk="0">
                  <a:moveTo>
                    <a:pt x="17" y="0"/>
                  </a:moveTo>
                  <a:cubicBezTo>
                    <a:pt x="19" y="1"/>
                    <a:pt x="22" y="3"/>
                    <a:pt x="25" y="4"/>
                  </a:cubicBezTo>
                  <a:cubicBezTo>
                    <a:pt x="27" y="3"/>
                    <a:pt x="28" y="3"/>
                    <a:pt x="29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9" y="7"/>
                    <a:pt x="29" y="8"/>
                    <a:pt x="28" y="9"/>
                  </a:cubicBezTo>
                  <a:cubicBezTo>
                    <a:pt x="19" y="6"/>
                    <a:pt x="9" y="11"/>
                    <a:pt x="0" y="4"/>
                  </a:cubicBezTo>
                  <a:cubicBezTo>
                    <a:pt x="3" y="4"/>
                    <a:pt x="6" y="4"/>
                    <a:pt x="9" y="4"/>
                  </a:cubicBezTo>
                  <a:cubicBezTo>
                    <a:pt x="12" y="4"/>
                    <a:pt x="15" y="3"/>
                    <a:pt x="17" y="0"/>
                  </a:cubicBezTo>
                  <a:close/>
                </a:path>
              </a:pathLst>
            </a:custGeom>
            <a:solidFill>
              <a:srgbClr val="3C2A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35"/>
            <p:cNvSpPr/>
            <p:nvPr/>
          </p:nvSpPr>
          <p:spPr>
            <a:xfrm>
              <a:off x="1324" y="2124"/>
              <a:ext cx="44" cy="75"/>
            </a:xfrm>
            <a:custGeom>
              <a:avLst/>
              <a:gdLst/>
              <a:ahLst/>
              <a:cxnLst/>
              <a:rect l="l" t="t" r="r" b="b"/>
              <a:pathLst>
                <a:path w="44" h="76" extrusionOk="0">
                  <a:moveTo>
                    <a:pt x="4" y="63"/>
                  </a:moveTo>
                  <a:cubicBezTo>
                    <a:pt x="2" y="62"/>
                    <a:pt x="1" y="62"/>
                    <a:pt x="0" y="62"/>
                  </a:cubicBezTo>
                  <a:cubicBezTo>
                    <a:pt x="0" y="45"/>
                    <a:pt x="0" y="28"/>
                    <a:pt x="0" y="11"/>
                  </a:cubicBezTo>
                  <a:cubicBezTo>
                    <a:pt x="14" y="6"/>
                    <a:pt x="28" y="0"/>
                    <a:pt x="40" y="14"/>
                  </a:cubicBezTo>
                  <a:cubicBezTo>
                    <a:pt x="43" y="16"/>
                    <a:pt x="43" y="19"/>
                    <a:pt x="44" y="22"/>
                  </a:cubicBezTo>
                  <a:cubicBezTo>
                    <a:pt x="44" y="25"/>
                    <a:pt x="43" y="28"/>
                    <a:pt x="43" y="31"/>
                  </a:cubicBezTo>
                  <a:cubicBezTo>
                    <a:pt x="39" y="42"/>
                    <a:pt x="43" y="54"/>
                    <a:pt x="40" y="65"/>
                  </a:cubicBezTo>
                  <a:cubicBezTo>
                    <a:pt x="27" y="76"/>
                    <a:pt x="15" y="71"/>
                    <a:pt x="4" y="63"/>
                  </a:cubicBezTo>
                  <a:close/>
                </a:path>
              </a:pathLst>
            </a:custGeom>
            <a:solidFill>
              <a:srgbClr val="4D84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35"/>
            <p:cNvSpPr/>
            <p:nvPr/>
          </p:nvSpPr>
          <p:spPr>
            <a:xfrm>
              <a:off x="1363" y="2131"/>
              <a:ext cx="48" cy="60"/>
            </a:xfrm>
            <a:custGeom>
              <a:avLst/>
              <a:gdLst/>
              <a:ahLst/>
              <a:cxnLst/>
              <a:rect l="l" t="t" r="r" b="b"/>
              <a:pathLst>
                <a:path w="48" h="60" extrusionOk="0">
                  <a:moveTo>
                    <a:pt x="48" y="7"/>
                  </a:moveTo>
                  <a:cubicBezTo>
                    <a:pt x="48" y="11"/>
                    <a:pt x="48" y="15"/>
                    <a:pt x="48" y="19"/>
                  </a:cubicBezTo>
                  <a:cubicBezTo>
                    <a:pt x="47" y="21"/>
                    <a:pt x="47" y="23"/>
                    <a:pt x="47" y="25"/>
                  </a:cubicBezTo>
                  <a:cubicBezTo>
                    <a:pt x="46" y="58"/>
                    <a:pt x="43" y="60"/>
                    <a:pt x="9" y="49"/>
                  </a:cubicBezTo>
                  <a:cubicBezTo>
                    <a:pt x="7" y="47"/>
                    <a:pt x="6" y="46"/>
                    <a:pt x="5" y="43"/>
                  </a:cubicBezTo>
                  <a:cubicBezTo>
                    <a:pt x="4" y="30"/>
                    <a:pt x="0" y="17"/>
                    <a:pt x="12" y="7"/>
                  </a:cubicBezTo>
                  <a:cubicBezTo>
                    <a:pt x="19" y="0"/>
                    <a:pt x="29" y="6"/>
                    <a:pt x="37" y="3"/>
                  </a:cubicBezTo>
                  <a:cubicBezTo>
                    <a:pt x="40" y="5"/>
                    <a:pt x="44" y="6"/>
                    <a:pt x="48" y="7"/>
                  </a:cubicBezTo>
                  <a:close/>
                </a:path>
              </a:pathLst>
            </a:custGeom>
            <a:solidFill>
              <a:srgbClr val="4C83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35"/>
            <p:cNvSpPr/>
            <p:nvPr/>
          </p:nvSpPr>
          <p:spPr>
            <a:xfrm>
              <a:off x="1360" y="2135"/>
              <a:ext cx="15" cy="4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5" y="3"/>
                  </a:moveTo>
                  <a:cubicBezTo>
                    <a:pt x="10" y="14"/>
                    <a:pt x="13" y="27"/>
                    <a:pt x="11" y="39"/>
                  </a:cubicBezTo>
                  <a:cubicBezTo>
                    <a:pt x="9" y="40"/>
                    <a:pt x="7" y="40"/>
                    <a:pt x="6" y="38"/>
                  </a:cubicBezTo>
                  <a:cubicBezTo>
                    <a:pt x="0" y="30"/>
                    <a:pt x="9" y="20"/>
                    <a:pt x="3" y="12"/>
                  </a:cubicBezTo>
                  <a:cubicBezTo>
                    <a:pt x="4" y="9"/>
                    <a:pt x="4" y="6"/>
                    <a:pt x="4" y="3"/>
                  </a:cubicBezTo>
                  <a:cubicBezTo>
                    <a:pt x="8" y="0"/>
                    <a:pt x="11" y="0"/>
                    <a:pt x="15" y="3"/>
                  </a:cubicBezTo>
                  <a:close/>
                </a:path>
              </a:pathLst>
            </a:custGeom>
            <a:solidFill>
              <a:srgbClr val="2F4D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35"/>
            <p:cNvSpPr/>
            <p:nvPr/>
          </p:nvSpPr>
          <p:spPr>
            <a:xfrm>
              <a:off x="1379" y="2117"/>
              <a:ext cx="25" cy="11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0" y="6"/>
                  </a:moveTo>
                  <a:cubicBezTo>
                    <a:pt x="8" y="8"/>
                    <a:pt x="18" y="0"/>
                    <a:pt x="25" y="8"/>
                  </a:cubicBezTo>
                  <a:cubicBezTo>
                    <a:pt x="23" y="9"/>
                    <a:pt x="22" y="9"/>
                    <a:pt x="20" y="9"/>
                  </a:cubicBezTo>
                  <a:cubicBezTo>
                    <a:pt x="14" y="8"/>
                    <a:pt x="6" y="11"/>
                    <a:pt x="0" y="6"/>
                  </a:cubicBezTo>
                  <a:close/>
                </a:path>
              </a:pathLst>
            </a:custGeom>
            <a:solidFill>
              <a:srgbClr val="6D16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35"/>
            <p:cNvSpPr/>
            <p:nvPr/>
          </p:nvSpPr>
          <p:spPr>
            <a:xfrm>
              <a:off x="1556" y="2181"/>
              <a:ext cx="21" cy="7"/>
            </a:xfrm>
            <a:custGeom>
              <a:avLst/>
              <a:gdLst/>
              <a:ahLst/>
              <a:cxnLst/>
              <a:rect l="l" t="t" r="r" b="b"/>
              <a:pathLst>
                <a:path w="21" h="7" extrusionOk="0">
                  <a:moveTo>
                    <a:pt x="0" y="3"/>
                  </a:moveTo>
                  <a:cubicBezTo>
                    <a:pt x="6" y="0"/>
                    <a:pt x="12" y="0"/>
                    <a:pt x="21" y="3"/>
                  </a:cubicBezTo>
                  <a:cubicBezTo>
                    <a:pt x="13" y="6"/>
                    <a:pt x="6" y="7"/>
                    <a:pt x="0" y="3"/>
                  </a:cubicBezTo>
                  <a:close/>
                </a:path>
              </a:pathLst>
            </a:custGeom>
            <a:solidFill>
              <a:srgbClr val="7356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35"/>
            <p:cNvSpPr/>
            <p:nvPr/>
          </p:nvSpPr>
          <p:spPr>
            <a:xfrm>
              <a:off x="1417" y="2162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11" y="20"/>
                  </a:moveTo>
                  <a:cubicBezTo>
                    <a:pt x="9" y="20"/>
                    <a:pt x="8" y="20"/>
                    <a:pt x="6" y="20"/>
                  </a:cubicBezTo>
                  <a:cubicBezTo>
                    <a:pt x="0" y="14"/>
                    <a:pt x="3" y="7"/>
                    <a:pt x="3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6" y="7"/>
                    <a:pt x="7" y="14"/>
                    <a:pt x="11" y="20"/>
                  </a:cubicBezTo>
                  <a:close/>
                </a:path>
              </a:pathLst>
            </a:custGeom>
            <a:solidFill>
              <a:srgbClr val="4C83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35"/>
            <p:cNvSpPr/>
            <p:nvPr/>
          </p:nvSpPr>
          <p:spPr>
            <a:xfrm>
              <a:off x="1436" y="2104"/>
              <a:ext cx="98" cy="21"/>
            </a:xfrm>
            <a:custGeom>
              <a:avLst/>
              <a:gdLst/>
              <a:ahLst/>
              <a:cxnLst/>
              <a:rect l="l" t="t" r="r" b="b"/>
              <a:pathLst>
                <a:path w="98" h="21" extrusionOk="0">
                  <a:moveTo>
                    <a:pt x="51" y="21"/>
                  </a:moveTo>
                  <a:cubicBezTo>
                    <a:pt x="35" y="21"/>
                    <a:pt x="19" y="21"/>
                    <a:pt x="3" y="21"/>
                  </a:cubicBezTo>
                  <a:cubicBezTo>
                    <a:pt x="0" y="19"/>
                    <a:pt x="0" y="16"/>
                    <a:pt x="1" y="13"/>
                  </a:cubicBezTo>
                  <a:cubicBezTo>
                    <a:pt x="6" y="3"/>
                    <a:pt x="14" y="0"/>
                    <a:pt x="25" y="0"/>
                  </a:cubicBezTo>
                  <a:cubicBezTo>
                    <a:pt x="27" y="1"/>
                    <a:pt x="29" y="2"/>
                    <a:pt x="30" y="4"/>
                  </a:cubicBezTo>
                  <a:cubicBezTo>
                    <a:pt x="46" y="14"/>
                    <a:pt x="63" y="6"/>
                    <a:pt x="80" y="9"/>
                  </a:cubicBezTo>
                  <a:cubicBezTo>
                    <a:pt x="87" y="10"/>
                    <a:pt x="98" y="5"/>
                    <a:pt x="98" y="19"/>
                  </a:cubicBezTo>
                  <a:cubicBezTo>
                    <a:pt x="82" y="21"/>
                    <a:pt x="67" y="19"/>
                    <a:pt x="51" y="21"/>
                  </a:cubicBezTo>
                  <a:close/>
                </a:path>
              </a:pathLst>
            </a:custGeom>
            <a:solidFill>
              <a:srgbClr val="B938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35"/>
            <p:cNvSpPr/>
            <p:nvPr/>
          </p:nvSpPr>
          <p:spPr>
            <a:xfrm>
              <a:off x="1563" y="2109"/>
              <a:ext cx="28" cy="17"/>
            </a:xfrm>
            <a:custGeom>
              <a:avLst/>
              <a:gdLst/>
              <a:ahLst/>
              <a:cxnLst/>
              <a:rect l="l" t="t" r="r" b="b"/>
              <a:pathLst>
                <a:path w="28" h="17" extrusionOk="0">
                  <a:moveTo>
                    <a:pt x="27" y="9"/>
                  </a:moveTo>
                  <a:cubicBezTo>
                    <a:pt x="23" y="12"/>
                    <a:pt x="19" y="15"/>
                    <a:pt x="15" y="17"/>
                  </a:cubicBezTo>
                  <a:cubicBezTo>
                    <a:pt x="10" y="17"/>
                    <a:pt x="6" y="17"/>
                    <a:pt x="2" y="17"/>
                  </a:cubicBezTo>
                  <a:cubicBezTo>
                    <a:pt x="1" y="16"/>
                    <a:pt x="0" y="14"/>
                    <a:pt x="0" y="13"/>
                  </a:cubicBezTo>
                  <a:cubicBezTo>
                    <a:pt x="1" y="8"/>
                    <a:pt x="5" y="6"/>
                    <a:pt x="9" y="5"/>
                  </a:cubicBezTo>
                  <a:cubicBezTo>
                    <a:pt x="10" y="4"/>
                    <a:pt x="12" y="3"/>
                    <a:pt x="13" y="2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3" y="0"/>
                    <a:pt x="26" y="2"/>
                    <a:pt x="28" y="5"/>
                  </a:cubicBezTo>
                  <a:cubicBezTo>
                    <a:pt x="28" y="6"/>
                    <a:pt x="28" y="8"/>
                    <a:pt x="27" y="9"/>
                  </a:cubicBezTo>
                  <a:close/>
                </a:path>
              </a:pathLst>
            </a:custGeom>
            <a:solidFill>
              <a:srgbClr val="B938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35"/>
            <p:cNvSpPr/>
            <p:nvPr/>
          </p:nvSpPr>
          <p:spPr>
            <a:xfrm>
              <a:off x="1487" y="2120"/>
              <a:ext cx="53" cy="6"/>
            </a:xfrm>
            <a:custGeom>
              <a:avLst/>
              <a:gdLst/>
              <a:ahLst/>
              <a:cxnLst/>
              <a:rect l="l" t="t" r="r" b="b"/>
              <a:pathLst>
                <a:path w="53" h="6" extrusionOk="0">
                  <a:moveTo>
                    <a:pt x="0" y="5"/>
                  </a:moveTo>
                  <a:cubicBezTo>
                    <a:pt x="16" y="0"/>
                    <a:pt x="32" y="3"/>
                    <a:pt x="47" y="2"/>
                  </a:cubicBezTo>
                  <a:cubicBezTo>
                    <a:pt x="49" y="1"/>
                    <a:pt x="51" y="1"/>
                    <a:pt x="52" y="2"/>
                  </a:cubicBezTo>
                  <a:cubicBezTo>
                    <a:pt x="53" y="4"/>
                    <a:pt x="53" y="5"/>
                    <a:pt x="51" y="6"/>
                  </a:cubicBezTo>
                  <a:cubicBezTo>
                    <a:pt x="34" y="6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C158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35"/>
            <p:cNvSpPr/>
            <p:nvPr/>
          </p:nvSpPr>
          <p:spPr>
            <a:xfrm>
              <a:off x="1420" y="2113"/>
              <a:ext cx="19" cy="1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19" y="5"/>
                  </a:moveTo>
                  <a:cubicBezTo>
                    <a:pt x="20" y="7"/>
                    <a:pt x="20" y="10"/>
                    <a:pt x="20" y="12"/>
                  </a:cubicBezTo>
                  <a:cubicBezTo>
                    <a:pt x="13" y="12"/>
                    <a:pt x="6" y="12"/>
                    <a:pt x="0" y="12"/>
                  </a:cubicBezTo>
                  <a:cubicBezTo>
                    <a:pt x="4" y="7"/>
                    <a:pt x="7" y="0"/>
                    <a:pt x="16" y="5"/>
                  </a:cubicBezTo>
                  <a:cubicBezTo>
                    <a:pt x="17" y="3"/>
                    <a:pt x="18" y="3"/>
                    <a:pt x="19" y="5"/>
                  </a:cubicBezTo>
                  <a:close/>
                </a:path>
              </a:pathLst>
            </a:custGeom>
            <a:solidFill>
              <a:srgbClr val="AD38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35"/>
            <p:cNvSpPr/>
            <p:nvPr/>
          </p:nvSpPr>
          <p:spPr>
            <a:xfrm>
              <a:off x="1538" y="2115"/>
              <a:ext cx="27" cy="11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11"/>
                  </a:moveTo>
                  <a:cubicBezTo>
                    <a:pt x="0" y="10"/>
                    <a:pt x="0" y="9"/>
                    <a:pt x="0" y="7"/>
                  </a:cubicBezTo>
                  <a:cubicBezTo>
                    <a:pt x="10" y="0"/>
                    <a:pt x="19" y="0"/>
                    <a:pt x="28" y="7"/>
                  </a:cubicBezTo>
                  <a:cubicBezTo>
                    <a:pt x="28" y="8"/>
                    <a:pt x="28" y="10"/>
                    <a:pt x="28" y="11"/>
                  </a:cubicBezTo>
                  <a:cubicBezTo>
                    <a:pt x="19" y="11"/>
                    <a:pt x="10" y="11"/>
                    <a:pt x="0" y="11"/>
                  </a:cubicBezTo>
                  <a:close/>
                </a:path>
              </a:pathLst>
            </a:custGeom>
            <a:solidFill>
              <a:srgbClr val="BE44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35"/>
            <p:cNvSpPr/>
            <p:nvPr/>
          </p:nvSpPr>
          <p:spPr>
            <a:xfrm>
              <a:off x="1606" y="2076"/>
              <a:ext cx="28" cy="51"/>
            </a:xfrm>
            <a:custGeom>
              <a:avLst/>
              <a:gdLst/>
              <a:ahLst/>
              <a:cxnLst/>
              <a:rect l="l" t="t" r="r" b="b"/>
              <a:pathLst>
                <a:path w="28" h="51" extrusionOk="0">
                  <a:moveTo>
                    <a:pt x="12" y="46"/>
                  </a:moveTo>
                  <a:cubicBezTo>
                    <a:pt x="9" y="51"/>
                    <a:pt x="6" y="47"/>
                    <a:pt x="3" y="46"/>
                  </a:cubicBezTo>
                  <a:cubicBezTo>
                    <a:pt x="0" y="39"/>
                    <a:pt x="2" y="32"/>
                    <a:pt x="2" y="25"/>
                  </a:cubicBezTo>
                  <a:cubicBezTo>
                    <a:pt x="3" y="16"/>
                    <a:pt x="10" y="10"/>
                    <a:pt x="14" y="2"/>
                  </a:cubicBezTo>
                  <a:cubicBezTo>
                    <a:pt x="16" y="0"/>
                    <a:pt x="18" y="0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6" y="6"/>
                    <a:pt x="28" y="12"/>
                    <a:pt x="26" y="19"/>
                  </a:cubicBezTo>
                  <a:cubicBezTo>
                    <a:pt x="26" y="21"/>
                    <a:pt x="25" y="23"/>
                    <a:pt x="24" y="24"/>
                  </a:cubicBezTo>
                  <a:cubicBezTo>
                    <a:pt x="15" y="29"/>
                    <a:pt x="18" y="40"/>
                    <a:pt x="12" y="46"/>
                  </a:cubicBezTo>
                  <a:close/>
                </a:path>
              </a:pathLst>
            </a:custGeom>
            <a:solidFill>
              <a:srgbClr val="B436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35"/>
            <p:cNvSpPr/>
            <p:nvPr/>
          </p:nvSpPr>
          <p:spPr>
            <a:xfrm>
              <a:off x="1610" y="2098"/>
              <a:ext cx="25" cy="24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8" y="24"/>
                  </a:moveTo>
                  <a:cubicBezTo>
                    <a:pt x="10" y="16"/>
                    <a:pt x="0" y="1"/>
                    <a:pt x="19" y="0"/>
                  </a:cubicBezTo>
                  <a:cubicBezTo>
                    <a:pt x="25" y="8"/>
                    <a:pt x="25" y="16"/>
                    <a:pt x="19" y="24"/>
                  </a:cubicBezTo>
                  <a:cubicBezTo>
                    <a:pt x="16" y="24"/>
                    <a:pt x="12" y="24"/>
                    <a:pt x="8" y="24"/>
                  </a:cubicBezTo>
                  <a:close/>
                </a:path>
              </a:pathLst>
            </a:custGeom>
            <a:solidFill>
              <a:srgbClr val="9928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35"/>
            <p:cNvSpPr/>
            <p:nvPr/>
          </p:nvSpPr>
          <p:spPr>
            <a:xfrm>
              <a:off x="1594" y="2086"/>
              <a:ext cx="11" cy="33"/>
            </a:xfrm>
            <a:custGeom>
              <a:avLst/>
              <a:gdLst/>
              <a:ahLst/>
              <a:cxnLst/>
              <a:rect l="l" t="t" r="r" b="b"/>
              <a:pathLst>
                <a:path w="11" h="33" extrusionOk="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11" y="4"/>
                    <a:pt x="11" y="8"/>
                    <a:pt x="8" y="12"/>
                  </a:cubicBezTo>
                  <a:cubicBezTo>
                    <a:pt x="7" y="19"/>
                    <a:pt x="9" y="26"/>
                    <a:pt x="5" y="33"/>
                  </a:cubicBezTo>
                  <a:cubicBezTo>
                    <a:pt x="2" y="26"/>
                    <a:pt x="4" y="19"/>
                    <a:pt x="3" y="12"/>
                  </a:cubicBezTo>
                  <a:cubicBezTo>
                    <a:pt x="0" y="8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861D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35"/>
            <p:cNvSpPr/>
            <p:nvPr/>
          </p:nvSpPr>
          <p:spPr>
            <a:xfrm>
              <a:off x="1584" y="2086"/>
              <a:ext cx="13" cy="32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6" y="32"/>
                  </a:moveTo>
                  <a:cubicBezTo>
                    <a:pt x="5" y="31"/>
                    <a:pt x="5" y="30"/>
                    <a:pt x="5" y="28"/>
                  </a:cubicBezTo>
                  <a:cubicBezTo>
                    <a:pt x="2" y="23"/>
                    <a:pt x="0" y="18"/>
                    <a:pt x="1" y="12"/>
                  </a:cubicBezTo>
                  <a:cubicBezTo>
                    <a:pt x="1" y="8"/>
                    <a:pt x="2" y="4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3" y="4"/>
                    <a:pt x="12" y="8"/>
                    <a:pt x="10" y="12"/>
                  </a:cubicBezTo>
                  <a:cubicBezTo>
                    <a:pt x="8" y="19"/>
                    <a:pt x="12" y="27"/>
                    <a:pt x="6" y="32"/>
                  </a:cubicBezTo>
                  <a:close/>
                </a:path>
              </a:pathLst>
            </a:custGeom>
            <a:solidFill>
              <a:srgbClr val="8622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35"/>
            <p:cNvSpPr/>
            <p:nvPr/>
          </p:nvSpPr>
          <p:spPr>
            <a:xfrm>
              <a:off x="1601" y="2078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1" y="20"/>
                  </a:moveTo>
                  <a:cubicBezTo>
                    <a:pt x="0" y="16"/>
                    <a:pt x="0" y="12"/>
                    <a:pt x="0" y="8"/>
                  </a:cubicBezTo>
                  <a:cubicBezTo>
                    <a:pt x="1" y="5"/>
                    <a:pt x="1" y="2"/>
                    <a:pt x="4" y="0"/>
                  </a:cubicBezTo>
                  <a:cubicBezTo>
                    <a:pt x="8" y="2"/>
                    <a:pt x="9" y="5"/>
                    <a:pt x="11" y="8"/>
                  </a:cubicBezTo>
                  <a:cubicBezTo>
                    <a:pt x="11" y="11"/>
                    <a:pt x="11" y="13"/>
                    <a:pt x="10" y="16"/>
                  </a:cubicBezTo>
                  <a:cubicBezTo>
                    <a:pt x="9" y="18"/>
                    <a:pt x="7" y="19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CB5A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35"/>
            <p:cNvSpPr/>
            <p:nvPr/>
          </p:nvSpPr>
          <p:spPr>
            <a:xfrm>
              <a:off x="1602" y="2095"/>
              <a:ext cx="9" cy="27"/>
            </a:xfrm>
            <a:custGeom>
              <a:avLst/>
              <a:gdLst/>
              <a:ahLst/>
              <a:cxnLst/>
              <a:rect l="l" t="t" r="r" b="b"/>
              <a:pathLst>
                <a:path w="9" h="27" extrusionOk="0">
                  <a:moveTo>
                    <a:pt x="3" y="3"/>
                  </a:moveTo>
                  <a:cubicBezTo>
                    <a:pt x="5" y="2"/>
                    <a:pt x="6" y="1"/>
                    <a:pt x="7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1"/>
                    <a:pt x="8" y="19"/>
                    <a:pt x="7" y="27"/>
                  </a:cubicBezTo>
                  <a:cubicBezTo>
                    <a:pt x="0" y="20"/>
                    <a:pt x="5" y="11"/>
                    <a:pt x="3" y="3"/>
                  </a:cubicBezTo>
                  <a:close/>
                </a:path>
              </a:pathLst>
            </a:custGeom>
            <a:solidFill>
              <a:srgbClr val="871A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35"/>
            <p:cNvSpPr/>
            <p:nvPr/>
          </p:nvSpPr>
          <p:spPr>
            <a:xfrm>
              <a:off x="1629" y="2097"/>
              <a:ext cx="9" cy="29"/>
            </a:xfrm>
            <a:custGeom>
              <a:avLst/>
              <a:gdLst/>
              <a:ahLst/>
              <a:cxnLst/>
              <a:rect l="l" t="t" r="r" b="b"/>
              <a:pathLst>
                <a:path w="9" h="29" extrusionOk="0">
                  <a:moveTo>
                    <a:pt x="0" y="25"/>
                  </a:moveTo>
                  <a:cubicBezTo>
                    <a:pt x="0" y="17"/>
                    <a:pt x="0" y="9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0"/>
                    <a:pt x="5" y="0"/>
                    <a:pt x="6" y="3"/>
                  </a:cubicBezTo>
                  <a:cubicBezTo>
                    <a:pt x="6" y="12"/>
                    <a:pt x="9" y="21"/>
                    <a:pt x="4" y="29"/>
                  </a:cubicBezTo>
                  <a:cubicBezTo>
                    <a:pt x="3" y="29"/>
                    <a:pt x="2" y="29"/>
                    <a:pt x="0" y="29"/>
                  </a:cubicBezTo>
                  <a:cubicBezTo>
                    <a:pt x="0" y="28"/>
                    <a:pt x="0" y="26"/>
                    <a:pt x="0" y="25"/>
                  </a:cubicBezTo>
                  <a:close/>
                </a:path>
              </a:pathLst>
            </a:custGeom>
            <a:solidFill>
              <a:srgbClr val="AB42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35"/>
            <p:cNvSpPr/>
            <p:nvPr/>
          </p:nvSpPr>
          <p:spPr>
            <a:xfrm>
              <a:off x="1593" y="2081"/>
              <a:ext cx="5" cy="17"/>
            </a:xfrm>
            <a:custGeom>
              <a:avLst/>
              <a:gdLst/>
              <a:ahLst/>
              <a:cxnLst/>
              <a:rect l="l" t="t" r="r" b="b"/>
              <a:pathLst>
                <a:path w="5" h="17" extrusionOk="0">
                  <a:moveTo>
                    <a:pt x="1" y="17"/>
                  </a:moveTo>
                  <a:cubicBezTo>
                    <a:pt x="0" y="13"/>
                    <a:pt x="0" y="9"/>
                    <a:pt x="0" y="5"/>
                  </a:cubicBezTo>
                  <a:cubicBezTo>
                    <a:pt x="1" y="3"/>
                    <a:pt x="0" y="0"/>
                    <a:pt x="3" y="0"/>
                  </a:cubicBezTo>
                  <a:cubicBezTo>
                    <a:pt x="4" y="0"/>
                    <a:pt x="4" y="3"/>
                    <a:pt x="5" y="5"/>
                  </a:cubicBezTo>
                  <a:cubicBezTo>
                    <a:pt x="5" y="9"/>
                    <a:pt x="4" y="13"/>
                    <a:pt x="4" y="17"/>
                  </a:cubicBezTo>
                  <a:cubicBezTo>
                    <a:pt x="4" y="17"/>
                    <a:pt x="2" y="17"/>
                    <a:pt x="2" y="17"/>
                  </a:cubicBezTo>
                  <a:lnTo>
                    <a:pt x="1" y="17"/>
                  </a:lnTo>
                  <a:close/>
                </a:path>
              </a:pathLst>
            </a:custGeom>
            <a:solidFill>
              <a:srgbClr val="BF5D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35"/>
            <p:cNvSpPr/>
            <p:nvPr/>
          </p:nvSpPr>
          <p:spPr>
            <a:xfrm>
              <a:off x="1366" y="2150"/>
              <a:ext cx="48" cy="45"/>
            </a:xfrm>
            <a:custGeom>
              <a:avLst/>
              <a:gdLst/>
              <a:ahLst/>
              <a:cxnLst/>
              <a:rect l="l" t="t" r="r" b="b"/>
              <a:pathLst>
                <a:path w="48" h="46" extrusionOk="0">
                  <a:moveTo>
                    <a:pt x="6" y="28"/>
                  </a:moveTo>
                  <a:cubicBezTo>
                    <a:pt x="31" y="36"/>
                    <a:pt x="45" y="27"/>
                    <a:pt x="45" y="0"/>
                  </a:cubicBezTo>
                  <a:cubicBezTo>
                    <a:pt x="48" y="14"/>
                    <a:pt x="45" y="27"/>
                    <a:pt x="45" y="40"/>
                  </a:cubicBezTo>
                  <a:cubicBezTo>
                    <a:pt x="35" y="45"/>
                    <a:pt x="24" y="40"/>
                    <a:pt x="14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2" y="46"/>
                    <a:pt x="10" y="46"/>
                    <a:pt x="8" y="44"/>
                  </a:cubicBezTo>
                  <a:cubicBezTo>
                    <a:pt x="2" y="39"/>
                    <a:pt x="0" y="34"/>
                    <a:pt x="6" y="28"/>
                  </a:cubicBezTo>
                  <a:close/>
                </a:path>
              </a:pathLst>
            </a:custGeom>
            <a:solidFill>
              <a:srgbClr val="3F73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35"/>
            <p:cNvSpPr/>
            <p:nvPr/>
          </p:nvSpPr>
          <p:spPr>
            <a:xfrm>
              <a:off x="1380" y="2188"/>
              <a:ext cx="31" cy="6"/>
            </a:xfrm>
            <a:custGeom>
              <a:avLst/>
              <a:gdLst/>
              <a:ahLst/>
              <a:cxnLst/>
              <a:rect l="l" t="t" r="r" b="b"/>
              <a:pathLst>
                <a:path w="31" h="6" extrusionOk="0">
                  <a:moveTo>
                    <a:pt x="0" y="5"/>
                  </a:moveTo>
                  <a:cubicBezTo>
                    <a:pt x="10" y="0"/>
                    <a:pt x="21" y="3"/>
                    <a:pt x="31" y="2"/>
                  </a:cubicBezTo>
                  <a:cubicBezTo>
                    <a:pt x="31" y="3"/>
                    <a:pt x="31" y="4"/>
                    <a:pt x="31" y="6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567A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35"/>
            <p:cNvSpPr/>
            <p:nvPr/>
          </p:nvSpPr>
          <p:spPr>
            <a:xfrm>
              <a:off x="1630" y="2082"/>
              <a:ext cx="13" cy="44"/>
            </a:xfrm>
            <a:custGeom>
              <a:avLst/>
              <a:gdLst/>
              <a:ahLst/>
              <a:cxnLst/>
              <a:rect l="l" t="t" r="r" b="b"/>
              <a:pathLst>
                <a:path w="13" h="44" extrusionOk="0">
                  <a:moveTo>
                    <a:pt x="3" y="44"/>
                  </a:moveTo>
                  <a:cubicBezTo>
                    <a:pt x="3" y="35"/>
                    <a:pt x="3" y="25"/>
                    <a:pt x="3" y="16"/>
                  </a:cubicBezTo>
                  <a:cubicBezTo>
                    <a:pt x="1" y="11"/>
                    <a:pt x="0" y="5"/>
                    <a:pt x="4" y="0"/>
                  </a:cubicBezTo>
                  <a:cubicBezTo>
                    <a:pt x="13" y="12"/>
                    <a:pt x="1" y="28"/>
                    <a:pt x="11" y="40"/>
                  </a:cubicBezTo>
                  <a:cubicBezTo>
                    <a:pt x="10" y="44"/>
                    <a:pt x="7" y="44"/>
                    <a:pt x="3" y="44"/>
                  </a:cubicBezTo>
                  <a:close/>
                </a:path>
              </a:pathLst>
            </a:custGeom>
            <a:solidFill>
              <a:srgbClr val="6A1E0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35"/>
            <p:cNvSpPr/>
            <p:nvPr/>
          </p:nvSpPr>
          <p:spPr>
            <a:xfrm>
              <a:off x="1625" y="2078"/>
              <a:ext cx="9" cy="20"/>
            </a:xfrm>
            <a:custGeom>
              <a:avLst/>
              <a:gdLst/>
              <a:ahLst/>
              <a:cxnLst/>
              <a:rect l="l" t="t" r="r" b="b"/>
              <a:pathLst>
                <a:path w="9" h="20" extrusionOk="0">
                  <a:moveTo>
                    <a:pt x="9" y="4"/>
                  </a:moveTo>
                  <a:cubicBezTo>
                    <a:pt x="9" y="9"/>
                    <a:pt x="9" y="15"/>
                    <a:pt x="8" y="20"/>
                  </a:cubicBezTo>
                  <a:cubicBezTo>
                    <a:pt x="8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13"/>
                    <a:pt x="4" y="6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9" y="2"/>
                    <a:pt x="9" y="3"/>
                    <a:pt x="9" y="4"/>
                  </a:cubicBezTo>
                  <a:close/>
                </a:path>
              </a:pathLst>
            </a:custGeom>
            <a:solidFill>
              <a:srgbClr val="CF6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70" name="Google Shape;3170;p35"/>
          <p:cNvSpPr/>
          <p:nvPr/>
        </p:nvSpPr>
        <p:spPr>
          <a:xfrm>
            <a:off x="2547938" y="3292475"/>
            <a:ext cx="33337" cy="19050"/>
          </a:xfrm>
          <a:custGeom>
            <a:avLst/>
            <a:gdLst/>
            <a:ahLst/>
            <a:cxnLst/>
            <a:rect l="l" t="t" r="r" b="b"/>
            <a:pathLst>
              <a:path w="21" h="13" extrusionOk="0">
                <a:moveTo>
                  <a:pt x="4" y="13"/>
                </a:moveTo>
                <a:cubicBezTo>
                  <a:pt x="1" y="12"/>
                  <a:pt x="0" y="9"/>
                  <a:pt x="0" y="5"/>
                </a:cubicBezTo>
                <a:cubicBezTo>
                  <a:pt x="2" y="2"/>
                  <a:pt x="5" y="1"/>
                  <a:pt x="9" y="1"/>
                </a:cubicBezTo>
                <a:cubicBezTo>
                  <a:pt x="13" y="2"/>
                  <a:pt x="18" y="0"/>
                  <a:pt x="21" y="5"/>
                </a:cubicBezTo>
                <a:cubicBezTo>
                  <a:pt x="19" y="5"/>
                  <a:pt x="18" y="5"/>
                  <a:pt x="17" y="5"/>
                </a:cubicBezTo>
                <a:cubicBezTo>
                  <a:pt x="13" y="8"/>
                  <a:pt x="10" y="13"/>
                  <a:pt x="4" y="13"/>
                </a:cubicBezTo>
                <a:close/>
              </a:path>
            </a:pathLst>
          </a:custGeom>
          <a:solidFill>
            <a:srgbClr val="B23E1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1" name="Google Shape;3171;p35"/>
          <p:cNvSpPr/>
          <p:nvPr/>
        </p:nvSpPr>
        <p:spPr>
          <a:xfrm>
            <a:off x="2190750" y="3292475"/>
            <a:ext cx="42862" cy="49213"/>
          </a:xfrm>
          <a:custGeom>
            <a:avLst/>
            <a:gdLst/>
            <a:ahLst/>
            <a:cxnLst/>
            <a:rect l="l" t="t" r="r" b="b"/>
            <a:pathLst>
              <a:path w="27" h="32" extrusionOk="0">
                <a:moveTo>
                  <a:pt x="12" y="0"/>
                </a:moveTo>
                <a:cubicBezTo>
                  <a:pt x="16" y="3"/>
                  <a:pt x="20" y="6"/>
                  <a:pt x="24" y="9"/>
                </a:cubicBezTo>
                <a:cubicBezTo>
                  <a:pt x="27" y="12"/>
                  <a:pt x="27" y="15"/>
                  <a:pt x="26" y="19"/>
                </a:cubicBezTo>
                <a:cubicBezTo>
                  <a:pt x="26" y="20"/>
                  <a:pt x="25" y="22"/>
                  <a:pt x="24" y="23"/>
                </a:cubicBezTo>
                <a:cubicBezTo>
                  <a:pt x="22" y="24"/>
                  <a:pt x="21" y="25"/>
                  <a:pt x="19" y="25"/>
                </a:cubicBezTo>
                <a:cubicBezTo>
                  <a:pt x="18" y="26"/>
                  <a:pt x="17" y="28"/>
                  <a:pt x="15" y="29"/>
                </a:cubicBezTo>
                <a:cubicBezTo>
                  <a:pt x="13" y="32"/>
                  <a:pt x="10" y="32"/>
                  <a:pt x="8" y="29"/>
                </a:cubicBezTo>
                <a:cubicBezTo>
                  <a:pt x="0" y="22"/>
                  <a:pt x="13" y="12"/>
                  <a:pt x="4" y="5"/>
                </a:cubicBezTo>
                <a:cubicBezTo>
                  <a:pt x="4" y="4"/>
                  <a:pt x="4" y="3"/>
                  <a:pt x="4" y="2"/>
                </a:cubicBezTo>
                <a:cubicBezTo>
                  <a:pt x="6" y="1"/>
                  <a:pt x="9" y="1"/>
                  <a:pt x="12" y="0"/>
                </a:cubicBezTo>
                <a:close/>
              </a:path>
            </a:pathLst>
          </a:custGeom>
          <a:solidFill>
            <a:srgbClr val="E0532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2" name="Google Shape;3172;p35"/>
          <p:cNvSpPr/>
          <p:nvPr/>
        </p:nvSpPr>
        <p:spPr>
          <a:xfrm>
            <a:off x="2222500" y="3319463"/>
            <a:ext cx="47625" cy="60325"/>
          </a:xfrm>
          <a:custGeom>
            <a:avLst/>
            <a:gdLst/>
            <a:ahLst/>
            <a:cxnLst/>
            <a:rect l="l" t="t" r="r" b="b"/>
            <a:pathLst>
              <a:path w="30" h="38" extrusionOk="0">
                <a:moveTo>
                  <a:pt x="23" y="15"/>
                </a:moveTo>
                <a:cubicBezTo>
                  <a:pt x="17" y="19"/>
                  <a:pt x="17" y="38"/>
                  <a:pt x="4" y="23"/>
                </a:cubicBezTo>
                <a:cubicBezTo>
                  <a:pt x="0" y="17"/>
                  <a:pt x="1" y="10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9" y="15"/>
                  <a:pt x="11" y="1"/>
                  <a:pt x="15" y="1"/>
                </a:cubicBezTo>
                <a:cubicBezTo>
                  <a:pt x="18" y="0"/>
                  <a:pt x="21" y="0"/>
                  <a:pt x="23" y="1"/>
                </a:cubicBezTo>
                <a:cubicBezTo>
                  <a:pt x="30" y="6"/>
                  <a:pt x="30" y="11"/>
                  <a:pt x="23" y="15"/>
                </a:cubicBezTo>
                <a:close/>
              </a:path>
            </a:pathLst>
          </a:custGeom>
          <a:solidFill>
            <a:srgbClr val="B73A1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3" name="Google Shape;3173;p35"/>
          <p:cNvSpPr/>
          <p:nvPr/>
        </p:nvSpPr>
        <p:spPr>
          <a:xfrm>
            <a:off x="2278063" y="3324225"/>
            <a:ext cx="50800" cy="38100"/>
          </a:xfrm>
          <a:custGeom>
            <a:avLst/>
            <a:gdLst/>
            <a:ahLst/>
            <a:cxnLst/>
            <a:rect l="l" t="t" r="r" b="b"/>
            <a:pathLst>
              <a:path w="32" h="24" extrusionOk="0">
                <a:moveTo>
                  <a:pt x="3" y="24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0" y="24"/>
                  <a:pt x="0" y="24"/>
                </a:cubicBezTo>
                <a:cubicBezTo>
                  <a:pt x="0" y="20"/>
                  <a:pt x="0" y="16"/>
                  <a:pt x="0" y="13"/>
                </a:cubicBezTo>
                <a:cubicBezTo>
                  <a:pt x="5" y="10"/>
                  <a:pt x="6" y="3"/>
                  <a:pt x="12" y="1"/>
                </a:cubicBezTo>
                <a:cubicBezTo>
                  <a:pt x="31" y="0"/>
                  <a:pt x="32" y="1"/>
                  <a:pt x="27" y="12"/>
                </a:cubicBezTo>
                <a:cubicBezTo>
                  <a:pt x="18" y="14"/>
                  <a:pt x="10" y="18"/>
                  <a:pt x="3" y="24"/>
                </a:cubicBezTo>
                <a:close/>
              </a:path>
            </a:pathLst>
          </a:custGeom>
          <a:solidFill>
            <a:srgbClr val="7F211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4" name="Google Shape;3174;p35"/>
          <p:cNvSpPr/>
          <p:nvPr/>
        </p:nvSpPr>
        <p:spPr>
          <a:xfrm>
            <a:off x="2198688" y="3336925"/>
            <a:ext cx="20637" cy="22225"/>
          </a:xfrm>
          <a:custGeom>
            <a:avLst/>
            <a:gdLst/>
            <a:ahLst/>
            <a:cxnLst/>
            <a:rect l="l" t="t" r="r" b="b"/>
            <a:pathLst>
              <a:path w="13" h="14" extrusionOk="0">
                <a:moveTo>
                  <a:pt x="3" y="0"/>
                </a:moveTo>
                <a:cubicBezTo>
                  <a:pt x="5" y="0"/>
                  <a:pt x="8" y="0"/>
                  <a:pt x="10" y="0"/>
                </a:cubicBezTo>
                <a:cubicBezTo>
                  <a:pt x="10" y="5"/>
                  <a:pt x="13" y="11"/>
                  <a:pt x="6" y="14"/>
                </a:cubicBezTo>
                <a:cubicBezTo>
                  <a:pt x="0" y="11"/>
                  <a:pt x="4" y="5"/>
                  <a:pt x="3" y="0"/>
                </a:cubicBezTo>
                <a:close/>
              </a:path>
            </a:pathLst>
          </a:custGeom>
          <a:solidFill>
            <a:srgbClr val="C4371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5" name="Google Shape;3175;p35"/>
          <p:cNvSpPr/>
          <p:nvPr/>
        </p:nvSpPr>
        <p:spPr>
          <a:xfrm>
            <a:off x="2259013" y="3319463"/>
            <a:ext cx="22225" cy="23813"/>
          </a:xfrm>
          <a:custGeom>
            <a:avLst/>
            <a:gdLst/>
            <a:ahLst/>
            <a:cxnLst/>
            <a:rect l="l" t="t" r="r" b="b"/>
            <a:pathLst>
              <a:path w="15" h="15" extrusionOk="0">
                <a:moveTo>
                  <a:pt x="0" y="15"/>
                </a:moveTo>
                <a:cubicBezTo>
                  <a:pt x="2" y="12"/>
                  <a:pt x="3" y="8"/>
                  <a:pt x="1" y="3"/>
                </a:cubicBezTo>
                <a:cubicBezTo>
                  <a:pt x="2" y="2"/>
                  <a:pt x="3" y="1"/>
                  <a:pt x="5" y="1"/>
                </a:cubicBezTo>
                <a:cubicBezTo>
                  <a:pt x="9" y="0"/>
                  <a:pt x="13" y="2"/>
                  <a:pt x="14" y="6"/>
                </a:cubicBezTo>
                <a:cubicBezTo>
                  <a:pt x="15" y="10"/>
                  <a:pt x="12" y="13"/>
                  <a:pt x="9" y="15"/>
                </a:cubicBezTo>
                <a:cubicBezTo>
                  <a:pt x="6" y="15"/>
                  <a:pt x="3" y="15"/>
                  <a:pt x="0" y="15"/>
                </a:cubicBezTo>
                <a:close/>
              </a:path>
            </a:pathLst>
          </a:custGeom>
          <a:solidFill>
            <a:srgbClr val="83231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6" name="Google Shape;3176;p35"/>
          <p:cNvSpPr/>
          <p:nvPr/>
        </p:nvSpPr>
        <p:spPr>
          <a:xfrm>
            <a:off x="2273300" y="3321050"/>
            <a:ext cx="25400" cy="25400"/>
          </a:xfrm>
          <a:custGeom>
            <a:avLst/>
            <a:gdLst/>
            <a:ahLst/>
            <a:cxnLst/>
            <a:rect l="l" t="t" r="r" b="b"/>
            <a:pathLst>
              <a:path w="17" h="16" extrusionOk="0">
                <a:moveTo>
                  <a:pt x="0" y="14"/>
                </a:moveTo>
                <a:cubicBezTo>
                  <a:pt x="2" y="11"/>
                  <a:pt x="3" y="9"/>
                  <a:pt x="4" y="6"/>
                </a:cubicBezTo>
                <a:cubicBezTo>
                  <a:pt x="5" y="3"/>
                  <a:pt x="8" y="0"/>
                  <a:pt x="12" y="2"/>
                </a:cubicBezTo>
                <a:cubicBezTo>
                  <a:pt x="13" y="3"/>
                  <a:pt x="13" y="5"/>
                  <a:pt x="12" y="6"/>
                </a:cubicBezTo>
                <a:cubicBezTo>
                  <a:pt x="17" y="16"/>
                  <a:pt x="8" y="14"/>
                  <a:pt x="4" y="15"/>
                </a:cubicBezTo>
                <a:cubicBezTo>
                  <a:pt x="3" y="14"/>
                  <a:pt x="2" y="14"/>
                  <a:pt x="0" y="14"/>
                </a:cubicBezTo>
                <a:close/>
              </a:path>
            </a:pathLst>
          </a:custGeom>
          <a:solidFill>
            <a:srgbClr val="DC532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7" name="Google Shape;3177;p35"/>
          <p:cNvSpPr/>
          <p:nvPr/>
        </p:nvSpPr>
        <p:spPr>
          <a:xfrm>
            <a:off x="2219325" y="3324225"/>
            <a:ext cx="9525" cy="31750"/>
          </a:xfrm>
          <a:custGeom>
            <a:avLst/>
            <a:gdLst/>
            <a:ahLst/>
            <a:cxnLst/>
            <a:rect l="l" t="t" r="r" b="b"/>
            <a:pathLst>
              <a:path w="6" h="20" extrusionOk="0">
                <a:moveTo>
                  <a:pt x="6" y="0"/>
                </a:moveTo>
                <a:cubicBezTo>
                  <a:pt x="6" y="7"/>
                  <a:pt x="6" y="14"/>
                  <a:pt x="6" y="20"/>
                </a:cubicBezTo>
                <a:cubicBezTo>
                  <a:pt x="0" y="16"/>
                  <a:pt x="3" y="9"/>
                  <a:pt x="1" y="4"/>
                </a:cubicBezTo>
                <a:cubicBezTo>
                  <a:pt x="3" y="3"/>
                  <a:pt x="4" y="2"/>
                  <a:pt x="6" y="0"/>
                </a:cubicBezTo>
                <a:close/>
              </a:path>
            </a:pathLst>
          </a:custGeom>
          <a:solidFill>
            <a:srgbClr val="6D160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8" name="Google Shape;3178;p35"/>
          <p:cNvSpPr/>
          <p:nvPr/>
        </p:nvSpPr>
        <p:spPr>
          <a:xfrm>
            <a:off x="2484438" y="3311525"/>
            <a:ext cx="38100" cy="50800"/>
          </a:xfrm>
          <a:custGeom>
            <a:avLst/>
            <a:gdLst/>
            <a:ahLst/>
            <a:cxnLst/>
            <a:rect l="l" t="t" r="r" b="b"/>
            <a:pathLst>
              <a:path w="24" h="32" extrusionOk="0">
                <a:moveTo>
                  <a:pt x="5" y="0"/>
                </a:moveTo>
                <a:cubicBezTo>
                  <a:pt x="10" y="4"/>
                  <a:pt x="15" y="0"/>
                  <a:pt x="21" y="0"/>
                </a:cubicBezTo>
                <a:cubicBezTo>
                  <a:pt x="24" y="4"/>
                  <a:pt x="21" y="7"/>
                  <a:pt x="20" y="11"/>
                </a:cubicBezTo>
                <a:cubicBezTo>
                  <a:pt x="17" y="16"/>
                  <a:pt x="16" y="23"/>
                  <a:pt x="13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3" y="32"/>
                  <a:pt x="2" y="26"/>
                  <a:pt x="1" y="19"/>
                </a:cubicBezTo>
                <a:cubicBezTo>
                  <a:pt x="2" y="13"/>
                  <a:pt x="0" y="5"/>
                  <a:pt x="5" y="0"/>
                </a:cubicBezTo>
                <a:close/>
              </a:path>
            </a:pathLst>
          </a:custGeom>
          <a:solidFill>
            <a:srgbClr val="A4361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9" name="Google Shape;3179;p35"/>
          <p:cNvSpPr/>
          <p:nvPr/>
        </p:nvSpPr>
        <p:spPr>
          <a:xfrm>
            <a:off x="2454275" y="3300413"/>
            <a:ext cx="33337" cy="41275"/>
          </a:xfrm>
          <a:custGeom>
            <a:avLst/>
            <a:gdLst/>
            <a:ahLst/>
            <a:cxnLst/>
            <a:rect l="l" t="t" r="r" b="b"/>
            <a:pathLst>
              <a:path w="22" h="26" extrusionOk="0">
                <a:moveTo>
                  <a:pt x="16" y="0"/>
                </a:moveTo>
                <a:cubicBezTo>
                  <a:pt x="16" y="3"/>
                  <a:pt x="17" y="6"/>
                  <a:pt x="20" y="7"/>
                </a:cubicBezTo>
                <a:cubicBezTo>
                  <a:pt x="22" y="9"/>
                  <a:pt x="22" y="10"/>
                  <a:pt x="21" y="12"/>
                </a:cubicBezTo>
                <a:cubicBezTo>
                  <a:pt x="21" y="17"/>
                  <a:pt x="20" y="22"/>
                  <a:pt x="15" y="25"/>
                </a:cubicBezTo>
                <a:cubicBezTo>
                  <a:pt x="12" y="26"/>
                  <a:pt x="9" y="25"/>
                  <a:pt x="6" y="22"/>
                </a:cubicBezTo>
                <a:cubicBezTo>
                  <a:pt x="4" y="12"/>
                  <a:pt x="0" y="2"/>
                  <a:pt x="16" y="0"/>
                </a:cubicBezTo>
                <a:close/>
              </a:path>
            </a:pathLst>
          </a:custGeom>
          <a:solidFill>
            <a:srgbClr val="E5572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0" name="Google Shape;3180;p35"/>
          <p:cNvSpPr/>
          <p:nvPr/>
        </p:nvSpPr>
        <p:spPr>
          <a:xfrm>
            <a:off x="2452688" y="3294063"/>
            <a:ext cx="25400" cy="44450"/>
          </a:xfrm>
          <a:custGeom>
            <a:avLst/>
            <a:gdLst/>
            <a:ahLst/>
            <a:cxnLst/>
            <a:rect l="l" t="t" r="r" b="b"/>
            <a:pathLst>
              <a:path w="17" h="29" extrusionOk="0">
                <a:moveTo>
                  <a:pt x="17" y="5"/>
                </a:moveTo>
                <a:cubicBezTo>
                  <a:pt x="5" y="10"/>
                  <a:pt x="11" y="20"/>
                  <a:pt x="9" y="28"/>
                </a:cubicBezTo>
                <a:cubicBezTo>
                  <a:pt x="7" y="29"/>
                  <a:pt x="6" y="29"/>
                  <a:pt x="4" y="27"/>
                </a:cubicBezTo>
                <a:cubicBezTo>
                  <a:pt x="0" y="21"/>
                  <a:pt x="1" y="13"/>
                  <a:pt x="0" y="5"/>
                </a:cubicBezTo>
                <a:cubicBezTo>
                  <a:pt x="0" y="3"/>
                  <a:pt x="0" y="2"/>
                  <a:pt x="2" y="0"/>
                </a:cubicBezTo>
                <a:cubicBezTo>
                  <a:pt x="7" y="0"/>
                  <a:pt x="12" y="0"/>
                  <a:pt x="17" y="0"/>
                </a:cubicBezTo>
                <a:cubicBezTo>
                  <a:pt x="17" y="2"/>
                  <a:pt x="17" y="4"/>
                  <a:pt x="17" y="5"/>
                </a:cubicBezTo>
                <a:close/>
              </a:path>
            </a:pathLst>
          </a:custGeom>
          <a:solidFill>
            <a:srgbClr val="7F1F1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1" name="Google Shape;3181;p35"/>
          <p:cNvSpPr/>
          <p:nvPr/>
        </p:nvSpPr>
        <p:spPr>
          <a:xfrm>
            <a:off x="2481263" y="3306763"/>
            <a:ext cx="15875" cy="31750"/>
          </a:xfrm>
          <a:custGeom>
            <a:avLst/>
            <a:gdLst/>
            <a:ahLst/>
            <a:cxnLst/>
            <a:rect l="l" t="t" r="r" b="b"/>
            <a:pathLst>
              <a:path w="10" h="20" extrusionOk="0">
                <a:moveTo>
                  <a:pt x="2" y="7"/>
                </a:moveTo>
                <a:cubicBezTo>
                  <a:pt x="2" y="6"/>
                  <a:pt x="2" y="5"/>
                  <a:pt x="2" y="3"/>
                </a:cubicBezTo>
                <a:cubicBezTo>
                  <a:pt x="4" y="0"/>
                  <a:pt x="5" y="1"/>
                  <a:pt x="7" y="3"/>
                </a:cubicBezTo>
                <a:cubicBezTo>
                  <a:pt x="7" y="8"/>
                  <a:pt x="10" y="14"/>
                  <a:pt x="6" y="19"/>
                </a:cubicBezTo>
                <a:cubicBezTo>
                  <a:pt x="4" y="20"/>
                  <a:pt x="3" y="20"/>
                  <a:pt x="1" y="19"/>
                </a:cubicBezTo>
                <a:cubicBezTo>
                  <a:pt x="1" y="15"/>
                  <a:pt x="0" y="11"/>
                  <a:pt x="2" y="7"/>
                </a:cubicBezTo>
                <a:close/>
              </a:path>
            </a:pathLst>
          </a:custGeom>
          <a:solidFill>
            <a:srgbClr val="CD613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2" name="Google Shape;3182;p35"/>
          <p:cNvSpPr/>
          <p:nvPr/>
        </p:nvSpPr>
        <p:spPr>
          <a:xfrm>
            <a:off x="2506663" y="3311525"/>
            <a:ext cx="15875" cy="30163"/>
          </a:xfrm>
          <a:custGeom>
            <a:avLst/>
            <a:gdLst/>
            <a:ahLst/>
            <a:cxnLst/>
            <a:rect l="l" t="t" r="r" b="b"/>
            <a:pathLst>
              <a:path w="10" h="19" extrusionOk="0">
                <a:moveTo>
                  <a:pt x="2" y="8"/>
                </a:moveTo>
                <a:cubicBezTo>
                  <a:pt x="6" y="7"/>
                  <a:pt x="6" y="4"/>
                  <a:pt x="7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4"/>
                  <a:pt x="10" y="8"/>
                  <a:pt x="10" y="12"/>
                </a:cubicBezTo>
                <a:cubicBezTo>
                  <a:pt x="8" y="15"/>
                  <a:pt x="6" y="19"/>
                  <a:pt x="1" y="16"/>
                </a:cubicBezTo>
                <a:cubicBezTo>
                  <a:pt x="0" y="13"/>
                  <a:pt x="0" y="11"/>
                  <a:pt x="2" y="8"/>
                </a:cubicBezTo>
                <a:close/>
              </a:path>
            </a:pathLst>
          </a:custGeom>
          <a:solidFill>
            <a:srgbClr val="B54C2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3" name="Google Shape;3183;p35"/>
          <p:cNvSpPr/>
          <p:nvPr/>
        </p:nvSpPr>
        <p:spPr>
          <a:xfrm>
            <a:off x="2092325" y="3473450"/>
            <a:ext cx="30162" cy="22225"/>
          </a:xfrm>
          <a:custGeom>
            <a:avLst/>
            <a:gdLst/>
            <a:ahLst/>
            <a:cxnLst/>
            <a:rect l="l" t="t" r="r" b="b"/>
            <a:pathLst>
              <a:path w="19" h="15" extrusionOk="0">
                <a:moveTo>
                  <a:pt x="1" y="7"/>
                </a:moveTo>
                <a:cubicBezTo>
                  <a:pt x="4" y="5"/>
                  <a:pt x="7" y="4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13" y="0"/>
                  <a:pt x="16" y="0"/>
                  <a:pt x="19" y="3"/>
                </a:cubicBezTo>
                <a:cubicBezTo>
                  <a:pt x="19" y="5"/>
                  <a:pt x="19" y="8"/>
                  <a:pt x="17" y="10"/>
                </a:cubicBezTo>
                <a:cubicBezTo>
                  <a:pt x="16" y="11"/>
                  <a:pt x="15" y="12"/>
                  <a:pt x="14" y="14"/>
                </a:cubicBezTo>
                <a:cubicBezTo>
                  <a:pt x="12" y="14"/>
                  <a:pt x="11" y="14"/>
                  <a:pt x="10" y="15"/>
                </a:cubicBezTo>
                <a:cubicBezTo>
                  <a:pt x="7" y="13"/>
                  <a:pt x="4" y="12"/>
                  <a:pt x="2" y="10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1" y="7"/>
                  <a:pt x="1" y="7"/>
                </a:cubicBezTo>
                <a:close/>
              </a:path>
            </a:pathLst>
          </a:custGeom>
          <a:solidFill>
            <a:srgbClr val="7F503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35"/>
          <p:cNvSpPr/>
          <p:nvPr/>
        </p:nvSpPr>
        <p:spPr>
          <a:xfrm>
            <a:off x="2052638" y="3482975"/>
            <a:ext cx="42862" cy="4763"/>
          </a:xfrm>
          <a:custGeom>
            <a:avLst/>
            <a:gdLst/>
            <a:ahLst/>
            <a:cxnLst/>
            <a:rect l="l" t="t" r="r" b="b"/>
            <a:pathLst>
              <a:path w="28" h="3" extrusionOk="0">
                <a:moveTo>
                  <a:pt x="27" y="0"/>
                </a:moveTo>
                <a:cubicBezTo>
                  <a:pt x="27" y="1"/>
                  <a:pt x="28" y="2"/>
                  <a:pt x="28" y="3"/>
                </a:cubicBezTo>
                <a:cubicBezTo>
                  <a:pt x="18" y="3"/>
                  <a:pt x="9" y="3"/>
                  <a:pt x="0" y="3"/>
                </a:cubicBezTo>
                <a:cubicBezTo>
                  <a:pt x="0" y="2"/>
                  <a:pt x="0" y="1"/>
                  <a:pt x="0" y="0"/>
                </a:cubicBezTo>
                <a:cubicBezTo>
                  <a:pt x="9" y="0"/>
                  <a:pt x="18" y="0"/>
                  <a:pt x="27" y="0"/>
                </a:cubicBezTo>
                <a:close/>
              </a:path>
            </a:pathLst>
          </a:custGeom>
          <a:solidFill>
            <a:srgbClr val="5B2B1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35"/>
          <p:cNvSpPr/>
          <p:nvPr/>
        </p:nvSpPr>
        <p:spPr>
          <a:xfrm>
            <a:off x="2114550" y="3481388"/>
            <a:ext cx="47625" cy="17463"/>
          </a:xfrm>
          <a:custGeom>
            <a:avLst/>
            <a:gdLst/>
            <a:ahLst/>
            <a:cxnLst/>
            <a:rect l="l" t="t" r="r" b="b"/>
            <a:pathLst>
              <a:path w="30" h="12" extrusionOk="0">
                <a:moveTo>
                  <a:pt x="0" y="9"/>
                </a:moveTo>
                <a:cubicBezTo>
                  <a:pt x="0" y="7"/>
                  <a:pt x="0" y="6"/>
                  <a:pt x="0" y="5"/>
                </a:cubicBezTo>
                <a:cubicBezTo>
                  <a:pt x="8" y="0"/>
                  <a:pt x="17" y="0"/>
                  <a:pt x="26" y="3"/>
                </a:cubicBezTo>
                <a:cubicBezTo>
                  <a:pt x="30" y="6"/>
                  <a:pt x="30" y="9"/>
                  <a:pt x="28" y="12"/>
                </a:cubicBezTo>
                <a:cubicBezTo>
                  <a:pt x="18" y="11"/>
                  <a:pt x="9" y="10"/>
                  <a:pt x="0" y="9"/>
                </a:cubicBezTo>
                <a:close/>
              </a:path>
            </a:pathLst>
          </a:custGeom>
          <a:solidFill>
            <a:srgbClr val="5D2B0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6" name="Google Shape;3186;p35"/>
          <p:cNvSpPr/>
          <p:nvPr/>
        </p:nvSpPr>
        <p:spPr>
          <a:xfrm>
            <a:off x="2155825" y="3476625"/>
            <a:ext cx="34925" cy="22225"/>
          </a:xfrm>
          <a:custGeom>
            <a:avLst/>
            <a:gdLst/>
            <a:ahLst/>
            <a:cxnLst/>
            <a:rect l="l" t="t" r="r" b="b"/>
            <a:pathLst>
              <a:path w="22" h="15" extrusionOk="0">
                <a:moveTo>
                  <a:pt x="2" y="15"/>
                </a:moveTo>
                <a:cubicBezTo>
                  <a:pt x="2" y="13"/>
                  <a:pt x="2" y="11"/>
                  <a:pt x="2" y="8"/>
                </a:cubicBezTo>
                <a:cubicBezTo>
                  <a:pt x="0" y="6"/>
                  <a:pt x="0" y="4"/>
                  <a:pt x="2" y="3"/>
                </a:cubicBezTo>
                <a:cubicBezTo>
                  <a:pt x="8" y="0"/>
                  <a:pt x="13" y="1"/>
                  <a:pt x="18" y="4"/>
                </a:cubicBezTo>
                <a:cubicBezTo>
                  <a:pt x="19" y="4"/>
                  <a:pt x="20" y="4"/>
                  <a:pt x="21" y="4"/>
                </a:cubicBezTo>
                <a:cubicBezTo>
                  <a:pt x="22" y="5"/>
                  <a:pt x="22" y="7"/>
                  <a:pt x="22" y="8"/>
                </a:cubicBezTo>
                <a:cubicBezTo>
                  <a:pt x="19" y="8"/>
                  <a:pt x="16" y="8"/>
                  <a:pt x="14" y="8"/>
                </a:cubicBezTo>
                <a:cubicBezTo>
                  <a:pt x="9" y="8"/>
                  <a:pt x="6" y="10"/>
                  <a:pt x="6" y="15"/>
                </a:cubicBezTo>
                <a:cubicBezTo>
                  <a:pt x="4" y="15"/>
                  <a:pt x="3" y="15"/>
                  <a:pt x="2" y="15"/>
                </a:cubicBezTo>
                <a:close/>
              </a:path>
            </a:pathLst>
          </a:custGeom>
          <a:solidFill>
            <a:srgbClr val="5B472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35"/>
          <p:cNvSpPr/>
          <p:nvPr/>
        </p:nvSpPr>
        <p:spPr>
          <a:xfrm>
            <a:off x="2130425" y="3589338"/>
            <a:ext cx="73025" cy="34925"/>
          </a:xfrm>
          <a:custGeom>
            <a:avLst/>
            <a:gdLst/>
            <a:ahLst/>
            <a:cxnLst/>
            <a:rect l="l" t="t" r="r" b="b"/>
            <a:pathLst>
              <a:path w="46" h="22" extrusionOk="0">
                <a:moveTo>
                  <a:pt x="38" y="8"/>
                </a:moveTo>
                <a:cubicBezTo>
                  <a:pt x="37" y="9"/>
                  <a:pt x="36" y="9"/>
                  <a:pt x="35" y="9"/>
                </a:cubicBezTo>
                <a:cubicBezTo>
                  <a:pt x="34" y="10"/>
                  <a:pt x="32" y="11"/>
                  <a:pt x="31" y="12"/>
                </a:cubicBezTo>
                <a:cubicBezTo>
                  <a:pt x="26" y="13"/>
                  <a:pt x="22" y="16"/>
                  <a:pt x="19" y="20"/>
                </a:cubicBezTo>
                <a:cubicBezTo>
                  <a:pt x="17" y="21"/>
                  <a:pt x="16" y="22"/>
                  <a:pt x="14" y="21"/>
                </a:cubicBezTo>
                <a:cubicBezTo>
                  <a:pt x="9" y="19"/>
                  <a:pt x="7" y="12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2" y="3"/>
                  <a:pt x="4" y="1"/>
                  <a:pt x="6" y="0"/>
                </a:cubicBezTo>
                <a:cubicBezTo>
                  <a:pt x="19" y="0"/>
                  <a:pt x="32" y="0"/>
                  <a:pt x="45" y="0"/>
                </a:cubicBezTo>
                <a:cubicBezTo>
                  <a:pt x="45" y="1"/>
                  <a:pt x="46" y="2"/>
                  <a:pt x="46" y="3"/>
                </a:cubicBezTo>
                <a:cubicBezTo>
                  <a:pt x="43" y="4"/>
                  <a:pt x="39" y="4"/>
                  <a:pt x="38" y="8"/>
                </a:cubicBezTo>
                <a:close/>
              </a:path>
            </a:pathLst>
          </a:custGeom>
          <a:solidFill>
            <a:srgbClr val="29615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8" name="Google Shape;3188;p35"/>
          <p:cNvSpPr/>
          <p:nvPr/>
        </p:nvSpPr>
        <p:spPr>
          <a:xfrm>
            <a:off x="2095500" y="3594100"/>
            <a:ext cx="36512" cy="33338"/>
          </a:xfrm>
          <a:custGeom>
            <a:avLst/>
            <a:gdLst/>
            <a:ahLst/>
            <a:cxnLst/>
            <a:rect l="l" t="t" r="r" b="b"/>
            <a:pathLst>
              <a:path w="23" h="21" extrusionOk="0">
                <a:moveTo>
                  <a:pt x="22" y="1"/>
                </a:moveTo>
                <a:cubicBezTo>
                  <a:pt x="23" y="2"/>
                  <a:pt x="23" y="4"/>
                  <a:pt x="23" y="5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2" y="10"/>
                  <a:pt x="21" y="11"/>
                </a:cubicBezTo>
                <a:cubicBezTo>
                  <a:pt x="20" y="12"/>
                  <a:pt x="20" y="13"/>
                  <a:pt x="19" y="14"/>
                </a:cubicBezTo>
                <a:cubicBezTo>
                  <a:pt x="18" y="15"/>
                  <a:pt x="17" y="16"/>
                  <a:pt x="16" y="17"/>
                </a:cubicBezTo>
                <a:cubicBezTo>
                  <a:pt x="16" y="18"/>
                  <a:pt x="16" y="20"/>
                  <a:pt x="16" y="21"/>
                </a:cubicBezTo>
                <a:cubicBezTo>
                  <a:pt x="12" y="21"/>
                  <a:pt x="8" y="21"/>
                  <a:pt x="4" y="21"/>
                </a:cubicBezTo>
                <a:cubicBezTo>
                  <a:pt x="4" y="11"/>
                  <a:pt x="0" y="0"/>
                  <a:pt x="16" y="1"/>
                </a:cubicBezTo>
                <a:cubicBezTo>
                  <a:pt x="18" y="1"/>
                  <a:pt x="20" y="1"/>
                  <a:pt x="22" y="1"/>
                </a:cubicBezTo>
                <a:close/>
              </a:path>
            </a:pathLst>
          </a:custGeom>
          <a:solidFill>
            <a:srgbClr val="5EA89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9" name="Google Shape;3189;p35"/>
          <p:cNvSpPr/>
          <p:nvPr/>
        </p:nvSpPr>
        <p:spPr>
          <a:xfrm>
            <a:off x="2019300" y="3584575"/>
            <a:ext cx="34925" cy="9525"/>
          </a:xfrm>
          <a:custGeom>
            <a:avLst/>
            <a:gdLst/>
            <a:ahLst/>
            <a:cxnLst/>
            <a:rect l="l" t="t" r="r" b="b"/>
            <a:pathLst>
              <a:path w="22" h="6" extrusionOk="0">
                <a:moveTo>
                  <a:pt x="21" y="3"/>
                </a:moveTo>
                <a:cubicBezTo>
                  <a:pt x="21" y="4"/>
                  <a:pt x="21" y="5"/>
                  <a:pt x="21" y="6"/>
                </a:cubicBezTo>
                <a:cubicBezTo>
                  <a:pt x="15" y="6"/>
                  <a:pt x="10" y="6"/>
                  <a:pt x="4" y="6"/>
                </a:cubicBezTo>
                <a:cubicBezTo>
                  <a:pt x="2" y="5"/>
                  <a:pt x="0" y="3"/>
                  <a:pt x="1" y="0"/>
                </a:cubicBezTo>
                <a:cubicBezTo>
                  <a:pt x="7" y="0"/>
                  <a:pt x="13" y="0"/>
                  <a:pt x="19" y="0"/>
                </a:cubicBezTo>
                <a:cubicBezTo>
                  <a:pt x="22" y="0"/>
                  <a:pt x="22" y="1"/>
                  <a:pt x="21" y="3"/>
                </a:cubicBezTo>
                <a:close/>
              </a:path>
            </a:pathLst>
          </a:custGeom>
          <a:solidFill>
            <a:srgbClr val="194D4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0" name="Google Shape;3190;p35"/>
          <p:cNvSpPr/>
          <p:nvPr/>
        </p:nvSpPr>
        <p:spPr>
          <a:xfrm>
            <a:off x="2049463" y="3578225"/>
            <a:ext cx="50800" cy="11113"/>
          </a:xfrm>
          <a:custGeom>
            <a:avLst/>
            <a:gdLst/>
            <a:ahLst/>
            <a:cxnLst/>
            <a:rect l="l" t="t" r="r" b="b"/>
            <a:pathLst>
              <a:path w="33" h="7" extrusionOk="0">
                <a:moveTo>
                  <a:pt x="2" y="7"/>
                </a:moveTo>
                <a:cubicBezTo>
                  <a:pt x="1" y="6"/>
                  <a:pt x="1" y="5"/>
                  <a:pt x="0" y="4"/>
                </a:cubicBezTo>
                <a:cubicBezTo>
                  <a:pt x="11" y="4"/>
                  <a:pt x="23" y="0"/>
                  <a:pt x="33" y="6"/>
                </a:cubicBezTo>
                <a:cubicBezTo>
                  <a:pt x="23" y="7"/>
                  <a:pt x="12" y="7"/>
                  <a:pt x="2" y="7"/>
                </a:cubicBezTo>
                <a:close/>
              </a:path>
            </a:pathLst>
          </a:custGeom>
          <a:solidFill>
            <a:srgbClr val="6A9F8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1" name="Google Shape;3191;p35"/>
          <p:cNvSpPr/>
          <p:nvPr/>
        </p:nvSpPr>
        <p:spPr>
          <a:xfrm>
            <a:off x="2008188" y="3584575"/>
            <a:ext cx="17462" cy="30163"/>
          </a:xfrm>
          <a:custGeom>
            <a:avLst/>
            <a:gdLst/>
            <a:ahLst/>
            <a:cxnLst/>
            <a:rect l="l" t="t" r="r" b="b"/>
            <a:pathLst>
              <a:path w="11" h="19" extrusionOk="0">
                <a:moveTo>
                  <a:pt x="8" y="0"/>
                </a:moveTo>
                <a:cubicBezTo>
                  <a:pt x="9" y="2"/>
                  <a:pt x="10" y="4"/>
                  <a:pt x="11" y="6"/>
                </a:cubicBezTo>
                <a:cubicBezTo>
                  <a:pt x="3" y="7"/>
                  <a:pt x="5" y="14"/>
                  <a:pt x="4" y="19"/>
                </a:cubicBezTo>
                <a:cubicBezTo>
                  <a:pt x="3" y="19"/>
                  <a:pt x="2" y="19"/>
                  <a:pt x="0" y="19"/>
                </a:cubicBezTo>
                <a:cubicBezTo>
                  <a:pt x="0" y="14"/>
                  <a:pt x="0" y="8"/>
                  <a:pt x="0" y="3"/>
                </a:cubicBezTo>
                <a:cubicBezTo>
                  <a:pt x="2" y="2"/>
                  <a:pt x="5" y="1"/>
                  <a:pt x="8" y="0"/>
                </a:cubicBezTo>
                <a:close/>
              </a:path>
            </a:pathLst>
          </a:custGeom>
          <a:solidFill>
            <a:srgbClr val="16493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2" name="Google Shape;3192;p35"/>
          <p:cNvSpPr/>
          <p:nvPr/>
        </p:nvSpPr>
        <p:spPr>
          <a:xfrm>
            <a:off x="1876425" y="3576638"/>
            <a:ext cx="47625" cy="44450"/>
          </a:xfrm>
          <a:custGeom>
            <a:avLst/>
            <a:gdLst/>
            <a:ahLst/>
            <a:cxnLst/>
            <a:rect l="l" t="t" r="r" b="b"/>
            <a:pathLst>
              <a:path w="31" h="28" extrusionOk="0">
                <a:moveTo>
                  <a:pt x="0" y="16"/>
                </a:moveTo>
                <a:cubicBezTo>
                  <a:pt x="6" y="12"/>
                  <a:pt x="2" y="6"/>
                  <a:pt x="4" y="0"/>
                </a:cubicBezTo>
                <a:cubicBezTo>
                  <a:pt x="9" y="0"/>
                  <a:pt x="14" y="0"/>
                  <a:pt x="20" y="0"/>
                </a:cubicBezTo>
                <a:cubicBezTo>
                  <a:pt x="24" y="1"/>
                  <a:pt x="27" y="4"/>
                  <a:pt x="28" y="8"/>
                </a:cubicBezTo>
                <a:cubicBezTo>
                  <a:pt x="30" y="13"/>
                  <a:pt x="31" y="19"/>
                  <a:pt x="27" y="24"/>
                </a:cubicBezTo>
                <a:cubicBezTo>
                  <a:pt x="17" y="23"/>
                  <a:pt x="6" y="28"/>
                  <a:pt x="0" y="16"/>
                </a:cubicBezTo>
                <a:close/>
              </a:path>
            </a:pathLst>
          </a:custGeom>
          <a:solidFill>
            <a:srgbClr val="5EAC9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35"/>
          <p:cNvSpPr/>
          <p:nvPr/>
        </p:nvSpPr>
        <p:spPr>
          <a:xfrm>
            <a:off x="1916113" y="3589338"/>
            <a:ext cx="9525" cy="38100"/>
          </a:xfrm>
          <a:custGeom>
            <a:avLst/>
            <a:gdLst/>
            <a:ahLst/>
            <a:cxnLst/>
            <a:rect l="l" t="t" r="r" b="b"/>
            <a:pathLst>
              <a:path w="6" h="24" extrusionOk="0">
                <a:moveTo>
                  <a:pt x="1" y="16"/>
                </a:moveTo>
                <a:cubicBezTo>
                  <a:pt x="1" y="11"/>
                  <a:pt x="2" y="5"/>
                  <a:pt x="2" y="0"/>
                </a:cubicBezTo>
                <a:cubicBezTo>
                  <a:pt x="3" y="0"/>
                  <a:pt x="4" y="0"/>
                  <a:pt x="5" y="0"/>
                </a:cubicBezTo>
                <a:cubicBezTo>
                  <a:pt x="5" y="7"/>
                  <a:pt x="6" y="13"/>
                  <a:pt x="6" y="20"/>
                </a:cubicBezTo>
                <a:cubicBezTo>
                  <a:pt x="0" y="24"/>
                  <a:pt x="3" y="17"/>
                  <a:pt x="1" y="16"/>
                </a:cubicBezTo>
                <a:close/>
              </a:path>
            </a:pathLst>
          </a:custGeom>
          <a:solidFill>
            <a:srgbClr val="144D4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35"/>
          <p:cNvSpPr/>
          <p:nvPr/>
        </p:nvSpPr>
        <p:spPr>
          <a:xfrm>
            <a:off x="2244725" y="3294063"/>
            <a:ext cx="219075" cy="66675"/>
          </a:xfrm>
          <a:custGeom>
            <a:avLst/>
            <a:gdLst/>
            <a:ahLst/>
            <a:cxnLst/>
            <a:rect l="l" t="t" r="r" b="b"/>
            <a:pathLst>
              <a:path w="140" h="43" extrusionOk="0">
                <a:moveTo>
                  <a:pt x="133" y="4"/>
                </a:moveTo>
                <a:cubicBezTo>
                  <a:pt x="140" y="11"/>
                  <a:pt x="136" y="20"/>
                  <a:pt x="138" y="28"/>
                </a:cubicBezTo>
                <a:cubicBezTo>
                  <a:pt x="137" y="31"/>
                  <a:pt x="135" y="34"/>
                  <a:pt x="133" y="34"/>
                </a:cubicBezTo>
                <a:cubicBezTo>
                  <a:pt x="105" y="40"/>
                  <a:pt x="78" y="43"/>
                  <a:pt x="50" y="32"/>
                </a:cubicBezTo>
                <a:cubicBezTo>
                  <a:pt x="50" y="32"/>
                  <a:pt x="49" y="32"/>
                  <a:pt x="49" y="32"/>
                </a:cubicBezTo>
                <a:cubicBezTo>
                  <a:pt x="49" y="14"/>
                  <a:pt x="36" y="28"/>
                  <a:pt x="30" y="24"/>
                </a:cubicBezTo>
                <a:cubicBezTo>
                  <a:pt x="29" y="23"/>
                  <a:pt x="29" y="21"/>
                  <a:pt x="29" y="20"/>
                </a:cubicBezTo>
                <a:cubicBezTo>
                  <a:pt x="24" y="19"/>
                  <a:pt x="19" y="15"/>
                  <a:pt x="13" y="20"/>
                </a:cubicBezTo>
                <a:cubicBezTo>
                  <a:pt x="12" y="20"/>
                  <a:pt x="11" y="20"/>
                  <a:pt x="10" y="20"/>
                </a:cubicBezTo>
                <a:cubicBezTo>
                  <a:pt x="7" y="20"/>
                  <a:pt x="4" y="20"/>
                  <a:pt x="2" y="20"/>
                </a:cubicBezTo>
                <a:cubicBezTo>
                  <a:pt x="1" y="18"/>
                  <a:pt x="0" y="17"/>
                  <a:pt x="0" y="15"/>
                </a:cubicBezTo>
                <a:cubicBezTo>
                  <a:pt x="0" y="12"/>
                  <a:pt x="0" y="9"/>
                  <a:pt x="0" y="5"/>
                </a:cubicBezTo>
                <a:cubicBezTo>
                  <a:pt x="0" y="3"/>
                  <a:pt x="0" y="2"/>
                  <a:pt x="2" y="1"/>
                </a:cubicBezTo>
                <a:cubicBezTo>
                  <a:pt x="14" y="1"/>
                  <a:pt x="26" y="0"/>
                  <a:pt x="38" y="0"/>
                </a:cubicBezTo>
                <a:cubicBezTo>
                  <a:pt x="49" y="0"/>
                  <a:pt x="61" y="0"/>
                  <a:pt x="73" y="1"/>
                </a:cubicBezTo>
                <a:cubicBezTo>
                  <a:pt x="82" y="7"/>
                  <a:pt x="92" y="3"/>
                  <a:pt x="102" y="4"/>
                </a:cubicBezTo>
                <a:cubicBezTo>
                  <a:pt x="112" y="1"/>
                  <a:pt x="123" y="1"/>
                  <a:pt x="133" y="4"/>
                </a:cubicBezTo>
                <a:close/>
              </a:path>
            </a:pathLst>
          </a:custGeom>
          <a:solidFill>
            <a:srgbClr val="E9522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35"/>
          <p:cNvSpPr/>
          <p:nvPr/>
        </p:nvSpPr>
        <p:spPr>
          <a:xfrm>
            <a:off x="2405063" y="3287713"/>
            <a:ext cx="50800" cy="11113"/>
          </a:xfrm>
          <a:custGeom>
            <a:avLst/>
            <a:gdLst/>
            <a:ahLst/>
            <a:cxnLst/>
            <a:rect l="l" t="t" r="r" b="b"/>
            <a:pathLst>
              <a:path w="32" h="8" extrusionOk="0">
                <a:moveTo>
                  <a:pt x="31" y="8"/>
                </a:moveTo>
                <a:cubicBezTo>
                  <a:pt x="21" y="8"/>
                  <a:pt x="10" y="8"/>
                  <a:pt x="0" y="8"/>
                </a:cubicBezTo>
                <a:cubicBezTo>
                  <a:pt x="10" y="0"/>
                  <a:pt x="21" y="6"/>
                  <a:pt x="32" y="4"/>
                </a:cubicBezTo>
                <a:cubicBezTo>
                  <a:pt x="31" y="6"/>
                  <a:pt x="31" y="7"/>
                  <a:pt x="31" y="8"/>
                </a:cubicBezTo>
                <a:close/>
              </a:path>
            </a:pathLst>
          </a:custGeom>
          <a:solidFill>
            <a:srgbClr val="A0231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6" name="Google Shape;3196;p35"/>
          <p:cNvSpPr/>
          <p:nvPr/>
        </p:nvSpPr>
        <p:spPr>
          <a:xfrm>
            <a:off x="2227263" y="3290888"/>
            <a:ext cx="20637" cy="47625"/>
          </a:xfrm>
          <a:custGeom>
            <a:avLst/>
            <a:gdLst/>
            <a:ahLst/>
            <a:cxnLst/>
            <a:rect l="l" t="t" r="r" b="b"/>
            <a:pathLst>
              <a:path w="13" h="31" extrusionOk="0">
                <a:moveTo>
                  <a:pt x="13" y="18"/>
                </a:moveTo>
                <a:cubicBezTo>
                  <a:pt x="13" y="19"/>
                  <a:pt x="13" y="21"/>
                  <a:pt x="13" y="22"/>
                </a:cubicBezTo>
                <a:cubicBezTo>
                  <a:pt x="11" y="25"/>
                  <a:pt x="9" y="28"/>
                  <a:pt x="7" y="31"/>
                </a:cubicBezTo>
                <a:cubicBezTo>
                  <a:pt x="5" y="28"/>
                  <a:pt x="2" y="25"/>
                  <a:pt x="0" y="21"/>
                </a:cubicBezTo>
                <a:cubicBezTo>
                  <a:pt x="0" y="18"/>
                  <a:pt x="1" y="14"/>
                  <a:pt x="1" y="10"/>
                </a:cubicBezTo>
                <a:cubicBezTo>
                  <a:pt x="5" y="8"/>
                  <a:pt x="6" y="0"/>
                  <a:pt x="13" y="3"/>
                </a:cubicBezTo>
                <a:cubicBezTo>
                  <a:pt x="13" y="4"/>
                  <a:pt x="13" y="5"/>
                  <a:pt x="13" y="6"/>
                </a:cubicBezTo>
                <a:cubicBezTo>
                  <a:pt x="13" y="10"/>
                  <a:pt x="13" y="14"/>
                  <a:pt x="13" y="18"/>
                </a:cubicBezTo>
                <a:close/>
              </a:path>
            </a:pathLst>
          </a:custGeom>
          <a:solidFill>
            <a:srgbClr val="D0502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7" name="Google Shape;3197;p35"/>
          <p:cNvSpPr/>
          <p:nvPr/>
        </p:nvSpPr>
        <p:spPr>
          <a:xfrm>
            <a:off x="2540000" y="3898900"/>
            <a:ext cx="34925" cy="31750"/>
          </a:xfrm>
          <a:custGeom>
            <a:avLst/>
            <a:gdLst/>
            <a:ahLst/>
            <a:cxnLst/>
            <a:rect l="l" t="t" r="r" b="b"/>
            <a:pathLst>
              <a:path w="22" h="20" extrusionOk="0">
                <a:moveTo>
                  <a:pt x="13" y="2"/>
                </a:moveTo>
                <a:cubicBezTo>
                  <a:pt x="16" y="3"/>
                  <a:pt x="20" y="2"/>
                  <a:pt x="22" y="6"/>
                </a:cubicBezTo>
                <a:cubicBezTo>
                  <a:pt x="22" y="8"/>
                  <a:pt x="22" y="9"/>
                  <a:pt x="22" y="11"/>
                </a:cubicBezTo>
                <a:cubicBezTo>
                  <a:pt x="21" y="14"/>
                  <a:pt x="21" y="16"/>
                  <a:pt x="21" y="18"/>
                </a:cubicBezTo>
                <a:cubicBezTo>
                  <a:pt x="20" y="20"/>
                  <a:pt x="18" y="20"/>
                  <a:pt x="16" y="20"/>
                </a:cubicBezTo>
                <a:cubicBezTo>
                  <a:pt x="8" y="17"/>
                  <a:pt x="0" y="14"/>
                  <a:pt x="1" y="3"/>
                </a:cubicBezTo>
                <a:cubicBezTo>
                  <a:pt x="3" y="1"/>
                  <a:pt x="5" y="0"/>
                  <a:pt x="8" y="0"/>
                </a:cubicBezTo>
                <a:cubicBezTo>
                  <a:pt x="10" y="1"/>
                  <a:pt x="12" y="1"/>
                  <a:pt x="13" y="2"/>
                </a:cubicBezTo>
                <a:close/>
              </a:path>
            </a:pathLst>
          </a:custGeom>
          <a:solidFill>
            <a:srgbClr val="58463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8" name="Google Shape;3198;p35"/>
          <p:cNvSpPr/>
          <p:nvPr/>
        </p:nvSpPr>
        <p:spPr>
          <a:xfrm>
            <a:off x="2565400" y="3927475"/>
            <a:ext cx="7937" cy="9525"/>
          </a:xfrm>
          <a:custGeom>
            <a:avLst/>
            <a:gdLst/>
            <a:ahLst/>
            <a:cxnLst/>
            <a:rect l="l" t="t" r="r" b="b"/>
            <a:pathLst>
              <a:path w="5" h="6" extrusionOk="0">
                <a:moveTo>
                  <a:pt x="1" y="1"/>
                </a:moveTo>
                <a:cubicBezTo>
                  <a:pt x="3" y="1"/>
                  <a:pt x="4" y="1"/>
                  <a:pt x="5" y="0"/>
                </a:cubicBezTo>
                <a:cubicBezTo>
                  <a:pt x="5" y="2"/>
                  <a:pt x="5" y="4"/>
                  <a:pt x="5" y="5"/>
                </a:cubicBezTo>
                <a:cubicBezTo>
                  <a:pt x="4" y="5"/>
                  <a:pt x="3" y="5"/>
                  <a:pt x="1" y="6"/>
                </a:cubicBezTo>
                <a:cubicBezTo>
                  <a:pt x="1" y="6"/>
                  <a:pt x="0" y="4"/>
                  <a:pt x="0" y="4"/>
                </a:cubicBezTo>
                <a:cubicBezTo>
                  <a:pt x="0" y="4"/>
                  <a:pt x="0" y="2"/>
                  <a:pt x="0" y="2"/>
                </a:cubicBezTo>
                <a:cubicBezTo>
                  <a:pt x="0" y="2"/>
                  <a:pt x="1" y="1"/>
                  <a:pt x="1" y="1"/>
                </a:cubicBezTo>
                <a:close/>
              </a:path>
            </a:pathLst>
          </a:custGeom>
          <a:solidFill>
            <a:srgbClr val="DDC2A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9" name="Google Shape;3199;p35"/>
          <p:cNvSpPr/>
          <p:nvPr/>
        </p:nvSpPr>
        <p:spPr>
          <a:xfrm>
            <a:off x="2573338" y="3935413"/>
            <a:ext cx="6350" cy="6350"/>
          </a:xfrm>
          <a:custGeom>
            <a:avLst/>
            <a:gdLst/>
            <a:ahLst/>
            <a:cxnLst/>
            <a:rect l="l" t="t" r="r" b="b"/>
            <a:pathLst>
              <a:path w="4" h="4" extrusionOk="0">
                <a:moveTo>
                  <a:pt x="4" y="4"/>
                </a:moveTo>
                <a:cubicBezTo>
                  <a:pt x="2" y="4"/>
                  <a:pt x="1" y="3"/>
                  <a:pt x="0" y="0"/>
                </a:cubicBezTo>
                <a:cubicBezTo>
                  <a:pt x="2" y="1"/>
                  <a:pt x="3" y="2"/>
                  <a:pt x="4" y="4"/>
                </a:cubicBezTo>
                <a:close/>
              </a:path>
            </a:pathLst>
          </a:custGeom>
          <a:solidFill>
            <a:srgbClr val="D7BEA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0" name="Google Shape;3200;p35"/>
          <p:cNvSpPr/>
          <p:nvPr/>
        </p:nvSpPr>
        <p:spPr>
          <a:xfrm>
            <a:off x="2528888" y="3876675"/>
            <a:ext cx="31750" cy="30163"/>
          </a:xfrm>
          <a:custGeom>
            <a:avLst/>
            <a:gdLst/>
            <a:ahLst/>
            <a:cxnLst/>
            <a:rect l="l" t="t" r="r" b="b"/>
            <a:pathLst>
              <a:path w="20" h="19" extrusionOk="0">
                <a:moveTo>
                  <a:pt x="17" y="16"/>
                </a:moveTo>
                <a:cubicBezTo>
                  <a:pt x="14" y="17"/>
                  <a:pt x="11" y="17"/>
                  <a:pt x="9" y="18"/>
                </a:cubicBezTo>
                <a:cubicBezTo>
                  <a:pt x="7" y="19"/>
                  <a:pt x="5" y="18"/>
                  <a:pt x="3" y="17"/>
                </a:cubicBezTo>
                <a:cubicBezTo>
                  <a:pt x="2" y="16"/>
                  <a:pt x="1" y="14"/>
                  <a:pt x="1" y="12"/>
                </a:cubicBezTo>
                <a:cubicBezTo>
                  <a:pt x="0" y="8"/>
                  <a:pt x="1" y="5"/>
                  <a:pt x="3" y="1"/>
                </a:cubicBezTo>
                <a:cubicBezTo>
                  <a:pt x="4" y="0"/>
                  <a:pt x="6" y="0"/>
                  <a:pt x="8" y="1"/>
                </a:cubicBezTo>
                <a:cubicBezTo>
                  <a:pt x="11" y="2"/>
                  <a:pt x="14" y="4"/>
                  <a:pt x="16" y="5"/>
                </a:cubicBezTo>
                <a:cubicBezTo>
                  <a:pt x="18" y="7"/>
                  <a:pt x="19" y="10"/>
                  <a:pt x="20" y="13"/>
                </a:cubicBezTo>
                <a:cubicBezTo>
                  <a:pt x="20" y="14"/>
                  <a:pt x="18" y="15"/>
                  <a:pt x="17" y="16"/>
                </a:cubicBezTo>
                <a:close/>
              </a:path>
            </a:pathLst>
          </a:custGeom>
          <a:solidFill>
            <a:srgbClr val="C4AB9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1" name="Google Shape;3201;p35"/>
          <p:cNvSpPr/>
          <p:nvPr/>
        </p:nvSpPr>
        <p:spPr>
          <a:xfrm>
            <a:off x="2555875" y="3897313"/>
            <a:ext cx="4762" cy="6350"/>
          </a:xfrm>
          <a:custGeom>
            <a:avLst/>
            <a:gdLst/>
            <a:ahLst/>
            <a:cxnLst/>
            <a:rect l="l" t="t" r="r" b="b"/>
            <a:pathLst>
              <a:path w="3" h="4" extrusionOk="0">
                <a:moveTo>
                  <a:pt x="0" y="3"/>
                </a:moveTo>
                <a:cubicBezTo>
                  <a:pt x="1" y="2"/>
                  <a:pt x="2" y="1"/>
                  <a:pt x="3" y="0"/>
                </a:cubicBezTo>
                <a:cubicBezTo>
                  <a:pt x="3" y="1"/>
                  <a:pt x="3" y="2"/>
                  <a:pt x="3" y="3"/>
                </a:cubicBezTo>
                <a:cubicBezTo>
                  <a:pt x="2" y="4"/>
                  <a:pt x="2" y="4"/>
                  <a:pt x="2" y="4"/>
                </a:cubicBezTo>
                <a:lnTo>
                  <a:pt x="0" y="3"/>
                </a:lnTo>
                <a:close/>
              </a:path>
            </a:pathLst>
          </a:custGeom>
          <a:solidFill>
            <a:srgbClr val="D7BDA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2" name="Google Shape;3202;p35"/>
          <p:cNvSpPr/>
          <p:nvPr/>
        </p:nvSpPr>
        <p:spPr>
          <a:xfrm>
            <a:off x="2513013" y="3859213"/>
            <a:ext cx="28575" cy="23813"/>
          </a:xfrm>
          <a:custGeom>
            <a:avLst/>
            <a:gdLst/>
            <a:ahLst/>
            <a:cxnLst/>
            <a:rect l="l" t="t" r="r" b="b"/>
            <a:pathLst>
              <a:path w="18" h="15" extrusionOk="0">
                <a:moveTo>
                  <a:pt x="18" y="12"/>
                </a:moveTo>
                <a:cubicBezTo>
                  <a:pt x="17" y="12"/>
                  <a:pt x="16" y="12"/>
                  <a:pt x="15" y="12"/>
                </a:cubicBezTo>
                <a:cubicBezTo>
                  <a:pt x="9" y="15"/>
                  <a:pt x="5" y="12"/>
                  <a:pt x="1" y="9"/>
                </a:cubicBezTo>
                <a:cubicBezTo>
                  <a:pt x="0" y="6"/>
                  <a:pt x="0" y="3"/>
                  <a:pt x="3" y="1"/>
                </a:cubicBezTo>
                <a:cubicBezTo>
                  <a:pt x="5" y="0"/>
                  <a:pt x="7" y="0"/>
                  <a:pt x="10" y="0"/>
                </a:cubicBezTo>
                <a:cubicBezTo>
                  <a:pt x="12" y="2"/>
                  <a:pt x="13" y="3"/>
                  <a:pt x="15" y="5"/>
                </a:cubicBezTo>
                <a:cubicBezTo>
                  <a:pt x="16" y="7"/>
                  <a:pt x="17" y="10"/>
                  <a:pt x="18" y="12"/>
                </a:cubicBezTo>
                <a:close/>
              </a:path>
            </a:pathLst>
          </a:custGeom>
          <a:solidFill>
            <a:srgbClr val="4A372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3" name="Google Shape;3203;p35"/>
          <p:cNvSpPr/>
          <p:nvPr/>
        </p:nvSpPr>
        <p:spPr>
          <a:xfrm>
            <a:off x="2559050" y="3932238"/>
            <a:ext cx="9525" cy="9525"/>
          </a:xfrm>
          <a:custGeom>
            <a:avLst/>
            <a:gdLst/>
            <a:ahLst/>
            <a:cxnLst/>
            <a:rect l="l" t="t" r="r" b="b"/>
            <a:pathLst>
              <a:path w="6" h="6" extrusionOk="0">
                <a:moveTo>
                  <a:pt x="5" y="6"/>
                </a:moveTo>
                <a:cubicBezTo>
                  <a:pt x="4" y="6"/>
                  <a:pt x="3" y="6"/>
                  <a:pt x="1" y="6"/>
                </a:cubicBezTo>
                <a:cubicBezTo>
                  <a:pt x="1" y="6"/>
                  <a:pt x="0" y="4"/>
                  <a:pt x="0" y="4"/>
                </a:cubicBezTo>
                <a:cubicBezTo>
                  <a:pt x="0" y="3"/>
                  <a:pt x="1" y="2"/>
                  <a:pt x="2" y="1"/>
                </a:cubicBezTo>
                <a:cubicBezTo>
                  <a:pt x="2" y="1"/>
                  <a:pt x="4" y="0"/>
                  <a:pt x="4" y="0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5"/>
                  <a:pt x="5" y="6"/>
                </a:cubicBezTo>
                <a:close/>
              </a:path>
            </a:pathLst>
          </a:custGeom>
          <a:solidFill>
            <a:srgbClr val="5D402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35"/>
          <p:cNvSpPr/>
          <p:nvPr/>
        </p:nvSpPr>
        <p:spPr>
          <a:xfrm>
            <a:off x="2540000" y="3932238"/>
            <a:ext cx="15875" cy="11113"/>
          </a:xfrm>
          <a:custGeom>
            <a:avLst/>
            <a:gdLst/>
            <a:ahLst/>
            <a:cxnLst/>
            <a:rect l="l" t="t" r="r" b="b"/>
            <a:pathLst>
              <a:path w="10" h="7" extrusionOk="0">
                <a:moveTo>
                  <a:pt x="10" y="6"/>
                </a:moveTo>
                <a:cubicBezTo>
                  <a:pt x="8" y="6"/>
                  <a:pt x="7" y="7"/>
                  <a:pt x="5" y="7"/>
                </a:cubicBezTo>
                <a:cubicBezTo>
                  <a:pt x="3" y="7"/>
                  <a:pt x="2" y="7"/>
                  <a:pt x="1" y="5"/>
                </a:cubicBezTo>
                <a:cubicBezTo>
                  <a:pt x="0" y="4"/>
                  <a:pt x="0" y="2"/>
                  <a:pt x="2" y="1"/>
                </a:cubicBezTo>
                <a:cubicBezTo>
                  <a:pt x="4" y="0"/>
                  <a:pt x="7" y="0"/>
                  <a:pt x="9" y="1"/>
                </a:cubicBezTo>
                <a:cubicBezTo>
                  <a:pt x="9" y="2"/>
                  <a:pt x="10" y="3"/>
                  <a:pt x="10" y="4"/>
                </a:cubicBezTo>
                <a:cubicBezTo>
                  <a:pt x="10" y="4"/>
                  <a:pt x="10" y="5"/>
                  <a:pt x="10" y="6"/>
                </a:cubicBezTo>
                <a:close/>
              </a:path>
            </a:pathLst>
          </a:custGeom>
          <a:solidFill>
            <a:srgbClr val="76604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35"/>
          <p:cNvSpPr/>
          <p:nvPr/>
        </p:nvSpPr>
        <p:spPr>
          <a:xfrm>
            <a:off x="2540000" y="3941763"/>
            <a:ext cx="7937" cy="793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1" y="0"/>
                </a:moveTo>
                <a:cubicBezTo>
                  <a:pt x="3" y="0"/>
                  <a:pt x="4" y="0"/>
                  <a:pt x="5" y="1"/>
                </a:cubicBezTo>
                <a:cubicBezTo>
                  <a:pt x="5" y="2"/>
                  <a:pt x="5" y="3"/>
                  <a:pt x="5" y="4"/>
                </a:cubicBezTo>
                <a:cubicBezTo>
                  <a:pt x="4" y="5"/>
                  <a:pt x="3" y="5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1" y="2"/>
                  <a:pt x="1" y="1"/>
                  <a:pt x="1" y="0"/>
                </a:cubicBezTo>
                <a:close/>
              </a:path>
            </a:pathLst>
          </a:custGeom>
          <a:solidFill>
            <a:srgbClr val="CBB79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35"/>
          <p:cNvSpPr/>
          <p:nvPr/>
        </p:nvSpPr>
        <p:spPr>
          <a:xfrm>
            <a:off x="2554288" y="3938588"/>
            <a:ext cx="7937" cy="9525"/>
          </a:xfrm>
          <a:custGeom>
            <a:avLst/>
            <a:gdLst/>
            <a:ahLst/>
            <a:cxnLst/>
            <a:rect l="l" t="t" r="r" b="b"/>
            <a:pathLst>
              <a:path w="5" h="6" extrusionOk="0">
                <a:moveTo>
                  <a:pt x="4" y="2"/>
                </a:moveTo>
                <a:cubicBezTo>
                  <a:pt x="4" y="3"/>
                  <a:pt x="5" y="5"/>
                  <a:pt x="5" y="6"/>
                </a:cubicBezTo>
                <a:cubicBezTo>
                  <a:pt x="3" y="5"/>
                  <a:pt x="2" y="3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2" y="0"/>
                  <a:pt x="3" y="0"/>
                  <a:pt x="5" y="2"/>
                </a:cubicBezTo>
                <a:lnTo>
                  <a:pt x="4" y="2"/>
                </a:lnTo>
                <a:close/>
              </a:path>
            </a:pathLst>
          </a:custGeom>
          <a:solidFill>
            <a:srgbClr val="664C3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35"/>
          <p:cNvSpPr/>
          <p:nvPr/>
        </p:nvSpPr>
        <p:spPr>
          <a:xfrm>
            <a:off x="2541588" y="3948113"/>
            <a:ext cx="7937" cy="6350"/>
          </a:xfrm>
          <a:custGeom>
            <a:avLst/>
            <a:gdLst/>
            <a:ahLst/>
            <a:cxnLst/>
            <a:rect l="l" t="t" r="r" b="b"/>
            <a:pathLst>
              <a:path w="5" h="4" extrusionOk="0">
                <a:moveTo>
                  <a:pt x="1" y="0"/>
                </a:moveTo>
                <a:cubicBezTo>
                  <a:pt x="2" y="0"/>
                  <a:pt x="3" y="0"/>
                  <a:pt x="4" y="0"/>
                </a:cubicBezTo>
                <a:cubicBezTo>
                  <a:pt x="4" y="1"/>
                  <a:pt x="4" y="3"/>
                  <a:pt x="5" y="4"/>
                </a:cubicBezTo>
                <a:cubicBezTo>
                  <a:pt x="3" y="4"/>
                  <a:pt x="2" y="4"/>
                  <a:pt x="0" y="4"/>
                </a:cubicBezTo>
                <a:cubicBezTo>
                  <a:pt x="0" y="3"/>
                  <a:pt x="1" y="1"/>
                  <a:pt x="1" y="0"/>
                </a:cubicBezTo>
                <a:close/>
              </a:path>
            </a:pathLst>
          </a:custGeom>
          <a:solidFill>
            <a:srgbClr val="44301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8" name="Google Shape;3208;p35"/>
          <p:cNvSpPr/>
          <p:nvPr/>
        </p:nvSpPr>
        <p:spPr>
          <a:xfrm>
            <a:off x="2497138" y="3857625"/>
            <a:ext cx="22225" cy="26988"/>
          </a:xfrm>
          <a:custGeom>
            <a:avLst/>
            <a:gdLst/>
            <a:ahLst/>
            <a:cxnLst/>
            <a:rect l="l" t="t" r="r" b="b"/>
            <a:pathLst>
              <a:path w="14" h="17" extrusionOk="0">
                <a:moveTo>
                  <a:pt x="13" y="2"/>
                </a:moveTo>
                <a:cubicBezTo>
                  <a:pt x="13" y="4"/>
                  <a:pt x="13" y="7"/>
                  <a:pt x="12" y="9"/>
                </a:cubicBezTo>
                <a:cubicBezTo>
                  <a:pt x="14" y="11"/>
                  <a:pt x="14" y="13"/>
                  <a:pt x="12" y="14"/>
                </a:cubicBezTo>
                <a:cubicBezTo>
                  <a:pt x="8" y="17"/>
                  <a:pt x="4" y="16"/>
                  <a:pt x="1" y="14"/>
                </a:cubicBezTo>
                <a:cubicBezTo>
                  <a:pt x="1" y="11"/>
                  <a:pt x="1" y="7"/>
                  <a:pt x="0" y="4"/>
                </a:cubicBezTo>
                <a:cubicBezTo>
                  <a:pt x="1" y="3"/>
                  <a:pt x="1" y="2"/>
                  <a:pt x="1" y="1"/>
                </a:cubicBezTo>
                <a:cubicBezTo>
                  <a:pt x="2" y="0"/>
                  <a:pt x="3" y="0"/>
                  <a:pt x="4" y="0"/>
                </a:cubicBezTo>
                <a:cubicBezTo>
                  <a:pt x="7" y="1"/>
                  <a:pt x="10" y="1"/>
                  <a:pt x="13" y="2"/>
                </a:cubicBezTo>
                <a:close/>
              </a:path>
            </a:pathLst>
          </a:custGeom>
          <a:solidFill>
            <a:srgbClr val="67533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9" name="Google Shape;3209;p35"/>
          <p:cNvSpPr/>
          <p:nvPr/>
        </p:nvSpPr>
        <p:spPr>
          <a:xfrm>
            <a:off x="2497138" y="3854450"/>
            <a:ext cx="6350" cy="4763"/>
          </a:xfrm>
          <a:custGeom>
            <a:avLst/>
            <a:gdLst/>
            <a:ahLst/>
            <a:cxnLst/>
            <a:rect l="l" t="t" r="r" b="b"/>
            <a:pathLst>
              <a:path w="4" h="4" extrusionOk="0">
                <a:moveTo>
                  <a:pt x="4" y="3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1" y="4"/>
                  <a:pt x="1" y="4"/>
                </a:cubicBezTo>
                <a:cubicBezTo>
                  <a:pt x="1" y="2"/>
                  <a:pt x="0" y="1"/>
                  <a:pt x="0" y="0"/>
                </a:cubicBezTo>
                <a:cubicBezTo>
                  <a:pt x="2" y="1"/>
                  <a:pt x="3" y="2"/>
                  <a:pt x="4" y="3"/>
                </a:cubicBezTo>
                <a:close/>
              </a:path>
            </a:pathLst>
          </a:custGeom>
          <a:solidFill>
            <a:srgbClr val="D7BEA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0" name="Google Shape;3210;p35"/>
          <p:cNvSpPr/>
          <p:nvPr/>
        </p:nvSpPr>
        <p:spPr>
          <a:xfrm>
            <a:off x="2484438" y="3859213"/>
            <a:ext cx="6350" cy="6350"/>
          </a:xfrm>
          <a:custGeom>
            <a:avLst/>
            <a:gdLst/>
            <a:ahLst/>
            <a:cxnLst/>
            <a:rect l="l" t="t" r="r" b="b"/>
            <a:pathLst>
              <a:path w="4" h="4" extrusionOk="0">
                <a:moveTo>
                  <a:pt x="1" y="3"/>
                </a:moveTo>
                <a:cubicBezTo>
                  <a:pt x="1" y="2"/>
                  <a:pt x="1" y="1"/>
                  <a:pt x="0" y="0"/>
                </a:cubicBezTo>
                <a:cubicBezTo>
                  <a:pt x="3" y="0"/>
                  <a:pt x="4" y="1"/>
                  <a:pt x="4" y="4"/>
                </a:cubicBezTo>
                <a:cubicBezTo>
                  <a:pt x="2" y="4"/>
                  <a:pt x="2" y="4"/>
                  <a:pt x="2" y="4"/>
                </a:cubicBezTo>
                <a:lnTo>
                  <a:pt x="1" y="3"/>
                </a:lnTo>
                <a:close/>
              </a:path>
            </a:pathLst>
          </a:custGeom>
          <a:solidFill>
            <a:srgbClr val="D5C2A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1" name="Google Shape;3211;p35"/>
          <p:cNvSpPr/>
          <p:nvPr/>
        </p:nvSpPr>
        <p:spPr>
          <a:xfrm>
            <a:off x="2500313" y="3892550"/>
            <a:ext cx="68262" cy="46038"/>
          </a:xfrm>
          <a:custGeom>
            <a:avLst/>
            <a:gdLst/>
            <a:ahLst/>
            <a:cxnLst/>
            <a:rect l="l" t="t" r="r" b="b"/>
            <a:pathLst>
              <a:path w="43" h="29" extrusionOk="0">
                <a:moveTo>
                  <a:pt x="35" y="28"/>
                </a:moveTo>
                <a:cubicBezTo>
                  <a:pt x="32" y="28"/>
                  <a:pt x="29" y="28"/>
                  <a:pt x="26" y="28"/>
                </a:cubicBezTo>
                <a:cubicBezTo>
                  <a:pt x="25" y="29"/>
                  <a:pt x="24" y="29"/>
                  <a:pt x="23" y="28"/>
                </a:cubicBezTo>
                <a:cubicBezTo>
                  <a:pt x="19" y="22"/>
                  <a:pt x="15" y="22"/>
                  <a:pt x="10" y="27"/>
                </a:cubicBezTo>
                <a:cubicBezTo>
                  <a:pt x="8" y="23"/>
                  <a:pt x="5" y="19"/>
                  <a:pt x="3" y="15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8"/>
                  <a:pt x="0" y="7"/>
                  <a:pt x="1" y="5"/>
                </a:cubicBezTo>
                <a:cubicBezTo>
                  <a:pt x="2" y="3"/>
                  <a:pt x="3" y="2"/>
                  <a:pt x="5" y="1"/>
                </a:cubicBezTo>
                <a:cubicBezTo>
                  <a:pt x="11" y="0"/>
                  <a:pt x="17" y="2"/>
                  <a:pt x="22" y="6"/>
                </a:cubicBezTo>
                <a:cubicBezTo>
                  <a:pt x="24" y="7"/>
                  <a:pt x="25" y="7"/>
                  <a:pt x="27" y="8"/>
                </a:cubicBezTo>
                <a:cubicBezTo>
                  <a:pt x="32" y="13"/>
                  <a:pt x="37" y="18"/>
                  <a:pt x="42" y="23"/>
                </a:cubicBezTo>
                <a:cubicBezTo>
                  <a:pt x="43" y="24"/>
                  <a:pt x="43" y="24"/>
                  <a:pt x="43" y="24"/>
                </a:cubicBezTo>
                <a:cubicBezTo>
                  <a:pt x="42" y="24"/>
                  <a:pt x="41" y="25"/>
                  <a:pt x="40" y="25"/>
                </a:cubicBezTo>
                <a:cubicBezTo>
                  <a:pt x="38" y="25"/>
                  <a:pt x="37" y="26"/>
                  <a:pt x="37" y="27"/>
                </a:cubicBezTo>
                <a:cubicBezTo>
                  <a:pt x="37" y="27"/>
                  <a:pt x="35" y="28"/>
                  <a:pt x="35" y="28"/>
                </a:cubicBezTo>
                <a:close/>
              </a:path>
            </a:pathLst>
          </a:custGeom>
          <a:solidFill>
            <a:srgbClr val="56433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2" name="Google Shape;3212;p35"/>
          <p:cNvSpPr/>
          <p:nvPr/>
        </p:nvSpPr>
        <p:spPr>
          <a:xfrm>
            <a:off x="2490788" y="3900488"/>
            <a:ext cx="9525" cy="9525"/>
          </a:xfrm>
          <a:custGeom>
            <a:avLst/>
            <a:gdLst/>
            <a:ahLst/>
            <a:cxnLst/>
            <a:rect l="l" t="t" r="r" b="b"/>
            <a:pathLst>
              <a:path w="6" h="6" extrusionOk="0">
                <a:moveTo>
                  <a:pt x="1" y="6"/>
                </a:moveTo>
                <a:cubicBezTo>
                  <a:pt x="1" y="5"/>
                  <a:pt x="1" y="3"/>
                  <a:pt x="0" y="2"/>
                </a:cubicBezTo>
                <a:cubicBezTo>
                  <a:pt x="1" y="2"/>
                  <a:pt x="2" y="1"/>
                  <a:pt x="3" y="0"/>
                </a:cubicBezTo>
                <a:cubicBezTo>
                  <a:pt x="3" y="1"/>
                  <a:pt x="4" y="1"/>
                  <a:pt x="5" y="1"/>
                </a:cubicBezTo>
                <a:cubicBezTo>
                  <a:pt x="5" y="2"/>
                  <a:pt x="6" y="3"/>
                  <a:pt x="6" y="4"/>
                </a:cubicBezTo>
                <a:cubicBezTo>
                  <a:pt x="6" y="5"/>
                  <a:pt x="5" y="5"/>
                  <a:pt x="5" y="6"/>
                </a:cubicBezTo>
                <a:cubicBezTo>
                  <a:pt x="3" y="6"/>
                  <a:pt x="2" y="6"/>
                  <a:pt x="1" y="6"/>
                </a:cubicBezTo>
                <a:close/>
              </a:path>
            </a:pathLst>
          </a:custGeom>
          <a:solidFill>
            <a:srgbClr val="523D2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35"/>
          <p:cNvSpPr/>
          <p:nvPr/>
        </p:nvSpPr>
        <p:spPr>
          <a:xfrm>
            <a:off x="2498725" y="3906838"/>
            <a:ext cx="6350" cy="9525"/>
          </a:xfrm>
          <a:custGeom>
            <a:avLst/>
            <a:gdLst/>
            <a:ahLst/>
            <a:cxnLst/>
            <a:rect l="l" t="t" r="r" b="b"/>
            <a:pathLst>
              <a:path w="4" h="6" extrusionOk="0">
                <a:moveTo>
                  <a:pt x="3" y="2"/>
                </a:moveTo>
                <a:cubicBezTo>
                  <a:pt x="3" y="3"/>
                  <a:pt x="4" y="5"/>
                  <a:pt x="4" y="6"/>
                </a:cubicBezTo>
                <a:cubicBezTo>
                  <a:pt x="2" y="5"/>
                  <a:pt x="1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0"/>
                  <a:pt x="2" y="0"/>
                  <a:pt x="3" y="2"/>
                </a:cubicBezTo>
                <a:close/>
              </a:path>
            </a:pathLst>
          </a:custGeom>
          <a:solidFill>
            <a:srgbClr val="462F1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35"/>
          <p:cNvSpPr/>
          <p:nvPr/>
        </p:nvSpPr>
        <p:spPr>
          <a:xfrm>
            <a:off x="2535238" y="3935413"/>
            <a:ext cx="7937" cy="793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1" y="1"/>
                </a:moveTo>
                <a:cubicBezTo>
                  <a:pt x="2" y="1"/>
                  <a:pt x="3" y="0"/>
                  <a:pt x="4" y="1"/>
                </a:cubicBezTo>
                <a:cubicBezTo>
                  <a:pt x="4" y="2"/>
                  <a:pt x="4" y="3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3" y="5"/>
                  <a:pt x="2" y="5"/>
                  <a:pt x="0" y="4"/>
                </a:cubicBezTo>
                <a:cubicBezTo>
                  <a:pt x="1" y="3"/>
                  <a:pt x="1" y="2"/>
                  <a:pt x="1" y="1"/>
                </a:cubicBezTo>
                <a:close/>
              </a:path>
            </a:pathLst>
          </a:custGeom>
          <a:solidFill>
            <a:srgbClr val="C9B69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35"/>
          <p:cNvSpPr/>
          <p:nvPr/>
        </p:nvSpPr>
        <p:spPr>
          <a:xfrm>
            <a:off x="2535238" y="3941763"/>
            <a:ext cx="7937" cy="6350"/>
          </a:xfrm>
          <a:custGeom>
            <a:avLst/>
            <a:gdLst/>
            <a:ahLst/>
            <a:cxnLst/>
            <a:rect l="l" t="t" r="r" b="b"/>
            <a:pathLst>
              <a:path w="5" h="4" extrusionOk="0">
                <a:moveTo>
                  <a:pt x="0" y="0"/>
                </a:moveTo>
                <a:cubicBezTo>
                  <a:pt x="2" y="0"/>
                  <a:pt x="3" y="0"/>
                  <a:pt x="5" y="0"/>
                </a:cubicBezTo>
                <a:cubicBezTo>
                  <a:pt x="5" y="1"/>
                  <a:pt x="5" y="3"/>
                  <a:pt x="5" y="4"/>
                </a:cubicBezTo>
                <a:cubicBezTo>
                  <a:pt x="3" y="3"/>
                  <a:pt x="2" y="1"/>
                  <a:pt x="0" y="0"/>
                </a:cubicBezTo>
                <a:close/>
              </a:path>
            </a:pathLst>
          </a:custGeom>
          <a:solidFill>
            <a:srgbClr val="4D381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35"/>
          <p:cNvSpPr/>
          <p:nvPr/>
        </p:nvSpPr>
        <p:spPr>
          <a:xfrm>
            <a:off x="2490788" y="3895725"/>
            <a:ext cx="7937" cy="793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4" y="5"/>
                </a:moveTo>
                <a:cubicBezTo>
                  <a:pt x="3" y="5"/>
                  <a:pt x="2" y="5"/>
                  <a:pt x="0" y="5"/>
                </a:cubicBezTo>
                <a:cubicBezTo>
                  <a:pt x="1" y="4"/>
                  <a:pt x="1" y="3"/>
                  <a:pt x="1" y="2"/>
                </a:cubicBezTo>
                <a:cubicBezTo>
                  <a:pt x="2" y="0"/>
                  <a:pt x="3" y="0"/>
                  <a:pt x="4" y="1"/>
                </a:cubicBezTo>
                <a:cubicBezTo>
                  <a:pt x="5" y="2"/>
                  <a:pt x="5" y="4"/>
                  <a:pt x="4" y="5"/>
                </a:cubicBezTo>
                <a:close/>
              </a:path>
            </a:pathLst>
          </a:custGeom>
          <a:solidFill>
            <a:srgbClr val="B09B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35"/>
          <p:cNvSpPr/>
          <p:nvPr/>
        </p:nvSpPr>
        <p:spPr>
          <a:xfrm>
            <a:off x="2492375" y="3887788"/>
            <a:ext cx="7937" cy="11113"/>
          </a:xfrm>
          <a:custGeom>
            <a:avLst/>
            <a:gdLst/>
            <a:ahLst/>
            <a:cxnLst/>
            <a:rect l="l" t="t" r="r" b="b"/>
            <a:pathLst>
              <a:path w="5" h="7" extrusionOk="0">
                <a:moveTo>
                  <a:pt x="4" y="6"/>
                </a:moveTo>
                <a:cubicBezTo>
                  <a:pt x="2" y="6"/>
                  <a:pt x="1" y="6"/>
                  <a:pt x="0" y="7"/>
                </a:cubicBezTo>
                <a:cubicBezTo>
                  <a:pt x="0" y="5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2" y="0"/>
                </a:cubicBezTo>
                <a:cubicBezTo>
                  <a:pt x="3" y="1"/>
                  <a:pt x="3" y="1"/>
                  <a:pt x="4" y="2"/>
                </a:cubicBezTo>
                <a:cubicBezTo>
                  <a:pt x="4" y="2"/>
                  <a:pt x="5" y="3"/>
                  <a:pt x="5" y="4"/>
                </a:cubicBezTo>
                <a:cubicBezTo>
                  <a:pt x="4" y="5"/>
                  <a:pt x="4" y="5"/>
                  <a:pt x="4" y="6"/>
                </a:cubicBezTo>
                <a:close/>
              </a:path>
            </a:pathLst>
          </a:custGeom>
          <a:solidFill>
            <a:srgbClr val="3D2C1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8" name="Google Shape;3218;p35"/>
          <p:cNvSpPr/>
          <p:nvPr/>
        </p:nvSpPr>
        <p:spPr>
          <a:xfrm>
            <a:off x="2495550" y="3879850"/>
            <a:ext cx="39687" cy="22225"/>
          </a:xfrm>
          <a:custGeom>
            <a:avLst/>
            <a:gdLst/>
            <a:ahLst/>
            <a:cxnLst/>
            <a:rect l="l" t="t" r="r" b="b"/>
            <a:pathLst>
              <a:path w="25" h="14" extrusionOk="0">
                <a:moveTo>
                  <a:pt x="25" y="14"/>
                </a:moveTo>
                <a:cubicBezTo>
                  <a:pt x="19" y="14"/>
                  <a:pt x="12" y="13"/>
                  <a:pt x="5" y="12"/>
                </a:cubicBezTo>
                <a:cubicBezTo>
                  <a:pt x="5" y="11"/>
                  <a:pt x="4" y="11"/>
                  <a:pt x="4" y="10"/>
                </a:cubicBezTo>
                <a:cubicBezTo>
                  <a:pt x="3" y="9"/>
                  <a:pt x="2" y="8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6"/>
                  <a:pt x="0" y="4"/>
                  <a:pt x="1" y="3"/>
                </a:cubicBezTo>
                <a:cubicBezTo>
                  <a:pt x="1" y="2"/>
                  <a:pt x="2" y="1"/>
                  <a:pt x="2" y="0"/>
                </a:cubicBezTo>
                <a:cubicBezTo>
                  <a:pt x="6" y="0"/>
                  <a:pt x="10" y="0"/>
                  <a:pt x="13" y="0"/>
                </a:cubicBezTo>
                <a:cubicBezTo>
                  <a:pt x="20" y="0"/>
                  <a:pt x="22" y="6"/>
                  <a:pt x="25" y="10"/>
                </a:cubicBezTo>
                <a:cubicBezTo>
                  <a:pt x="25" y="11"/>
                  <a:pt x="25" y="13"/>
                  <a:pt x="25" y="14"/>
                </a:cubicBezTo>
                <a:close/>
              </a:path>
            </a:pathLst>
          </a:custGeom>
          <a:solidFill>
            <a:srgbClr val="CEB49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9" name="Google Shape;3219;p35"/>
          <p:cNvSpPr/>
          <p:nvPr/>
        </p:nvSpPr>
        <p:spPr>
          <a:xfrm>
            <a:off x="2492375" y="3884613"/>
            <a:ext cx="4762" cy="6350"/>
          </a:xfrm>
          <a:custGeom>
            <a:avLst/>
            <a:gdLst/>
            <a:ahLst/>
            <a:cxnLst/>
            <a:rect l="l" t="t" r="r" b="b"/>
            <a:pathLst>
              <a:path w="3" h="4" extrusionOk="0">
                <a:moveTo>
                  <a:pt x="3" y="0"/>
                </a:moveTo>
                <a:cubicBezTo>
                  <a:pt x="3" y="1"/>
                  <a:pt x="3" y="3"/>
                  <a:pt x="3" y="4"/>
                </a:cubicBezTo>
                <a:cubicBezTo>
                  <a:pt x="2" y="4"/>
                  <a:pt x="1" y="4"/>
                  <a:pt x="0" y="4"/>
                </a:cubicBezTo>
                <a:cubicBezTo>
                  <a:pt x="1" y="2"/>
                  <a:pt x="2" y="1"/>
                  <a:pt x="3" y="0"/>
                </a:cubicBezTo>
                <a:close/>
              </a:path>
            </a:pathLst>
          </a:custGeom>
          <a:solidFill>
            <a:srgbClr val="BEAC9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0" name="Google Shape;3220;p35"/>
          <p:cNvSpPr/>
          <p:nvPr/>
        </p:nvSpPr>
        <p:spPr>
          <a:xfrm>
            <a:off x="2155825" y="3598863"/>
            <a:ext cx="28575" cy="60325"/>
          </a:xfrm>
          <a:custGeom>
            <a:avLst/>
            <a:gdLst/>
            <a:ahLst/>
            <a:cxnLst/>
            <a:rect l="l" t="t" r="r" b="b"/>
            <a:pathLst>
              <a:path w="18" h="38" extrusionOk="0">
                <a:moveTo>
                  <a:pt x="1" y="15"/>
                </a:moveTo>
                <a:cubicBezTo>
                  <a:pt x="0" y="5"/>
                  <a:pt x="4" y="0"/>
                  <a:pt x="14" y="2"/>
                </a:cubicBezTo>
                <a:cubicBezTo>
                  <a:pt x="17" y="7"/>
                  <a:pt x="18" y="12"/>
                  <a:pt x="17" y="18"/>
                </a:cubicBezTo>
                <a:cubicBezTo>
                  <a:pt x="16" y="25"/>
                  <a:pt x="15" y="31"/>
                  <a:pt x="14" y="38"/>
                </a:cubicBezTo>
                <a:cubicBezTo>
                  <a:pt x="11" y="37"/>
                  <a:pt x="8" y="35"/>
                  <a:pt x="6" y="34"/>
                </a:cubicBezTo>
                <a:cubicBezTo>
                  <a:pt x="1" y="28"/>
                  <a:pt x="2" y="21"/>
                  <a:pt x="1" y="15"/>
                </a:cubicBezTo>
                <a:close/>
              </a:path>
            </a:pathLst>
          </a:custGeom>
          <a:solidFill>
            <a:srgbClr val="5C968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1" name="Google Shape;3221;p35"/>
          <p:cNvSpPr/>
          <p:nvPr/>
        </p:nvSpPr>
        <p:spPr>
          <a:xfrm>
            <a:off x="2174875" y="3602038"/>
            <a:ext cx="17462" cy="25400"/>
          </a:xfrm>
          <a:custGeom>
            <a:avLst/>
            <a:gdLst/>
            <a:ahLst/>
            <a:cxnLst/>
            <a:rect l="l" t="t" r="r" b="b"/>
            <a:pathLst>
              <a:path w="11" h="16" extrusionOk="0">
                <a:moveTo>
                  <a:pt x="5" y="16"/>
                </a:moveTo>
                <a:cubicBezTo>
                  <a:pt x="0" y="12"/>
                  <a:pt x="2" y="6"/>
                  <a:pt x="2" y="0"/>
                </a:cubicBezTo>
                <a:cubicBezTo>
                  <a:pt x="3" y="0"/>
                  <a:pt x="5" y="1"/>
                  <a:pt x="7" y="1"/>
                </a:cubicBezTo>
                <a:cubicBezTo>
                  <a:pt x="9" y="6"/>
                  <a:pt x="11" y="11"/>
                  <a:pt x="9" y="16"/>
                </a:cubicBezTo>
                <a:cubicBezTo>
                  <a:pt x="8" y="16"/>
                  <a:pt x="7" y="16"/>
                  <a:pt x="5" y="16"/>
                </a:cubicBezTo>
                <a:close/>
              </a:path>
            </a:pathLst>
          </a:custGeom>
          <a:solidFill>
            <a:srgbClr val="396E5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2" name="Google Shape;3222;p35"/>
          <p:cNvSpPr/>
          <p:nvPr/>
        </p:nvSpPr>
        <p:spPr>
          <a:xfrm>
            <a:off x="2143125" y="3617913"/>
            <a:ext cx="26987" cy="39688"/>
          </a:xfrm>
          <a:custGeom>
            <a:avLst/>
            <a:gdLst/>
            <a:ahLst/>
            <a:cxnLst/>
            <a:rect l="l" t="t" r="r" b="b"/>
            <a:pathLst>
              <a:path w="17" h="25" extrusionOk="0">
                <a:moveTo>
                  <a:pt x="9" y="3"/>
                </a:moveTo>
                <a:cubicBezTo>
                  <a:pt x="17" y="7"/>
                  <a:pt x="15" y="15"/>
                  <a:pt x="14" y="22"/>
                </a:cubicBezTo>
                <a:cubicBezTo>
                  <a:pt x="8" y="25"/>
                  <a:pt x="6" y="16"/>
                  <a:pt x="1" y="18"/>
                </a:cubicBezTo>
                <a:cubicBezTo>
                  <a:pt x="0" y="17"/>
                  <a:pt x="0" y="16"/>
                  <a:pt x="0" y="14"/>
                </a:cubicBezTo>
                <a:cubicBezTo>
                  <a:pt x="1" y="12"/>
                  <a:pt x="2" y="11"/>
                  <a:pt x="1" y="9"/>
                </a:cubicBezTo>
                <a:cubicBezTo>
                  <a:pt x="1" y="7"/>
                  <a:pt x="0" y="6"/>
                  <a:pt x="0" y="5"/>
                </a:cubicBezTo>
                <a:cubicBezTo>
                  <a:pt x="0" y="4"/>
                  <a:pt x="1" y="3"/>
                  <a:pt x="1" y="3"/>
                </a:cubicBezTo>
                <a:cubicBezTo>
                  <a:pt x="2" y="1"/>
                  <a:pt x="4" y="0"/>
                  <a:pt x="6" y="2"/>
                </a:cubicBezTo>
                <a:cubicBezTo>
                  <a:pt x="7" y="3"/>
                  <a:pt x="8" y="3"/>
                  <a:pt x="9" y="3"/>
                </a:cubicBezTo>
                <a:close/>
              </a:path>
            </a:pathLst>
          </a:custGeom>
          <a:solidFill>
            <a:srgbClr val="11322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3" name="Google Shape;3223;p35"/>
          <p:cNvSpPr/>
          <p:nvPr/>
        </p:nvSpPr>
        <p:spPr>
          <a:xfrm>
            <a:off x="2138363" y="3638550"/>
            <a:ext cx="7937" cy="793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4" y="1"/>
                </a:moveTo>
                <a:cubicBezTo>
                  <a:pt x="5" y="2"/>
                  <a:pt x="4" y="4"/>
                  <a:pt x="4" y="5"/>
                </a:cubicBezTo>
                <a:cubicBezTo>
                  <a:pt x="4" y="5"/>
                  <a:pt x="2" y="5"/>
                  <a:pt x="2" y="5"/>
                </a:cubicBezTo>
                <a:cubicBezTo>
                  <a:pt x="2" y="5"/>
                  <a:pt x="0" y="5"/>
                  <a:pt x="0" y="5"/>
                </a:cubicBezTo>
                <a:cubicBezTo>
                  <a:pt x="1" y="4"/>
                  <a:pt x="1" y="2"/>
                  <a:pt x="1" y="1"/>
                </a:cubicBezTo>
                <a:cubicBezTo>
                  <a:pt x="2" y="0"/>
                  <a:pt x="3" y="0"/>
                  <a:pt x="4" y="1"/>
                </a:cubicBezTo>
                <a:close/>
              </a:path>
            </a:pathLst>
          </a:custGeom>
          <a:solidFill>
            <a:srgbClr val="76AD9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4" name="Google Shape;3224;p35"/>
          <p:cNvSpPr/>
          <p:nvPr/>
        </p:nvSpPr>
        <p:spPr>
          <a:xfrm>
            <a:off x="2128838" y="3597275"/>
            <a:ext cx="23812" cy="31750"/>
          </a:xfrm>
          <a:custGeom>
            <a:avLst/>
            <a:gdLst/>
            <a:ahLst/>
            <a:cxnLst/>
            <a:rect l="l" t="t" r="r" b="b"/>
            <a:pathLst>
              <a:path w="15" h="20" extrusionOk="0">
                <a:moveTo>
                  <a:pt x="15" y="15"/>
                </a:moveTo>
                <a:cubicBezTo>
                  <a:pt x="13" y="17"/>
                  <a:pt x="12" y="18"/>
                  <a:pt x="11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18"/>
                  <a:pt x="4" y="16"/>
                  <a:pt x="2" y="14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10"/>
                  <a:pt x="0" y="8"/>
                  <a:pt x="1" y="7"/>
                </a:cubicBezTo>
                <a:cubicBezTo>
                  <a:pt x="1" y="6"/>
                  <a:pt x="1" y="4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3" y="0"/>
                  <a:pt x="13" y="9"/>
                  <a:pt x="15" y="15"/>
                </a:cubicBezTo>
                <a:close/>
              </a:path>
            </a:pathLst>
          </a:custGeom>
          <a:solidFill>
            <a:srgbClr val="66968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5" name="Google Shape;3225;p35"/>
          <p:cNvSpPr/>
          <p:nvPr/>
        </p:nvSpPr>
        <p:spPr>
          <a:xfrm>
            <a:off x="2139950" y="3630613"/>
            <a:ext cx="12700" cy="9525"/>
          </a:xfrm>
          <a:custGeom>
            <a:avLst/>
            <a:gdLst/>
            <a:ahLst/>
            <a:cxnLst/>
            <a:rect l="l" t="t" r="r" b="b"/>
            <a:pathLst>
              <a:path w="8" h="6" extrusionOk="0">
                <a:moveTo>
                  <a:pt x="3" y="6"/>
                </a:moveTo>
                <a:cubicBezTo>
                  <a:pt x="2" y="6"/>
                  <a:pt x="1" y="6"/>
                  <a:pt x="0" y="6"/>
                </a:cubicBezTo>
                <a:cubicBezTo>
                  <a:pt x="0" y="5"/>
                  <a:pt x="0" y="3"/>
                  <a:pt x="0" y="2"/>
                </a:cubicBezTo>
                <a:cubicBezTo>
                  <a:pt x="1" y="1"/>
                  <a:pt x="2" y="0"/>
                  <a:pt x="4" y="0"/>
                </a:cubicBezTo>
                <a:cubicBezTo>
                  <a:pt x="5" y="1"/>
                  <a:pt x="6" y="1"/>
                  <a:pt x="8" y="2"/>
                </a:cubicBezTo>
                <a:cubicBezTo>
                  <a:pt x="6" y="3"/>
                  <a:pt x="5" y="5"/>
                  <a:pt x="3" y="6"/>
                </a:cubicBezTo>
                <a:close/>
              </a:path>
            </a:pathLst>
          </a:custGeom>
          <a:solidFill>
            <a:srgbClr val="51918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6" name="Google Shape;3226;p35"/>
          <p:cNvSpPr/>
          <p:nvPr/>
        </p:nvSpPr>
        <p:spPr>
          <a:xfrm>
            <a:off x="2120900" y="3613150"/>
            <a:ext cx="7937" cy="793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0" y="5"/>
                </a:moveTo>
                <a:cubicBezTo>
                  <a:pt x="0" y="4"/>
                  <a:pt x="0" y="2"/>
                  <a:pt x="0" y="1"/>
                </a:cubicBezTo>
                <a:cubicBezTo>
                  <a:pt x="1" y="0"/>
                  <a:pt x="2" y="0"/>
                  <a:pt x="4" y="0"/>
                </a:cubicBezTo>
                <a:cubicBezTo>
                  <a:pt x="5" y="1"/>
                  <a:pt x="5" y="2"/>
                  <a:pt x="5" y="3"/>
                </a:cubicBezTo>
                <a:cubicBezTo>
                  <a:pt x="5" y="4"/>
                  <a:pt x="5" y="5"/>
                  <a:pt x="4" y="5"/>
                </a:cubicBezTo>
                <a:cubicBezTo>
                  <a:pt x="3" y="5"/>
                  <a:pt x="1" y="5"/>
                  <a:pt x="0" y="5"/>
                </a:cubicBezTo>
                <a:close/>
              </a:path>
            </a:pathLst>
          </a:custGeom>
          <a:solidFill>
            <a:srgbClr val="6B9E9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7" name="Google Shape;3227;p35"/>
          <p:cNvSpPr/>
          <p:nvPr/>
        </p:nvSpPr>
        <p:spPr>
          <a:xfrm>
            <a:off x="2127250" y="3611563"/>
            <a:ext cx="4762" cy="9525"/>
          </a:xfrm>
          <a:custGeom>
            <a:avLst/>
            <a:gdLst/>
            <a:ahLst/>
            <a:cxnLst/>
            <a:rect l="l" t="t" r="r" b="b"/>
            <a:pathLst>
              <a:path w="3" h="6" extrusionOk="0">
                <a:moveTo>
                  <a:pt x="0" y="6"/>
                </a:moveTo>
                <a:cubicBezTo>
                  <a:pt x="0" y="5"/>
                  <a:pt x="0" y="3"/>
                  <a:pt x="0" y="2"/>
                </a:cubicBezTo>
                <a:cubicBezTo>
                  <a:pt x="1" y="0"/>
                  <a:pt x="2" y="1"/>
                  <a:pt x="3" y="3"/>
                </a:cubicBezTo>
                <a:cubicBezTo>
                  <a:pt x="3" y="4"/>
                  <a:pt x="3" y="4"/>
                  <a:pt x="3" y="5"/>
                </a:cubicBezTo>
                <a:cubicBezTo>
                  <a:pt x="2" y="6"/>
                  <a:pt x="1" y="6"/>
                  <a:pt x="0" y="6"/>
                </a:cubicBezTo>
                <a:close/>
              </a:path>
            </a:pathLst>
          </a:custGeom>
          <a:solidFill>
            <a:srgbClr val="09423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8" name="Google Shape;3228;p35"/>
          <p:cNvSpPr/>
          <p:nvPr/>
        </p:nvSpPr>
        <p:spPr>
          <a:xfrm>
            <a:off x="2139950" y="3627438"/>
            <a:ext cx="7937" cy="6350"/>
          </a:xfrm>
          <a:custGeom>
            <a:avLst/>
            <a:gdLst/>
            <a:ahLst/>
            <a:cxnLst/>
            <a:rect l="l" t="t" r="r" b="b"/>
            <a:pathLst>
              <a:path w="5" h="4" extrusionOk="0">
                <a:moveTo>
                  <a:pt x="3" y="4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0" y="4"/>
                  <a:pt x="0" y="4"/>
                </a:cubicBezTo>
                <a:cubicBezTo>
                  <a:pt x="0" y="3"/>
                  <a:pt x="0" y="1"/>
                  <a:pt x="0" y="0"/>
                </a:cubicBezTo>
                <a:cubicBezTo>
                  <a:pt x="2" y="0"/>
                  <a:pt x="3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4" y="1"/>
                  <a:pt x="5" y="2"/>
                  <a:pt x="4" y="3"/>
                </a:cubicBezTo>
                <a:cubicBezTo>
                  <a:pt x="4" y="4"/>
                  <a:pt x="4" y="4"/>
                  <a:pt x="3" y="4"/>
                </a:cubicBezTo>
                <a:close/>
              </a:path>
            </a:pathLst>
          </a:custGeom>
          <a:solidFill>
            <a:srgbClr val="043C2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35"/>
          <p:cNvSpPr/>
          <p:nvPr/>
        </p:nvSpPr>
        <p:spPr>
          <a:xfrm>
            <a:off x="2316163" y="3419475"/>
            <a:ext cx="17462" cy="42863"/>
          </a:xfrm>
          <a:custGeom>
            <a:avLst/>
            <a:gdLst/>
            <a:ahLst/>
            <a:cxnLst/>
            <a:rect l="l" t="t" r="r" b="b"/>
            <a:pathLst>
              <a:path w="11" h="27" extrusionOk="0">
                <a:moveTo>
                  <a:pt x="7" y="27"/>
                </a:moveTo>
                <a:cubicBezTo>
                  <a:pt x="0" y="19"/>
                  <a:pt x="5" y="9"/>
                  <a:pt x="3" y="0"/>
                </a:cubicBezTo>
                <a:cubicBezTo>
                  <a:pt x="11" y="8"/>
                  <a:pt x="6" y="18"/>
                  <a:pt x="7" y="27"/>
                </a:cubicBezTo>
                <a:close/>
              </a:path>
            </a:pathLst>
          </a:custGeom>
          <a:solidFill>
            <a:srgbClr val="4F6B6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35"/>
          <p:cNvSpPr/>
          <p:nvPr/>
        </p:nvSpPr>
        <p:spPr>
          <a:xfrm>
            <a:off x="2106613" y="3451225"/>
            <a:ext cx="77787" cy="34925"/>
          </a:xfrm>
          <a:custGeom>
            <a:avLst/>
            <a:gdLst/>
            <a:ahLst/>
            <a:cxnLst/>
            <a:rect l="l" t="t" r="r" b="b"/>
            <a:pathLst>
              <a:path w="49" h="23" extrusionOk="0">
                <a:moveTo>
                  <a:pt x="49" y="20"/>
                </a:moveTo>
                <a:cubicBezTo>
                  <a:pt x="44" y="20"/>
                  <a:pt x="38" y="20"/>
                  <a:pt x="32" y="20"/>
                </a:cubicBezTo>
                <a:cubicBezTo>
                  <a:pt x="24" y="23"/>
                  <a:pt x="17" y="23"/>
                  <a:pt x="9" y="20"/>
                </a:cubicBezTo>
                <a:cubicBezTo>
                  <a:pt x="6" y="18"/>
                  <a:pt x="3" y="17"/>
                  <a:pt x="0" y="16"/>
                </a:cubicBezTo>
                <a:cubicBezTo>
                  <a:pt x="1" y="15"/>
                  <a:pt x="1" y="14"/>
                  <a:pt x="1" y="13"/>
                </a:cubicBezTo>
                <a:cubicBezTo>
                  <a:pt x="12" y="11"/>
                  <a:pt x="24" y="22"/>
                  <a:pt x="36" y="12"/>
                </a:cubicBezTo>
                <a:cubicBezTo>
                  <a:pt x="37" y="9"/>
                  <a:pt x="37" y="6"/>
                  <a:pt x="38" y="4"/>
                </a:cubicBezTo>
                <a:cubicBezTo>
                  <a:pt x="38" y="2"/>
                  <a:pt x="39" y="1"/>
                  <a:pt x="41" y="0"/>
                </a:cubicBezTo>
                <a:cubicBezTo>
                  <a:pt x="42" y="0"/>
                  <a:pt x="43" y="0"/>
                  <a:pt x="44" y="0"/>
                </a:cubicBezTo>
                <a:cubicBezTo>
                  <a:pt x="44" y="2"/>
                  <a:pt x="45" y="3"/>
                  <a:pt x="45" y="4"/>
                </a:cubicBezTo>
                <a:cubicBezTo>
                  <a:pt x="44" y="10"/>
                  <a:pt x="46" y="15"/>
                  <a:pt x="49" y="20"/>
                </a:cubicBezTo>
                <a:close/>
              </a:path>
            </a:pathLst>
          </a:custGeom>
          <a:solidFill>
            <a:srgbClr val="29332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1" name="Google Shape;3231;p35"/>
          <p:cNvSpPr/>
          <p:nvPr/>
        </p:nvSpPr>
        <p:spPr>
          <a:xfrm>
            <a:off x="2154238" y="3419475"/>
            <a:ext cx="19050" cy="50800"/>
          </a:xfrm>
          <a:custGeom>
            <a:avLst/>
            <a:gdLst/>
            <a:ahLst/>
            <a:cxnLst/>
            <a:rect l="l" t="t" r="r" b="b"/>
            <a:pathLst>
              <a:path w="12" h="32" extrusionOk="0">
                <a:moveTo>
                  <a:pt x="10" y="24"/>
                </a:moveTo>
                <a:cubicBezTo>
                  <a:pt x="10" y="27"/>
                  <a:pt x="10" y="31"/>
                  <a:pt x="6" y="32"/>
                </a:cubicBezTo>
                <a:cubicBezTo>
                  <a:pt x="1" y="22"/>
                  <a:pt x="0" y="11"/>
                  <a:pt x="7" y="0"/>
                </a:cubicBezTo>
                <a:cubicBezTo>
                  <a:pt x="12" y="7"/>
                  <a:pt x="6" y="16"/>
                  <a:pt x="10" y="24"/>
                </a:cubicBezTo>
                <a:close/>
              </a:path>
            </a:pathLst>
          </a:custGeom>
          <a:solidFill>
            <a:srgbClr val="16363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2" name="Google Shape;3232;p35"/>
          <p:cNvSpPr/>
          <p:nvPr/>
        </p:nvSpPr>
        <p:spPr>
          <a:xfrm>
            <a:off x="2159000" y="3408363"/>
            <a:ext cx="19050" cy="49213"/>
          </a:xfrm>
          <a:custGeom>
            <a:avLst/>
            <a:gdLst/>
            <a:ahLst/>
            <a:cxnLst/>
            <a:rect l="l" t="t" r="r" b="b"/>
            <a:pathLst>
              <a:path w="12" h="31" extrusionOk="0">
                <a:moveTo>
                  <a:pt x="7" y="31"/>
                </a:moveTo>
                <a:cubicBezTo>
                  <a:pt x="0" y="24"/>
                  <a:pt x="5" y="15"/>
                  <a:pt x="4" y="7"/>
                </a:cubicBezTo>
                <a:cubicBezTo>
                  <a:pt x="3" y="5"/>
                  <a:pt x="3" y="2"/>
                  <a:pt x="3" y="0"/>
                </a:cubicBezTo>
                <a:cubicBezTo>
                  <a:pt x="12" y="8"/>
                  <a:pt x="6" y="18"/>
                  <a:pt x="8" y="27"/>
                </a:cubicBezTo>
                <a:cubicBezTo>
                  <a:pt x="7" y="28"/>
                  <a:pt x="7" y="29"/>
                  <a:pt x="7" y="31"/>
                </a:cubicBezTo>
                <a:close/>
              </a:path>
            </a:pathLst>
          </a:custGeom>
          <a:solidFill>
            <a:srgbClr val="58757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3" name="Google Shape;3233;p35"/>
          <p:cNvSpPr/>
          <p:nvPr/>
        </p:nvSpPr>
        <p:spPr>
          <a:xfrm>
            <a:off x="2312988" y="3336925"/>
            <a:ext cx="190500" cy="31750"/>
          </a:xfrm>
          <a:custGeom>
            <a:avLst/>
            <a:gdLst/>
            <a:ahLst/>
            <a:cxnLst/>
            <a:rect l="l" t="t" r="r" b="b"/>
            <a:pathLst>
              <a:path w="121" h="20" extrusionOk="0">
                <a:moveTo>
                  <a:pt x="6" y="4"/>
                </a:moveTo>
                <a:cubicBezTo>
                  <a:pt x="35" y="2"/>
                  <a:pt x="65" y="9"/>
                  <a:pt x="94" y="0"/>
                </a:cubicBezTo>
                <a:cubicBezTo>
                  <a:pt x="95" y="0"/>
                  <a:pt x="96" y="0"/>
                  <a:pt x="97" y="0"/>
                </a:cubicBezTo>
                <a:cubicBezTo>
                  <a:pt x="100" y="0"/>
                  <a:pt x="103" y="0"/>
                  <a:pt x="105" y="0"/>
                </a:cubicBezTo>
                <a:cubicBezTo>
                  <a:pt x="107" y="1"/>
                  <a:pt x="107" y="3"/>
                  <a:pt x="108" y="4"/>
                </a:cubicBezTo>
                <a:cubicBezTo>
                  <a:pt x="108" y="2"/>
                  <a:pt x="108" y="1"/>
                  <a:pt x="110" y="0"/>
                </a:cubicBezTo>
                <a:cubicBezTo>
                  <a:pt x="111" y="0"/>
                  <a:pt x="112" y="0"/>
                  <a:pt x="113" y="0"/>
                </a:cubicBezTo>
                <a:cubicBezTo>
                  <a:pt x="113" y="6"/>
                  <a:pt x="113" y="12"/>
                  <a:pt x="121" y="12"/>
                </a:cubicBezTo>
                <a:cubicBezTo>
                  <a:pt x="117" y="15"/>
                  <a:pt x="113" y="17"/>
                  <a:pt x="109" y="20"/>
                </a:cubicBezTo>
                <a:cubicBezTo>
                  <a:pt x="100" y="20"/>
                  <a:pt x="91" y="20"/>
                  <a:pt x="81" y="20"/>
                </a:cubicBezTo>
                <a:cubicBezTo>
                  <a:pt x="80" y="20"/>
                  <a:pt x="79" y="20"/>
                  <a:pt x="77" y="20"/>
                </a:cubicBezTo>
                <a:cubicBezTo>
                  <a:pt x="57" y="12"/>
                  <a:pt x="35" y="18"/>
                  <a:pt x="14" y="16"/>
                </a:cubicBezTo>
                <a:cubicBezTo>
                  <a:pt x="4" y="16"/>
                  <a:pt x="0" y="14"/>
                  <a:pt x="6" y="4"/>
                </a:cubicBezTo>
                <a:close/>
              </a:path>
            </a:pathLst>
          </a:custGeom>
          <a:solidFill>
            <a:srgbClr val="CE341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4" name="Google Shape;3234;p35"/>
          <p:cNvSpPr/>
          <p:nvPr/>
        </p:nvSpPr>
        <p:spPr>
          <a:xfrm>
            <a:off x="2506663" y="3330575"/>
            <a:ext cx="15875" cy="25400"/>
          </a:xfrm>
          <a:custGeom>
            <a:avLst/>
            <a:gdLst/>
            <a:ahLst/>
            <a:cxnLst/>
            <a:rect l="l" t="t" r="r" b="b"/>
            <a:pathLst>
              <a:path w="10" h="16" extrusionOk="0">
                <a:moveTo>
                  <a:pt x="3" y="4"/>
                </a:moveTo>
                <a:cubicBezTo>
                  <a:pt x="5" y="3"/>
                  <a:pt x="8" y="1"/>
                  <a:pt x="10" y="0"/>
                </a:cubicBezTo>
                <a:cubicBezTo>
                  <a:pt x="10" y="5"/>
                  <a:pt x="10" y="11"/>
                  <a:pt x="10" y="16"/>
                </a:cubicBezTo>
                <a:cubicBezTo>
                  <a:pt x="8" y="15"/>
                  <a:pt x="5" y="14"/>
                  <a:pt x="3" y="12"/>
                </a:cubicBezTo>
                <a:cubicBezTo>
                  <a:pt x="0" y="9"/>
                  <a:pt x="0" y="7"/>
                  <a:pt x="3" y="4"/>
                </a:cubicBezTo>
                <a:close/>
              </a:path>
            </a:pathLst>
          </a:custGeom>
          <a:solidFill>
            <a:srgbClr val="A6391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5" name="Google Shape;3235;p35"/>
          <p:cNvSpPr/>
          <p:nvPr/>
        </p:nvSpPr>
        <p:spPr>
          <a:xfrm>
            <a:off x="2500313" y="3324225"/>
            <a:ext cx="11112" cy="31750"/>
          </a:xfrm>
          <a:custGeom>
            <a:avLst/>
            <a:gdLst/>
            <a:ahLst/>
            <a:cxnLst/>
            <a:rect l="l" t="t" r="r" b="b"/>
            <a:pathLst>
              <a:path w="7" h="20" extrusionOk="0">
                <a:moveTo>
                  <a:pt x="7" y="8"/>
                </a:moveTo>
                <a:cubicBezTo>
                  <a:pt x="7" y="11"/>
                  <a:pt x="7" y="13"/>
                  <a:pt x="7" y="16"/>
                </a:cubicBezTo>
                <a:cubicBezTo>
                  <a:pt x="5" y="17"/>
                  <a:pt x="4" y="19"/>
                  <a:pt x="3" y="20"/>
                </a:cubicBezTo>
                <a:cubicBezTo>
                  <a:pt x="3" y="13"/>
                  <a:pt x="0" y="6"/>
                  <a:pt x="6" y="0"/>
                </a:cubicBezTo>
                <a:cubicBezTo>
                  <a:pt x="7" y="3"/>
                  <a:pt x="7" y="5"/>
                  <a:pt x="7" y="8"/>
                </a:cubicBezTo>
                <a:close/>
              </a:path>
            </a:pathLst>
          </a:custGeom>
          <a:solidFill>
            <a:srgbClr val="921F1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6" name="Google Shape;3236;p35"/>
          <p:cNvSpPr/>
          <p:nvPr/>
        </p:nvSpPr>
        <p:spPr>
          <a:xfrm>
            <a:off x="2554288" y="3298825"/>
            <a:ext cx="20637" cy="31750"/>
          </a:xfrm>
          <a:custGeom>
            <a:avLst/>
            <a:gdLst/>
            <a:ahLst/>
            <a:cxnLst/>
            <a:rect l="l" t="t" r="r" b="b"/>
            <a:pathLst>
              <a:path w="13" h="20" extrusionOk="0">
                <a:moveTo>
                  <a:pt x="0" y="8"/>
                </a:moveTo>
                <a:cubicBezTo>
                  <a:pt x="3" y="3"/>
                  <a:pt x="7" y="0"/>
                  <a:pt x="13" y="0"/>
                </a:cubicBezTo>
                <a:cubicBezTo>
                  <a:pt x="13" y="10"/>
                  <a:pt x="9" y="16"/>
                  <a:pt x="1" y="20"/>
                </a:cubicBezTo>
                <a:cubicBezTo>
                  <a:pt x="0" y="19"/>
                  <a:pt x="0" y="18"/>
                  <a:pt x="0" y="17"/>
                </a:cubicBezTo>
                <a:cubicBezTo>
                  <a:pt x="0" y="14"/>
                  <a:pt x="0" y="11"/>
                  <a:pt x="0" y="8"/>
                </a:cubicBezTo>
                <a:close/>
              </a:path>
            </a:pathLst>
          </a:custGeom>
          <a:solidFill>
            <a:srgbClr val="CF492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7" name="Google Shape;3237;p35"/>
          <p:cNvSpPr/>
          <p:nvPr/>
        </p:nvSpPr>
        <p:spPr>
          <a:xfrm>
            <a:off x="2265363" y="3302000"/>
            <a:ext cx="23812" cy="28575"/>
          </a:xfrm>
          <a:custGeom>
            <a:avLst/>
            <a:gdLst/>
            <a:ahLst/>
            <a:cxnLst/>
            <a:rect l="l" t="t" r="r" b="b"/>
            <a:pathLst>
              <a:path w="16" h="18" extrusionOk="0">
                <a:moveTo>
                  <a:pt x="0" y="14"/>
                </a:moveTo>
                <a:cubicBezTo>
                  <a:pt x="6" y="0"/>
                  <a:pt x="11" y="11"/>
                  <a:pt x="16" y="14"/>
                </a:cubicBezTo>
                <a:cubicBezTo>
                  <a:pt x="14" y="15"/>
                  <a:pt x="11" y="17"/>
                  <a:pt x="9" y="18"/>
                </a:cubicBezTo>
                <a:cubicBezTo>
                  <a:pt x="7" y="15"/>
                  <a:pt x="4" y="14"/>
                  <a:pt x="0" y="14"/>
                </a:cubicBezTo>
                <a:close/>
              </a:path>
            </a:pathLst>
          </a:custGeom>
          <a:solidFill>
            <a:srgbClr val="D45A3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8" name="Google Shape;3238;p35"/>
          <p:cNvSpPr/>
          <p:nvPr/>
        </p:nvSpPr>
        <p:spPr>
          <a:xfrm>
            <a:off x="2476500" y="3317875"/>
            <a:ext cx="9525" cy="26988"/>
          </a:xfrm>
          <a:custGeom>
            <a:avLst/>
            <a:gdLst/>
            <a:ahLst/>
            <a:cxnLst/>
            <a:rect l="l" t="t" r="r" b="b"/>
            <a:pathLst>
              <a:path w="6" h="17" extrusionOk="0">
                <a:moveTo>
                  <a:pt x="6" y="12"/>
                </a:moveTo>
                <a:cubicBezTo>
                  <a:pt x="5" y="14"/>
                  <a:pt x="6" y="17"/>
                  <a:pt x="3" y="17"/>
                </a:cubicBezTo>
                <a:cubicBezTo>
                  <a:pt x="2" y="16"/>
                  <a:pt x="2" y="14"/>
                  <a:pt x="1" y="12"/>
                </a:cubicBezTo>
                <a:cubicBezTo>
                  <a:pt x="2" y="8"/>
                  <a:pt x="0" y="3"/>
                  <a:pt x="5" y="0"/>
                </a:cubicBezTo>
                <a:cubicBezTo>
                  <a:pt x="6" y="4"/>
                  <a:pt x="6" y="8"/>
                  <a:pt x="6" y="12"/>
                </a:cubicBezTo>
                <a:close/>
              </a:path>
            </a:pathLst>
          </a:custGeom>
          <a:solidFill>
            <a:srgbClr val="9E1E1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9" name="Google Shape;3239;p35"/>
          <p:cNvSpPr/>
          <p:nvPr/>
        </p:nvSpPr>
        <p:spPr>
          <a:xfrm>
            <a:off x="2114550" y="3482975"/>
            <a:ext cx="44450" cy="4763"/>
          </a:xfrm>
          <a:custGeom>
            <a:avLst/>
            <a:gdLst/>
            <a:ahLst/>
            <a:cxnLst/>
            <a:rect l="l" t="t" r="r" b="b"/>
            <a:pathLst>
              <a:path w="28" h="4" extrusionOk="0">
                <a:moveTo>
                  <a:pt x="4" y="0"/>
                </a:moveTo>
                <a:cubicBezTo>
                  <a:pt x="12" y="0"/>
                  <a:pt x="19" y="0"/>
                  <a:pt x="27" y="0"/>
                </a:cubicBezTo>
                <a:cubicBezTo>
                  <a:pt x="27" y="2"/>
                  <a:pt x="28" y="3"/>
                  <a:pt x="28" y="4"/>
                </a:cubicBezTo>
                <a:cubicBezTo>
                  <a:pt x="18" y="4"/>
                  <a:pt x="9" y="4"/>
                  <a:pt x="0" y="4"/>
                </a:cubicBezTo>
                <a:cubicBezTo>
                  <a:pt x="1" y="3"/>
                  <a:pt x="2" y="1"/>
                  <a:pt x="4" y="0"/>
                </a:cubicBezTo>
                <a:close/>
              </a:path>
            </a:pathLst>
          </a:custGeom>
          <a:solidFill>
            <a:srgbClr val="91705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0" name="Google Shape;3240;p35"/>
          <p:cNvSpPr/>
          <p:nvPr/>
        </p:nvSpPr>
        <p:spPr>
          <a:xfrm>
            <a:off x="2120900" y="3605213"/>
            <a:ext cx="12700" cy="11113"/>
          </a:xfrm>
          <a:custGeom>
            <a:avLst/>
            <a:gdLst/>
            <a:ahLst/>
            <a:cxnLst/>
            <a:rect l="l" t="t" r="r" b="b"/>
            <a:pathLst>
              <a:path w="8" h="7" extrusionOk="0">
                <a:moveTo>
                  <a:pt x="7" y="7"/>
                </a:moveTo>
                <a:cubicBezTo>
                  <a:pt x="6" y="6"/>
                  <a:pt x="5" y="6"/>
                  <a:pt x="4" y="6"/>
                </a:cubicBezTo>
                <a:cubicBezTo>
                  <a:pt x="2" y="6"/>
                  <a:pt x="1" y="6"/>
                  <a:pt x="0" y="6"/>
                </a:cubicBezTo>
                <a:cubicBezTo>
                  <a:pt x="1" y="4"/>
                  <a:pt x="2" y="3"/>
                  <a:pt x="3" y="1"/>
                </a:cubicBezTo>
                <a:cubicBezTo>
                  <a:pt x="5" y="0"/>
                  <a:pt x="6" y="1"/>
                  <a:pt x="8" y="2"/>
                </a:cubicBezTo>
                <a:cubicBezTo>
                  <a:pt x="7" y="4"/>
                  <a:pt x="7" y="5"/>
                  <a:pt x="7" y="7"/>
                </a:cubicBezTo>
                <a:close/>
              </a:path>
            </a:pathLst>
          </a:custGeom>
          <a:solidFill>
            <a:srgbClr val="4F7B6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1" name="Google Shape;3241;p35"/>
          <p:cNvSpPr/>
          <p:nvPr/>
        </p:nvSpPr>
        <p:spPr>
          <a:xfrm>
            <a:off x="2125663" y="3602038"/>
            <a:ext cx="7937" cy="6350"/>
          </a:xfrm>
          <a:custGeom>
            <a:avLst/>
            <a:gdLst/>
            <a:ahLst/>
            <a:cxnLst/>
            <a:rect l="l" t="t" r="r" b="b"/>
            <a:pathLst>
              <a:path w="5" h="4" extrusionOk="0">
                <a:moveTo>
                  <a:pt x="5" y="4"/>
                </a:moveTo>
                <a:cubicBezTo>
                  <a:pt x="3" y="4"/>
                  <a:pt x="2" y="4"/>
                  <a:pt x="0" y="3"/>
                </a:cubicBezTo>
                <a:cubicBezTo>
                  <a:pt x="2" y="2"/>
                  <a:pt x="3" y="1"/>
                  <a:pt x="4" y="0"/>
                </a:cubicBezTo>
                <a:cubicBezTo>
                  <a:pt x="4" y="2"/>
                  <a:pt x="4" y="3"/>
                  <a:pt x="5" y="4"/>
                </a:cubicBezTo>
                <a:close/>
              </a:path>
            </a:pathLst>
          </a:custGeom>
          <a:solidFill>
            <a:srgbClr val="749A8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2" name="Google Shape;3242;p35"/>
          <p:cNvSpPr/>
          <p:nvPr/>
        </p:nvSpPr>
        <p:spPr>
          <a:xfrm>
            <a:off x="2241550" y="3298825"/>
            <a:ext cx="14287" cy="19050"/>
          </a:xfrm>
          <a:custGeom>
            <a:avLst/>
            <a:gdLst/>
            <a:ahLst/>
            <a:cxnLst/>
            <a:rect l="l" t="t" r="r" b="b"/>
            <a:pathLst>
              <a:path w="9" h="12" extrusionOk="0">
                <a:moveTo>
                  <a:pt x="4" y="12"/>
                </a:moveTo>
                <a:cubicBezTo>
                  <a:pt x="1" y="8"/>
                  <a:pt x="0" y="4"/>
                  <a:pt x="4" y="0"/>
                </a:cubicBezTo>
                <a:cubicBezTo>
                  <a:pt x="9" y="4"/>
                  <a:pt x="9" y="8"/>
                  <a:pt x="4" y="12"/>
                </a:cubicBezTo>
                <a:close/>
              </a:path>
            </a:pathLst>
          </a:custGeom>
          <a:solidFill>
            <a:srgbClr val="9E2E1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3" name="Google Shape;3243;p35"/>
          <p:cNvSpPr/>
          <p:nvPr/>
        </p:nvSpPr>
        <p:spPr>
          <a:xfrm>
            <a:off x="2559050" y="3929063"/>
            <a:ext cx="9525" cy="6350"/>
          </a:xfrm>
          <a:custGeom>
            <a:avLst/>
            <a:gdLst/>
            <a:ahLst/>
            <a:cxnLst/>
            <a:rect l="l" t="t" r="r" b="b"/>
            <a:pathLst>
              <a:path w="6" h="4" extrusionOk="0">
                <a:moveTo>
                  <a:pt x="2" y="0"/>
                </a:moveTo>
                <a:cubicBezTo>
                  <a:pt x="4" y="0"/>
                  <a:pt x="5" y="0"/>
                  <a:pt x="6" y="1"/>
                </a:cubicBezTo>
                <a:cubicBezTo>
                  <a:pt x="6" y="2"/>
                  <a:pt x="6" y="3"/>
                  <a:pt x="6" y="4"/>
                </a:cubicBezTo>
                <a:cubicBezTo>
                  <a:pt x="4" y="4"/>
                  <a:pt x="3" y="4"/>
                  <a:pt x="1" y="4"/>
                </a:cubicBezTo>
                <a:cubicBezTo>
                  <a:pt x="1" y="3"/>
                  <a:pt x="1" y="2"/>
                  <a:pt x="0" y="2"/>
                </a:cubicBezTo>
                <a:cubicBezTo>
                  <a:pt x="1" y="1"/>
                  <a:pt x="2" y="1"/>
                  <a:pt x="2" y="0"/>
                </a:cubicBezTo>
                <a:close/>
              </a:path>
            </a:pathLst>
          </a:custGeom>
          <a:solidFill>
            <a:srgbClr val="AC917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4" name="Google Shape;3244;p35"/>
          <p:cNvSpPr/>
          <p:nvPr/>
        </p:nvSpPr>
        <p:spPr>
          <a:xfrm>
            <a:off x="2516188" y="3871913"/>
            <a:ext cx="20637" cy="23813"/>
          </a:xfrm>
          <a:custGeom>
            <a:avLst/>
            <a:gdLst/>
            <a:ahLst/>
            <a:cxnLst/>
            <a:rect l="l" t="t" r="r" b="b"/>
            <a:pathLst>
              <a:path w="13" h="15" extrusionOk="0">
                <a:moveTo>
                  <a:pt x="12" y="15"/>
                </a:moveTo>
                <a:cubicBezTo>
                  <a:pt x="7" y="13"/>
                  <a:pt x="3" y="9"/>
                  <a:pt x="0" y="5"/>
                </a:cubicBezTo>
                <a:cubicBezTo>
                  <a:pt x="0" y="3"/>
                  <a:pt x="0" y="2"/>
                  <a:pt x="0" y="0"/>
                </a:cubicBezTo>
                <a:cubicBezTo>
                  <a:pt x="5" y="0"/>
                  <a:pt x="9" y="1"/>
                  <a:pt x="13" y="4"/>
                </a:cubicBezTo>
                <a:cubicBezTo>
                  <a:pt x="12" y="8"/>
                  <a:pt x="12" y="11"/>
                  <a:pt x="12" y="15"/>
                </a:cubicBezTo>
                <a:close/>
              </a:path>
            </a:pathLst>
          </a:custGeom>
          <a:solidFill>
            <a:srgbClr val="81685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5" name="Google Shape;3245;p35"/>
          <p:cNvSpPr/>
          <p:nvPr/>
        </p:nvSpPr>
        <p:spPr>
          <a:xfrm>
            <a:off x="2554288" y="3933825"/>
            <a:ext cx="7937" cy="793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5" y="5"/>
                </a:moveTo>
                <a:cubicBezTo>
                  <a:pt x="3" y="5"/>
                  <a:pt x="2" y="5"/>
                  <a:pt x="0" y="5"/>
                </a:cubicBezTo>
                <a:cubicBezTo>
                  <a:pt x="0" y="4"/>
                  <a:pt x="1" y="3"/>
                  <a:pt x="1" y="2"/>
                </a:cubicBezTo>
                <a:cubicBezTo>
                  <a:pt x="1" y="2"/>
                  <a:pt x="1" y="1"/>
                  <a:pt x="1" y="1"/>
                </a:cubicBezTo>
                <a:cubicBezTo>
                  <a:pt x="2" y="0"/>
                  <a:pt x="3" y="0"/>
                  <a:pt x="5" y="1"/>
                </a:cubicBezTo>
                <a:cubicBezTo>
                  <a:pt x="5" y="1"/>
                  <a:pt x="4" y="1"/>
                  <a:pt x="4" y="1"/>
                </a:cubicBezTo>
                <a:cubicBezTo>
                  <a:pt x="4" y="2"/>
                  <a:pt x="5" y="4"/>
                  <a:pt x="5" y="5"/>
                </a:cubicBezTo>
                <a:close/>
              </a:path>
            </a:pathLst>
          </a:custGeom>
          <a:solidFill>
            <a:srgbClr val="C6AA9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6" name="Google Shape;3246;p35"/>
          <p:cNvSpPr/>
          <p:nvPr/>
        </p:nvSpPr>
        <p:spPr>
          <a:xfrm>
            <a:off x="2497138" y="3895725"/>
            <a:ext cx="7937" cy="9525"/>
          </a:xfrm>
          <a:custGeom>
            <a:avLst/>
            <a:gdLst/>
            <a:ahLst/>
            <a:cxnLst/>
            <a:rect l="l" t="t" r="r" b="b"/>
            <a:pathLst>
              <a:path w="5" h="6" extrusionOk="0">
                <a:moveTo>
                  <a:pt x="0" y="5"/>
                </a:moveTo>
                <a:cubicBezTo>
                  <a:pt x="1" y="4"/>
                  <a:pt x="1" y="2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2" y="0"/>
                  <a:pt x="3" y="0"/>
                  <a:pt x="5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4"/>
                  <a:pt x="4" y="5"/>
                </a:cubicBezTo>
                <a:cubicBezTo>
                  <a:pt x="3" y="6"/>
                  <a:pt x="2" y="6"/>
                  <a:pt x="0" y="5"/>
                </a:cubicBezTo>
                <a:close/>
              </a:path>
            </a:pathLst>
          </a:custGeom>
          <a:solidFill>
            <a:srgbClr val="48351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7" name="Google Shape;3247;p35"/>
          <p:cNvSpPr/>
          <p:nvPr/>
        </p:nvSpPr>
        <p:spPr>
          <a:xfrm>
            <a:off x="2497138" y="3903663"/>
            <a:ext cx="7937" cy="6350"/>
          </a:xfrm>
          <a:custGeom>
            <a:avLst/>
            <a:gdLst/>
            <a:ahLst/>
            <a:cxnLst/>
            <a:rect l="l" t="t" r="r" b="b"/>
            <a:pathLst>
              <a:path w="5" h="4" extrusionOk="0">
                <a:moveTo>
                  <a:pt x="0" y="0"/>
                </a:moveTo>
                <a:cubicBezTo>
                  <a:pt x="2" y="0"/>
                  <a:pt x="3" y="0"/>
                  <a:pt x="4" y="0"/>
                </a:cubicBezTo>
                <a:cubicBezTo>
                  <a:pt x="5" y="1"/>
                  <a:pt x="5" y="3"/>
                  <a:pt x="4" y="4"/>
                </a:cubicBezTo>
                <a:cubicBezTo>
                  <a:pt x="4" y="4"/>
                  <a:pt x="3" y="4"/>
                  <a:pt x="3" y="4"/>
                </a:cubicBezTo>
                <a:cubicBezTo>
                  <a:pt x="3" y="4"/>
                  <a:pt x="1" y="4"/>
                  <a:pt x="1" y="4"/>
                </a:cubicBezTo>
                <a:cubicBezTo>
                  <a:pt x="1" y="3"/>
                  <a:pt x="0" y="1"/>
                  <a:pt x="0" y="0"/>
                </a:cubicBezTo>
                <a:close/>
              </a:path>
            </a:pathLst>
          </a:custGeom>
          <a:solidFill>
            <a:srgbClr val="B8A38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8" name="Google Shape;3248;p35"/>
          <p:cNvSpPr/>
          <p:nvPr/>
        </p:nvSpPr>
        <p:spPr>
          <a:xfrm>
            <a:off x="2555875" y="3929063"/>
            <a:ext cx="6350" cy="6350"/>
          </a:xfrm>
          <a:custGeom>
            <a:avLst/>
            <a:gdLst/>
            <a:ahLst/>
            <a:cxnLst/>
            <a:rect l="l" t="t" r="r" b="b"/>
            <a:pathLst>
              <a:path w="4" h="4" extrusionOk="0">
                <a:moveTo>
                  <a:pt x="4" y="4"/>
                </a:moveTo>
                <a:cubicBezTo>
                  <a:pt x="2" y="4"/>
                  <a:pt x="1" y="4"/>
                  <a:pt x="0" y="4"/>
                </a:cubicBezTo>
                <a:cubicBezTo>
                  <a:pt x="1" y="3"/>
                  <a:pt x="3" y="2"/>
                  <a:pt x="4" y="0"/>
                </a:cubicBezTo>
                <a:cubicBezTo>
                  <a:pt x="4" y="2"/>
                  <a:pt x="4" y="3"/>
                  <a:pt x="4" y="4"/>
                </a:cubicBezTo>
                <a:close/>
              </a:path>
            </a:pathLst>
          </a:custGeom>
          <a:solidFill>
            <a:srgbClr val="50381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9" name="Google Shape;3249;p35"/>
          <p:cNvSpPr/>
          <p:nvPr/>
        </p:nvSpPr>
        <p:spPr>
          <a:xfrm>
            <a:off x="2497138" y="3890963"/>
            <a:ext cx="7937" cy="6350"/>
          </a:xfrm>
          <a:custGeom>
            <a:avLst/>
            <a:gdLst/>
            <a:ahLst/>
            <a:cxnLst/>
            <a:rect l="l" t="t" r="r" b="b"/>
            <a:pathLst>
              <a:path w="5" h="4" extrusionOk="0">
                <a:moveTo>
                  <a:pt x="5" y="4"/>
                </a:moveTo>
                <a:cubicBezTo>
                  <a:pt x="3" y="4"/>
                  <a:pt x="2" y="4"/>
                  <a:pt x="0" y="4"/>
                </a:cubicBezTo>
                <a:cubicBezTo>
                  <a:pt x="0" y="3"/>
                  <a:pt x="0" y="2"/>
                  <a:pt x="0" y="0"/>
                </a:cubicBezTo>
                <a:cubicBezTo>
                  <a:pt x="2" y="1"/>
                  <a:pt x="3" y="2"/>
                  <a:pt x="5" y="4"/>
                </a:cubicBezTo>
                <a:close/>
              </a:path>
            </a:pathLst>
          </a:custGeom>
          <a:solidFill>
            <a:srgbClr val="B8A38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0" name="Google Shape;3250;p35"/>
          <p:cNvSpPr/>
          <p:nvPr/>
        </p:nvSpPr>
        <p:spPr>
          <a:xfrm>
            <a:off x="2144713" y="3627438"/>
            <a:ext cx="7937" cy="6350"/>
          </a:xfrm>
          <a:custGeom>
            <a:avLst/>
            <a:gdLst/>
            <a:ahLst/>
            <a:cxnLst/>
            <a:rect l="l" t="t" r="r" b="b"/>
            <a:pathLst>
              <a:path w="5" h="4" extrusionOk="0">
                <a:moveTo>
                  <a:pt x="0" y="4"/>
                </a:moveTo>
                <a:cubicBezTo>
                  <a:pt x="0" y="3"/>
                  <a:pt x="0" y="1"/>
                  <a:pt x="0" y="0"/>
                </a:cubicBezTo>
                <a:cubicBezTo>
                  <a:pt x="3" y="0"/>
                  <a:pt x="5" y="1"/>
                  <a:pt x="5" y="4"/>
                </a:cubicBezTo>
                <a:cubicBezTo>
                  <a:pt x="3" y="4"/>
                  <a:pt x="2" y="4"/>
                  <a:pt x="0" y="4"/>
                </a:cubicBezTo>
                <a:close/>
              </a:path>
            </a:pathLst>
          </a:custGeom>
          <a:solidFill>
            <a:srgbClr val="69968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51" name="Google Shape;3251;p35"/>
          <p:cNvGrpSpPr/>
          <p:nvPr/>
        </p:nvGrpSpPr>
        <p:grpSpPr>
          <a:xfrm>
            <a:off x="4667250" y="1600200"/>
            <a:ext cx="3924300" cy="2382837"/>
            <a:chOff x="2940" y="1008"/>
            <a:chExt cx="2472" cy="1501"/>
          </a:xfrm>
        </p:grpSpPr>
        <p:sp>
          <p:nvSpPr>
            <p:cNvPr id="3252" name="Google Shape;3252;p35"/>
            <p:cNvSpPr/>
            <p:nvPr/>
          </p:nvSpPr>
          <p:spPr>
            <a:xfrm>
              <a:off x="2989" y="1484"/>
              <a:ext cx="184" cy="192"/>
            </a:xfrm>
            <a:custGeom>
              <a:avLst/>
              <a:gdLst/>
              <a:ahLst/>
              <a:cxnLst/>
              <a:rect l="l" t="t" r="r" b="b"/>
              <a:pathLst>
                <a:path w="156" h="163" extrusionOk="0">
                  <a:moveTo>
                    <a:pt x="96" y="0"/>
                  </a:moveTo>
                  <a:cubicBezTo>
                    <a:pt x="97" y="0"/>
                    <a:pt x="98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22"/>
                    <a:pt x="107" y="41"/>
                    <a:pt x="126" y="55"/>
                  </a:cubicBezTo>
                  <a:cubicBezTo>
                    <a:pt x="138" y="65"/>
                    <a:pt x="143" y="79"/>
                    <a:pt x="133" y="93"/>
                  </a:cubicBezTo>
                  <a:cubicBezTo>
                    <a:pt x="122" y="110"/>
                    <a:pt x="129" y="122"/>
                    <a:pt x="141" y="133"/>
                  </a:cubicBezTo>
                  <a:cubicBezTo>
                    <a:pt x="147" y="140"/>
                    <a:pt x="155" y="146"/>
                    <a:pt x="156" y="156"/>
                  </a:cubicBezTo>
                  <a:cubicBezTo>
                    <a:pt x="153" y="163"/>
                    <a:pt x="153" y="163"/>
                    <a:pt x="139" y="162"/>
                  </a:cubicBezTo>
                  <a:cubicBezTo>
                    <a:pt x="128" y="151"/>
                    <a:pt x="116" y="156"/>
                    <a:pt x="103" y="157"/>
                  </a:cubicBezTo>
                  <a:cubicBezTo>
                    <a:pt x="87" y="151"/>
                    <a:pt x="71" y="154"/>
                    <a:pt x="54" y="155"/>
                  </a:cubicBezTo>
                  <a:cubicBezTo>
                    <a:pt x="47" y="155"/>
                    <a:pt x="39" y="153"/>
                    <a:pt x="32" y="149"/>
                  </a:cubicBezTo>
                  <a:cubicBezTo>
                    <a:pt x="30" y="147"/>
                    <a:pt x="29" y="144"/>
                    <a:pt x="30" y="141"/>
                  </a:cubicBezTo>
                  <a:cubicBezTo>
                    <a:pt x="31" y="139"/>
                    <a:pt x="33" y="138"/>
                    <a:pt x="35" y="138"/>
                  </a:cubicBezTo>
                  <a:cubicBezTo>
                    <a:pt x="41" y="138"/>
                    <a:pt x="48" y="139"/>
                    <a:pt x="54" y="139"/>
                  </a:cubicBezTo>
                  <a:cubicBezTo>
                    <a:pt x="56" y="139"/>
                    <a:pt x="58" y="139"/>
                    <a:pt x="59" y="139"/>
                  </a:cubicBezTo>
                  <a:cubicBezTo>
                    <a:pt x="62" y="139"/>
                    <a:pt x="65" y="139"/>
                    <a:pt x="67" y="139"/>
                  </a:cubicBezTo>
                  <a:cubicBezTo>
                    <a:pt x="69" y="139"/>
                    <a:pt x="71" y="139"/>
                    <a:pt x="72" y="138"/>
                  </a:cubicBezTo>
                  <a:cubicBezTo>
                    <a:pt x="81" y="131"/>
                    <a:pt x="75" y="119"/>
                    <a:pt x="81" y="111"/>
                  </a:cubicBezTo>
                  <a:cubicBezTo>
                    <a:pt x="81" y="109"/>
                    <a:pt x="81" y="107"/>
                    <a:pt x="81" y="105"/>
                  </a:cubicBezTo>
                  <a:cubicBezTo>
                    <a:pt x="83" y="97"/>
                    <a:pt x="78" y="89"/>
                    <a:pt x="78" y="80"/>
                  </a:cubicBezTo>
                  <a:cubicBezTo>
                    <a:pt x="79" y="70"/>
                    <a:pt x="69" y="70"/>
                    <a:pt x="63" y="69"/>
                  </a:cubicBezTo>
                  <a:cubicBezTo>
                    <a:pt x="50" y="67"/>
                    <a:pt x="38" y="70"/>
                    <a:pt x="26" y="67"/>
                  </a:cubicBezTo>
                  <a:cubicBezTo>
                    <a:pt x="18" y="63"/>
                    <a:pt x="9" y="64"/>
                    <a:pt x="2" y="59"/>
                  </a:cubicBezTo>
                  <a:cubicBezTo>
                    <a:pt x="0" y="55"/>
                    <a:pt x="1" y="51"/>
                    <a:pt x="4" y="48"/>
                  </a:cubicBezTo>
                  <a:cubicBezTo>
                    <a:pt x="4" y="24"/>
                    <a:pt x="18" y="17"/>
                    <a:pt x="40" y="18"/>
                  </a:cubicBezTo>
                  <a:cubicBezTo>
                    <a:pt x="52" y="19"/>
                    <a:pt x="64" y="17"/>
                    <a:pt x="76" y="17"/>
                  </a:cubicBezTo>
                  <a:cubicBezTo>
                    <a:pt x="84" y="16"/>
                    <a:pt x="92" y="15"/>
                    <a:pt x="92" y="4"/>
                  </a:cubicBezTo>
                  <a:cubicBezTo>
                    <a:pt x="93" y="2"/>
                    <a:pt x="94" y="1"/>
                    <a:pt x="96" y="0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35"/>
            <p:cNvSpPr/>
            <p:nvPr/>
          </p:nvSpPr>
          <p:spPr>
            <a:xfrm>
              <a:off x="3193" y="1307"/>
              <a:ext cx="116" cy="131"/>
            </a:xfrm>
            <a:custGeom>
              <a:avLst/>
              <a:gdLst/>
              <a:ahLst/>
              <a:cxnLst/>
              <a:rect l="l" t="t" r="r" b="b"/>
              <a:pathLst>
                <a:path w="99" h="111" extrusionOk="0">
                  <a:moveTo>
                    <a:pt x="91" y="28"/>
                  </a:moveTo>
                  <a:cubicBezTo>
                    <a:pt x="94" y="34"/>
                    <a:pt x="89" y="37"/>
                    <a:pt x="87" y="41"/>
                  </a:cubicBezTo>
                  <a:cubicBezTo>
                    <a:pt x="78" y="47"/>
                    <a:pt x="76" y="56"/>
                    <a:pt x="73" y="65"/>
                  </a:cubicBezTo>
                  <a:cubicBezTo>
                    <a:pt x="71" y="71"/>
                    <a:pt x="65" y="75"/>
                    <a:pt x="63" y="82"/>
                  </a:cubicBezTo>
                  <a:cubicBezTo>
                    <a:pt x="62" y="83"/>
                    <a:pt x="60" y="84"/>
                    <a:pt x="59" y="86"/>
                  </a:cubicBezTo>
                  <a:cubicBezTo>
                    <a:pt x="57" y="88"/>
                    <a:pt x="55" y="91"/>
                    <a:pt x="52" y="93"/>
                  </a:cubicBezTo>
                  <a:cubicBezTo>
                    <a:pt x="47" y="95"/>
                    <a:pt x="44" y="98"/>
                    <a:pt x="42" y="103"/>
                  </a:cubicBezTo>
                  <a:cubicBezTo>
                    <a:pt x="40" y="106"/>
                    <a:pt x="38" y="108"/>
                    <a:pt x="35" y="109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19" y="111"/>
                    <a:pt x="18" y="110"/>
                    <a:pt x="21" y="88"/>
                  </a:cubicBezTo>
                  <a:cubicBezTo>
                    <a:pt x="22" y="85"/>
                    <a:pt x="24" y="84"/>
                    <a:pt x="28" y="84"/>
                  </a:cubicBezTo>
                  <a:cubicBezTo>
                    <a:pt x="21" y="83"/>
                    <a:pt x="16" y="87"/>
                    <a:pt x="11" y="85"/>
                  </a:cubicBezTo>
                  <a:cubicBezTo>
                    <a:pt x="5" y="82"/>
                    <a:pt x="5" y="78"/>
                    <a:pt x="8" y="73"/>
                  </a:cubicBezTo>
                  <a:cubicBezTo>
                    <a:pt x="10" y="71"/>
                    <a:pt x="12" y="69"/>
                    <a:pt x="14" y="68"/>
                  </a:cubicBezTo>
                  <a:cubicBezTo>
                    <a:pt x="16" y="67"/>
                    <a:pt x="18" y="66"/>
                    <a:pt x="19" y="66"/>
                  </a:cubicBezTo>
                  <a:cubicBezTo>
                    <a:pt x="22" y="65"/>
                    <a:pt x="25" y="66"/>
                    <a:pt x="28" y="65"/>
                  </a:cubicBezTo>
                  <a:cubicBezTo>
                    <a:pt x="27" y="64"/>
                    <a:pt x="26" y="63"/>
                    <a:pt x="25" y="63"/>
                  </a:cubicBezTo>
                  <a:cubicBezTo>
                    <a:pt x="18" y="59"/>
                    <a:pt x="9" y="64"/>
                    <a:pt x="2" y="58"/>
                  </a:cubicBezTo>
                  <a:cubicBezTo>
                    <a:pt x="0" y="53"/>
                    <a:pt x="2" y="47"/>
                    <a:pt x="3" y="42"/>
                  </a:cubicBezTo>
                  <a:cubicBezTo>
                    <a:pt x="4" y="40"/>
                    <a:pt x="5" y="39"/>
                    <a:pt x="6" y="37"/>
                  </a:cubicBezTo>
                  <a:cubicBezTo>
                    <a:pt x="15" y="33"/>
                    <a:pt x="16" y="25"/>
                    <a:pt x="19" y="17"/>
                  </a:cubicBezTo>
                  <a:cubicBezTo>
                    <a:pt x="22" y="15"/>
                    <a:pt x="24" y="15"/>
                    <a:pt x="27" y="16"/>
                  </a:cubicBezTo>
                  <a:cubicBezTo>
                    <a:pt x="35" y="20"/>
                    <a:pt x="42" y="17"/>
                    <a:pt x="49" y="13"/>
                  </a:cubicBezTo>
                  <a:cubicBezTo>
                    <a:pt x="57" y="8"/>
                    <a:pt x="65" y="6"/>
                    <a:pt x="74" y="7"/>
                  </a:cubicBezTo>
                  <a:cubicBezTo>
                    <a:pt x="82" y="11"/>
                    <a:pt x="86" y="0"/>
                    <a:pt x="94" y="1"/>
                  </a:cubicBezTo>
                  <a:cubicBezTo>
                    <a:pt x="98" y="4"/>
                    <a:pt x="99" y="7"/>
                    <a:pt x="98" y="11"/>
                  </a:cubicBezTo>
                  <a:cubicBezTo>
                    <a:pt x="98" y="18"/>
                    <a:pt x="93" y="22"/>
                    <a:pt x="91" y="28"/>
                  </a:cubicBezTo>
                  <a:close/>
                </a:path>
              </a:pathLst>
            </a:custGeom>
            <a:solidFill>
              <a:srgbClr val="ABA8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35"/>
            <p:cNvSpPr/>
            <p:nvPr/>
          </p:nvSpPr>
          <p:spPr>
            <a:xfrm>
              <a:off x="2998" y="1674"/>
              <a:ext cx="178" cy="60"/>
            </a:xfrm>
            <a:custGeom>
              <a:avLst/>
              <a:gdLst/>
              <a:ahLst/>
              <a:cxnLst/>
              <a:rect l="l" t="t" r="r" b="b"/>
              <a:pathLst>
                <a:path w="152" h="51" extrusionOk="0">
                  <a:moveTo>
                    <a:pt x="149" y="15"/>
                  </a:moveTo>
                  <a:cubicBezTo>
                    <a:pt x="146" y="26"/>
                    <a:pt x="138" y="31"/>
                    <a:pt x="128" y="34"/>
                  </a:cubicBezTo>
                  <a:cubicBezTo>
                    <a:pt x="86" y="46"/>
                    <a:pt x="44" y="51"/>
                    <a:pt x="1" y="38"/>
                  </a:cubicBezTo>
                  <a:cubicBezTo>
                    <a:pt x="0" y="32"/>
                    <a:pt x="5" y="31"/>
                    <a:pt x="9" y="29"/>
                  </a:cubicBezTo>
                  <a:cubicBezTo>
                    <a:pt x="13" y="27"/>
                    <a:pt x="17" y="28"/>
                    <a:pt x="22" y="29"/>
                  </a:cubicBezTo>
                  <a:cubicBezTo>
                    <a:pt x="23" y="29"/>
                    <a:pt x="25" y="30"/>
                    <a:pt x="27" y="30"/>
                  </a:cubicBezTo>
                  <a:cubicBezTo>
                    <a:pt x="34" y="29"/>
                    <a:pt x="42" y="29"/>
                    <a:pt x="49" y="30"/>
                  </a:cubicBezTo>
                  <a:cubicBezTo>
                    <a:pt x="52" y="29"/>
                    <a:pt x="58" y="30"/>
                    <a:pt x="54" y="24"/>
                  </a:cubicBezTo>
                  <a:cubicBezTo>
                    <a:pt x="47" y="19"/>
                    <a:pt x="35" y="24"/>
                    <a:pt x="32" y="12"/>
                  </a:cubicBezTo>
                  <a:cubicBezTo>
                    <a:pt x="34" y="9"/>
                    <a:pt x="36" y="8"/>
                    <a:pt x="39" y="7"/>
                  </a:cubicBezTo>
                  <a:cubicBezTo>
                    <a:pt x="50" y="4"/>
                    <a:pt x="60" y="5"/>
                    <a:pt x="71" y="5"/>
                  </a:cubicBezTo>
                  <a:cubicBezTo>
                    <a:pt x="81" y="5"/>
                    <a:pt x="91" y="0"/>
                    <a:pt x="102" y="3"/>
                  </a:cubicBezTo>
                  <a:cubicBezTo>
                    <a:pt x="104" y="4"/>
                    <a:pt x="105" y="6"/>
                    <a:pt x="106" y="7"/>
                  </a:cubicBezTo>
                  <a:cubicBezTo>
                    <a:pt x="107" y="24"/>
                    <a:pt x="89" y="19"/>
                    <a:pt x="83" y="28"/>
                  </a:cubicBezTo>
                  <a:cubicBezTo>
                    <a:pt x="81" y="27"/>
                    <a:pt x="80" y="26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9" y="26"/>
                    <a:pt x="80" y="26"/>
                    <a:pt x="81" y="27"/>
                  </a:cubicBezTo>
                  <a:cubicBezTo>
                    <a:pt x="88" y="30"/>
                    <a:pt x="92" y="17"/>
                    <a:pt x="100" y="23"/>
                  </a:cubicBezTo>
                  <a:cubicBezTo>
                    <a:pt x="112" y="30"/>
                    <a:pt x="114" y="14"/>
                    <a:pt x="123" y="13"/>
                  </a:cubicBezTo>
                  <a:cubicBezTo>
                    <a:pt x="130" y="14"/>
                    <a:pt x="134" y="9"/>
                    <a:pt x="139" y="6"/>
                  </a:cubicBezTo>
                  <a:cubicBezTo>
                    <a:pt x="147" y="3"/>
                    <a:pt x="152" y="4"/>
                    <a:pt x="149" y="15"/>
                  </a:cubicBezTo>
                  <a:close/>
                </a:path>
              </a:pathLst>
            </a:custGeom>
            <a:solidFill>
              <a:srgbClr val="2521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35"/>
            <p:cNvSpPr/>
            <p:nvPr/>
          </p:nvSpPr>
          <p:spPr>
            <a:xfrm>
              <a:off x="3156" y="1406"/>
              <a:ext cx="78" cy="61"/>
            </a:xfrm>
            <a:custGeom>
              <a:avLst/>
              <a:gdLst/>
              <a:ahLst/>
              <a:cxnLst/>
              <a:rect l="l" t="t" r="r" b="b"/>
              <a:pathLst>
                <a:path w="66" h="52" extrusionOk="0">
                  <a:moveTo>
                    <a:pt x="54" y="2"/>
                  </a:moveTo>
                  <a:cubicBezTo>
                    <a:pt x="60" y="9"/>
                    <a:pt x="45" y="27"/>
                    <a:pt x="66" y="26"/>
                  </a:cubicBezTo>
                  <a:cubicBezTo>
                    <a:pt x="64" y="29"/>
                    <a:pt x="62" y="31"/>
                    <a:pt x="60" y="34"/>
                  </a:cubicBezTo>
                  <a:cubicBezTo>
                    <a:pt x="55" y="35"/>
                    <a:pt x="52" y="38"/>
                    <a:pt x="48" y="40"/>
                  </a:cubicBezTo>
                  <a:cubicBezTo>
                    <a:pt x="40" y="43"/>
                    <a:pt x="32" y="43"/>
                    <a:pt x="25" y="48"/>
                  </a:cubicBezTo>
                  <a:cubicBezTo>
                    <a:pt x="23" y="49"/>
                    <a:pt x="20" y="50"/>
                    <a:pt x="18" y="51"/>
                  </a:cubicBezTo>
                  <a:cubicBezTo>
                    <a:pt x="14" y="52"/>
                    <a:pt x="11" y="50"/>
                    <a:pt x="8" y="48"/>
                  </a:cubicBezTo>
                  <a:cubicBezTo>
                    <a:pt x="4" y="45"/>
                    <a:pt x="0" y="43"/>
                    <a:pt x="2" y="37"/>
                  </a:cubicBezTo>
                  <a:cubicBezTo>
                    <a:pt x="5" y="34"/>
                    <a:pt x="9" y="32"/>
                    <a:pt x="13" y="30"/>
                  </a:cubicBezTo>
                  <a:cubicBezTo>
                    <a:pt x="18" y="27"/>
                    <a:pt x="23" y="25"/>
                    <a:pt x="29" y="25"/>
                  </a:cubicBezTo>
                  <a:cubicBezTo>
                    <a:pt x="32" y="25"/>
                    <a:pt x="35" y="26"/>
                    <a:pt x="38" y="25"/>
                  </a:cubicBezTo>
                  <a:cubicBezTo>
                    <a:pt x="40" y="24"/>
                    <a:pt x="39" y="21"/>
                    <a:pt x="38" y="24"/>
                  </a:cubicBezTo>
                  <a:cubicBezTo>
                    <a:pt x="37" y="26"/>
                    <a:pt x="35" y="21"/>
                    <a:pt x="36" y="23"/>
                  </a:cubicBezTo>
                  <a:cubicBezTo>
                    <a:pt x="32" y="21"/>
                    <a:pt x="28" y="20"/>
                    <a:pt x="24" y="21"/>
                  </a:cubicBezTo>
                  <a:cubicBezTo>
                    <a:pt x="18" y="22"/>
                    <a:pt x="11" y="25"/>
                    <a:pt x="5" y="22"/>
                  </a:cubicBezTo>
                  <a:cubicBezTo>
                    <a:pt x="4" y="20"/>
                    <a:pt x="3" y="18"/>
                    <a:pt x="3" y="16"/>
                  </a:cubicBezTo>
                  <a:cubicBezTo>
                    <a:pt x="3" y="12"/>
                    <a:pt x="5" y="8"/>
                    <a:pt x="9" y="6"/>
                  </a:cubicBezTo>
                  <a:cubicBezTo>
                    <a:pt x="18" y="3"/>
                    <a:pt x="27" y="0"/>
                    <a:pt x="36" y="1"/>
                  </a:cubicBezTo>
                  <a:cubicBezTo>
                    <a:pt x="42" y="3"/>
                    <a:pt x="48" y="0"/>
                    <a:pt x="54" y="2"/>
                  </a:cubicBezTo>
                  <a:close/>
                </a:path>
              </a:pathLst>
            </a:custGeom>
            <a:solidFill>
              <a:srgbClr val="A7A4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35"/>
            <p:cNvSpPr/>
            <p:nvPr/>
          </p:nvSpPr>
          <p:spPr>
            <a:xfrm>
              <a:off x="2941" y="1617"/>
              <a:ext cx="92" cy="52"/>
            </a:xfrm>
            <a:custGeom>
              <a:avLst/>
              <a:gdLst/>
              <a:ahLst/>
              <a:cxnLst/>
              <a:rect l="l" t="t" r="r" b="b"/>
              <a:pathLst>
                <a:path w="78" h="44" extrusionOk="0">
                  <a:moveTo>
                    <a:pt x="73" y="27"/>
                  </a:moveTo>
                  <a:cubicBezTo>
                    <a:pt x="73" y="29"/>
                    <a:pt x="73" y="32"/>
                    <a:pt x="73" y="34"/>
                  </a:cubicBezTo>
                  <a:cubicBezTo>
                    <a:pt x="67" y="40"/>
                    <a:pt x="61" y="37"/>
                    <a:pt x="54" y="36"/>
                  </a:cubicBezTo>
                  <a:cubicBezTo>
                    <a:pt x="43" y="35"/>
                    <a:pt x="33" y="37"/>
                    <a:pt x="24" y="43"/>
                  </a:cubicBezTo>
                  <a:cubicBezTo>
                    <a:pt x="22" y="44"/>
                    <a:pt x="21" y="44"/>
                    <a:pt x="19" y="44"/>
                  </a:cubicBezTo>
                  <a:cubicBezTo>
                    <a:pt x="0" y="34"/>
                    <a:pt x="19" y="27"/>
                    <a:pt x="20" y="18"/>
                  </a:cubicBezTo>
                  <a:cubicBezTo>
                    <a:pt x="25" y="13"/>
                    <a:pt x="29" y="8"/>
                    <a:pt x="33" y="2"/>
                  </a:cubicBezTo>
                  <a:cubicBezTo>
                    <a:pt x="36" y="3"/>
                    <a:pt x="38" y="4"/>
                    <a:pt x="40" y="7"/>
                  </a:cubicBezTo>
                  <a:cubicBezTo>
                    <a:pt x="54" y="21"/>
                    <a:pt x="54" y="21"/>
                    <a:pt x="65" y="1"/>
                  </a:cubicBezTo>
                  <a:cubicBezTo>
                    <a:pt x="68" y="0"/>
                    <a:pt x="70" y="0"/>
                    <a:pt x="73" y="2"/>
                  </a:cubicBezTo>
                  <a:cubicBezTo>
                    <a:pt x="78" y="10"/>
                    <a:pt x="73" y="18"/>
                    <a:pt x="73" y="27"/>
                  </a:cubicBezTo>
                  <a:close/>
                </a:path>
              </a:pathLst>
            </a:custGeom>
            <a:solidFill>
              <a:srgbClr val="2F2D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35"/>
            <p:cNvSpPr/>
            <p:nvPr/>
          </p:nvSpPr>
          <p:spPr>
            <a:xfrm>
              <a:off x="2948" y="1664"/>
              <a:ext cx="60" cy="54"/>
            </a:xfrm>
            <a:custGeom>
              <a:avLst/>
              <a:gdLst/>
              <a:ahLst/>
              <a:cxnLst/>
              <a:rect l="l" t="t" r="r" b="b"/>
              <a:pathLst>
                <a:path w="51" h="46" extrusionOk="0">
                  <a:moveTo>
                    <a:pt x="11" y="3"/>
                  </a:moveTo>
                  <a:cubicBezTo>
                    <a:pt x="13" y="3"/>
                    <a:pt x="14" y="2"/>
                    <a:pt x="16" y="2"/>
                  </a:cubicBezTo>
                  <a:cubicBezTo>
                    <a:pt x="25" y="1"/>
                    <a:pt x="30" y="7"/>
                    <a:pt x="33" y="14"/>
                  </a:cubicBezTo>
                  <a:cubicBezTo>
                    <a:pt x="30" y="29"/>
                    <a:pt x="47" y="29"/>
                    <a:pt x="51" y="39"/>
                  </a:cubicBezTo>
                  <a:cubicBezTo>
                    <a:pt x="48" y="41"/>
                    <a:pt x="46" y="44"/>
                    <a:pt x="43" y="46"/>
                  </a:cubicBezTo>
                  <a:cubicBezTo>
                    <a:pt x="25" y="42"/>
                    <a:pt x="8" y="38"/>
                    <a:pt x="0" y="19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9" y="12"/>
                    <a:pt x="0" y="8"/>
                    <a:pt x="2" y="4"/>
                  </a:cubicBezTo>
                  <a:cubicBezTo>
                    <a:pt x="4" y="0"/>
                    <a:pt x="7" y="0"/>
                    <a:pt x="11" y="3"/>
                  </a:cubicBezTo>
                  <a:close/>
                </a:path>
              </a:pathLst>
            </a:custGeom>
            <a:solidFill>
              <a:srgbClr val="302C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35"/>
            <p:cNvSpPr/>
            <p:nvPr/>
          </p:nvSpPr>
          <p:spPr>
            <a:xfrm>
              <a:off x="3334" y="1031"/>
              <a:ext cx="48" cy="64"/>
            </a:xfrm>
            <a:custGeom>
              <a:avLst/>
              <a:gdLst/>
              <a:ahLst/>
              <a:cxnLst/>
              <a:rect l="l" t="t" r="r" b="b"/>
              <a:pathLst>
                <a:path w="41" h="55" extrusionOk="0">
                  <a:moveTo>
                    <a:pt x="19" y="13"/>
                  </a:moveTo>
                  <a:cubicBezTo>
                    <a:pt x="18" y="10"/>
                    <a:pt x="18" y="7"/>
                    <a:pt x="22" y="5"/>
                  </a:cubicBezTo>
                  <a:cubicBezTo>
                    <a:pt x="29" y="0"/>
                    <a:pt x="35" y="2"/>
                    <a:pt x="39" y="9"/>
                  </a:cubicBezTo>
                  <a:cubicBezTo>
                    <a:pt x="41" y="16"/>
                    <a:pt x="41" y="23"/>
                    <a:pt x="37" y="30"/>
                  </a:cubicBezTo>
                  <a:cubicBezTo>
                    <a:pt x="36" y="32"/>
                    <a:pt x="34" y="34"/>
                    <a:pt x="32" y="36"/>
                  </a:cubicBezTo>
                  <a:cubicBezTo>
                    <a:pt x="27" y="39"/>
                    <a:pt x="23" y="44"/>
                    <a:pt x="22" y="50"/>
                  </a:cubicBezTo>
                  <a:cubicBezTo>
                    <a:pt x="20" y="53"/>
                    <a:pt x="18" y="54"/>
                    <a:pt x="15" y="55"/>
                  </a:cubicBezTo>
                  <a:cubicBezTo>
                    <a:pt x="11" y="55"/>
                    <a:pt x="8" y="53"/>
                    <a:pt x="5" y="50"/>
                  </a:cubicBezTo>
                  <a:cubicBezTo>
                    <a:pt x="2" y="48"/>
                    <a:pt x="1" y="46"/>
                    <a:pt x="0" y="43"/>
                  </a:cubicBezTo>
                  <a:cubicBezTo>
                    <a:pt x="0" y="36"/>
                    <a:pt x="5" y="32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3" y="24"/>
                    <a:pt x="12" y="16"/>
                    <a:pt x="19" y="13"/>
                  </a:cubicBezTo>
                  <a:close/>
                </a:path>
              </a:pathLst>
            </a:custGeom>
            <a:solidFill>
              <a:srgbClr val="B4B0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35"/>
            <p:cNvSpPr/>
            <p:nvPr/>
          </p:nvSpPr>
          <p:spPr>
            <a:xfrm>
              <a:off x="3266" y="1154"/>
              <a:ext cx="37" cy="72"/>
            </a:xfrm>
            <a:custGeom>
              <a:avLst/>
              <a:gdLst/>
              <a:ahLst/>
              <a:cxnLst/>
              <a:rect l="l" t="t" r="r" b="b"/>
              <a:pathLst>
                <a:path w="32" h="61" extrusionOk="0">
                  <a:moveTo>
                    <a:pt x="5" y="19"/>
                  </a:moveTo>
                  <a:cubicBezTo>
                    <a:pt x="9" y="14"/>
                    <a:pt x="13" y="9"/>
                    <a:pt x="17" y="4"/>
                  </a:cubicBezTo>
                  <a:cubicBezTo>
                    <a:pt x="32" y="0"/>
                    <a:pt x="28" y="12"/>
                    <a:pt x="29" y="19"/>
                  </a:cubicBezTo>
                  <a:cubicBezTo>
                    <a:pt x="28" y="28"/>
                    <a:pt x="23" y="35"/>
                    <a:pt x="24" y="44"/>
                  </a:cubicBezTo>
                  <a:cubicBezTo>
                    <a:pt x="23" y="46"/>
                    <a:pt x="22" y="48"/>
                    <a:pt x="21" y="50"/>
                  </a:cubicBezTo>
                  <a:cubicBezTo>
                    <a:pt x="16" y="55"/>
                    <a:pt x="11" y="61"/>
                    <a:pt x="3" y="55"/>
                  </a:cubicBezTo>
                  <a:cubicBezTo>
                    <a:pt x="1" y="52"/>
                    <a:pt x="0" y="49"/>
                    <a:pt x="0" y="45"/>
                  </a:cubicBezTo>
                  <a:cubicBezTo>
                    <a:pt x="0" y="36"/>
                    <a:pt x="0" y="27"/>
                    <a:pt x="5" y="19"/>
                  </a:cubicBezTo>
                  <a:close/>
                </a:path>
              </a:pathLst>
            </a:custGeom>
            <a:solidFill>
              <a:srgbClr val="ABA8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35"/>
            <p:cNvSpPr/>
            <p:nvPr/>
          </p:nvSpPr>
          <p:spPr>
            <a:xfrm>
              <a:off x="2955" y="1552"/>
              <a:ext cx="59" cy="73"/>
            </a:xfrm>
            <a:custGeom>
              <a:avLst/>
              <a:gdLst/>
              <a:ahLst/>
              <a:cxnLst/>
              <a:rect l="l" t="t" r="r" b="b"/>
              <a:pathLst>
                <a:path w="50" h="62" extrusionOk="0">
                  <a:moveTo>
                    <a:pt x="26" y="62"/>
                  </a:moveTo>
                  <a:cubicBezTo>
                    <a:pt x="24" y="60"/>
                    <a:pt x="22" y="59"/>
                    <a:pt x="21" y="57"/>
                  </a:cubicBezTo>
                  <a:cubicBezTo>
                    <a:pt x="23" y="49"/>
                    <a:pt x="18" y="44"/>
                    <a:pt x="13" y="38"/>
                  </a:cubicBezTo>
                  <a:cubicBezTo>
                    <a:pt x="4" y="27"/>
                    <a:pt x="0" y="14"/>
                    <a:pt x="13" y="2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3" y="27"/>
                    <a:pt x="32" y="38"/>
                    <a:pt x="50" y="49"/>
                  </a:cubicBezTo>
                  <a:cubicBezTo>
                    <a:pt x="49" y="52"/>
                    <a:pt x="45" y="54"/>
                    <a:pt x="42" y="56"/>
                  </a:cubicBezTo>
                  <a:cubicBezTo>
                    <a:pt x="37" y="57"/>
                    <a:pt x="32" y="62"/>
                    <a:pt x="26" y="62"/>
                  </a:cubicBezTo>
                  <a:close/>
                </a:path>
              </a:pathLst>
            </a:custGeom>
            <a:solidFill>
              <a:srgbClr val="2F2D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35"/>
            <p:cNvSpPr/>
            <p:nvPr/>
          </p:nvSpPr>
          <p:spPr>
            <a:xfrm>
              <a:off x="3368" y="1055"/>
              <a:ext cx="31" cy="63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8" y="0"/>
                  </a:moveTo>
                  <a:cubicBezTo>
                    <a:pt x="26" y="19"/>
                    <a:pt x="14" y="35"/>
                    <a:pt x="10" y="53"/>
                  </a:cubicBezTo>
                  <a:cubicBezTo>
                    <a:pt x="7" y="53"/>
                    <a:pt x="3" y="51"/>
                    <a:pt x="1" y="49"/>
                  </a:cubicBezTo>
                  <a:cubicBezTo>
                    <a:pt x="0" y="47"/>
                    <a:pt x="0" y="45"/>
                    <a:pt x="0" y="43"/>
                  </a:cubicBezTo>
                  <a:cubicBezTo>
                    <a:pt x="1" y="38"/>
                    <a:pt x="1" y="33"/>
                    <a:pt x="2" y="28"/>
                  </a:cubicBezTo>
                  <a:cubicBezTo>
                    <a:pt x="3" y="23"/>
                    <a:pt x="5" y="19"/>
                    <a:pt x="7" y="15"/>
                  </a:cubicBezTo>
                  <a:cubicBezTo>
                    <a:pt x="10" y="10"/>
                    <a:pt x="11" y="2"/>
                    <a:pt x="18" y="0"/>
                  </a:cubicBezTo>
                  <a:close/>
                </a:path>
              </a:pathLst>
            </a:custGeom>
            <a:solidFill>
              <a:srgbClr val="514C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35"/>
            <p:cNvSpPr/>
            <p:nvPr/>
          </p:nvSpPr>
          <p:spPr>
            <a:xfrm>
              <a:off x="3132" y="1303"/>
              <a:ext cx="39" cy="64"/>
            </a:xfrm>
            <a:custGeom>
              <a:avLst/>
              <a:gdLst/>
              <a:ahLst/>
              <a:cxnLst/>
              <a:rect l="l" t="t" r="r" b="b"/>
              <a:pathLst>
                <a:path w="33" h="55" extrusionOk="0">
                  <a:moveTo>
                    <a:pt x="2" y="49"/>
                  </a:moveTo>
                  <a:cubicBezTo>
                    <a:pt x="5" y="30"/>
                    <a:pt x="16" y="16"/>
                    <a:pt x="27" y="2"/>
                  </a:cubicBezTo>
                  <a:cubicBezTo>
                    <a:pt x="31" y="0"/>
                    <a:pt x="32" y="3"/>
                    <a:pt x="33" y="6"/>
                  </a:cubicBezTo>
                  <a:cubicBezTo>
                    <a:pt x="32" y="20"/>
                    <a:pt x="23" y="30"/>
                    <a:pt x="18" y="42"/>
                  </a:cubicBezTo>
                  <a:cubicBezTo>
                    <a:pt x="14" y="47"/>
                    <a:pt x="12" y="52"/>
                    <a:pt x="6" y="55"/>
                  </a:cubicBezTo>
                  <a:cubicBezTo>
                    <a:pt x="2" y="54"/>
                    <a:pt x="0" y="52"/>
                    <a:pt x="2" y="49"/>
                  </a:cubicBezTo>
                  <a:close/>
                </a:path>
              </a:pathLst>
            </a:custGeom>
            <a:solidFill>
              <a:srgbClr val="3430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35"/>
            <p:cNvSpPr/>
            <p:nvPr/>
          </p:nvSpPr>
          <p:spPr>
            <a:xfrm>
              <a:off x="3114" y="1404"/>
              <a:ext cx="27" cy="67"/>
            </a:xfrm>
            <a:custGeom>
              <a:avLst/>
              <a:gdLst/>
              <a:ahLst/>
              <a:cxnLst/>
              <a:rect l="l" t="t" r="r" b="b"/>
              <a:pathLst>
                <a:path w="23" h="57" extrusionOk="0">
                  <a:moveTo>
                    <a:pt x="0" y="55"/>
                  </a:moveTo>
                  <a:cubicBezTo>
                    <a:pt x="5" y="41"/>
                    <a:pt x="6" y="28"/>
                    <a:pt x="6" y="13"/>
                  </a:cubicBezTo>
                  <a:cubicBezTo>
                    <a:pt x="6" y="9"/>
                    <a:pt x="4" y="0"/>
                    <a:pt x="14" y="1"/>
                  </a:cubicBezTo>
                  <a:cubicBezTo>
                    <a:pt x="18" y="5"/>
                    <a:pt x="18" y="10"/>
                    <a:pt x="17" y="14"/>
                  </a:cubicBezTo>
                  <a:cubicBezTo>
                    <a:pt x="13" y="23"/>
                    <a:pt x="20" y="28"/>
                    <a:pt x="23" y="33"/>
                  </a:cubicBezTo>
                  <a:cubicBezTo>
                    <a:pt x="20" y="45"/>
                    <a:pt x="16" y="57"/>
                    <a:pt x="0" y="55"/>
                  </a:cubicBezTo>
                  <a:close/>
                </a:path>
              </a:pathLst>
            </a:custGeom>
            <a:solidFill>
              <a:srgbClr val="4F4B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35"/>
            <p:cNvSpPr/>
            <p:nvPr/>
          </p:nvSpPr>
          <p:spPr>
            <a:xfrm>
              <a:off x="3189" y="1259"/>
              <a:ext cx="32" cy="58"/>
            </a:xfrm>
            <a:custGeom>
              <a:avLst/>
              <a:gdLst/>
              <a:ahLst/>
              <a:cxnLst/>
              <a:rect l="l" t="t" r="r" b="b"/>
              <a:pathLst>
                <a:path w="27" h="49" extrusionOk="0">
                  <a:moveTo>
                    <a:pt x="10" y="5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27" y="9"/>
                    <a:pt x="23" y="23"/>
                    <a:pt x="23" y="35"/>
                  </a:cubicBezTo>
                  <a:cubicBezTo>
                    <a:pt x="22" y="37"/>
                    <a:pt x="21" y="40"/>
                    <a:pt x="20" y="41"/>
                  </a:cubicBezTo>
                  <a:cubicBezTo>
                    <a:pt x="11" y="49"/>
                    <a:pt x="8" y="42"/>
                    <a:pt x="5" y="35"/>
                  </a:cubicBezTo>
                  <a:cubicBezTo>
                    <a:pt x="4" y="29"/>
                    <a:pt x="3" y="23"/>
                    <a:pt x="0" y="17"/>
                  </a:cubicBezTo>
                  <a:cubicBezTo>
                    <a:pt x="1" y="11"/>
                    <a:pt x="7" y="10"/>
                    <a:pt x="10" y="5"/>
                  </a:cubicBezTo>
                  <a:close/>
                </a:path>
              </a:pathLst>
            </a:custGeom>
            <a:solidFill>
              <a:srgbClr val="A19B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35"/>
            <p:cNvSpPr/>
            <p:nvPr/>
          </p:nvSpPr>
          <p:spPr>
            <a:xfrm>
              <a:off x="3135" y="1458"/>
              <a:ext cx="57" cy="24"/>
            </a:xfrm>
            <a:custGeom>
              <a:avLst/>
              <a:gdLst/>
              <a:ahLst/>
              <a:cxnLst/>
              <a:rect l="l" t="t" r="r" b="b"/>
              <a:pathLst>
                <a:path w="48" h="20" extrusionOk="0">
                  <a:moveTo>
                    <a:pt x="36" y="6"/>
                  </a:moveTo>
                  <a:cubicBezTo>
                    <a:pt x="37" y="4"/>
                    <a:pt x="38" y="3"/>
                    <a:pt x="40" y="2"/>
                  </a:cubicBezTo>
                  <a:cubicBezTo>
                    <a:pt x="47" y="0"/>
                    <a:pt x="48" y="3"/>
                    <a:pt x="48" y="9"/>
                  </a:cubicBezTo>
                  <a:cubicBezTo>
                    <a:pt x="32" y="15"/>
                    <a:pt x="17" y="20"/>
                    <a:pt x="0" y="17"/>
                  </a:cubicBezTo>
                  <a:cubicBezTo>
                    <a:pt x="0" y="10"/>
                    <a:pt x="5" y="9"/>
                    <a:pt x="9" y="7"/>
                  </a:cubicBezTo>
                  <a:cubicBezTo>
                    <a:pt x="18" y="3"/>
                    <a:pt x="27" y="8"/>
                    <a:pt x="36" y="6"/>
                  </a:cubicBezTo>
                  <a:close/>
                </a:path>
              </a:pathLst>
            </a:custGeom>
            <a:solidFill>
              <a:srgbClr val="383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35"/>
            <p:cNvSpPr/>
            <p:nvPr/>
          </p:nvSpPr>
          <p:spPr>
            <a:xfrm>
              <a:off x="3145" y="1665"/>
              <a:ext cx="34" cy="38"/>
            </a:xfrm>
            <a:custGeom>
              <a:avLst/>
              <a:gdLst/>
              <a:ahLst/>
              <a:cxnLst/>
              <a:rect l="l" t="t" r="r" b="b"/>
              <a:pathLst>
                <a:path w="29" h="32" extrusionOk="0">
                  <a:moveTo>
                    <a:pt x="24" y="22"/>
                  </a:moveTo>
                  <a:cubicBezTo>
                    <a:pt x="21" y="9"/>
                    <a:pt x="15" y="16"/>
                    <a:pt x="11" y="21"/>
                  </a:cubicBezTo>
                  <a:cubicBezTo>
                    <a:pt x="7" y="25"/>
                    <a:pt x="5" y="32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2" y="16"/>
                    <a:pt x="5" y="13"/>
                    <a:pt x="5" y="9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12" y="0"/>
                    <a:pt x="20" y="9"/>
                    <a:pt x="24" y="2"/>
                  </a:cubicBezTo>
                  <a:cubicBezTo>
                    <a:pt x="29" y="8"/>
                    <a:pt x="29" y="15"/>
                    <a:pt x="24" y="22"/>
                  </a:cubicBezTo>
                  <a:close/>
                </a:path>
              </a:pathLst>
            </a:custGeom>
            <a:solidFill>
              <a:srgbClr val="2D27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35"/>
            <p:cNvSpPr/>
            <p:nvPr/>
          </p:nvSpPr>
          <p:spPr>
            <a:xfrm>
              <a:off x="3286" y="1131"/>
              <a:ext cx="22" cy="54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8" y="43"/>
                  </a:moveTo>
                  <a:cubicBezTo>
                    <a:pt x="6" y="37"/>
                    <a:pt x="15" y="25"/>
                    <a:pt x="0" y="24"/>
                  </a:cubicBezTo>
                  <a:cubicBezTo>
                    <a:pt x="1" y="14"/>
                    <a:pt x="6" y="7"/>
                    <a:pt x="12" y="0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5" y="5"/>
                    <a:pt x="16" y="7"/>
                    <a:pt x="16" y="10"/>
                  </a:cubicBezTo>
                  <a:cubicBezTo>
                    <a:pt x="17" y="18"/>
                    <a:pt x="16" y="26"/>
                    <a:pt x="18" y="34"/>
                  </a:cubicBezTo>
                  <a:cubicBezTo>
                    <a:pt x="19" y="36"/>
                    <a:pt x="19" y="38"/>
                    <a:pt x="19" y="40"/>
                  </a:cubicBezTo>
                  <a:cubicBezTo>
                    <a:pt x="18" y="42"/>
                    <a:pt x="17" y="44"/>
                    <a:pt x="16" y="45"/>
                  </a:cubicBezTo>
                  <a:cubicBezTo>
                    <a:pt x="13" y="46"/>
                    <a:pt x="10" y="46"/>
                    <a:pt x="8" y="43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35"/>
            <p:cNvSpPr/>
            <p:nvPr/>
          </p:nvSpPr>
          <p:spPr>
            <a:xfrm>
              <a:off x="2940" y="1638"/>
              <a:ext cx="31" cy="49"/>
            </a:xfrm>
            <a:custGeom>
              <a:avLst/>
              <a:gdLst/>
              <a:ahLst/>
              <a:cxnLst/>
              <a:rect l="l" t="t" r="r" b="b"/>
              <a:pathLst>
                <a:path w="26" h="41" extrusionOk="0">
                  <a:moveTo>
                    <a:pt x="10" y="41"/>
                  </a:moveTo>
                  <a:cubicBezTo>
                    <a:pt x="9" y="41"/>
                    <a:pt x="8" y="41"/>
                    <a:pt x="7" y="41"/>
                  </a:cubicBezTo>
                  <a:cubicBezTo>
                    <a:pt x="0" y="23"/>
                    <a:pt x="6" y="10"/>
                    <a:pt x="21" y="0"/>
                  </a:cubicBezTo>
                  <a:cubicBezTo>
                    <a:pt x="26" y="9"/>
                    <a:pt x="8" y="15"/>
                    <a:pt x="18" y="25"/>
                  </a:cubicBezTo>
                  <a:cubicBezTo>
                    <a:pt x="15" y="25"/>
                    <a:pt x="12" y="25"/>
                    <a:pt x="10" y="29"/>
                  </a:cubicBezTo>
                  <a:cubicBezTo>
                    <a:pt x="13" y="33"/>
                    <a:pt x="13" y="37"/>
                    <a:pt x="10" y="41"/>
                  </a:cubicBezTo>
                  <a:close/>
                </a:path>
              </a:pathLst>
            </a:custGeom>
            <a:solidFill>
              <a:srgbClr val="2B29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35"/>
            <p:cNvSpPr/>
            <p:nvPr/>
          </p:nvSpPr>
          <p:spPr>
            <a:xfrm>
              <a:off x="3111" y="144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3" y="24"/>
                  </a:moveTo>
                  <a:cubicBezTo>
                    <a:pt x="14" y="20"/>
                    <a:pt x="20" y="10"/>
                    <a:pt x="25" y="1"/>
                  </a:cubicBezTo>
                  <a:cubicBezTo>
                    <a:pt x="26" y="0"/>
                    <a:pt x="28" y="0"/>
                    <a:pt x="30" y="0"/>
                  </a:cubicBezTo>
                  <a:cubicBezTo>
                    <a:pt x="31" y="2"/>
                    <a:pt x="31" y="3"/>
                    <a:pt x="32" y="5"/>
                  </a:cubicBezTo>
                  <a:cubicBezTo>
                    <a:pt x="32" y="7"/>
                    <a:pt x="32" y="10"/>
                    <a:pt x="31" y="12"/>
                  </a:cubicBezTo>
                  <a:cubicBezTo>
                    <a:pt x="30" y="15"/>
                    <a:pt x="31" y="19"/>
                    <a:pt x="29" y="22"/>
                  </a:cubicBezTo>
                  <a:cubicBezTo>
                    <a:pt x="26" y="24"/>
                    <a:pt x="22" y="25"/>
                    <a:pt x="19" y="28"/>
                  </a:cubicBezTo>
                  <a:cubicBezTo>
                    <a:pt x="16" y="30"/>
                    <a:pt x="13" y="31"/>
                    <a:pt x="10" y="31"/>
                  </a:cubicBezTo>
                  <a:cubicBezTo>
                    <a:pt x="8" y="31"/>
                    <a:pt x="7" y="31"/>
                    <a:pt x="5" y="31"/>
                  </a:cubicBezTo>
                  <a:cubicBezTo>
                    <a:pt x="3" y="31"/>
                    <a:pt x="2" y="30"/>
                    <a:pt x="1" y="29"/>
                  </a:cubicBezTo>
                  <a:cubicBezTo>
                    <a:pt x="0" y="26"/>
                    <a:pt x="1" y="25"/>
                    <a:pt x="3" y="24"/>
                  </a:cubicBezTo>
                  <a:close/>
                </a:path>
              </a:pathLst>
            </a:custGeom>
            <a:solidFill>
              <a:srgbClr val="383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35"/>
            <p:cNvSpPr/>
            <p:nvPr/>
          </p:nvSpPr>
          <p:spPr>
            <a:xfrm>
              <a:off x="3375" y="1008"/>
              <a:ext cx="23" cy="45"/>
            </a:xfrm>
            <a:custGeom>
              <a:avLst/>
              <a:gdLst/>
              <a:ahLst/>
              <a:cxnLst/>
              <a:rect l="l" t="t" r="r" b="b"/>
              <a:pathLst>
                <a:path w="19" h="38" extrusionOk="0">
                  <a:moveTo>
                    <a:pt x="0" y="8"/>
                  </a:moveTo>
                  <a:cubicBezTo>
                    <a:pt x="10" y="0"/>
                    <a:pt x="17" y="2"/>
                    <a:pt x="17" y="15"/>
                  </a:cubicBezTo>
                  <a:cubicBezTo>
                    <a:pt x="18" y="22"/>
                    <a:pt x="19" y="31"/>
                    <a:pt x="12" y="36"/>
                  </a:cubicBezTo>
                  <a:cubicBezTo>
                    <a:pt x="7" y="38"/>
                    <a:pt x="6" y="33"/>
                    <a:pt x="5" y="30"/>
                  </a:cubicBezTo>
                  <a:cubicBezTo>
                    <a:pt x="2" y="23"/>
                    <a:pt x="6" y="14"/>
                    <a:pt x="0" y="8"/>
                  </a:cubicBezTo>
                  <a:close/>
                </a:path>
              </a:pathLst>
            </a:custGeom>
            <a:solidFill>
              <a:srgbClr val="2520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35"/>
            <p:cNvSpPr/>
            <p:nvPr/>
          </p:nvSpPr>
          <p:spPr>
            <a:xfrm>
              <a:off x="3360" y="1018"/>
              <a:ext cx="35" cy="28"/>
            </a:xfrm>
            <a:custGeom>
              <a:avLst/>
              <a:gdLst/>
              <a:ahLst/>
              <a:cxnLst/>
              <a:rect l="l" t="t" r="r" b="b"/>
              <a:pathLst>
                <a:path w="30" h="24" extrusionOk="0">
                  <a:moveTo>
                    <a:pt x="13" y="0"/>
                  </a:moveTo>
                  <a:cubicBezTo>
                    <a:pt x="30" y="2"/>
                    <a:pt x="20" y="12"/>
                    <a:pt x="20" y="20"/>
                  </a:cubicBezTo>
                  <a:cubicBezTo>
                    <a:pt x="19" y="22"/>
                    <a:pt x="18" y="23"/>
                    <a:pt x="17" y="24"/>
                  </a:cubicBezTo>
                  <a:cubicBezTo>
                    <a:pt x="12" y="19"/>
                    <a:pt x="8" y="14"/>
                    <a:pt x="0" y="16"/>
                  </a:cubicBezTo>
                  <a:cubicBezTo>
                    <a:pt x="4" y="11"/>
                    <a:pt x="9" y="5"/>
                    <a:pt x="13" y="0"/>
                  </a:cubicBezTo>
                  <a:close/>
                </a:path>
              </a:pathLst>
            </a:custGeom>
            <a:solidFill>
              <a:srgbClr val="A6A1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35"/>
            <p:cNvSpPr/>
            <p:nvPr/>
          </p:nvSpPr>
          <p:spPr>
            <a:xfrm>
              <a:off x="3182" y="1451"/>
              <a:ext cx="31" cy="18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8" y="15"/>
                  </a:moveTo>
                  <a:cubicBezTo>
                    <a:pt x="5" y="13"/>
                    <a:pt x="2" y="10"/>
                    <a:pt x="0" y="8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26" y="2"/>
                    <a:pt x="26" y="5"/>
                    <a:pt x="24" y="7"/>
                  </a:cubicBezTo>
                  <a:cubicBezTo>
                    <a:pt x="20" y="12"/>
                    <a:pt x="14" y="15"/>
                    <a:pt x="8" y="15"/>
                  </a:cubicBezTo>
                  <a:close/>
                </a:path>
              </a:pathLst>
            </a:custGeom>
            <a:solidFill>
              <a:srgbClr val="504F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35"/>
            <p:cNvSpPr/>
            <p:nvPr/>
          </p:nvSpPr>
          <p:spPr>
            <a:xfrm>
              <a:off x="3126" y="1389"/>
              <a:ext cx="21" cy="51"/>
            </a:xfrm>
            <a:custGeom>
              <a:avLst/>
              <a:gdLst/>
              <a:ahLst/>
              <a:cxnLst/>
              <a:rect l="l" t="t" r="r" b="b"/>
              <a:pathLst>
                <a:path w="18" h="44" extrusionOk="0">
                  <a:moveTo>
                    <a:pt x="3" y="29"/>
                  </a:moveTo>
                  <a:cubicBezTo>
                    <a:pt x="3" y="24"/>
                    <a:pt x="4" y="19"/>
                    <a:pt x="4" y="14"/>
                  </a:cubicBezTo>
                  <a:cubicBezTo>
                    <a:pt x="4" y="11"/>
                    <a:pt x="4" y="8"/>
                    <a:pt x="4" y="5"/>
                  </a:cubicBezTo>
                  <a:cubicBezTo>
                    <a:pt x="2" y="4"/>
                    <a:pt x="2" y="2"/>
                    <a:pt x="4" y="0"/>
                  </a:cubicBezTo>
                  <a:cubicBezTo>
                    <a:pt x="11" y="0"/>
                    <a:pt x="11" y="6"/>
                    <a:pt x="13" y="10"/>
                  </a:cubicBezTo>
                  <a:cubicBezTo>
                    <a:pt x="13" y="17"/>
                    <a:pt x="17" y="23"/>
                    <a:pt x="18" y="30"/>
                  </a:cubicBezTo>
                  <a:cubicBezTo>
                    <a:pt x="18" y="32"/>
                    <a:pt x="18" y="34"/>
                    <a:pt x="17" y="36"/>
                  </a:cubicBezTo>
                  <a:cubicBezTo>
                    <a:pt x="14" y="40"/>
                    <a:pt x="11" y="44"/>
                    <a:pt x="6" y="42"/>
                  </a:cubicBezTo>
                  <a:cubicBezTo>
                    <a:pt x="0" y="39"/>
                    <a:pt x="2" y="33"/>
                    <a:pt x="3" y="29"/>
                  </a:cubicBezTo>
                  <a:close/>
                </a:path>
              </a:pathLst>
            </a:custGeom>
            <a:solidFill>
              <a:srgbClr val="AAA6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35"/>
            <p:cNvSpPr/>
            <p:nvPr/>
          </p:nvSpPr>
          <p:spPr>
            <a:xfrm>
              <a:off x="3325" y="1201"/>
              <a:ext cx="28" cy="4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9" y="17"/>
                  </a:moveTo>
                  <a:cubicBezTo>
                    <a:pt x="20" y="19"/>
                    <a:pt x="20" y="20"/>
                    <a:pt x="18" y="20"/>
                  </a:cubicBezTo>
                  <a:cubicBezTo>
                    <a:pt x="13" y="22"/>
                    <a:pt x="16" y="35"/>
                    <a:pt x="5" y="31"/>
                  </a:cubicBezTo>
                  <a:cubicBezTo>
                    <a:pt x="2" y="26"/>
                    <a:pt x="1" y="20"/>
                    <a:pt x="0" y="14"/>
                  </a:cubicBezTo>
                  <a:cubicBezTo>
                    <a:pt x="1" y="4"/>
                    <a:pt x="6" y="0"/>
                    <a:pt x="16" y="1"/>
                  </a:cubicBezTo>
                  <a:cubicBezTo>
                    <a:pt x="24" y="5"/>
                    <a:pt x="17" y="12"/>
                    <a:pt x="19" y="17"/>
                  </a:cubicBezTo>
                  <a:close/>
                </a:path>
              </a:pathLst>
            </a:custGeom>
            <a:solidFill>
              <a:srgbClr val="9E9B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35"/>
            <p:cNvSpPr/>
            <p:nvPr/>
          </p:nvSpPr>
          <p:spPr>
            <a:xfrm>
              <a:off x="3319" y="1062"/>
              <a:ext cx="26" cy="37"/>
            </a:xfrm>
            <a:custGeom>
              <a:avLst/>
              <a:gdLst/>
              <a:ahLst/>
              <a:cxnLst/>
              <a:rect l="l" t="t" r="r" b="b"/>
              <a:pathLst>
                <a:path w="22" h="31" extrusionOk="0">
                  <a:moveTo>
                    <a:pt x="20" y="0"/>
                  </a:moveTo>
                  <a:cubicBezTo>
                    <a:pt x="22" y="6"/>
                    <a:pt x="15" y="11"/>
                    <a:pt x="15" y="18"/>
                  </a:cubicBezTo>
                  <a:cubicBezTo>
                    <a:pt x="15" y="24"/>
                    <a:pt x="12" y="28"/>
                    <a:pt x="6" y="31"/>
                  </a:cubicBezTo>
                  <a:cubicBezTo>
                    <a:pt x="3" y="31"/>
                    <a:pt x="1" y="29"/>
                    <a:pt x="0" y="26"/>
                  </a:cubicBezTo>
                  <a:cubicBezTo>
                    <a:pt x="5" y="16"/>
                    <a:pt x="8" y="5"/>
                    <a:pt x="20" y="0"/>
                  </a:cubicBezTo>
                  <a:close/>
                </a:path>
              </a:pathLst>
            </a:custGeom>
            <a:solidFill>
              <a:srgbClr val="3D39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35"/>
            <p:cNvSpPr/>
            <p:nvPr/>
          </p:nvSpPr>
          <p:spPr>
            <a:xfrm>
              <a:off x="3205" y="1252"/>
              <a:ext cx="18" cy="54"/>
            </a:xfrm>
            <a:custGeom>
              <a:avLst/>
              <a:gdLst/>
              <a:ahLst/>
              <a:cxnLst/>
              <a:rect l="l" t="t" r="r" b="b"/>
              <a:pathLst>
                <a:path w="16" h="46" extrusionOk="0">
                  <a:moveTo>
                    <a:pt x="5" y="45"/>
                  </a:moveTo>
                  <a:cubicBezTo>
                    <a:pt x="4" y="32"/>
                    <a:pt x="7" y="18"/>
                    <a:pt x="0" y="6"/>
                  </a:cubicBezTo>
                  <a:cubicBezTo>
                    <a:pt x="1" y="3"/>
                    <a:pt x="3" y="0"/>
                    <a:pt x="7" y="0"/>
                  </a:cubicBezTo>
                  <a:cubicBezTo>
                    <a:pt x="11" y="0"/>
                    <a:pt x="12" y="4"/>
                    <a:pt x="13" y="7"/>
                  </a:cubicBezTo>
                  <a:cubicBezTo>
                    <a:pt x="14" y="19"/>
                    <a:pt x="16" y="31"/>
                    <a:pt x="11" y="43"/>
                  </a:cubicBezTo>
                  <a:cubicBezTo>
                    <a:pt x="10" y="45"/>
                    <a:pt x="8" y="46"/>
                    <a:pt x="5" y="45"/>
                  </a:cubicBezTo>
                  <a:close/>
                </a:path>
              </a:pathLst>
            </a:custGeom>
            <a:solidFill>
              <a:srgbClr val="A5A2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35"/>
            <p:cNvSpPr/>
            <p:nvPr/>
          </p:nvSpPr>
          <p:spPr>
            <a:xfrm>
              <a:off x="3253" y="1177"/>
              <a:ext cx="19" cy="36"/>
            </a:xfrm>
            <a:custGeom>
              <a:avLst/>
              <a:gdLst/>
              <a:ahLst/>
              <a:cxnLst/>
              <a:rect l="l" t="t" r="r" b="b"/>
              <a:pathLst>
                <a:path w="16" h="31" extrusionOk="0">
                  <a:moveTo>
                    <a:pt x="16" y="0"/>
                  </a:moveTo>
                  <a:cubicBezTo>
                    <a:pt x="16" y="10"/>
                    <a:pt x="16" y="19"/>
                    <a:pt x="15" y="28"/>
                  </a:cubicBezTo>
                  <a:cubicBezTo>
                    <a:pt x="10" y="31"/>
                    <a:pt x="8" y="25"/>
                    <a:pt x="4" y="24"/>
                  </a:cubicBezTo>
                  <a:cubicBezTo>
                    <a:pt x="3" y="23"/>
                    <a:pt x="1" y="22"/>
                    <a:pt x="0" y="21"/>
                  </a:cubicBezTo>
                  <a:cubicBezTo>
                    <a:pt x="4" y="13"/>
                    <a:pt x="8" y="5"/>
                    <a:pt x="16" y="0"/>
                  </a:cubicBez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35"/>
            <p:cNvSpPr/>
            <p:nvPr/>
          </p:nvSpPr>
          <p:spPr>
            <a:xfrm>
              <a:off x="3359" y="1125"/>
              <a:ext cx="19" cy="35"/>
            </a:xfrm>
            <a:custGeom>
              <a:avLst/>
              <a:gdLst/>
              <a:ahLst/>
              <a:cxnLst/>
              <a:rect l="l" t="t" r="r" b="b"/>
              <a:pathLst>
                <a:path w="16" h="30" extrusionOk="0">
                  <a:moveTo>
                    <a:pt x="14" y="5"/>
                  </a:moveTo>
                  <a:cubicBezTo>
                    <a:pt x="14" y="13"/>
                    <a:pt x="15" y="22"/>
                    <a:pt x="9" y="29"/>
                  </a:cubicBezTo>
                  <a:cubicBezTo>
                    <a:pt x="8" y="30"/>
                    <a:pt x="7" y="30"/>
                    <a:pt x="5" y="29"/>
                  </a:cubicBezTo>
                  <a:cubicBezTo>
                    <a:pt x="2" y="27"/>
                    <a:pt x="1" y="24"/>
                    <a:pt x="0" y="20"/>
                  </a:cubicBezTo>
                  <a:cubicBezTo>
                    <a:pt x="0" y="14"/>
                    <a:pt x="2" y="9"/>
                    <a:pt x="4" y="4"/>
                  </a:cubicBezTo>
                  <a:cubicBezTo>
                    <a:pt x="6" y="2"/>
                    <a:pt x="8" y="0"/>
                    <a:pt x="11" y="0"/>
                  </a:cubicBezTo>
                  <a:cubicBezTo>
                    <a:pt x="14" y="0"/>
                    <a:pt x="16" y="1"/>
                    <a:pt x="14" y="5"/>
                  </a:cubicBezTo>
                  <a:close/>
                </a:path>
              </a:pathLst>
            </a:custGeom>
            <a:solidFill>
              <a:srgbClr val="2724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35"/>
            <p:cNvSpPr/>
            <p:nvPr/>
          </p:nvSpPr>
          <p:spPr>
            <a:xfrm>
              <a:off x="3274" y="1356"/>
              <a:ext cx="21" cy="3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" y="23"/>
                  </a:moveTo>
                  <a:cubicBezTo>
                    <a:pt x="4" y="14"/>
                    <a:pt x="4" y="2"/>
                    <a:pt x="18" y="0"/>
                  </a:cubicBezTo>
                  <a:cubicBezTo>
                    <a:pt x="14" y="10"/>
                    <a:pt x="9" y="19"/>
                    <a:pt x="5" y="29"/>
                  </a:cubicBezTo>
                  <a:cubicBezTo>
                    <a:pt x="1" y="29"/>
                    <a:pt x="0" y="27"/>
                    <a:pt x="1" y="23"/>
                  </a:cubicBezTo>
                  <a:close/>
                </a:path>
              </a:pathLst>
            </a:custGeom>
            <a:solidFill>
              <a:srgbClr val="3834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35"/>
            <p:cNvSpPr/>
            <p:nvPr/>
          </p:nvSpPr>
          <p:spPr>
            <a:xfrm>
              <a:off x="2971" y="154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4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5"/>
                    <a:pt x="12" y="2"/>
                    <a:pt x="20" y="0"/>
                  </a:cubicBezTo>
                  <a:cubicBezTo>
                    <a:pt x="20" y="4"/>
                    <a:pt x="20" y="8"/>
                    <a:pt x="20" y="12"/>
                  </a:cubicBezTo>
                  <a:cubicBezTo>
                    <a:pt x="22" y="16"/>
                    <a:pt x="19" y="19"/>
                    <a:pt x="16" y="21"/>
                  </a:cubicBezTo>
                  <a:cubicBezTo>
                    <a:pt x="9" y="22"/>
                    <a:pt x="8" y="15"/>
                    <a:pt x="4" y="12"/>
                  </a:cubicBezTo>
                  <a:close/>
                </a:path>
              </a:pathLst>
            </a:custGeom>
            <a:solidFill>
              <a:srgbClr val="3330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35"/>
            <p:cNvSpPr/>
            <p:nvPr/>
          </p:nvSpPr>
          <p:spPr>
            <a:xfrm>
              <a:off x="3314" y="1265"/>
              <a:ext cx="18" cy="32"/>
            </a:xfrm>
            <a:custGeom>
              <a:avLst/>
              <a:gdLst/>
              <a:ahLst/>
              <a:cxnLst/>
              <a:rect l="l" t="t" r="r" b="b"/>
              <a:pathLst>
                <a:path w="15" h="27" extrusionOk="0">
                  <a:moveTo>
                    <a:pt x="15" y="6"/>
                  </a:moveTo>
                  <a:cubicBezTo>
                    <a:pt x="13" y="12"/>
                    <a:pt x="13" y="20"/>
                    <a:pt x="8" y="26"/>
                  </a:cubicBezTo>
                  <a:cubicBezTo>
                    <a:pt x="6" y="27"/>
                    <a:pt x="4" y="27"/>
                    <a:pt x="3" y="26"/>
                  </a:cubicBezTo>
                  <a:cubicBezTo>
                    <a:pt x="1" y="23"/>
                    <a:pt x="0" y="20"/>
                    <a:pt x="0" y="17"/>
                  </a:cubicBezTo>
                  <a:cubicBezTo>
                    <a:pt x="0" y="10"/>
                    <a:pt x="1" y="4"/>
                    <a:pt x="9" y="1"/>
                  </a:cubicBezTo>
                  <a:cubicBezTo>
                    <a:pt x="13" y="0"/>
                    <a:pt x="14" y="3"/>
                    <a:pt x="15" y="6"/>
                  </a:cubicBezTo>
                  <a:close/>
                </a:path>
              </a:pathLst>
            </a:custGeom>
            <a:solidFill>
              <a:srgbClr val="4B47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35"/>
            <p:cNvSpPr/>
            <p:nvPr/>
          </p:nvSpPr>
          <p:spPr>
            <a:xfrm>
              <a:off x="3303" y="1295"/>
              <a:ext cx="20" cy="25"/>
            </a:xfrm>
            <a:custGeom>
              <a:avLst/>
              <a:gdLst/>
              <a:ahLst/>
              <a:cxnLst/>
              <a:rect l="l" t="t" r="r" b="b"/>
              <a:pathLst>
                <a:path w="17" h="21" extrusionOk="0">
                  <a:moveTo>
                    <a:pt x="13" y="0"/>
                  </a:moveTo>
                  <a:cubicBezTo>
                    <a:pt x="14" y="0"/>
                    <a:pt x="15" y="0"/>
                    <a:pt x="17" y="0"/>
                  </a:cubicBezTo>
                  <a:cubicBezTo>
                    <a:pt x="17" y="8"/>
                    <a:pt x="15" y="14"/>
                    <a:pt x="9" y="20"/>
                  </a:cubicBezTo>
                  <a:cubicBezTo>
                    <a:pt x="7" y="21"/>
                    <a:pt x="5" y="21"/>
                    <a:pt x="3" y="19"/>
                  </a:cubicBezTo>
                  <a:cubicBezTo>
                    <a:pt x="2" y="10"/>
                    <a:pt x="0" y="1"/>
                    <a:pt x="13" y="0"/>
                  </a:cubicBezTo>
                  <a:close/>
                </a:path>
              </a:pathLst>
            </a:custGeom>
            <a:solidFill>
              <a:srgbClr val="5A57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35"/>
            <p:cNvSpPr/>
            <p:nvPr/>
          </p:nvSpPr>
          <p:spPr>
            <a:xfrm>
              <a:off x="3234" y="1409"/>
              <a:ext cx="28" cy="27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6" y="4"/>
                  </a:moveTo>
                  <a:cubicBezTo>
                    <a:pt x="18" y="2"/>
                    <a:pt x="21" y="1"/>
                    <a:pt x="24" y="0"/>
                  </a:cubicBezTo>
                  <a:cubicBezTo>
                    <a:pt x="21" y="13"/>
                    <a:pt x="13" y="20"/>
                    <a:pt x="0" y="23"/>
                  </a:cubicBezTo>
                  <a:cubicBezTo>
                    <a:pt x="1" y="21"/>
                    <a:pt x="3" y="19"/>
                    <a:pt x="4" y="16"/>
                  </a:cubicBezTo>
                  <a:cubicBezTo>
                    <a:pt x="6" y="11"/>
                    <a:pt x="11" y="7"/>
                    <a:pt x="16" y="4"/>
                  </a:cubicBezTo>
                  <a:close/>
                </a:path>
              </a:pathLst>
            </a:custGeom>
            <a:solidFill>
              <a:srgbClr val="4E4B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35"/>
            <p:cNvSpPr/>
            <p:nvPr/>
          </p:nvSpPr>
          <p:spPr>
            <a:xfrm>
              <a:off x="3375" y="1041"/>
              <a:ext cx="14" cy="33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4" y="4"/>
                  </a:moveTo>
                  <a:cubicBezTo>
                    <a:pt x="5" y="3"/>
                    <a:pt x="6" y="1"/>
                    <a:pt x="7" y="0"/>
                  </a:cubicBezTo>
                  <a:cubicBezTo>
                    <a:pt x="8" y="3"/>
                    <a:pt x="7" y="7"/>
                    <a:pt x="12" y="8"/>
                  </a:cubicBezTo>
                  <a:cubicBezTo>
                    <a:pt x="12" y="10"/>
                    <a:pt x="12" y="11"/>
                    <a:pt x="12" y="12"/>
                  </a:cubicBezTo>
                  <a:cubicBezTo>
                    <a:pt x="9" y="17"/>
                    <a:pt x="7" y="23"/>
                    <a:pt x="4" y="28"/>
                  </a:cubicBezTo>
                  <a:cubicBezTo>
                    <a:pt x="1" y="26"/>
                    <a:pt x="0" y="23"/>
                    <a:pt x="0" y="20"/>
                  </a:cubicBezTo>
                  <a:cubicBezTo>
                    <a:pt x="1" y="14"/>
                    <a:pt x="2" y="9"/>
                    <a:pt x="4" y="4"/>
                  </a:cubicBezTo>
                  <a:close/>
                </a:path>
              </a:pathLst>
            </a:custGeom>
            <a:solidFill>
              <a:srgbClr val="A19B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35"/>
            <p:cNvSpPr/>
            <p:nvPr/>
          </p:nvSpPr>
          <p:spPr>
            <a:xfrm>
              <a:off x="3350" y="1158"/>
              <a:ext cx="19" cy="29"/>
            </a:xfrm>
            <a:custGeom>
              <a:avLst/>
              <a:gdLst/>
              <a:ahLst/>
              <a:cxnLst/>
              <a:rect l="l" t="t" r="r" b="b"/>
              <a:pathLst>
                <a:path w="16" h="25" extrusionOk="0">
                  <a:moveTo>
                    <a:pt x="13" y="1"/>
                  </a:moveTo>
                  <a:cubicBezTo>
                    <a:pt x="14" y="0"/>
                    <a:pt x="15" y="1"/>
                    <a:pt x="16" y="1"/>
                  </a:cubicBezTo>
                  <a:cubicBezTo>
                    <a:pt x="15" y="9"/>
                    <a:pt x="14" y="18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8"/>
                    <a:pt x="5" y="2"/>
                    <a:pt x="13" y="1"/>
                  </a:cubicBezTo>
                  <a:close/>
                </a:path>
              </a:pathLst>
            </a:custGeom>
            <a:solidFill>
              <a:srgbClr val="4F4C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35"/>
            <p:cNvSpPr/>
            <p:nvPr/>
          </p:nvSpPr>
          <p:spPr>
            <a:xfrm>
              <a:off x="3178" y="1265"/>
              <a:ext cx="23" cy="27"/>
            </a:xfrm>
            <a:custGeom>
              <a:avLst/>
              <a:gdLst/>
              <a:ahLst/>
              <a:cxnLst/>
              <a:rect l="l" t="t" r="r" b="b"/>
              <a:pathLst>
                <a:path w="20" h="23" extrusionOk="0">
                  <a:moveTo>
                    <a:pt x="20" y="0"/>
                  </a:moveTo>
                  <a:cubicBezTo>
                    <a:pt x="17" y="5"/>
                    <a:pt x="15" y="9"/>
                    <a:pt x="13" y="14"/>
                  </a:cubicBezTo>
                  <a:cubicBezTo>
                    <a:pt x="14" y="20"/>
                    <a:pt x="10" y="22"/>
                    <a:pt x="5" y="23"/>
                  </a:cubicBezTo>
                  <a:cubicBezTo>
                    <a:pt x="3" y="23"/>
                    <a:pt x="1" y="21"/>
                    <a:pt x="0" y="18"/>
                  </a:cubicBezTo>
                  <a:cubicBezTo>
                    <a:pt x="5" y="10"/>
                    <a:pt x="9" y="2"/>
                    <a:pt x="20" y="0"/>
                  </a:cubicBezTo>
                  <a:close/>
                </a:path>
              </a:pathLst>
            </a:custGeom>
            <a:solidFill>
              <a:srgbClr val="403D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35"/>
            <p:cNvSpPr/>
            <p:nvPr/>
          </p:nvSpPr>
          <p:spPr>
            <a:xfrm>
              <a:off x="3300" y="1106"/>
              <a:ext cx="18" cy="33"/>
            </a:xfrm>
            <a:custGeom>
              <a:avLst/>
              <a:gdLst/>
              <a:ahLst/>
              <a:cxnLst/>
              <a:rect l="l" t="t" r="r" b="b"/>
              <a:pathLst>
                <a:path w="15" h="28" extrusionOk="0">
                  <a:moveTo>
                    <a:pt x="0" y="21"/>
                  </a:moveTo>
                  <a:cubicBezTo>
                    <a:pt x="1" y="13"/>
                    <a:pt x="6" y="6"/>
                    <a:pt x="11" y="0"/>
                  </a:cubicBezTo>
                  <a:cubicBezTo>
                    <a:pt x="13" y="1"/>
                    <a:pt x="14" y="2"/>
                    <a:pt x="15" y="4"/>
                  </a:cubicBezTo>
                  <a:cubicBezTo>
                    <a:pt x="14" y="11"/>
                    <a:pt x="15" y="18"/>
                    <a:pt x="12" y="25"/>
                  </a:cubicBezTo>
                  <a:cubicBezTo>
                    <a:pt x="7" y="28"/>
                    <a:pt x="3" y="24"/>
                    <a:pt x="0" y="21"/>
                  </a:cubicBezTo>
                  <a:close/>
                </a:path>
              </a:pathLst>
            </a:custGeom>
            <a:solidFill>
              <a:srgbClr val="4946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35"/>
            <p:cNvSpPr/>
            <p:nvPr/>
          </p:nvSpPr>
          <p:spPr>
            <a:xfrm>
              <a:off x="3232" y="1205"/>
              <a:ext cx="24" cy="26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" y="16"/>
                  </a:moveTo>
                  <a:cubicBezTo>
                    <a:pt x="6" y="10"/>
                    <a:pt x="10" y="3"/>
                    <a:pt x="18" y="0"/>
                  </a:cubicBezTo>
                  <a:cubicBezTo>
                    <a:pt x="21" y="3"/>
                    <a:pt x="21" y="7"/>
                    <a:pt x="20" y="11"/>
                  </a:cubicBezTo>
                  <a:cubicBezTo>
                    <a:pt x="19" y="15"/>
                    <a:pt x="16" y="17"/>
                    <a:pt x="13" y="19"/>
                  </a:cubicBezTo>
                  <a:cubicBezTo>
                    <a:pt x="10" y="20"/>
                    <a:pt x="8" y="22"/>
                    <a:pt x="5" y="22"/>
                  </a:cubicBezTo>
                  <a:cubicBezTo>
                    <a:pt x="2" y="21"/>
                    <a:pt x="0" y="20"/>
                    <a:pt x="2" y="16"/>
                  </a:cubicBezTo>
                  <a:close/>
                </a:path>
              </a:pathLst>
            </a:custGeom>
            <a:solidFill>
              <a:srgbClr val="332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35"/>
            <p:cNvSpPr/>
            <p:nvPr/>
          </p:nvSpPr>
          <p:spPr>
            <a:xfrm>
              <a:off x="3164" y="1286"/>
              <a:ext cx="21" cy="24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2" y="0"/>
                  </a:moveTo>
                  <a:cubicBezTo>
                    <a:pt x="13" y="1"/>
                    <a:pt x="15" y="2"/>
                    <a:pt x="16" y="3"/>
                  </a:cubicBezTo>
                  <a:cubicBezTo>
                    <a:pt x="18" y="13"/>
                    <a:pt x="13" y="18"/>
                    <a:pt x="4" y="20"/>
                  </a:cubicBezTo>
                  <a:cubicBezTo>
                    <a:pt x="3" y="19"/>
                    <a:pt x="1" y="17"/>
                    <a:pt x="0" y="16"/>
                  </a:cubicBezTo>
                  <a:cubicBezTo>
                    <a:pt x="3" y="9"/>
                    <a:pt x="6" y="4"/>
                    <a:pt x="12" y="0"/>
                  </a:cubicBezTo>
                  <a:close/>
                </a:path>
              </a:pathLst>
            </a:custGeom>
            <a:solidFill>
              <a:srgbClr val="4543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35"/>
            <p:cNvSpPr/>
            <p:nvPr/>
          </p:nvSpPr>
          <p:spPr>
            <a:xfrm>
              <a:off x="3121" y="1360"/>
              <a:ext cx="23" cy="3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8" y="25"/>
                  </a:moveTo>
                  <a:cubicBezTo>
                    <a:pt x="8" y="27"/>
                    <a:pt x="8" y="28"/>
                    <a:pt x="8" y="29"/>
                  </a:cubicBezTo>
                  <a:cubicBezTo>
                    <a:pt x="0" y="18"/>
                    <a:pt x="8" y="9"/>
                    <a:pt x="11" y="0"/>
                  </a:cubicBezTo>
                  <a:cubicBezTo>
                    <a:pt x="12" y="1"/>
                    <a:pt x="14" y="3"/>
                    <a:pt x="15" y="5"/>
                  </a:cubicBezTo>
                  <a:cubicBezTo>
                    <a:pt x="19" y="9"/>
                    <a:pt x="16" y="13"/>
                    <a:pt x="15" y="17"/>
                  </a:cubicBezTo>
                  <a:cubicBezTo>
                    <a:pt x="14" y="21"/>
                    <a:pt x="11" y="23"/>
                    <a:pt x="8" y="25"/>
                  </a:cubicBezTo>
                  <a:close/>
                </a:path>
              </a:pathLst>
            </a:custGeom>
            <a:solidFill>
              <a:srgbClr val="4C48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35"/>
            <p:cNvSpPr/>
            <p:nvPr/>
          </p:nvSpPr>
          <p:spPr>
            <a:xfrm>
              <a:off x="3340" y="1195"/>
              <a:ext cx="15" cy="26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6" y="22"/>
                  </a:moveTo>
                  <a:cubicBezTo>
                    <a:pt x="0" y="18"/>
                    <a:pt x="3" y="13"/>
                    <a:pt x="4" y="9"/>
                  </a:cubicBezTo>
                  <a:cubicBezTo>
                    <a:pt x="3" y="5"/>
                    <a:pt x="4" y="2"/>
                    <a:pt x="8" y="0"/>
                  </a:cubicBezTo>
                  <a:cubicBezTo>
                    <a:pt x="11" y="0"/>
                    <a:pt x="12" y="2"/>
                    <a:pt x="13" y="5"/>
                  </a:cubicBezTo>
                  <a:cubicBezTo>
                    <a:pt x="12" y="11"/>
                    <a:pt x="11" y="17"/>
                    <a:pt x="6" y="22"/>
                  </a:cubicBezTo>
                  <a:close/>
                </a:path>
              </a:pathLst>
            </a:custGeom>
            <a:solidFill>
              <a:srgbClr val="4C48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35"/>
            <p:cNvSpPr/>
            <p:nvPr/>
          </p:nvSpPr>
          <p:spPr>
            <a:xfrm>
              <a:off x="3347" y="1178"/>
              <a:ext cx="14" cy="23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7" y="20"/>
                  </a:moveTo>
                  <a:cubicBezTo>
                    <a:pt x="6" y="18"/>
                    <a:pt x="4" y="16"/>
                    <a:pt x="3" y="14"/>
                  </a:cubicBezTo>
                  <a:cubicBezTo>
                    <a:pt x="0" y="11"/>
                    <a:pt x="0" y="7"/>
                    <a:pt x="1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10" y="0"/>
                    <a:pt x="12" y="4"/>
                    <a:pt x="12" y="8"/>
                  </a:cubicBezTo>
                  <a:cubicBezTo>
                    <a:pt x="10" y="12"/>
                    <a:pt x="9" y="16"/>
                    <a:pt x="7" y="20"/>
                  </a:cubicBezTo>
                  <a:close/>
                </a:path>
              </a:pathLst>
            </a:custGeom>
            <a:solidFill>
              <a:srgbClr val="3531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35"/>
            <p:cNvSpPr/>
            <p:nvPr/>
          </p:nvSpPr>
          <p:spPr>
            <a:xfrm>
              <a:off x="3332" y="1224"/>
              <a:ext cx="14" cy="24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1" y="13"/>
                  </a:moveTo>
                  <a:cubicBezTo>
                    <a:pt x="6" y="10"/>
                    <a:pt x="3" y="0"/>
                    <a:pt x="12" y="1"/>
                  </a:cubicBezTo>
                  <a:cubicBezTo>
                    <a:pt x="11" y="8"/>
                    <a:pt x="10" y="16"/>
                    <a:pt x="5" y="21"/>
                  </a:cubicBezTo>
                  <a:cubicBezTo>
                    <a:pt x="3" y="21"/>
                    <a:pt x="1" y="19"/>
                    <a:pt x="0" y="17"/>
                  </a:cubicBezTo>
                  <a:cubicBezTo>
                    <a:pt x="0" y="16"/>
                    <a:pt x="0" y="14"/>
                    <a:pt x="1" y="13"/>
                  </a:cubicBezTo>
                  <a:close/>
                </a:path>
              </a:pathLst>
            </a:custGeom>
            <a:solidFill>
              <a:srgbClr val="5655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35"/>
            <p:cNvSpPr/>
            <p:nvPr/>
          </p:nvSpPr>
          <p:spPr>
            <a:xfrm>
              <a:off x="3248" y="1201"/>
              <a:ext cx="18" cy="41"/>
            </a:xfrm>
            <a:custGeom>
              <a:avLst/>
              <a:gdLst/>
              <a:ahLst/>
              <a:cxnLst/>
              <a:rect l="l" t="t" r="r" b="b"/>
              <a:pathLst>
                <a:path w="15" h="35" extrusionOk="0">
                  <a:moveTo>
                    <a:pt x="3" y="15"/>
                  </a:moveTo>
                  <a:cubicBezTo>
                    <a:pt x="3" y="11"/>
                    <a:pt x="4" y="7"/>
                    <a:pt x="4" y="3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4" y="9"/>
                    <a:pt x="15" y="18"/>
                    <a:pt x="11" y="27"/>
                  </a:cubicBezTo>
                  <a:cubicBezTo>
                    <a:pt x="7" y="35"/>
                    <a:pt x="3" y="32"/>
                    <a:pt x="1" y="26"/>
                  </a:cubicBezTo>
                  <a:cubicBezTo>
                    <a:pt x="0" y="22"/>
                    <a:pt x="1" y="18"/>
                    <a:pt x="3" y="15"/>
                  </a:cubicBezTo>
                  <a:close/>
                </a:path>
              </a:pathLst>
            </a:custGeom>
            <a:solidFill>
              <a:srgbClr val="6D6B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35"/>
            <p:cNvSpPr/>
            <p:nvPr/>
          </p:nvSpPr>
          <p:spPr>
            <a:xfrm>
              <a:off x="3300" y="1316"/>
              <a:ext cx="14" cy="24"/>
            </a:xfrm>
            <a:custGeom>
              <a:avLst/>
              <a:gdLst/>
              <a:ahLst/>
              <a:cxnLst/>
              <a:rect l="l" t="t" r="r" b="b"/>
              <a:pathLst>
                <a:path w="12" h="21" extrusionOk="0">
                  <a:moveTo>
                    <a:pt x="9" y="3"/>
                  </a:moveTo>
                  <a:cubicBezTo>
                    <a:pt x="10" y="3"/>
                    <a:pt x="11" y="3"/>
                    <a:pt x="12" y="3"/>
                  </a:cubicBezTo>
                  <a:cubicBezTo>
                    <a:pt x="11" y="11"/>
                    <a:pt x="8" y="18"/>
                    <a:pt x="0" y="21"/>
                  </a:cubicBezTo>
                  <a:cubicBezTo>
                    <a:pt x="1" y="15"/>
                    <a:pt x="3" y="9"/>
                    <a:pt x="4" y="3"/>
                  </a:cubicBezTo>
                  <a:cubicBezTo>
                    <a:pt x="5" y="1"/>
                    <a:pt x="7" y="0"/>
                    <a:pt x="9" y="3"/>
                  </a:cubicBezTo>
                  <a:close/>
                </a:path>
              </a:pathLst>
            </a:custGeom>
            <a:solidFill>
              <a:srgbClr val="605D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35"/>
            <p:cNvSpPr/>
            <p:nvPr/>
          </p:nvSpPr>
          <p:spPr>
            <a:xfrm>
              <a:off x="3260" y="1383"/>
              <a:ext cx="20" cy="21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3" y="0"/>
                  </a:moveTo>
                  <a:cubicBezTo>
                    <a:pt x="14" y="2"/>
                    <a:pt x="16" y="4"/>
                    <a:pt x="17" y="6"/>
                  </a:cubicBezTo>
                  <a:cubicBezTo>
                    <a:pt x="15" y="11"/>
                    <a:pt x="13" y="17"/>
                    <a:pt x="6" y="18"/>
                  </a:cubicBezTo>
                  <a:cubicBezTo>
                    <a:pt x="0" y="9"/>
                    <a:pt x="11" y="6"/>
                    <a:pt x="13" y="0"/>
                  </a:cubicBezTo>
                  <a:close/>
                </a:path>
              </a:pathLst>
            </a:custGeom>
            <a:solidFill>
              <a:srgbClr val="4B44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35"/>
            <p:cNvSpPr/>
            <p:nvPr/>
          </p:nvSpPr>
          <p:spPr>
            <a:xfrm>
              <a:off x="3341" y="1045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13" y="1"/>
                  </a:moveTo>
                  <a:cubicBezTo>
                    <a:pt x="9" y="6"/>
                    <a:pt x="11" y="16"/>
                    <a:pt x="1" y="15"/>
                  </a:cubicBezTo>
                  <a:cubicBezTo>
                    <a:pt x="0" y="6"/>
                    <a:pt x="2" y="0"/>
                    <a:pt x="13" y="1"/>
                  </a:cubicBezTo>
                  <a:close/>
                </a:path>
              </a:pathLst>
            </a:custGeom>
            <a:solidFill>
              <a:srgbClr val="4843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35"/>
            <p:cNvSpPr/>
            <p:nvPr/>
          </p:nvSpPr>
          <p:spPr>
            <a:xfrm>
              <a:off x="3366" y="1112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14" h="16" extrusionOk="0">
                  <a:moveTo>
                    <a:pt x="8" y="16"/>
                  </a:moveTo>
                  <a:cubicBezTo>
                    <a:pt x="7" y="15"/>
                    <a:pt x="6" y="13"/>
                    <a:pt x="5" y="12"/>
                  </a:cubicBezTo>
                  <a:cubicBezTo>
                    <a:pt x="0" y="8"/>
                    <a:pt x="1" y="4"/>
                    <a:pt x="4" y="0"/>
                  </a:cubicBezTo>
                  <a:cubicBezTo>
                    <a:pt x="8" y="0"/>
                    <a:pt x="11" y="1"/>
                    <a:pt x="12" y="5"/>
                  </a:cubicBezTo>
                  <a:cubicBezTo>
                    <a:pt x="12" y="9"/>
                    <a:pt x="14" y="14"/>
                    <a:pt x="8" y="16"/>
                  </a:cubicBezTo>
                  <a:close/>
                </a:path>
              </a:pathLst>
            </a:custGeom>
            <a:solidFill>
              <a:srgbClr val="2925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35"/>
            <p:cNvSpPr/>
            <p:nvPr/>
          </p:nvSpPr>
          <p:spPr>
            <a:xfrm>
              <a:off x="3321" y="1244"/>
              <a:ext cx="17" cy="28"/>
            </a:xfrm>
            <a:custGeom>
              <a:avLst/>
              <a:gdLst/>
              <a:ahLst/>
              <a:cxnLst/>
              <a:rect l="l" t="t" r="r" b="b"/>
              <a:pathLst>
                <a:path w="14" h="24" extrusionOk="0">
                  <a:moveTo>
                    <a:pt x="11" y="0"/>
                  </a:moveTo>
                  <a:cubicBezTo>
                    <a:pt x="12" y="1"/>
                    <a:pt x="13" y="3"/>
                    <a:pt x="14" y="4"/>
                  </a:cubicBezTo>
                  <a:cubicBezTo>
                    <a:pt x="12" y="11"/>
                    <a:pt x="11" y="17"/>
                    <a:pt x="9" y="24"/>
                  </a:cubicBezTo>
                  <a:cubicBezTo>
                    <a:pt x="8" y="22"/>
                    <a:pt x="7" y="21"/>
                    <a:pt x="5" y="19"/>
                  </a:cubicBezTo>
                  <a:cubicBezTo>
                    <a:pt x="0" y="11"/>
                    <a:pt x="3" y="5"/>
                    <a:pt x="11" y="0"/>
                  </a:cubicBezTo>
                  <a:close/>
                </a:path>
              </a:pathLst>
            </a:custGeom>
            <a:solidFill>
              <a:srgbClr val="2E29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35"/>
            <p:cNvSpPr/>
            <p:nvPr/>
          </p:nvSpPr>
          <p:spPr>
            <a:xfrm>
              <a:off x="3213" y="1234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0" y="13"/>
                  </a:moveTo>
                  <a:cubicBezTo>
                    <a:pt x="0" y="6"/>
                    <a:pt x="5" y="3"/>
                    <a:pt x="10" y="0"/>
                  </a:cubicBezTo>
                  <a:cubicBezTo>
                    <a:pt x="11" y="1"/>
                    <a:pt x="12" y="3"/>
                    <a:pt x="13" y="5"/>
                  </a:cubicBezTo>
                  <a:cubicBezTo>
                    <a:pt x="13" y="8"/>
                    <a:pt x="12" y="11"/>
                    <a:pt x="9" y="13"/>
                  </a:cubicBezTo>
                  <a:cubicBezTo>
                    <a:pt x="6" y="15"/>
                    <a:pt x="3" y="14"/>
                    <a:pt x="0" y="13"/>
                  </a:cubicBezTo>
                  <a:close/>
                </a:path>
              </a:pathLst>
            </a:custGeom>
            <a:solidFill>
              <a:srgbClr val="6662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35"/>
            <p:cNvSpPr/>
            <p:nvPr/>
          </p:nvSpPr>
          <p:spPr>
            <a:xfrm>
              <a:off x="3119" y="1465"/>
              <a:ext cx="26" cy="13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" y="8"/>
                  </a:moveTo>
                  <a:cubicBezTo>
                    <a:pt x="6" y="7"/>
                    <a:pt x="9" y="6"/>
                    <a:pt x="10" y="3"/>
                  </a:cubicBezTo>
                  <a:cubicBezTo>
                    <a:pt x="14" y="2"/>
                    <a:pt x="19" y="0"/>
                    <a:pt x="22" y="4"/>
                  </a:cubicBezTo>
                  <a:cubicBezTo>
                    <a:pt x="19" y="7"/>
                    <a:pt x="17" y="9"/>
                    <a:pt x="14" y="11"/>
                  </a:cubicBezTo>
                  <a:cubicBezTo>
                    <a:pt x="10" y="11"/>
                    <a:pt x="6" y="11"/>
                    <a:pt x="2" y="11"/>
                  </a:cubicBezTo>
                  <a:cubicBezTo>
                    <a:pt x="1" y="10"/>
                    <a:pt x="0" y="9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lose/>
                </a:path>
              </a:pathLst>
            </a:custGeom>
            <a:solidFill>
              <a:srgbClr val="403C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35"/>
            <p:cNvSpPr/>
            <p:nvPr/>
          </p:nvSpPr>
          <p:spPr>
            <a:xfrm>
              <a:off x="3225" y="1224"/>
              <a:ext cx="15" cy="17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0" y="15"/>
                  </a:moveTo>
                  <a:cubicBezTo>
                    <a:pt x="0" y="13"/>
                    <a:pt x="0" y="11"/>
                    <a:pt x="0" y="9"/>
                  </a:cubicBezTo>
                  <a:cubicBezTo>
                    <a:pt x="2" y="6"/>
                    <a:pt x="5" y="3"/>
                    <a:pt x="8" y="0"/>
                  </a:cubicBezTo>
                  <a:cubicBezTo>
                    <a:pt x="9" y="2"/>
                    <a:pt x="10" y="3"/>
                    <a:pt x="12" y="5"/>
                  </a:cubicBezTo>
                  <a:cubicBezTo>
                    <a:pt x="12" y="6"/>
                    <a:pt x="13" y="7"/>
                    <a:pt x="13" y="8"/>
                  </a:cubicBezTo>
                  <a:cubicBezTo>
                    <a:pt x="13" y="9"/>
                    <a:pt x="13" y="10"/>
                    <a:pt x="12" y="10"/>
                  </a:cubicBezTo>
                  <a:cubicBezTo>
                    <a:pt x="9" y="13"/>
                    <a:pt x="5" y="15"/>
                    <a:pt x="0" y="15"/>
                  </a:cubicBezTo>
                  <a:close/>
                </a:path>
              </a:pathLst>
            </a:custGeom>
            <a:solidFill>
              <a:srgbClr val="413B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35"/>
            <p:cNvSpPr/>
            <p:nvPr/>
          </p:nvSpPr>
          <p:spPr>
            <a:xfrm>
              <a:off x="3212" y="1248"/>
              <a:ext cx="21" cy="16"/>
            </a:xfrm>
            <a:custGeom>
              <a:avLst/>
              <a:gdLst/>
              <a:ahLst/>
              <a:cxnLst/>
              <a:rect l="l" t="t" r="r" b="b"/>
              <a:pathLst>
                <a:path w="18" h="13" extrusionOk="0">
                  <a:moveTo>
                    <a:pt x="1" y="1"/>
                  </a:moveTo>
                  <a:cubicBezTo>
                    <a:pt x="5" y="0"/>
                    <a:pt x="8" y="0"/>
                    <a:pt x="12" y="0"/>
                  </a:cubicBezTo>
                  <a:cubicBezTo>
                    <a:pt x="18" y="1"/>
                    <a:pt x="15" y="4"/>
                    <a:pt x="13" y="6"/>
                  </a:cubicBezTo>
                  <a:cubicBezTo>
                    <a:pt x="12" y="8"/>
                    <a:pt x="10" y="10"/>
                    <a:pt x="8" y="12"/>
                  </a:cubicBezTo>
                  <a:cubicBezTo>
                    <a:pt x="7" y="13"/>
                    <a:pt x="5" y="13"/>
                    <a:pt x="4" y="12"/>
                  </a:cubicBezTo>
                  <a:cubicBezTo>
                    <a:pt x="3" y="9"/>
                    <a:pt x="2" y="6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572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35"/>
            <p:cNvSpPr/>
            <p:nvPr/>
          </p:nvSpPr>
          <p:spPr>
            <a:xfrm>
              <a:off x="3211" y="1444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0" y="13"/>
                  </a:moveTo>
                  <a:cubicBezTo>
                    <a:pt x="0" y="11"/>
                    <a:pt x="0" y="8"/>
                    <a:pt x="0" y="6"/>
                  </a:cubicBezTo>
                  <a:cubicBezTo>
                    <a:pt x="4" y="2"/>
                    <a:pt x="9" y="0"/>
                    <a:pt x="14" y="2"/>
                  </a:cubicBezTo>
                  <a:cubicBezTo>
                    <a:pt x="10" y="6"/>
                    <a:pt x="6" y="11"/>
                    <a:pt x="0" y="13"/>
                  </a:cubicBezTo>
                  <a:close/>
                </a:path>
              </a:pathLst>
            </a:custGeom>
            <a:solidFill>
              <a:srgbClr val="362F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35"/>
            <p:cNvSpPr/>
            <p:nvPr/>
          </p:nvSpPr>
          <p:spPr>
            <a:xfrm>
              <a:off x="3313" y="1093"/>
              <a:ext cx="13" cy="21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2" y="18"/>
                  </a:moveTo>
                  <a:cubicBezTo>
                    <a:pt x="1" y="15"/>
                    <a:pt x="1" y="13"/>
                    <a:pt x="0" y="11"/>
                  </a:cubicBezTo>
                  <a:cubicBezTo>
                    <a:pt x="2" y="7"/>
                    <a:pt x="4" y="3"/>
                    <a:pt x="5" y="0"/>
                  </a:cubicBezTo>
                  <a:cubicBezTo>
                    <a:pt x="6" y="1"/>
                    <a:pt x="8" y="2"/>
                    <a:pt x="9" y="4"/>
                  </a:cubicBezTo>
                  <a:cubicBezTo>
                    <a:pt x="10" y="5"/>
                    <a:pt x="11" y="6"/>
                    <a:pt x="10" y="8"/>
                  </a:cubicBezTo>
                  <a:cubicBezTo>
                    <a:pt x="10" y="10"/>
                    <a:pt x="9" y="12"/>
                    <a:pt x="7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3C39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35"/>
            <p:cNvSpPr/>
            <p:nvPr/>
          </p:nvSpPr>
          <p:spPr>
            <a:xfrm>
              <a:off x="3096" y="1484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2F2D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35"/>
            <p:cNvSpPr/>
            <p:nvPr/>
          </p:nvSpPr>
          <p:spPr>
            <a:xfrm>
              <a:off x="3112" y="1475"/>
              <a:ext cx="6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C98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35"/>
            <p:cNvSpPr/>
            <p:nvPr/>
          </p:nvSpPr>
          <p:spPr>
            <a:xfrm>
              <a:off x="3115" y="1475"/>
              <a:ext cx="6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2A27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35"/>
            <p:cNvSpPr/>
            <p:nvPr/>
          </p:nvSpPr>
          <p:spPr>
            <a:xfrm>
              <a:off x="3107" y="1479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cubicBezTo>
                    <a:pt x="4" y="2"/>
                    <a:pt x="2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A7A4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35"/>
            <p:cNvSpPr/>
            <p:nvPr/>
          </p:nvSpPr>
          <p:spPr>
            <a:xfrm>
              <a:off x="2967" y="1553"/>
              <a:ext cx="133" cy="66"/>
            </a:xfrm>
            <a:custGeom>
              <a:avLst/>
              <a:gdLst/>
              <a:ahLst/>
              <a:cxnLst/>
              <a:rect l="l" t="t" r="r" b="b"/>
              <a:pathLst>
                <a:path w="113" h="56" extrusionOk="0">
                  <a:moveTo>
                    <a:pt x="7" y="1"/>
                  </a:moveTo>
                  <a:cubicBezTo>
                    <a:pt x="13" y="0"/>
                    <a:pt x="15" y="6"/>
                    <a:pt x="19" y="9"/>
                  </a:cubicBezTo>
                  <a:cubicBezTo>
                    <a:pt x="25" y="10"/>
                    <a:pt x="27" y="15"/>
                    <a:pt x="29" y="19"/>
                  </a:cubicBezTo>
                  <a:cubicBezTo>
                    <a:pt x="32" y="25"/>
                    <a:pt x="38" y="22"/>
                    <a:pt x="42" y="25"/>
                  </a:cubicBezTo>
                  <a:cubicBezTo>
                    <a:pt x="53" y="35"/>
                    <a:pt x="67" y="32"/>
                    <a:pt x="79" y="30"/>
                  </a:cubicBezTo>
                  <a:cubicBezTo>
                    <a:pt x="83" y="30"/>
                    <a:pt x="86" y="28"/>
                    <a:pt x="86" y="24"/>
                  </a:cubicBezTo>
                  <a:cubicBezTo>
                    <a:pt x="86" y="20"/>
                    <a:pt x="83" y="19"/>
                    <a:pt x="80" y="18"/>
                  </a:cubicBezTo>
                  <a:cubicBezTo>
                    <a:pt x="70" y="13"/>
                    <a:pt x="59" y="14"/>
                    <a:pt x="49" y="13"/>
                  </a:cubicBezTo>
                  <a:cubicBezTo>
                    <a:pt x="46" y="12"/>
                    <a:pt x="44" y="10"/>
                    <a:pt x="42" y="7"/>
                  </a:cubicBezTo>
                  <a:cubicBezTo>
                    <a:pt x="43" y="6"/>
                    <a:pt x="43" y="5"/>
                    <a:pt x="43" y="4"/>
                  </a:cubicBezTo>
                  <a:cubicBezTo>
                    <a:pt x="54" y="4"/>
                    <a:pt x="64" y="5"/>
                    <a:pt x="75" y="5"/>
                  </a:cubicBezTo>
                  <a:cubicBezTo>
                    <a:pt x="104" y="5"/>
                    <a:pt x="113" y="18"/>
                    <a:pt x="103" y="49"/>
                  </a:cubicBezTo>
                  <a:cubicBezTo>
                    <a:pt x="95" y="56"/>
                    <a:pt x="85" y="54"/>
                    <a:pt x="76" y="54"/>
                  </a:cubicBezTo>
                  <a:cubicBezTo>
                    <a:pt x="69" y="54"/>
                    <a:pt x="62" y="54"/>
                    <a:pt x="55" y="54"/>
                  </a:cubicBezTo>
                  <a:cubicBezTo>
                    <a:pt x="50" y="52"/>
                    <a:pt x="43" y="54"/>
                    <a:pt x="39" y="49"/>
                  </a:cubicBezTo>
                  <a:cubicBezTo>
                    <a:pt x="38" y="48"/>
                    <a:pt x="37" y="46"/>
                    <a:pt x="36" y="46"/>
                  </a:cubicBezTo>
                  <a:cubicBezTo>
                    <a:pt x="0" y="35"/>
                    <a:pt x="1" y="28"/>
                    <a:pt x="7" y="1"/>
                  </a:cubicBezTo>
                  <a:close/>
                </a:path>
              </a:pathLst>
            </a:custGeom>
            <a:solidFill>
              <a:srgbClr val="3A39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35"/>
            <p:cNvSpPr/>
            <p:nvPr/>
          </p:nvSpPr>
          <p:spPr>
            <a:xfrm>
              <a:off x="2967" y="1649"/>
              <a:ext cx="121" cy="40"/>
            </a:xfrm>
            <a:custGeom>
              <a:avLst/>
              <a:gdLst/>
              <a:ahLst/>
              <a:cxnLst/>
              <a:rect l="l" t="t" r="r" b="b"/>
              <a:pathLst>
                <a:path w="103" h="34" extrusionOk="0">
                  <a:moveTo>
                    <a:pt x="15" y="27"/>
                  </a:moveTo>
                  <a:cubicBezTo>
                    <a:pt x="10" y="23"/>
                    <a:pt x="5" y="19"/>
                    <a:pt x="0" y="15"/>
                  </a:cubicBezTo>
                  <a:cubicBezTo>
                    <a:pt x="6" y="0"/>
                    <a:pt x="20" y="3"/>
                    <a:pt x="32" y="4"/>
                  </a:cubicBezTo>
                  <a:cubicBezTo>
                    <a:pt x="38" y="4"/>
                    <a:pt x="44" y="9"/>
                    <a:pt x="51" y="7"/>
                  </a:cubicBezTo>
                  <a:cubicBezTo>
                    <a:pt x="59" y="9"/>
                    <a:pt x="67" y="11"/>
                    <a:pt x="74" y="12"/>
                  </a:cubicBezTo>
                  <a:cubicBezTo>
                    <a:pt x="85" y="15"/>
                    <a:pt x="103" y="9"/>
                    <a:pt x="98" y="31"/>
                  </a:cubicBezTo>
                  <a:cubicBezTo>
                    <a:pt x="86" y="31"/>
                    <a:pt x="75" y="31"/>
                    <a:pt x="63" y="31"/>
                  </a:cubicBezTo>
                  <a:cubicBezTo>
                    <a:pt x="53" y="31"/>
                    <a:pt x="44" y="34"/>
                    <a:pt x="34" y="32"/>
                  </a:cubicBezTo>
                  <a:cubicBezTo>
                    <a:pt x="28" y="30"/>
                    <a:pt x="21" y="29"/>
                    <a:pt x="15" y="27"/>
                  </a:cubicBezTo>
                  <a:close/>
                </a:path>
              </a:pathLst>
            </a:custGeom>
            <a:solidFill>
              <a:srgbClr val="5D5E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35"/>
            <p:cNvSpPr/>
            <p:nvPr/>
          </p:nvSpPr>
          <p:spPr>
            <a:xfrm>
              <a:off x="3054" y="1652"/>
              <a:ext cx="74" cy="33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24" y="28"/>
                  </a:moveTo>
                  <a:cubicBezTo>
                    <a:pt x="25" y="10"/>
                    <a:pt x="6" y="18"/>
                    <a:pt x="0" y="9"/>
                  </a:cubicBezTo>
                  <a:cubicBezTo>
                    <a:pt x="17" y="6"/>
                    <a:pt x="34" y="0"/>
                    <a:pt x="49" y="13"/>
                  </a:cubicBezTo>
                  <a:cubicBezTo>
                    <a:pt x="54" y="14"/>
                    <a:pt x="62" y="13"/>
                    <a:pt x="63" y="22"/>
                  </a:cubicBezTo>
                  <a:cubicBezTo>
                    <a:pt x="61" y="24"/>
                    <a:pt x="60" y="26"/>
                    <a:pt x="57" y="25"/>
                  </a:cubicBezTo>
                  <a:cubicBezTo>
                    <a:pt x="46" y="26"/>
                    <a:pt x="35" y="27"/>
                    <a:pt x="24" y="28"/>
                  </a:cubicBezTo>
                  <a:close/>
                </a:path>
              </a:pathLst>
            </a:custGeom>
            <a:solidFill>
              <a:srgbClr val="3C3A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35"/>
            <p:cNvSpPr/>
            <p:nvPr/>
          </p:nvSpPr>
          <p:spPr>
            <a:xfrm>
              <a:off x="3032" y="1615"/>
              <a:ext cx="48" cy="41"/>
            </a:xfrm>
            <a:custGeom>
              <a:avLst/>
              <a:gdLst/>
              <a:ahLst/>
              <a:cxnLst/>
              <a:rect l="l" t="t" r="r" b="b"/>
              <a:pathLst>
                <a:path w="41" h="35" extrusionOk="0">
                  <a:moveTo>
                    <a:pt x="20" y="33"/>
                  </a:moveTo>
                  <a:cubicBezTo>
                    <a:pt x="13" y="32"/>
                    <a:pt x="6" y="35"/>
                    <a:pt x="0" y="29"/>
                  </a:cubicBezTo>
                  <a:cubicBezTo>
                    <a:pt x="0" y="28"/>
                    <a:pt x="1" y="27"/>
                    <a:pt x="1" y="27"/>
                  </a:cubicBezTo>
                  <a:cubicBezTo>
                    <a:pt x="10" y="21"/>
                    <a:pt x="4" y="11"/>
                    <a:pt x="8" y="4"/>
                  </a:cubicBezTo>
                  <a:cubicBezTo>
                    <a:pt x="14" y="0"/>
                    <a:pt x="21" y="1"/>
                    <a:pt x="27" y="1"/>
                  </a:cubicBezTo>
                  <a:cubicBezTo>
                    <a:pt x="41" y="10"/>
                    <a:pt x="39" y="21"/>
                    <a:pt x="32" y="33"/>
                  </a:cubicBezTo>
                  <a:cubicBezTo>
                    <a:pt x="29" y="33"/>
                    <a:pt x="27" y="33"/>
                    <a:pt x="24" y="33"/>
                  </a:cubicBezTo>
                  <a:cubicBezTo>
                    <a:pt x="20" y="25"/>
                    <a:pt x="23" y="18"/>
                    <a:pt x="22" y="11"/>
                  </a:cubicBezTo>
                  <a:cubicBezTo>
                    <a:pt x="20" y="17"/>
                    <a:pt x="24" y="25"/>
                    <a:pt x="20" y="33"/>
                  </a:cubicBezTo>
                  <a:close/>
                </a:path>
              </a:pathLst>
            </a:custGeom>
            <a:solidFill>
              <a:srgbClr val="3936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35"/>
            <p:cNvSpPr/>
            <p:nvPr/>
          </p:nvSpPr>
          <p:spPr>
            <a:xfrm>
              <a:off x="3014" y="1530"/>
              <a:ext cx="60" cy="27"/>
            </a:xfrm>
            <a:custGeom>
              <a:avLst/>
              <a:gdLst/>
              <a:ahLst/>
              <a:cxnLst/>
              <a:rect l="l" t="t" r="r" b="b"/>
              <a:pathLst>
                <a:path w="51" h="23" extrusionOk="0">
                  <a:moveTo>
                    <a:pt x="35" y="21"/>
                  </a:moveTo>
                  <a:cubicBezTo>
                    <a:pt x="32" y="20"/>
                    <a:pt x="29" y="21"/>
                    <a:pt x="27" y="20"/>
                  </a:cubicBezTo>
                  <a:cubicBezTo>
                    <a:pt x="18" y="14"/>
                    <a:pt x="0" y="23"/>
                    <a:pt x="1" y="7"/>
                  </a:cubicBezTo>
                  <a:cubicBezTo>
                    <a:pt x="1" y="0"/>
                    <a:pt x="18" y="7"/>
                    <a:pt x="27" y="5"/>
                  </a:cubicBezTo>
                  <a:cubicBezTo>
                    <a:pt x="32" y="5"/>
                    <a:pt x="37" y="4"/>
                    <a:pt x="41" y="7"/>
                  </a:cubicBezTo>
                  <a:cubicBezTo>
                    <a:pt x="51" y="17"/>
                    <a:pt x="40" y="17"/>
                    <a:pt x="35" y="21"/>
                  </a:cubicBezTo>
                  <a:close/>
                </a:path>
              </a:pathLst>
            </a:custGeom>
            <a:solidFill>
              <a:srgbClr val="5D5D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35"/>
            <p:cNvSpPr/>
            <p:nvPr/>
          </p:nvSpPr>
          <p:spPr>
            <a:xfrm>
              <a:off x="3112" y="1654"/>
              <a:ext cx="42" cy="30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12" y="20"/>
                  </a:moveTo>
                  <a:cubicBezTo>
                    <a:pt x="9" y="16"/>
                    <a:pt x="1" y="19"/>
                    <a:pt x="0" y="12"/>
                  </a:cubicBezTo>
                  <a:cubicBezTo>
                    <a:pt x="13" y="4"/>
                    <a:pt x="25" y="0"/>
                    <a:pt x="36" y="16"/>
                  </a:cubicBezTo>
                  <a:cubicBezTo>
                    <a:pt x="36" y="17"/>
                    <a:pt x="36" y="18"/>
                    <a:pt x="36" y="20"/>
                  </a:cubicBezTo>
                  <a:cubicBezTo>
                    <a:pt x="34" y="23"/>
                    <a:pt x="32" y="25"/>
                    <a:pt x="28" y="26"/>
                  </a:cubicBezTo>
                  <a:cubicBezTo>
                    <a:pt x="26" y="26"/>
                    <a:pt x="25" y="26"/>
                    <a:pt x="23" y="26"/>
                  </a:cubicBezTo>
                  <a:cubicBezTo>
                    <a:pt x="19" y="25"/>
                    <a:pt x="15" y="23"/>
                    <a:pt x="12" y="20"/>
                  </a:cubicBezTo>
                  <a:close/>
                </a:path>
              </a:pathLst>
            </a:custGeom>
            <a:solidFill>
              <a:srgbClr val="2521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35"/>
            <p:cNvSpPr/>
            <p:nvPr/>
          </p:nvSpPr>
          <p:spPr>
            <a:xfrm>
              <a:off x="3060" y="1616"/>
              <a:ext cx="28" cy="3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24" y="0"/>
                  </a:moveTo>
                  <a:cubicBezTo>
                    <a:pt x="22" y="28"/>
                    <a:pt x="22" y="28"/>
                    <a:pt x="12" y="32"/>
                  </a:cubicBezTo>
                  <a:cubicBezTo>
                    <a:pt x="12" y="19"/>
                    <a:pt x="0" y="3"/>
                    <a:pt x="24" y="0"/>
                  </a:cubicBezTo>
                  <a:close/>
                </a:path>
              </a:pathLst>
            </a:custGeom>
            <a:solidFill>
              <a:srgbClr val="3937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35"/>
            <p:cNvSpPr/>
            <p:nvPr/>
          </p:nvSpPr>
          <p:spPr>
            <a:xfrm>
              <a:off x="3053" y="1611"/>
              <a:ext cx="35" cy="43"/>
            </a:xfrm>
            <a:custGeom>
              <a:avLst/>
              <a:gdLst/>
              <a:ahLst/>
              <a:cxnLst/>
              <a:rect l="l" t="t" r="r" b="b"/>
              <a:pathLst>
                <a:path w="30" h="36" extrusionOk="0">
                  <a:moveTo>
                    <a:pt x="30" y="4"/>
                  </a:moveTo>
                  <a:cubicBezTo>
                    <a:pt x="14" y="10"/>
                    <a:pt x="18" y="23"/>
                    <a:pt x="18" y="36"/>
                  </a:cubicBezTo>
                  <a:cubicBezTo>
                    <a:pt x="17" y="36"/>
                    <a:pt x="15" y="36"/>
                    <a:pt x="14" y="36"/>
                  </a:cubicBezTo>
                  <a:cubicBezTo>
                    <a:pt x="11" y="26"/>
                    <a:pt x="20" y="14"/>
                    <a:pt x="6" y="8"/>
                  </a:cubicBezTo>
                  <a:cubicBezTo>
                    <a:pt x="4" y="6"/>
                    <a:pt x="2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1" y="0"/>
                    <a:pt x="21" y="0"/>
                    <a:pt x="30" y="0"/>
                  </a:cubicBezTo>
                  <a:cubicBezTo>
                    <a:pt x="30" y="1"/>
                    <a:pt x="30" y="2"/>
                    <a:pt x="30" y="4"/>
                  </a:cubicBezTo>
                  <a:close/>
                </a:path>
              </a:pathLst>
            </a:custGeom>
            <a:solidFill>
              <a:srgbClr val="2824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35"/>
            <p:cNvSpPr/>
            <p:nvPr/>
          </p:nvSpPr>
          <p:spPr>
            <a:xfrm>
              <a:off x="3055" y="1529"/>
              <a:ext cx="36" cy="26"/>
            </a:xfrm>
            <a:custGeom>
              <a:avLst/>
              <a:gdLst/>
              <a:ahLst/>
              <a:cxnLst/>
              <a:rect l="l" t="t" r="r" b="b"/>
              <a:pathLst>
                <a:path w="30" h="22" extrusionOk="0">
                  <a:moveTo>
                    <a:pt x="0" y="22"/>
                  </a:moveTo>
                  <a:cubicBezTo>
                    <a:pt x="1" y="18"/>
                    <a:pt x="12" y="17"/>
                    <a:pt x="4" y="9"/>
                  </a:cubicBezTo>
                  <a:cubicBezTo>
                    <a:pt x="6" y="0"/>
                    <a:pt x="11" y="4"/>
                    <a:pt x="16" y="6"/>
                  </a:cubicBezTo>
                  <a:cubicBezTo>
                    <a:pt x="20" y="10"/>
                    <a:pt x="24" y="15"/>
                    <a:pt x="30" y="22"/>
                  </a:cubicBezTo>
                  <a:cubicBezTo>
                    <a:pt x="19" y="22"/>
                    <a:pt x="9" y="22"/>
                    <a:pt x="0" y="22"/>
                  </a:cubicBezTo>
                  <a:close/>
                </a:path>
              </a:pathLst>
            </a:custGeom>
            <a:solidFill>
              <a:srgbClr val="2D28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35"/>
            <p:cNvSpPr/>
            <p:nvPr/>
          </p:nvSpPr>
          <p:spPr>
            <a:xfrm>
              <a:off x="2989" y="1548"/>
              <a:ext cx="29" cy="30"/>
            </a:xfrm>
            <a:custGeom>
              <a:avLst/>
              <a:gdLst/>
              <a:ahLst/>
              <a:cxnLst/>
              <a:rect l="l" t="t" r="r" b="b"/>
              <a:pathLst>
                <a:path w="24" h="26" extrusionOk="0">
                  <a:moveTo>
                    <a:pt x="8" y="26"/>
                  </a:moveTo>
                  <a:cubicBezTo>
                    <a:pt x="5" y="22"/>
                    <a:pt x="2" y="18"/>
                    <a:pt x="0" y="14"/>
                  </a:cubicBezTo>
                  <a:cubicBezTo>
                    <a:pt x="1" y="11"/>
                    <a:pt x="3" y="8"/>
                    <a:pt x="4" y="6"/>
                  </a:cubicBezTo>
                  <a:cubicBezTo>
                    <a:pt x="12" y="0"/>
                    <a:pt x="18" y="3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0" y="17"/>
                    <a:pt x="15" y="23"/>
                    <a:pt x="8" y="26"/>
                  </a:cubicBezTo>
                  <a:close/>
                </a:path>
              </a:pathLst>
            </a:custGeom>
            <a:solidFill>
              <a:srgbClr val="3B3A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35"/>
            <p:cNvSpPr/>
            <p:nvPr/>
          </p:nvSpPr>
          <p:spPr>
            <a:xfrm>
              <a:off x="3046" y="1526"/>
              <a:ext cx="39" cy="14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24" y="8"/>
                  </a:moveTo>
                  <a:cubicBezTo>
                    <a:pt x="20" y="8"/>
                    <a:pt x="15" y="7"/>
                    <a:pt x="12" y="11"/>
                  </a:cubicBezTo>
                  <a:cubicBezTo>
                    <a:pt x="8" y="12"/>
                    <a:pt x="3" y="12"/>
                    <a:pt x="0" y="8"/>
                  </a:cubicBezTo>
                  <a:cubicBezTo>
                    <a:pt x="8" y="0"/>
                    <a:pt x="19" y="5"/>
                    <a:pt x="28" y="4"/>
                  </a:cubicBezTo>
                  <a:cubicBezTo>
                    <a:pt x="32" y="2"/>
                    <a:pt x="33" y="4"/>
                    <a:pt x="32" y="7"/>
                  </a:cubicBezTo>
                  <a:cubicBezTo>
                    <a:pt x="29" y="8"/>
                    <a:pt x="27" y="8"/>
                    <a:pt x="24" y="8"/>
                  </a:cubicBezTo>
                  <a:close/>
                </a:path>
              </a:pathLst>
            </a:custGeom>
            <a:solidFill>
              <a:srgbClr val="4945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35"/>
            <p:cNvSpPr/>
            <p:nvPr/>
          </p:nvSpPr>
          <p:spPr>
            <a:xfrm>
              <a:off x="3017" y="1619"/>
              <a:ext cx="21" cy="30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9" y="25"/>
                  </a:moveTo>
                  <a:cubicBezTo>
                    <a:pt x="0" y="17"/>
                    <a:pt x="8" y="9"/>
                    <a:pt x="9" y="1"/>
                  </a:cubicBezTo>
                  <a:cubicBezTo>
                    <a:pt x="11" y="0"/>
                    <a:pt x="13" y="0"/>
                    <a:pt x="15" y="2"/>
                  </a:cubicBezTo>
                  <a:cubicBezTo>
                    <a:pt x="18" y="7"/>
                    <a:pt x="18" y="13"/>
                    <a:pt x="16" y="19"/>
                  </a:cubicBezTo>
                  <a:cubicBezTo>
                    <a:pt x="15" y="21"/>
                    <a:pt x="14" y="22"/>
                    <a:pt x="13" y="24"/>
                  </a:cubicBezTo>
                  <a:cubicBezTo>
                    <a:pt x="13" y="24"/>
                    <a:pt x="13" y="25"/>
                    <a:pt x="13" y="25"/>
                  </a:cubicBezTo>
                  <a:cubicBezTo>
                    <a:pt x="12" y="25"/>
                    <a:pt x="10" y="25"/>
                    <a:pt x="9" y="25"/>
                  </a:cubicBezTo>
                  <a:close/>
                </a:path>
              </a:pathLst>
            </a:custGeom>
            <a:solidFill>
              <a:srgbClr val="625F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35"/>
            <p:cNvSpPr/>
            <p:nvPr/>
          </p:nvSpPr>
          <p:spPr>
            <a:xfrm>
              <a:off x="3079" y="1523"/>
              <a:ext cx="29" cy="12"/>
            </a:xfrm>
            <a:custGeom>
              <a:avLst/>
              <a:gdLst/>
              <a:ahLst/>
              <a:cxnLst/>
              <a:rect l="l" t="t" r="r" b="b"/>
              <a:pathLst>
                <a:path w="25" h="10" extrusionOk="0">
                  <a:moveTo>
                    <a:pt x="4" y="10"/>
                  </a:moveTo>
                  <a:cubicBezTo>
                    <a:pt x="2" y="9"/>
                    <a:pt x="1" y="8"/>
                    <a:pt x="0" y="7"/>
                  </a:cubicBezTo>
                  <a:cubicBezTo>
                    <a:pt x="7" y="0"/>
                    <a:pt x="17" y="4"/>
                    <a:pt x="25" y="1"/>
                  </a:cubicBezTo>
                  <a:cubicBezTo>
                    <a:pt x="19" y="8"/>
                    <a:pt x="11" y="9"/>
                    <a:pt x="4" y="10"/>
                  </a:cubicBezTo>
                  <a:close/>
                </a:path>
              </a:pathLst>
            </a:custGeom>
            <a:solidFill>
              <a:srgbClr val="3E38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35"/>
            <p:cNvSpPr/>
            <p:nvPr/>
          </p:nvSpPr>
          <p:spPr>
            <a:xfrm>
              <a:off x="3055" y="1630"/>
              <a:ext cx="5" cy="24"/>
            </a:xfrm>
            <a:custGeom>
              <a:avLst/>
              <a:gdLst/>
              <a:ahLst/>
              <a:cxnLst/>
              <a:rect l="l" t="t" r="r" b="b"/>
              <a:pathLst>
                <a:path w="4" h="20" extrusionOk="0">
                  <a:moveTo>
                    <a:pt x="0" y="20"/>
                  </a:moveTo>
                  <a:cubicBezTo>
                    <a:pt x="0" y="13"/>
                    <a:pt x="0" y="7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7"/>
                    <a:pt x="4" y="13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lose/>
                </a:path>
              </a:pathLst>
            </a:custGeom>
            <a:solidFill>
              <a:srgbClr val="2824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35"/>
            <p:cNvSpPr/>
            <p:nvPr/>
          </p:nvSpPr>
          <p:spPr>
            <a:xfrm>
              <a:off x="3038" y="1512"/>
              <a:ext cx="7" cy="13"/>
            </a:xfrm>
            <a:custGeom>
              <a:avLst/>
              <a:gdLst/>
              <a:ahLst/>
              <a:cxnLst/>
              <a:rect l="l" t="t" r="r" b="b"/>
              <a:pathLst>
                <a:path w="6" h="11" extrusionOk="0">
                  <a:moveTo>
                    <a:pt x="3" y="0"/>
                  </a:moveTo>
                  <a:cubicBezTo>
                    <a:pt x="5" y="3"/>
                    <a:pt x="6" y="4"/>
                    <a:pt x="6" y="6"/>
                  </a:cubicBezTo>
                  <a:cubicBezTo>
                    <a:pt x="6" y="8"/>
                    <a:pt x="5" y="11"/>
                    <a:pt x="2" y="10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342F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35"/>
            <p:cNvSpPr/>
            <p:nvPr/>
          </p:nvSpPr>
          <p:spPr>
            <a:xfrm>
              <a:off x="3052" y="1513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6" h="10" extrusionOk="0">
                  <a:moveTo>
                    <a:pt x="5" y="1"/>
                  </a:moveTo>
                  <a:cubicBezTo>
                    <a:pt x="5" y="2"/>
                    <a:pt x="6" y="4"/>
                    <a:pt x="6" y="5"/>
                  </a:cubicBezTo>
                  <a:cubicBezTo>
                    <a:pt x="6" y="8"/>
                    <a:pt x="4" y="10"/>
                    <a:pt x="1" y="8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solidFill>
              <a:srgbClr val="322B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35"/>
            <p:cNvSpPr/>
            <p:nvPr/>
          </p:nvSpPr>
          <p:spPr>
            <a:xfrm>
              <a:off x="3225" y="1293"/>
              <a:ext cx="60" cy="51"/>
            </a:xfrm>
            <a:custGeom>
              <a:avLst/>
              <a:gdLst/>
              <a:ahLst/>
              <a:cxnLst/>
              <a:rect l="l" t="t" r="r" b="b"/>
              <a:pathLst>
                <a:path w="51" h="43" extrusionOk="0">
                  <a:moveTo>
                    <a:pt x="48" y="22"/>
                  </a:moveTo>
                  <a:cubicBezTo>
                    <a:pt x="38" y="23"/>
                    <a:pt x="30" y="26"/>
                    <a:pt x="21" y="30"/>
                  </a:cubicBezTo>
                  <a:cubicBezTo>
                    <a:pt x="15" y="33"/>
                    <a:pt x="7" y="43"/>
                    <a:pt x="0" y="31"/>
                  </a:cubicBezTo>
                  <a:cubicBezTo>
                    <a:pt x="0" y="27"/>
                    <a:pt x="0" y="23"/>
                    <a:pt x="1" y="19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7" y="10"/>
                    <a:pt x="9" y="4"/>
                    <a:pt x="17" y="4"/>
                  </a:cubicBezTo>
                  <a:cubicBezTo>
                    <a:pt x="24" y="7"/>
                    <a:pt x="31" y="11"/>
                    <a:pt x="35" y="1"/>
                  </a:cubicBezTo>
                  <a:cubicBezTo>
                    <a:pt x="39" y="0"/>
                    <a:pt x="43" y="2"/>
                    <a:pt x="46" y="4"/>
                  </a:cubicBezTo>
                  <a:cubicBezTo>
                    <a:pt x="49" y="8"/>
                    <a:pt x="51" y="12"/>
                    <a:pt x="51" y="17"/>
                  </a:cubicBezTo>
                  <a:cubicBezTo>
                    <a:pt x="50" y="19"/>
                    <a:pt x="49" y="20"/>
                    <a:pt x="48" y="22"/>
                  </a:cubicBezTo>
                  <a:close/>
                </a:path>
              </a:pathLst>
            </a:custGeom>
            <a:solidFill>
              <a:srgbClr val="C4C1D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35"/>
            <p:cNvSpPr/>
            <p:nvPr/>
          </p:nvSpPr>
          <p:spPr>
            <a:xfrm>
              <a:off x="3181" y="1363"/>
              <a:ext cx="45" cy="34"/>
            </a:xfrm>
            <a:custGeom>
              <a:avLst/>
              <a:gdLst/>
              <a:ahLst/>
              <a:cxnLst/>
              <a:rect l="l" t="t" r="r" b="b"/>
              <a:pathLst>
                <a:path w="38" h="29" extrusionOk="0">
                  <a:moveTo>
                    <a:pt x="14" y="11"/>
                  </a:moveTo>
                  <a:cubicBezTo>
                    <a:pt x="22" y="13"/>
                    <a:pt x="32" y="0"/>
                    <a:pt x="37" y="16"/>
                  </a:cubicBezTo>
                  <a:cubicBezTo>
                    <a:pt x="38" y="22"/>
                    <a:pt x="31" y="19"/>
                    <a:pt x="29" y="22"/>
                  </a:cubicBezTo>
                  <a:cubicBezTo>
                    <a:pt x="28" y="23"/>
                    <a:pt x="26" y="23"/>
                    <a:pt x="24" y="23"/>
                  </a:cubicBezTo>
                  <a:cubicBezTo>
                    <a:pt x="19" y="26"/>
                    <a:pt x="14" y="28"/>
                    <a:pt x="9" y="29"/>
                  </a:cubicBezTo>
                  <a:cubicBezTo>
                    <a:pt x="4" y="29"/>
                    <a:pt x="1" y="28"/>
                    <a:pt x="0" y="24"/>
                  </a:cubicBezTo>
                  <a:cubicBezTo>
                    <a:pt x="2" y="16"/>
                    <a:pt x="6" y="11"/>
                    <a:pt x="14" y="11"/>
                  </a:cubicBezTo>
                  <a:close/>
                </a:path>
              </a:pathLst>
            </a:custGeom>
            <a:solidFill>
              <a:srgbClr val="9793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35"/>
            <p:cNvSpPr/>
            <p:nvPr/>
          </p:nvSpPr>
          <p:spPr>
            <a:xfrm>
              <a:off x="3295" y="1279"/>
              <a:ext cx="24" cy="40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13" y="34"/>
                  </a:moveTo>
                  <a:cubicBezTo>
                    <a:pt x="11" y="34"/>
                    <a:pt x="10" y="34"/>
                    <a:pt x="8" y="34"/>
                  </a:cubicBezTo>
                  <a:cubicBezTo>
                    <a:pt x="8" y="31"/>
                    <a:pt x="7" y="28"/>
                    <a:pt x="4" y="26"/>
                  </a:cubicBezTo>
                  <a:cubicBezTo>
                    <a:pt x="2" y="24"/>
                    <a:pt x="1" y="23"/>
                    <a:pt x="1" y="21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6" y="4"/>
                    <a:pt x="11" y="0"/>
                    <a:pt x="19" y="6"/>
                  </a:cubicBezTo>
                  <a:cubicBezTo>
                    <a:pt x="20" y="8"/>
                    <a:pt x="20" y="11"/>
                    <a:pt x="20" y="14"/>
                  </a:cubicBezTo>
                  <a:cubicBezTo>
                    <a:pt x="14" y="19"/>
                    <a:pt x="11" y="26"/>
                    <a:pt x="13" y="34"/>
                  </a:cubicBezTo>
                  <a:close/>
                </a:path>
              </a:pathLst>
            </a:custGeom>
            <a:solidFill>
              <a:srgbClr val="A2A2A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35"/>
            <p:cNvSpPr/>
            <p:nvPr/>
          </p:nvSpPr>
          <p:spPr>
            <a:xfrm>
              <a:off x="3198" y="1321"/>
              <a:ext cx="23" cy="31"/>
            </a:xfrm>
            <a:custGeom>
              <a:avLst/>
              <a:gdLst/>
              <a:ahLst/>
              <a:cxnLst/>
              <a:rect l="l" t="t" r="r" b="b"/>
              <a:pathLst>
                <a:path w="20" h="26" extrusionOk="0">
                  <a:moveTo>
                    <a:pt x="16" y="6"/>
                  </a:moveTo>
                  <a:cubicBezTo>
                    <a:pt x="20" y="18"/>
                    <a:pt x="18" y="26"/>
                    <a:pt x="3" y="26"/>
                  </a:cubicBezTo>
                  <a:cubicBezTo>
                    <a:pt x="2" y="25"/>
                    <a:pt x="2" y="24"/>
                    <a:pt x="1" y="24"/>
                  </a:cubicBezTo>
                  <a:cubicBezTo>
                    <a:pt x="1" y="22"/>
                    <a:pt x="0" y="20"/>
                    <a:pt x="1" y="18"/>
                  </a:cubicBezTo>
                  <a:cubicBezTo>
                    <a:pt x="2" y="12"/>
                    <a:pt x="2" y="5"/>
                    <a:pt x="7" y="1"/>
                  </a:cubicBezTo>
                  <a:cubicBezTo>
                    <a:pt x="11" y="0"/>
                    <a:pt x="14" y="2"/>
                    <a:pt x="16" y="6"/>
                  </a:cubicBezTo>
                  <a:close/>
                </a:path>
              </a:pathLst>
            </a:custGeom>
            <a:solidFill>
              <a:srgbClr val="3634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35"/>
            <p:cNvSpPr/>
            <p:nvPr/>
          </p:nvSpPr>
          <p:spPr>
            <a:xfrm>
              <a:off x="3171" y="1387"/>
              <a:ext cx="36" cy="26"/>
            </a:xfrm>
            <a:custGeom>
              <a:avLst/>
              <a:gdLst/>
              <a:ahLst/>
              <a:cxnLst/>
              <a:rect l="l" t="t" r="r" b="b"/>
              <a:pathLst>
                <a:path w="31" h="22" extrusionOk="0">
                  <a:moveTo>
                    <a:pt x="30" y="6"/>
                  </a:moveTo>
                  <a:cubicBezTo>
                    <a:pt x="29" y="9"/>
                    <a:pt x="26" y="12"/>
                    <a:pt x="31" y="14"/>
                  </a:cubicBezTo>
                  <a:cubicBezTo>
                    <a:pt x="31" y="18"/>
                    <a:pt x="28" y="19"/>
                    <a:pt x="24" y="20"/>
                  </a:cubicBezTo>
                  <a:cubicBezTo>
                    <a:pt x="17" y="19"/>
                    <a:pt x="10" y="22"/>
                    <a:pt x="2" y="19"/>
                  </a:cubicBezTo>
                  <a:cubicBezTo>
                    <a:pt x="0" y="7"/>
                    <a:pt x="8" y="8"/>
                    <a:pt x="16" y="8"/>
                  </a:cubicBezTo>
                  <a:cubicBezTo>
                    <a:pt x="21" y="7"/>
                    <a:pt x="25" y="0"/>
                    <a:pt x="30" y="6"/>
                  </a:cubicBezTo>
                  <a:close/>
                </a:path>
              </a:pathLst>
            </a:custGeom>
            <a:solidFill>
              <a:srgbClr val="A3A0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35"/>
            <p:cNvSpPr/>
            <p:nvPr/>
          </p:nvSpPr>
          <p:spPr>
            <a:xfrm>
              <a:off x="3205" y="1311"/>
              <a:ext cx="26" cy="19"/>
            </a:xfrm>
            <a:custGeom>
              <a:avLst/>
              <a:gdLst/>
              <a:ahLst/>
              <a:cxnLst/>
              <a:rect l="l" t="t" r="r" b="b"/>
              <a:pathLst>
                <a:path w="22" h="16" extrusionOk="0">
                  <a:moveTo>
                    <a:pt x="10" y="15"/>
                  </a:moveTo>
                  <a:cubicBezTo>
                    <a:pt x="7" y="14"/>
                    <a:pt x="5" y="12"/>
                    <a:pt x="2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1" y="4"/>
                    <a:pt x="3" y="2"/>
                    <a:pt x="5" y="1"/>
                  </a:cubicBezTo>
                  <a:cubicBezTo>
                    <a:pt x="11" y="0"/>
                    <a:pt x="17" y="0"/>
                    <a:pt x="22" y="4"/>
                  </a:cubicBezTo>
                  <a:cubicBezTo>
                    <a:pt x="22" y="8"/>
                    <a:pt x="20" y="12"/>
                    <a:pt x="17" y="16"/>
                  </a:cubicBezTo>
                  <a:cubicBezTo>
                    <a:pt x="15" y="16"/>
                    <a:pt x="12" y="15"/>
                    <a:pt x="10" y="15"/>
                  </a:cubicBezTo>
                  <a:close/>
                </a:path>
              </a:pathLst>
            </a:custGeom>
            <a:solidFill>
              <a:srgbClr val="4D49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35"/>
            <p:cNvSpPr/>
            <p:nvPr/>
          </p:nvSpPr>
          <p:spPr>
            <a:xfrm>
              <a:off x="3174" y="1354"/>
              <a:ext cx="32" cy="37"/>
            </a:xfrm>
            <a:custGeom>
              <a:avLst/>
              <a:gdLst/>
              <a:ahLst/>
              <a:cxnLst/>
              <a:rect l="l" t="t" r="r" b="b"/>
              <a:pathLst>
                <a:path w="27" h="31" extrusionOk="0">
                  <a:moveTo>
                    <a:pt x="20" y="18"/>
                  </a:moveTo>
                  <a:cubicBezTo>
                    <a:pt x="16" y="22"/>
                    <a:pt x="12" y="27"/>
                    <a:pt x="8" y="31"/>
                  </a:cubicBezTo>
                  <a:cubicBezTo>
                    <a:pt x="0" y="23"/>
                    <a:pt x="9" y="16"/>
                    <a:pt x="10" y="9"/>
                  </a:cubicBezTo>
                  <a:cubicBezTo>
                    <a:pt x="11" y="5"/>
                    <a:pt x="13" y="2"/>
                    <a:pt x="17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7" y="8"/>
                    <a:pt x="21" y="12"/>
                    <a:pt x="20" y="18"/>
                  </a:cubicBezTo>
                  <a:close/>
                </a:path>
              </a:pathLst>
            </a:custGeom>
            <a:solidFill>
              <a:srgbClr val="3733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35"/>
            <p:cNvSpPr/>
            <p:nvPr/>
          </p:nvSpPr>
          <p:spPr>
            <a:xfrm>
              <a:off x="3281" y="1297"/>
              <a:ext cx="19" cy="26"/>
            </a:xfrm>
            <a:custGeom>
              <a:avLst/>
              <a:gdLst/>
              <a:ahLst/>
              <a:cxnLst/>
              <a:rect l="l" t="t" r="r" b="b"/>
              <a:pathLst>
                <a:path w="16" h="22" extrusionOk="0">
                  <a:moveTo>
                    <a:pt x="16" y="7"/>
                  </a:moveTo>
                  <a:cubicBezTo>
                    <a:pt x="16" y="8"/>
                    <a:pt x="16" y="9"/>
                    <a:pt x="16" y="11"/>
                  </a:cubicBezTo>
                  <a:cubicBezTo>
                    <a:pt x="13" y="19"/>
                    <a:pt x="8" y="22"/>
                    <a:pt x="0" y="19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3" y="8"/>
                    <a:pt x="5" y="0"/>
                    <a:pt x="16" y="7"/>
                  </a:cubicBezTo>
                  <a:close/>
                </a:path>
              </a:pathLst>
            </a:custGeom>
            <a:solidFill>
              <a:srgbClr val="9C97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35"/>
            <p:cNvSpPr/>
            <p:nvPr/>
          </p:nvSpPr>
          <p:spPr>
            <a:xfrm>
              <a:off x="3199" y="1404"/>
              <a:ext cx="28" cy="8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2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11" y="0"/>
                    <a:pt x="16" y="0"/>
                    <a:pt x="21" y="0"/>
                  </a:cubicBezTo>
                  <a:cubicBezTo>
                    <a:pt x="24" y="0"/>
                    <a:pt x="24" y="2"/>
                    <a:pt x="22" y="3"/>
                  </a:cubicBezTo>
                  <a:cubicBezTo>
                    <a:pt x="21" y="4"/>
                    <a:pt x="19" y="4"/>
                    <a:pt x="18" y="4"/>
                  </a:cubicBezTo>
                  <a:cubicBezTo>
                    <a:pt x="13" y="5"/>
                    <a:pt x="7" y="6"/>
                    <a:pt x="2" y="7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5350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35"/>
            <p:cNvSpPr/>
            <p:nvPr/>
          </p:nvSpPr>
          <p:spPr>
            <a:xfrm>
              <a:off x="3215" y="1380"/>
              <a:ext cx="24" cy="10"/>
            </a:xfrm>
            <a:custGeom>
              <a:avLst/>
              <a:gdLst/>
              <a:ahLst/>
              <a:cxnLst/>
              <a:rect l="l" t="t" r="r" b="b"/>
              <a:pathLst>
                <a:path w="20" h="8" extrusionOk="0">
                  <a:moveTo>
                    <a:pt x="0" y="7"/>
                  </a:moveTo>
                  <a:cubicBezTo>
                    <a:pt x="3" y="5"/>
                    <a:pt x="5" y="3"/>
                    <a:pt x="8" y="1"/>
                  </a:cubicBezTo>
                  <a:cubicBezTo>
                    <a:pt x="11" y="0"/>
                    <a:pt x="14" y="0"/>
                    <a:pt x="20" y="0"/>
                  </a:cubicBezTo>
                  <a:cubicBezTo>
                    <a:pt x="12" y="5"/>
                    <a:pt x="7" y="8"/>
                    <a:pt x="0" y="7"/>
                  </a:cubicBezTo>
                  <a:close/>
                </a:path>
              </a:pathLst>
            </a:custGeom>
            <a:solidFill>
              <a:srgbClr val="5D58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35"/>
            <p:cNvSpPr/>
            <p:nvPr/>
          </p:nvSpPr>
          <p:spPr>
            <a:xfrm>
              <a:off x="3192" y="1387"/>
              <a:ext cx="17" cy="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2" y="6"/>
                  </a:moveTo>
                  <a:cubicBezTo>
                    <a:pt x="8" y="7"/>
                    <a:pt x="4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0"/>
                    <a:pt x="10" y="2"/>
                    <a:pt x="15" y="2"/>
                  </a:cubicBezTo>
                  <a:cubicBezTo>
                    <a:pt x="14" y="3"/>
                    <a:pt x="13" y="5"/>
                    <a:pt x="12" y="6"/>
                  </a:cubicBezTo>
                  <a:close/>
                </a:path>
              </a:pathLst>
            </a:custGeom>
            <a:solidFill>
              <a:srgbClr val="4846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35"/>
            <p:cNvSpPr/>
            <p:nvPr/>
          </p:nvSpPr>
          <p:spPr>
            <a:xfrm>
              <a:off x="3239" y="14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cubicBezTo>
                    <a:pt x="8" y="4"/>
                    <a:pt x="4" y="8"/>
                    <a:pt x="0" y="12"/>
                  </a:cubicBezTo>
                  <a:cubicBezTo>
                    <a:pt x="0" y="4"/>
                    <a:pt x="4" y="0"/>
                    <a:pt x="12" y="0"/>
                  </a:cubicBezTo>
                  <a:close/>
                </a:path>
              </a:pathLst>
            </a:custGeom>
            <a:solidFill>
              <a:srgbClr val="A7A4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35"/>
            <p:cNvSpPr/>
            <p:nvPr/>
          </p:nvSpPr>
          <p:spPr>
            <a:xfrm>
              <a:off x="3195" y="1351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4"/>
                  </a:moveTo>
                  <a:cubicBezTo>
                    <a:pt x="4" y="4"/>
                    <a:pt x="2" y="4"/>
                    <a:pt x="0" y="4"/>
                  </a:cubicBezTo>
                  <a:cubicBezTo>
                    <a:pt x="0" y="1"/>
                    <a:pt x="1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817E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35"/>
            <p:cNvSpPr/>
            <p:nvPr/>
          </p:nvSpPr>
          <p:spPr>
            <a:xfrm>
              <a:off x="2975" y="1675"/>
              <a:ext cx="51" cy="4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8" y="5"/>
                  </a:moveTo>
                  <a:cubicBezTo>
                    <a:pt x="13" y="0"/>
                    <a:pt x="19" y="1"/>
                    <a:pt x="24" y="5"/>
                  </a:cubicBezTo>
                  <a:cubicBezTo>
                    <a:pt x="25" y="9"/>
                    <a:pt x="28" y="10"/>
                    <a:pt x="31" y="12"/>
                  </a:cubicBezTo>
                  <a:cubicBezTo>
                    <a:pt x="35" y="16"/>
                    <a:pt x="40" y="18"/>
                    <a:pt x="42" y="23"/>
                  </a:cubicBezTo>
                  <a:cubicBezTo>
                    <a:pt x="43" y="27"/>
                    <a:pt x="43" y="31"/>
                    <a:pt x="40" y="34"/>
                  </a:cubicBezTo>
                  <a:cubicBezTo>
                    <a:pt x="36" y="32"/>
                    <a:pt x="32" y="31"/>
                    <a:pt x="28" y="30"/>
                  </a:cubicBezTo>
                  <a:cubicBezTo>
                    <a:pt x="18" y="25"/>
                    <a:pt x="0" y="25"/>
                    <a:pt x="8" y="5"/>
                  </a:cubicBezTo>
                  <a:close/>
                </a:path>
              </a:pathLst>
            </a:custGeom>
            <a:solidFill>
              <a:srgbClr val="3735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35"/>
            <p:cNvSpPr/>
            <p:nvPr/>
          </p:nvSpPr>
          <p:spPr>
            <a:xfrm>
              <a:off x="3021" y="1685"/>
              <a:ext cx="44" cy="30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13" y="4"/>
                  </a:moveTo>
                  <a:cubicBezTo>
                    <a:pt x="20" y="11"/>
                    <a:pt x="33" y="0"/>
                    <a:pt x="37" y="13"/>
                  </a:cubicBezTo>
                  <a:cubicBezTo>
                    <a:pt x="37" y="18"/>
                    <a:pt x="32" y="21"/>
                    <a:pt x="29" y="25"/>
                  </a:cubicBezTo>
                  <a:cubicBezTo>
                    <a:pt x="21" y="21"/>
                    <a:pt x="13" y="25"/>
                    <a:pt x="5" y="24"/>
                  </a:cubicBezTo>
                  <a:cubicBezTo>
                    <a:pt x="2" y="15"/>
                    <a:pt x="0" y="7"/>
                    <a:pt x="13" y="4"/>
                  </a:cubicBezTo>
                  <a:close/>
                </a:path>
              </a:pathLst>
            </a:custGeom>
            <a:solidFill>
              <a:srgbClr val="3A36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35"/>
            <p:cNvSpPr/>
            <p:nvPr/>
          </p:nvSpPr>
          <p:spPr>
            <a:xfrm>
              <a:off x="2997" y="1678"/>
              <a:ext cx="44" cy="37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34" y="10"/>
                  </a:moveTo>
                  <a:cubicBezTo>
                    <a:pt x="27" y="15"/>
                    <a:pt x="25" y="22"/>
                    <a:pt x="26" y="30"/>
                  </a:cubicBezTo>
                  <a:cubicBezTo>
                    <a:pt x="25" y="31"/>
                    <a:pt x="23" y="31"/>
                    <a:pt x="22" y="31"/>
                  </a:cubicBezTo>
                  <a:cubicBezTo>
                    <a:pt x="22" y="26"/>
                    <a:pt x="22" y="22"/>
                    <a:pt x="22" y="18"/>
                  </a:cubicBezTo>
                  <a:cubicBezTo>
                    <a:pt x="18" y="15"/>
                    <a:pt x="15" y="11"/>
                    <a:pt x="10" y="11"/>
                  </a:cubicBezTo>
                  <a:cubicBezTo>
                    <a:pt x="4" y="10"/>
                    <a:pt x="0" y="8"/>
                    <a:pt x="6" y="2"/>
                  </a:cubicBezTo>
                  <a:cubicBezTo>
                    <a:pt x="17" y="4"/>
                    <a:pt x="28" y="0"/>
                    <a:pt x="38" y="6"/>
                  </a:cubicBezTo>
                  <a:cubicBezTo>
                    <a:pt x="37" y="8"/>
                    <a:pt x="35" y="9"/>
                    <a:pt x="34" y="10"/>
                  </a:cubicBezTo>
                  <a:close/>
                </a:path>
              </a:pathLst>
            </a:custGeom>
            <a:solidFill>
              <a:srgbClr val="2625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35"/>
            <p:cNvSpPr/>
            <p:nvPr/>
          </p:nvSpPr>
          <p:spPr>
            <a:xfrm>
              <a:off x="3112" y="1682"/>
              <a:ext cx="35" cy="41"/>
            </a:xfrm>
            <a:custGeom>
              <a:avLst/>
              <a:gdLst/>
              <a:ahLst/>
              <a:cxnLst/>
              <a:rect l="l" t="t" r="r" b="b"/>
              <a:pathLst>
                <a:path w="30" h="35" extrusionOk="0">
                  <a:moveTo>
                    <a:pt x="24" y="0"/>
                  </a:moveTo>
                  <a:cubicBezTo>
                    <a:pt x="25" y="0"/>
                    <a:pt x="27" y="0"/>
                    <a:pt x="28" y="0"/>
                  </a:cubicBezTo>
                  <a:cubicBezTo>
                    <a:pt x="30" y="2"/>
                    <a:pt x="30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8" y="12"/>
                    <a:pt x="17" y="35"/>
                    <a:pt x="0" y="20"/>
                  </a:cubicBezTo>
                  <a:cubicBezTo>
                    <a:pt x="4" y="15"/>
                    <a:pt x="7" y="10"/>
                    <a:pt x="10" y="5"/>
                  </a:cubicBezTo>
                  <a:cubicBezTo>
                    <a:pt x="14" y="0"/>
                    <a:pt x="19" y="1"/>
                    <a:pt x="24" y="0"/>
                  </a:cubicBezTo>
                  <a:close/>
                </a:path>
              </a:pathLst>
            </a:custGeom>
            <a:solidFill>
              <a:srgbClr val="2D27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35"/>
            <p:cNvSpPr/>
            <p:nvPr/>
          </p:nvSpPr>
          <p:spPr>
            <a:xfrm>
              <a:off x="3093" y="1684"/>
              <a:ext cx="33" cy="30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28" y="2"/>
                  </a:moveTo>
                  <a:cubicBezTo>
                    <a:pt x="27" y="9"/>
                    <a:pt x="25" y="16"/>
                    <a:pt x="16" y="18"/>
                  </a:cubicBezTo>
                  <a:cubicBezTo>
                    <a:pt x="11" y="13"/>
                    <a:pt x="9" y="19"/>
                    <a:pt x="7" y="21"/>
                  </a:cubicBezTo>
                  <a:cubicBezTo>
                    <a:pt x="2" y="25"/>
                    <a:pt x="0" y="23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7"/>
                    <a:pt x="18" y="10"/>
                    <a:pt x="24" y="2"/>
                  </a:cubicBezTo>
                  <a:cubicBezTo>
                    <a:pt x="25" y="0"/>
                    <a:pt x="27" y="0"/>
                    <a:pt x="28" y="2"/>
                  </a:cubicBezTo>
                  <a:close/>
                </a:path>
              </a:pathLst>
            </a:custGeom>
            <a:solidFill>
              <a:srgbClr val="3730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35"/>
            <p:cNvSpPr/>
            <p:nvPr/>
          </p:nvSpPr>
          <p:spPr>
            <a:xfrm>
              <a:off x="3055" y="1701"/>
              <a:ext cx="18" cy="14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2"/>
                  </a:moveTo>
                  <a:cubicBezTo>
                    <a:pt x="0" y="6"/>
                    <a:pt x="3" y="2"/>
                    <a:pt x="8" y="0"/>
                  </a:cubicBezTo>
                  <a:cubicBezTo>
                    <a:pt x="11" y="0"/>
                    <a:pt x="15" y="1"/>
                    <a:pt x="14" y="5"/>
                  </a:cubicBezTo>
                  <a:cubicBezTo>
                    <a:pt x="12" y="12"/>
                    <a:pt x="6" y="11"/>
                    <a:pt x="0" y="12"/>
                  </a:cubicBezTo>
                  <a:close/>
                </a:path>
              </a:pathLst>
            </a:custGeom>
            <a:solidFill>
              <a:srgbClr val="302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35"/>
            <p:cNvSpPr/>
            <p:nvPr/>
          </p:nvSpPr>
          <p:spPr>
            <a:xfrm>
              <a:off x="3121" y="1676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4" y="9"/>
                  </a:moveTo>
                  <a:cubicBezTo>
                    <a:pt x="3" y="9"/>
                    <a:pt x="1" y="9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8" y="1"/>
                    <a:pt x="13" y="0"/>
                    <a:pt x="16" y="5"/>
                  </a:cubicBezTo>
                  <a:cubicBezTo>
                    <a:pt x="14" y="11"/>
                    <a:pt x="9" y="12"/>
                    <a:pt x="4" y="9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35"/>
            <p:cNvSpPr/>
            <p:nvPr/>
          </p:nvSpPr>
          <p:spPr>
            <a:xfrm>
              <a:off x="3080" y="169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5"/>
                  </a:moveTo>
                  <a:cubicBezTo>
                    <a:pt x="8" y="7"/>
                    <a:pt x="4" y="8"/>
                    <a:pt x="0" y="11"/>
                  </a:cubicBezTo>
                  <a:cubicBezTo>
                    <a:pt x="5" y="0"/>
                    <a:pt x="5" y="0"/>
                    <a:pt x="11" y="5"/>
                  </a:cubicBezTo>
                  <a:close/>
                </a:path>
              </a:pathLst>
            </a:custGeom>
            <a:solidFill>
              <a:srgbClr val="3631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35"/>
            <p:cNvSpPr/>
            <p:nvPr/>
          </p:nvSpPr>
          <p:spPr>
            <a:xfrm>
              <a:off x="3154" y="1363"/>
              <a:ext cx="39" cy="64"/>
            </a:xfrm>
            <a:custGeom>
              <a:avLst/>
              <a:gdLst/>
              <a:ahLst/>
              <a:cxnLst/>
              <a:rect l="l" t="t" r="r" b="b"/>
              <a:pathLst>
                <a:path w="33" h="55" extrusionOk="0">
                  <a:moveTo>
                    <a:pt x="32" y="28"/>
                  </a:moveTo>
                  <a:cubicBezTo>
                    <a:pt x="32" y="29"/>
                    <a:pt x="32" y="29"/>
                    <a:pt x="32" y="29"/>
                  </a:cubicBezTo>
                  <a:cubicBezTo>
                    <a:pt x="26" y="31"/>
                    <a:pt x="20" y="32"/>
                    <a:pt x="16" y="38"/>
                  </a:cubicBezTo>
                  <a:cubicBezTo>
                    <a:pt x="19" y="43"/>
                    <a:pt x="15" y="44"/>
                    <a:pt x="12" y="47"/>
                  </a:cubicBezTo>
                  <a:cubicBezTo>
                    <a:pt x="10" y="49"/>
                    <a:pt x="8" y="52"/>
                    <a:pt x="7" y="55"/>
                  </a:cubicBezTo>
                  <a:cubicBezTo>
                    <a:pt x="2" y="55"/>
                    <a:pt x="1" y="51"/>
                    <a:pt x="0" y="47"/>
                  </a:cubicBezTo>
                  <a:cubicBezTo>
                    <a:pt x="0" y="46"/>
                    <a:pt x="0" y="44"/>
                    <a:pt x="0" y="42"/>
                  </a:cubicBezTo>
                  <a:cubicBezTo>
                    <a:pt x="0" y="39"/>
                    <a:pt x="0" y="37"/>
                    <a:pt x="1" y="34"/>
                  </a:cubicBezTo>
                  <a:cubicBezTo>
                    <a:pt x="2" y="28"/>
                    <a:pt x="6" y="24"/>
                    <a:pt x="9" y="18"/>
                  </a:cubicBezTo>
                  <a:cubicBezTo>
                    <a:pt x="11" y="15"/>
                    <a:pt x="12" y="12"/>
                    <a:pt x="14" y="10"/>
                  </a:cubicBezTo>
                  <a:cubicBezTo>
                    <a:pt x="17" y="7"/>
                    <a:pt x="19" y="5"/>
                    <a:pt x="22" y="3"/>
                  </a:cubicBezTo>
                  <a:cubicBezTo>
                    <a:pt x="25" y="1"/>
                    <a:pt x="28" y="0"/>
                    <a:pt x="32" y="2"/>
                  </a:cubicBezTo>
                  <a:cubicBezTo>
                    <a:pt x="33" y="11"/>
                    <a:pt x="22" y="15"/>
                    <a:pt x="25" y="24"/>
                  </a:cubicBezTo>
                  <a:cubicBezTo>
                    <a:pt x="27" y="25"/>
                    <a:pt x="30" y="27"/>
                    <a:pt x="32" y="28"/>
                  </a:cubicBezTo>
                  <a:close/>
                </a:path>
              </a:pathLst>
            </a:custGeom>
            <a:solidFill>
              <a:srgbClr val="413A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35"/>
            <p:cNvSpPr/>
            <p:nvPr/>
          </p:nvSpPr>
          <p:spPr>
            <a:xfrm>
              <a:off x="3145" y="1419"/>
              <a:ext cx="56" cy="34"/>
            </a:xfrm>
            <a:custGeom>
              <a:avLst/>
              <a:gdLst/>
              <a:ahLst/>
              <a:cxnLst/>
              <a:rect l="l" t="t" r="r" b="b"/>
              <a:pathLst>
                <a:path w="48" h="29" extrusionOk="0">
                  <a:moveTo>
                    <a:pt x="0" y="23"/>
                  </a:moveTo>
                  <a:cubicBezTo>
                    <a:pt x="0" y="21"/>
                    <a:pt x="0" y="20"/>
                    <a:pt x="0" y="19"/>
                  </a:cubicBezTo>
                  <a:cubicBezTo>
                    <a:pt x="1" y="17"/>
                    <a:pt x="2" y="16"/>
                    <a:pt x="4" y="15"/>
                  </a:cubicBezTo>
                  <a:cubicBezTo>
                    <a:pt x="8" y="12"/>
                    <a:pt x="12" y="11"/>
                    <a:pt x="16" y="13"/>
                  </a:cubicBezTo>
                  <a:cubicBezTo>
                    <a:pt x="23" y="10"/>
                    <a:pt x="30" y="11"/>
                    <a:pt x="36" y="6"/>
                  </a:cubicBezTo>
                  <a:cubicBezTo>
                    <a:pt x="44" y="0"/>
                    <a:pt x="45" y="7"/>
                    <a:pt x="48" y="12"/>
                  </a:cubicBezTo>
                  <a:cubicBezTo>
                    <a:pt x="48" y="18"/>
                    <a:pt x="42" y="16"/>
                    <a:pt x="40" y="18"/>
                  </a:cubicBezTo>
                  <a:cubicBezTo>
                    <a:pt x="34" y="18"/>
                    <a:pt x="28" y="20"/>
                    <a:pt x="23" y="23"/>
                  </a:cubicBezTo>
                  <a:cubicBezTo>
                    <a:pt x="15" y="24"/>
                    <a:pt x="7" y="29"/>
                    <a:pt x="0" y="23"/>
                  </a:cubicBezTo>
                  <a:close/>
                </a:path>
              </a:pathLst>
            </a:custGeom>
            <a:solidFill>
              <a:srgbClr val="9993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35"/>
            <p:cNvSpPr/>
            <p:nvPr/>
          </p:nvSpPr>
          <p:spPr>
            <a:xfrm>
              <a:off x="3144" y="1414"/>
              <a:ext cx="22" cy="26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7" y="18"/>
                  </a:moveTo>
                  <a:cubicBezTo>
                    <a:pt x="13" y="19"/>
                    <a:pt x="10" y="20"/>
                    <a:pt x="6" y="22"/>
                  </a:cubicBezTo>
                  <a:cubicBezTo>
                    <a:pt x="0" y="20"/>
                    <a:pt x="1" y="15"/>
                    <a:pt x="1" y="11"/>
                  </a:cubicBezTo>
                  <a:cubicBezTo>
                    <a:pt x="1" y="9"/>
                    <a:pt x="1" y="8"/>
                    <a:pt x="0" y="7"/>
                  </a:cubicBezTo>
                  <a:cubicBezTo>
                    <a:pt x="2" y="3"/>
                    <a:pt x="4" y="1"/>
                    <a:pt x="8" y="0"/>
                  </a:cubicBezTo>
                  <a:cubicBezTo>
                    <a:pt x="10" y="0"/>
                    <a:pt x="11" y="1"/>
                    <a:pt x="13" y="2"/>
                  </a:cubicBezTo>
                  <a:cubicBezTo>
                    <a:pt x="14" y="5"/>
                    <a:pt x="15" y="8"/>
                    <a:pt x="16" y="11"/>
                  </a:cubicBezTo>
                  <a:cubicBezTo>
                    <a:pt x="16" y="12"/>
                    <a:pt x="17" y="13"/>
                    <a:pt x="17" y="14"/>
                  </a:cubicBezTo>
                  <a:cubicBezTo>
                    <a:pt x="18" y="15"/>
                    <a:pt x="19" y="16"/>
                    <a:pt x="18" y="17"/>
                  </a:cubicBezTo>
                  <a:cubicBezTo>
                    <a:pt x="18" y="17"/>
                    <a:pt x="17" y="18"/>
                    <a:pt x="17" y="18"/>
                  </a:cubicBezTo>
                  <a:close/>
                </a:path>
              </a:pathLst>
            </a:custGeom>
            <a:solidFill>
              <a:srgbClr val="302B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35"/>
            <p:cNvSpPr/>
            <p:nvPr/>
          </p:nvSpPr>
          <p:spPr>
            <a:xfrm>
              <a:off x="3131" y="1456"/>
              <a:ext cx="47" cy="19"/>
            </a:xfrm>
            <a:custGeom>
              <a:avLst/>
              <a:gdLst/>
              <a:ahLst/>
              <a:cxnLst/>
              <a:rect l="l" t="t" r="r" b="b"/>
              <a:pathLst>
                <a:path w="40" h="16" extrusionOk="0">
                  <a:moveTo>
                    <a:pt x="12" y="12"/>
                  </a:moveTo>
                  <a:cubicBezTo>
                    <a:pt x="8" y="12"/>
                    <a:pt x="4" y="11"/>
                    <a:pt x="0" y="11"/>
                  </a:cubicBezTo>
                  <a:cubicBezTo>
                    <a:pt x="4" y="10"/>
                    <a:pt x="8" y="9"/>
                    <a:pt x="11" y="7"/>
                  </a:cubicBezTo>
                  <a:cubicBezTo>
                    <a:pt x="17" y="0"/>
                    <a:pt x="25" y="3"/>
                    <a:pt x="32" y="4"/>
                  </a:cubicBezTo>
                  <a:cubicBezTo>
                    <a:pt x="35" y="5"/>
                    <a:pt x="37" y="6"/>
                    <a:pt x="40" y="8"/>
                  </a:cubicBezTo>
                  <a:cubicBezTo>
                    <a:pt x="32" y="16"/>
                    <a:pt x="21" y="9"/>
                    <a:pt x="12" y="12"/>
                  </a:cubicBezTo>
                  <a:close/>
                </a:path>
              </a:pathLst>
            </a:custGeom>
            <a:solidFill>
              <a:srgbClr val="A9A4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35"/>
            <p:cNvSpPr/>
            <p:nvPr/>
          </p:nvSpPr>
          <p:spPr>
            <a:xfrm>
              <a:off x="3138" y="1446"/>
              <a:ext cx="30" cy="21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6" y="12"/>
                  </a:moveTo>
                  <a:cubicBezTo>
                    <a:pt x="20" y="18"/>
                    <a:pt x="12" y="12"/>
                    <a:pt x="5" y="15"/>
                  </a:cubicBezTo>
                  <a:cubicBezTo>
                    <a:pt x="6" y="12"/>
                    <a:pt x="0" y="9"/>
                    <a:pt x="6" y="6"/>
                  </a:cubicBezTo>
                  <a:cubicBezTo>
                    <a:pt x="10" y="5"/>
                    <a:pt x="13" y="0"/>
                    <a:pt x="18" y="5"/>
                  </a:cubicBezTo>
                  <a:cubicBezTo>
                    <a:pt x="21" y="7"/>
                    <a:pt x="24" y="9"/>
                    <a:pt x="26" y="12"/>
                  </a:cubicBezTo>
                  <a:close/>
                </a:path>
              </a:pathLst>
            </a:custGeom>
            <a:solidFill>
              <a:srgbClr val="9E99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35"/>
            <p:cNvSpPr/>
            <p:nvPr/>
          </p:nvSpPr>
          <p:spPr>
            <a:xfrm>
              <a:off x="3168" y="1407"/>
              <a:ext cx="33" cy="11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0" y="9"/>
                  </a:moveTo>
                  <a:cubicBezTo>
                    <a:pt x="1" y="6"/>
                    <a:pt x="3" y="3"/>
                    <a:pt x="4" y="0"/>
                  </a:cubicBezTo>
                  <a:cubicBezTo>
                    <a:pt x="12" y="0"/>
                    <a:pt x="20" y="1"/>
                    <a:pt x="28" y="1"/>
                  </a:cubicBezTo>
                  <a:cubicBezTo>
                    <a:pt x="28" y="2"/>
                    <a:pt x="28" y="3"/>
                    <a:pt x="28" y="4"/>
                  </a:cubicBezTo>
                  <a:cubicBezTo>
                    <a:pt x="19" y="6"/>
                    <a:pt x="9" y="7"/>
                    <a:pt x="0" y="9"/>
                  </a:cubicBezTo>
                  <a:close/>
                </a:path>
              </a:pathLst>
            </a:custGeom>
            <a:solidFill>
              <a:srgbClr val="4543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35"/>
            <p:cNvSpPr/>
            <p:nvPr/>
          </p:nvSpPr>
          <p:spPr>
            <a:xfrm>
              <a:off x="3145" y="1446"/>
              <a:ext cx="27" cy="7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12" y="5"/>
                  </a:moveTo>
                  <a:cubicBezTo>
                    <a:pt x="8" y="5"/>
                    <a:pt x="4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8" y="0"/>
                    <a:pt x="15" y="0"/>
                    <a:pt x="23" y="0"/>
                  </a:cubicBezTo>
                  <a:cubicBezTo>
                    <a:pt x="20" y="5"/>
                    <a:pt x="16" y="3"/>
                    <a:pt x="12" y="5"/>
                  </a:cubicBezTo>
                  <a:close/>
                </a:path>
              </a:pathLst>
            </a:custGeom>
            <a:solidFill>
              <a:srgbClr val="3A32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35"/>
            <p:cNvSpPr/>
            <p:nvPr/>
          </p:nvSpPr>
          <p:spPr>
            <a:xfrm>
              <a:off x="3164" y="1426"/>
              <a:ext cx="23" cy="11"/>
            </a:xfrm>
            <a:custGeom>
              <a:avLst/>
              <a:gdLst/>
              <a:ahLst/>
              <a:cxnLst/>
              <a:rect l="l" t="t" r="r" b="b"/>
              <a:pathLst>
                <a:path w="20" h="9" extrusionOk="0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7" y="3"/>
                    <a:pt x="13" y="2"/>
                    <a:pt x="20" y="0"/>
                  </a:cubicBezTo>
                  <a:cubicBezTo>
                    <a:pt x="16" y="9"/>
                    <a:pt x="7" y="7"/>
                    <a:pt x="0" y="8"/>
                  </a:cubicBezTo>
                  <a:close/>
                </a:path>
              </a:pathLst>
            </a:custGeom>
            <a:solidFill>
              <a:srgbClr val="4846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35"/>
            <p:cNvSpPr/>
            <p:nvPr/>
          </p:nvSpPr>
          <p:spPr>
            <a:xfrm>
              <a:off x="3192" y="1431"/>
              <a:ext cx="20" cy="11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0" y="8"/>
                  </a:moveTo>
                  <a:cubicBezTo>
                    <a:pt x="3" y="6"/>
                    <a:pt x="5" y="4"/>
                    <a:pt x="8" y="2"/>
                  </a:cubicBezTo>
                  <a:cubicBezTo>
                    <a:pt x="11" y="2"/>
                    <a:pt x="14" y="0"/>
                    <a:pt x="17" y="3"/>
                  </a:cubicBezTo>
                  <a:cubicBezTo>
                    <a:pt x="12" y="7"/>
                    <a:pt x="7" y="9"/>
                    <a:pt x="0" y="8"/>
                  </a:cubicBezTo>
                  <a:close/>
                </a:path>
              </a:pathLst>
            </a:custGeom>
            <a:solidFill>
              <a:srgbClr val="5F5C6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35"/>
            <p:cNvSpPr/>
            <p:nvPr/>
          </p:nvSpPr>
          <p:spPr>
            <a:xfrm>
              <a:off x="2984" y="1613"/>
              <a:ext cx="40" cy="31"/>
            </a:xfrm>
            <a:custGeom>
              <a:avLst/>
              <a:gdLst/>
              <a:ahLst/>
              <a:cxnLst/>
              <a:rect l="l" t="t" r="r" b="b"/>
              <a:pathLst>
                <a:path w="34" h="26" extrusionOk="0">
                  <a:moveTo>
                    <a:pt x="2" y="10"/>
                  </a:moveTo>
                  <a:cubicBezTo>
                    <a:pt x="5" y="5"/>
                    <a:pt x="10" y="0"/>
                    <a:pt x="17" y="2"/>
                  </a:cubicBezTo>
                  <a:cubicBezTo>
                    <a:pt x="22" y="0"/>
                    <a:pt x="26" y="2"/>
                    <a:pt x="29" y="6"/>
                  </a:cubicBezTo>
                  <a:cubicBezTo>
                    <a:pt x="28" y="13"/>
                    <a:pt x="34" y="25"/>
                    <a:pt x="21" y="25"/>
                  </a:cubicBezTo>
                  <a:cubicBezTo>
                    <a:pt x="11" y="26"/>
                    <a:pt x="0" y="25"/>
                    <a:pt x="2" y="10"/>
                  </a:cubicBezTo>
                  <a:close/>
                </a:path>
              </a:pathLst>
            </a:custGeom>
            <a:solidFill>
              <a:srgbClr val="605F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35"/>
            <p:cNvSpPr/>
            <p:nvPr/>
          </p:nvSpPr>
          <p:spPr>
            <a:xfrm>
              <a:off x="3004" y="1610"/>
              <a:ext cx="56" cy="16"/>
            </a:xfrm>
            <a:custGeom>
              <a:avLst/>
              <a:gdLst/>
              <a:ahLst/>
              <a:cxnLst/>
              <a:rect l="l" t="t" r="r" b="b"/>
              <a:pathLst>
                <a:path w="48" h="14" extrusionOk="0">
                  <a:moveTo>
                    <a:pt x="12" y="9"/>
                  </a:moveTo>
                  <a:cubicBezTo>
                    <a:pt x="8" y="7"/>
                    <a:pt x="4" y="6"/>
                    <a:pt x="0" y="5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13" y="1"/>
                    <a:pt x="19" y="1"/>
                    <a:pt x="24" y="1"/>
                  </a:cubicBezTo>
                  <a:cubicBezTo>
                    <a:pt x="30" y="6"/>
                    <a:pt x="38" y="0"/>
                    <a:pt x="44" y="5"/>
                  </a:cubicBezTo>
                  <a:cubicBezTo>
                    <a:pt x="45" y="6"/>
                    <a:pt x="47" y="7"/>
                    <a:pt x="48" y="9"/>
                  </a:cubicBezTo>
                  <a:cubicBezTo>
                    <a:pt x="42" y="9"/>
                    <a:pt x="36" y="7"/>
                    <a:pt x="32" y="12"/>
                  </a:cubicBezTo>
                  <a:cubicBezTo>
                    <a:pt x="31" y="14"/>
                    <a:pt x="29" y="14"/>
                    <a:pt x="28" y="14"/>
                  </a:cubicBezTo>
                  <a:cubicBezTo>
                    <a:pt x="26" y="13"/>
                    <a:pt x="25" y="10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0" y="9"/>
                    <a:pt x="20" y="9"/>
                  </a:cubicBezTo>
                  <a:cubicBezTo>
                    <a:pt x="18" y="9"/>
                    <a:pt x="15" y="9"/>
                    <a:pt x="12" y="9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35"/>
            <p:cNvSpPr/>
            <p:nvPr/>
          </p:nvSpPr>
          <p:spPr>
            <a:xfrm>
              <a:off x="2952" y="1672"/>
              <a:ext cx="13" cy="22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0" y="0"/>
                    <a:pt x="8" y="10"/>
                    <a:pt x="11" y="16"/>
                  </a:cubicBezTo>
                  <a:cubicBezTo>
                    <a:pt x="6" y="18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3A37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35"/>
            <p:cNvSpPr/>
            <p:nvPr/>
          </p:nvSpPr>
          <p:spPr>
            <a:xfrm>
              <a:off x="3321" y="1084"/>
              <a:ext cx="27" cy="47"/>
            </a:xfrm>
            <a:custGeom>
              <a:avLst/>
              <a:gdLst/>
              <a:ahLst/>
              <a:cxnLst/>
              <a:rect l="l" t="t" r="r" b="b"/>
              <a:pathLst>
                <a:path w="23" h="40" extrusionOk="0">
                  <a:moveTo>
                    <a:pt x="1" y="16"/>
                  </a:moveTo>
                  <a:cubicBezTo>
                    <a:pt x="1" y="14"/>
                    <a:pt x="2" y="13"/>
                    <a:pt x="2" y="12"/>
                  </a:cubicBezTo>
                  <a:cubicBezTo>
                    <a:pt x="6" y="8"/>
                    <a:pt x="7" y="2"/>
                    <a:pt x="13" y="0"/>
                  </a:cubicBezTo>
                  <a:cubicBezTo>
                    <a:pt x="14" y="1"/>
                    <a:pt x="16" y="2"/>
                    <a:pt x="17" y="3"/>
                  </a:cubicBezTo>
                  <a:cubicBezTo>
                    <a:pt x="18" y="9"/>
                    <a:pt x="20" y="14"/>
                    <a:pt x="23" y="19"/>
                  </a:cubicBezTo>
                  <a:cubicBezTo>
                    <a:pt x="23" y="21"/>
                    <a:pt x="23" y="23"/>
                    <a:pt x="23" y="24"/>
                  </a:cubicBezTo>
                  <a:cubicBezTo>
                    <a:pt x="22" y="26"/>
                    <a:pt x="20" y="27"/>
                    <a:pt x="19" y="28"/>
                  </a:cubicBezTo>
                  <a:cubicBezTo>
                    <a:pt x="14" y="29"/>
                    <a:pt x="12" y="40"/>
                    <a:pt x="4" y="35"/>
                  </a:cubicBezTo>
                  <a:cubicBezTo>
                    <a:pt x="0" y="29"/>
                    <a:pt x="2" y="22"/>
                    <a:pt x="1" y="16"/>
                  </a:cubicBezTo>
                  <a:close/>
                </a:path>
              </a:pathLst>
            </a:custGeom>
            <a:solidFill>
              <a:srgbClr val="837E8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35"/>
            <p:cNvSpPr/>
            <p:nvPr/>
          </p:nvSpPr>
          <p:spPr>
            <a:xfrm>
              <a:off x="3342" y="1087"/>
              <a:ext cx="26" cy="31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4" y="20"/>
                  </a:moveTo>
                  <a:cubicBezTo>
                    <a:pt x="4" y="19"/>
                    <a:pt x="4" y="18"/>
                    <a:pt x="4" y="17"/>
                  </a:cubicBezTo>
                  <a:cubicBezTo>
                    <a:pt x="0" y="10"/>
                    <a:pt x="3" y="7"/>
                    <a:pt x="8" y="5"/>
                  </a:cubicBezTo>
                  <a:cubicBezTo>
                    <a:pt x="10" y="3"/>
                    <a:pt x="12" y="2"/>
                    <a:pt x="13" y="0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21" y="4"/>
                    <a:pt x="22" y="6"/>
                    <a:pt x="22" y="9"/>
                  </a:cubicBezTo>
                  <a:cubicBezTo>
                    <a:pt x="19" y="17"/>
                    <a:pt x="16" y="26"/>
                    <a:pt x="4" y="20"/>
                  </a:cubicBezTo>
                  <a:close/>
                </a:path>
              </a:pathLst>
            </a:custGeom>
            <a:solidFill>
              <a:srgbClr val="706C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35"/>
            <p:cNvSpPr/>
            <p:nvPr/>
          </p:nvSpPr>
          <p:spPr>
            <a:xfrm>
              <a:off x="3363" y="1065"/>
              <a:ext cx="18" cy="26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0" y="0"/>
                  </a:moveTo>
                  <a:cubicBezTo>
                    <a:pt x="14" y="1"/>
                    <a:pt x="14" y="5"/>
                    <a:pt x="14" y="8"/>
                  </a:cubicBezTo>
                  <a:cubicBezTo>
                    <a:pt x="15" y="13"/>
                    <a:pt x="12" y="16"/>
                    <a:pt x="10" y="20"/>
                  </a:cubicBezTo>
                  <a:cubicBezTo>
                    <a:pt x="8" y="21"/>
                    <a:pt x="7" y="22"/>
                    <a:pt x="5" y="21"/>
                  </a:cubicBezTo>
                  <a:cubicBezTo>
                    <a:pt x="3" y="20"/>
                    <a:pt x="2" y="18"/>
                    <a:pt x="1" y="15"/>
                  </a:cubicBezTo>
                  <a:cubicBezTo>
                    <a:pt x="0" y="11"/>
                    <a:pt x="3" y="8"/>
                    <a:pt x="5" y="4"/>
                  </a:cubicBezTo>
                  <a:cubicBezTo>
                    <a:pt x="7" y="3"/>
                    <a:pt x="8" y="1"/>
                    <a:pt x="10" y="0"/>
                  </a:cubicBezTo>
                  <a:close/>
                </a:path>
              </a:pathLst>
            </a:custGeom>
            <a:solidFill>
              <a:srgbClr val="B9B5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35"/>
            <p:cNvSpPr/>
            <p:nvPr/>
          </p:nvSpPr>
          <p:spPr>
            <a:xfrm>
              <a:off x="3330" y="1087"/>
              <a:ext cx="22" cy="20"/>
            </a:xfrm>
            <a:custGeom>
              <a:avLst/>
              <a:gdLst/>
              <a:ahLst/>
              <a:cxnLst/>
              <a:rect l="l" t="t" r="r" b="b"/>
              <a:pathLst>
                <a:path w="18" h="17" extrusionOk="0">
                  <a:moveTo>
                    <a:pt x="18" y="5"/>
                  </a:moveTo>
                  <a:cubicBezTo>
                    <a:pt x="17" y="9"/>
                    <a:pt x="13" y="12"/>
                    <a:pt x="14" y="17"/>
                  </a:cubicBezTo>
                  <a:cubicBezTo>
                    <a:pt x="0" y="14"/>
                    <a:pt x="7" y="7"/>
                    <a:pt x="9" y="0"/>
                  </a:cubicBezTo>
                  <a:cubicBezTo>
                    <a:pt x="12" y="2"/>
                    <a:pt x="15" y="3"/>
                    <a:pt x="18" y="5"/>
                  </a:cubicBezTo>
                  <a:close/>
                </a:path>
              </a:pathLst>
            </a:custGeom>
            <a:solidFill>
              <a:srgbClr val="C5C1C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35"/>
            <p:cNvSpPr/>
            <p:nvPr/>
          </p:nvSpPr>
          <p:spPr>
            <a:xfrm>
              <a:off x="3354" y="1069"/>
              <a:ext cx="15" cy="19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13" y="0"/>
                  </a:moveTo>
                  <a:cubicBezTo>
                    <a:pt x="12" y="4"/>
                    <a:pt x="11" y="8"/>
                    <a:pt x="10" y="12"/>
                  </a:cubicBezTo>
                  <a:cubicBezTo>
                    <a:pt x="10" y="12"/>
                    <a:pt x="9" y="14"/>
                    <a:pt x="9" y="14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7" y="16"/>
                    <a:pt x="5" y="16"/>
                    <a:pt x="5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0" y="6"/>
                    <a:pt x="6" y="3"/>
                    <a:pt x="13" y="0"/>
                  </a:cubicBezTo>
                  <a:close/>
                </a:path>
              </a:pathLst>
            </a:custGeom>
            <a:solidFill>
              <a:srgbClr val="4741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35"/>
            <p:cNvSpPr/>
            <p:nvPr/>
          </p:nvSpPr>
          <p:spPr>
            <a:xfrm>
              <a:off x="3218" y="1191"/>
              <a:ext cx="54" cy="93"/>
            </a:xfrm>
            <a:custGeom>
              <a:avLst/>
              <a:gdLst/>
              <a:ahLst/>
              <a:cxnLst/>
              <a:rect l="l" t="t" r="r" b="b"/>
              <a:pathLst>
                <a:path w="46" h="79" extrusionOk="0">
                  <a:moveTo>
                    <a:pt x="6" y="53"/>
                  </a:moveTo>
                  <a:cubicBezTo>
                    <a:pt x="8" y="52"/>
                    <a:pt x="10" y="51"/>
                    <a:pt x="7" y="49"/>
                  </a:cubicBezTo>
                  <a:cubicBezTo>
                    <a:pt x="7" y="47"/>
                    <a:pt x="7" y="45"/>
                    <a:pt x="6" y="43"/>
                  </a:cubicBezTo>
                  <a:cubicBezTo>
                    <a:pt x="9" y="39"/>
                    <a:pt x="13" y="36"/>
                    <a:pt x="18" y="36"/>
                  </a:cubicBezTo>
                  <a:cubicBezTo>
                    <a:pt x="20" y="37"/>
                    <a:pt x="19" y="41"/>
                    <a:pt x="22" y="40"/>
                  </a:cubicBezTo>
                  <a:cubicBezTo>
                    <a:pt x="24" y="37"/>
                    <a:pt x="23" y="31"/>
                    <a:pt x="30" y="33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1" y="36"/>
                    <a:pt x="32" y="37"/>
                    <a:pt x="32" y="37"/>
                  </a:cubicBezTo>
                  <a:cubicBezTo>
                    <a:pt x="33" y="28"/>
                    <a:pt x="34" y="19"/>
                    <a:pt x="34" y="10"/>
                  </a:cubicBezTo>
                  <a:cubicBezTo>
                    <a:pt x="44" y="0"/>
                    <a:pt x="41" y="15"/>
                    <a:pt x="45" y="16"/>
                  </a:cubicBezTo>
                  <a:cubicBezTo>
                    <a:pt x="46" y="19"/>
                    <a:pt x="46" y="22"/>
                    <a:pt x="46" y="25"/>
                  </a:cubicBezTo>
                  <a:cubicBezTo>
                    <a:pt x="46" y="26"/>
                    <a:pt x="46" y="27"/>
                    <a:pt x="46" y="27"/>
                  </a:cubicBezTo>
                  <a:cubicBezTo>
                    <a:pt x="46" y="32"/>
                    <a:pt x="45" y="36"/>
                    <a:pt x="43" y="40"/>
                  </a:cubicBezTo>
                  <a:cubicBezTo>
                    <a:pt x="35" y="54"/>
                    <a:pt x="31" y="71"/>
                    <a:pt x="15" y="79"/>
                  </a:cubicBezTo>
                  <a:cubicBezTo>
                    <a:pt x="0" y="75"/>
                    <a:pt x="7" y="63"/>
                    <a:pt x="6" y="53"/>
                  </a:cubicBezTo>
                  <a:close/>
                </a:path>
              </a:pathLst>
            </a:custGeom>
            <a:solidFill>
              <a:srgbClr val="A5A1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35"/>
            <p:cNvSpPr/>
            <p:nvPr/>
          </p:nvSpPr>
          <p:spPr>
            <a:xfrm>
              <a:off x="3288" y="1185"/>
              <a:ext cx="32" cy="36"/>
            </a:xfrm>
            <a:custGeom>
              <a:avLst/>
              <a:gdLst/>
              <a:ahLst/>
              <a:cxnLst/>
              <a:rect l="l" t="t" r="r" b="b"/>
              <a:pathLst>
                <a:path w="27" h="31" extrusionOk="0">
                  <a:moveTo>
                    <a:pt x="2" y="22"/>
                  </a:moveTo>
                  <a:cubicBezTo>
                    <a:pt x="2" y="21"/>
                    <a:pt x="2" y="20"/>
                    <a:pt x="2" y="19"/>
                  </a:cubicBezTo>
                  <a:cubicBezTo>
                    <a:pt x="4" y="12"/>
                    <a:pt x="7" y="6"/>
                    <a:pt x="12" y="1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20" y="1"/>
                    <a:pt x="22" y="3"/>
                    <a:pt x="24" y="5"/>
                  </a:cubicBezTo>
                  <a:cubicBezTo>
                    <a:pt x="26" y="8"/>
                    <a:pt x="27" y="12"/>
                    <a:pt x="27" y="16"/>
                  </a:cubicBezTo>
                  <a:cubicBezTo>
                    <a:pt x="23" y="24"/>
                    <a:pt x="17" y="31"/>
                    <a:pt x="6" y="31"/>
                  </a:cubicBezTo>
                  <a:cubicBezTo>
                    <a:pt x="3" y="29"/>
                    <a:pt x="0" y="27"/>
                    <a:pt x="2" y="22"/>
                  </a:cubicBezTo>
                  <a:close/>
                </a:path>
              </a:pathLst>
            </a:custGeom>
            <a:solidFill>
              <a:srgbClr val="A39F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35"/>
            <p:cNvSpPr/>
            <p:nvPr/>
          </p:nvSpPr>
          <p:spPr>
            <a:xfrm>
              <a:off x="3267" y="1207"/>
              <a:ext cx="27" cy="30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20" y="3"/>
                  </a:moveTo>
                  <a:cubicBezTo>
                    <a:pt x="21" y="6"/>
                    <a:pt x="22" y="8"/>
                    <a:pt x="23" y="11"/>
                  </a:cubicBezTo>
                  <a:cubicBezTo>
                    <a:pt x="21" y="20"/>
                    <a:pt x="16" y="25"/>
                    <a:pt x="6" y="25"/>
                  </a:cubicBezTo>
                  <a:cubicBezTo>
                    <a:pt x="1" y="21"/>
                    <a:pt x="0" y="17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2" y="14"/>
                    <a:pt x="12" y="0"/>
                    <a:pt x="20" y="3"/>
                  </a:cubicBezTo>
                  <a:close/>
                </a:path>
              </a:pathLst>
            </a:custGeom>
            <a:solidFill>
              <a:srgbClr val="342F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35"/>
            <p:cNvSpPr/>
            <p:nvPr/>
          </p:nvSpPr>
          <p:spPr>
            <a:xfrm>
              <a:off x="3283" y="1181"/>
              <a:ext cx="23" cy="26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5"/>
                  </a:moveTo>
                  <a:cubicBezTo>
                    <a:pt x="18" y="14"/>
                    <a:pt x="11" y="17"/>
                    <a:pt x="6" y="22"/>
                  </a:cubicBezTo>
                  <a:cubicBezTo>
                    <a:pt x="0" y="13"/>
                    <a:pt x="5" y="7"/>
                    <a:pt x="10" y="0"/>
                  </a:cubicBezTo>
                  <a:cubicBezTo>
                    <a:pt x="13" y="1"/>
                    <a:pt x="15" y="1"/>
                    <a:pt x="18" y="1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9" y="4"/>
                    <a:pt x="18" y="5"/>
                    <a:pt x="18" y="5"/>
                  </a:cubicBezTo>
                  <a:close/>
                </a:path>
              </a:pathLst>
            </a:custGeom>
            <a:solidFill>
              <a:srgbClr val="8E889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35"/>
            <p:cNvSpPr/>
            <p:nvPr/>
          </p:nvSpPr>
          <p:spPr>
            <a:xfrm>
              <a:off x="3325" y="1086"/>
              <a:ext cx="53" cy="58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39" y="2"/>
                  </a:moveTo>
                  <a:cubicBezTo>
                    <a:pt x="40" y="2"/>
                    <a:pt x="41" y="2"/>
                    <a:pt x="43" y="2"/>
                  </a:cubicBezTo>
                  <a:cubicBezTo>
                    <a:pt x="43" y="7"/>
                    <a:pt x="45" y="14"/>
                    <a:pt x="39" y="18"/>
                  </a:cubicBezTo>
                  <a:cubicBezTo>
                    <a:pt x="34" y="24"/>
                    <a:pt x="34" y="32"/>
                    <a:pt x="28" y="36"/>
                  </a:cubicBezTo>
                  <a:cubicBezTo>
                    <a:pt x="22" y="41"/>
                    <a:pt x="18" y="49"/>
                    <a:pt x="9" y="47"/>
                  </a:cubicBezTo>
                  <a:cubicBezTo>
                    <a:pt x="0" y="36"/>
                    <a:pt x="12" y="30"/>
                    <a:pt x="16" y="22"/>
                  </a:cubicBezTo>
                  <a:cubicBezTo>
                    <a:pt x="17" y="22"/>
                    <a:pt x="18" y="22"/>
                    <a:pt x="19" y="21"/>
                  </a:cubicBezTo>
                  <a:cubicBezTo>
                    <a:pt x="28" y="20"/>
                    <a:pt x="33" y="14"/>
                    <a:pt x="35" y="6"/>
                  </a:cubicBezTo>
                  <a:cubicBezTo>
                    <a:pt x="34" y="5"/>
                    <a:pt x="34" y="4"/>
                    <a:pt x="34" y="3"/>
                  </a:cubicBezTo>
                  <a:cubicBezTo>
                    <a:pt x="34" y="2"/>
                    <a:pt x="34" y="2"/>
                    <a:pt x="35" y="2"/>
                  </a:cubicBezTo>
                  <a:cubicBezTo>
                    <a:pt x="36" y="0"/>
                    <a:pt x="38" y="1"/>
                    <a:pt x="39" y="2"/>
                  </a:cubicBezTo>
                  <a:close/>
                </a:path>
              </a:pathLst>
            </a:custGeom>
            <a:solidFill>
              <a:srgbClr val="B8B4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35"/>
            <p:cNvSpPr/>
            <p:nvPr/>
          </p:nvSpPr>
          <p:spPr>
            <a:xfrm>
              <a:off x="3356" y="1107"/>
              <a:ext cx="16" cy="24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0" y="16"/>
                  </a:moveTo>
                  <a:cubicBezTo>
                    <a:pt x="3" y="10"/>
                    <a:pt x="5" y="3"/>
                    <a:pt x="12" y="0"/>
                  </a:cubicBezTo>
                  <a:cubicBezTo>
                    <a:pt x="12" y="1"/>
                    <a:pt x="12" y="3"/>
                    <a:pt x="12" y="4"/>
                  </a:cubicBezTo>
                  <a:cubicBezTo>
                    <a:pt x="13" y="8"/>
                    <a:pt x="13" y="12"/>
                    <a:pt x="13" y="16"/>
                  </a:cubicBezTo>
                  <a:cubicBezTo>
                    <a:pt x="12" y="17"/>
                    <a:pt x="10" y="19"/>
                    <a:pt x="9" y="20"/>
                  </a:cubicBezTo>
                  <a:cubicBezTo>
                    <a:pt x="8" y="20"/>
                    <a:pt x="7" y="20"/>
                    <a:pt x="6" y="20"/>
                  </a:cubicBezTo>
                  <a:cubicBezTo>
                    <a:pt x="3" y="19"/>
                    <a:pt x="1" y="18"/>
                    <a:pt x="0" y="16"/>
                  </a:cubicBezTo>
                  <a:close/>
                </a:path>
              </a:pathLst>
            </a:custGeom>
            <a:solidFill>
              <a:srgbClr val="AFAA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35"/>
            <p:cNvSpPr/>
            <p:nvPr/>
          </p:nvSpPr>
          <p:spPr>
            <a:xfrm>
              <a:off x="3148" y="1281"/>
              <a:ext cx="57" cy="95"/>
            </a:xfrm>
            <a:custGeom>
              <a:avLst/>
              <a:gdLst/>
              <a:ahLst/>
              <a:cxnLst/>
              <a:rect l="l" t="t" r="r" b="b"/>
              <a:pathLst>
                <a:path w="48" h="80" extrusionOk="0">
                  <a:moveTo>
                    <a:pt x="37" y="71"/>
                  </a:moveTo>
                  <a:cubicBezTo>
                    <a:pt x="34" y="72"/>
                    <a:pt x="31" y="74"/>
                    <a:pt x="28" y="75"/>
                  </a:cubicBezTo>
                  <a:cubicBezTo>
                    <a:pt x="24" y="80"/>
                    <a:pt x="22" y="67"/>
                    <a:pt x="17" y="73"/>
                  </a:cubicBezTo>
                  <a:cubicBezTo>
                    <a:pt x="15" y="75"/>
                    <a:pt x="12" y="77"/>
                    <a:pt x="9" y="77"/>
                  </a:cubicBezTo>
                  <a:cubicBezTo>
                    <a:pt x="7" y="78"/>
                    <a:pt x="6" y="77"/>
                    <a:pt x="4" y="76"/>
                  </a:cubicBezTo>
                  <a:cubicBezTo>
                    <a:pt x="2" y="74"/>
                    <a:pt x="1" y="72"/>
                    <a:pt x="1" y="69"/>
                  </a:cubicBezTo>
                  <a:cubicBezTo>
                    <a:pt x="0" y="66"/>
                    <a:pt x="1" y="63"/>
                    <a:pt x="0" y="60"/>
                  </a:cubicBezTo>
                  <a:cubicBezTo>
                    <a:pt x="2" y="46"/>
                    <a:pt x="13" y="37"/>
                    <a:pt x="17" y="24"/>
                  </a:cubicBezTo>
                  <a:cubicBezTo>
                    <a:pt x="21" y="19"/>
                    <a:pt x="25" y="13"/>
                    <a:pt x="29" y="7"/>
                  </a:cubicBezTo>
                  <a:cubicBezTo>
                    <a:pt x="32" y="5"/>
                    <a:pt x="35" y="2"/>
                    <a:pt x="38" y="0"/>
                  </a:cubicBezTo>
                  <a:cubicBezTo>
                    <a:pt x="48" y="1"/>
                    <a:pt x="41" y="8"/>
                    <a:pt x="41" y="12"/>
                  </a:cubicBezTo>
                  <a:cubicBezTo>
                    <a:pt x="43" y="18"/>
                    <a:pt x="43" y="24"/>
                    <a:pt x="44" y="29"/>
                  </a:cubicBezTo>
                  <a:cubicBezTo>
                    <a:pt x="31" y="38"/>
                    <a:pt x="43" y="47"/>
                    <a:pt x="44" y="56"/>
                  </a:cubicBezTo>
                  <a:cubicBezTo>
                    <a:pt x="44" y="57"/>
                    <a:pt x="44" y="59"/>
                    <a:pt x="44" y="60"/>
                  </a:cubicBezTo>
                  <a:cubicBezTo>
                    <a:pt x="43" y="61"/>
                    <a:pt x="42" y="62"/>
                    <a:pt x="40" y="63"/>
                  </a:cubicBezTo>
                  <a:cubicBezTo>
                    <a:pt x="37" y="64"/>
                    <a:pt x="37" y="68"/>
                    <a:pt x="37" y="71"/>
                  </a:cubicBezTo>
                  <a:close/>
                </a:path>
              </a:pathLst>
            </a:custGeom>
            <a:solidFill>
              <a:srgbClr val="C5C2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35"/>
            <p:cNvSpPr/>
            <p:nvPr/>
          </p:nvSpPr>
          <p:spPr>
            <a:xfrm>
              <a:off x="3136" y="1352"/>
              <a:ext cx="18" cy="53"/>
            </a:xfrm>
            <a:custGeom>
              <a:avLst/>
              <a:gdLst/>
              <a:ahLst/>
              <a:cxnLst/>
              <a:rect l="l" t="t" r="r" b="b"/>
              <a:pathLst>
                <a:path w="15" h="45" extrusionOk="0">
                  <a:moveTo>
                    <a:pt x="10" y="0"/>
                  </a:moveTo>
                  <a:cubicBezTo>
                    <a:pt x="14" y="1"/>
                    <a:pt x="15" y="5"/>
                    <a:pt x="14" y="9"/>
                  </a:cubicBezTo>
                  <a:cubicBezTo>
                    <a:pt x="11" y="18"/>
                    <a:pt x="13" y="27"/>
                    <a:pt x="11" y="36"/>
                  </a:cubicBezTo>
                  <a:cubicBezTo>
                    <a:pt x="11" y="39"/>
                    <a:pt x="10" y="42"/>
                    <a:pt x="7" y="44"/>
                  </a:cubicBezTo>
                  <a:cubicBezTo>
                    <a:pt x="6" y="45"/>
                    <a:pt x="4" y="45"/>
                    <a:pt x="2" y="44"/>
                  </a:cubicBezTo>
                  <a:cubicBezTo>
                    <a:pt x="0" y="37"/>
                    <a:pt x="1" y="30"/>
                    <a:pt x="0" y="23"/>
                  </a:cubicBezTo>
                  <a:cubicBezTo>
                    <a:pt x="0" y="19"/>
                    <a:pt x="1" y="15"/>
                    <a:pt x="2" y="12"/>
                  </a:cubicBezTo>
                  <a:cubicBezTo>
                    <a:pt x="5" y="8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9F9A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35"/>
            <p:cNvSpPr/>
            <p:nvPr/>
          </p:nvSpPr>
          <p:spPr>
            <a:xfrm>
              <a:off x="3124" y="1423"/>
              <a:ext cx="27" cy="19"/>
            </a:xfrm>
            <a:custGeom>
              <a:avLst/>
              <a:gdLst/>
              <a:ahLst/>
              <a:cxnLst/>
              <a:rect l="l" t="t" r="r" b="b"/>
              <a:pathLst>
                <a:path w="23" h="16" extrusionOk="0">
                  <a:moveTo>
                    <a:pt x="18" y="4"/>
                  </a:moveTo>
                  <a:cubicBezTo>
                    <a:pt x="20" y="7"/>
                    <a:pt x="21" y="11"/>
                    <a:pt x="23" y="15"/>
                  </a:cubicBezTo>
                  <a:cubicBezTo>
                    <a:pt x="21" y="15"/>
                    <a:pt x="20" y="15"/>
                    <a:pt x="18" y="16"/>
                  </a:cubicBezTo>
                  <a:cubicBezTo>
                    <a:pt x="17" y="16"/>
                    <a:pt x="15" y="16"/>
                    <a:pt x="14" y="16"/>
                  </a:cubicBezTo>
                  <a:cubicBezTo>
                    <a:pt x="1" y="16"/>
                    <a:pt x="0" y="9"/>
                    <a:pt x="5" y="0"/>
                  </a:cubicBezTo>
                  <a:cubicBezTo>
                    <a:pt x="7" y="3"/>
                    <a:pt x="4" y="8"/>
                    <a:pt x="9" y="10"/>
                  </a:cubicBezTo>
                  <a:cubicBezTo>
                    <a:pt x="14" y="12"/>
                    <a:pt x="14" y="5"/>
                    <a:pt x="18" y="4"/>
                  </a:cubicBezTo>
                  <a:close/>
                </a:path>
              </a:pathLst>
            </a:custGeom>
            <a:solidFill>
              <a:srgbClr val="7C78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35"/>
            <p:cNvSpPr/>
            <p:nvPr/>
          </p:nvSpPr>
          <p:spPr>
            <a:xfrm>
              <a:off x="3209" y="1298"/>
              <a:ext cx="23" cy="20"/>
            </a:xfrm>
            <a:custGeom>
              <a:avLst/>
              <a:gdLst/>
              <a:ahLst/>
              <a:cxnLst/>
              <a:rect l="l" t="t" r="r" b="b"/>
              <a:pathLst>
                <a:path w="19" h="17" extrusionOk="0">
                  <a:moveTo>
                    <a:pt x="18" y="15"/>
                  </a:moveTo>
                  <a:cubicBezTo>
                    <a:pt x="12" y="17"/>
                    <a:pt x="7" y="15"/>
                    <a:pt x="1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2" y="6"/>
                    <a:pt x="4" y="6"/>
                    <a:pt x="5" y="6"/>
                  </a:cubicBezTo>
                  <a:cubicBezTo>
                    <a:pt x="7" y="4"/>
                    <a:pt x="7" y="1"/>
                    <a:pt x="10" y="0"/>
                  </a:cubicBezTo>
                  <a:cubicBezTo>
                    <a:pt x="12" y="0"/>
                    <a:pt x="14" y="1"/>
                    <a:pt x="15" y="2"/>
                  </a:cubicBezTo>
                  <a:cubicBezTo>
                    <a:pt x="18" y="6"/>
                    <a:pt x="19" y="10"/>
                    <a:pt x="17" y="14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534E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35"/>
            <p:cNvSpPr/>
            <p:nvPr/>
          </p:nvSpPr>
          <p:spPr>
            <a:xfrm>
              <a:off x="3196" y="1295"/>
              <a:ext cx="15" cy="26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2" y="12"/>
                  </a:moveTo>
                  <a:cubicBezTo>
                    <a:pt x="12" y="13"/>
                    <a:pt x="12" y="14"/>
                    <a:pt x="12" y="16"/>
                  </a:cubicBezTo>
                  <a:cubicBezTo>
                    <a:pt x="11" y="17"/>
                    <a:pt x="9" y="18"/>
                    <a:pt x="8" y="20"/>
                  </a:cubicBezTo>
                  <a:cubicBezTo>
                    <a:pt x="5" y="22"/>
                    <a:pt x="3" y="22"/>
                    <a:pt x="1" y="20"/>
                  </a:cubicBezTo>
                  <a:cubicBezTo>
                    <a:pt x="0" y="13"/>
                    <a:pt x="0" y="7"/>
                    <a:pt x="0" y="0"/>
                  </a:cubicBezTo>
                  <a:cubicBezTo>
                    <a:pt x="5" y="3"/>
                    <a:pt x="3" y="13"/>
                    <a:pt x="12" y="12"/>
                  </a:cubicBezTo>
                  <a:close/>
                </a:path>
              </a:pathLst>
            </a:custGeom>
            <a:solidFill>
              <a:srgbClr val="847F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35"/>
            <p:cNvSpPr/>
            <p:nvPr/>
          </p:nvSpPr>
          <p:spPr>
            <a:xfrm>
              <a:off x="3145" y="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12"/>
                  </a:moveTo>
                  <a:cubicBezTo>
                    <a:pt x="0" y="9"/>
                    <a:pt x="0" y="6"/>
                    <a:pt x="0" y="4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12" y="8"/>
                    <a:pt x="3" y="8"/>
                    <a:pt x="0" y="12"/>
                  </a:cubicBezTo>
                  <a:close/>
                </a:path>
              </a:pathLst>
            </a:custGeom>
            <a:solidFill>
              <a:srgbClr val="2620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35"/>
            <p:cNvSpPr/>
            <p:nvPr/>
          </p:nvSpPr>
          <p:spPr>
            <a:xfrm>
              <a:off x="3300" y="1129"/>
              <a:ext cx="21" cy="28"/>
            </a:xfrm>
            <a:custGeom>
              <a:avLst/>
              <a:gdLst/>
              <a:ahLst/>
              <a:cxnLst/>
              <a:rect l="l" t="t" r="r" b="b"/>
              <a:pathLst>
                <a:path w="18" h="23" extrusionOk="0">
                  <a:moveTo>
                    <a:pt x="0" y="1"/>
                  </a:moveTo>
                  <a:cubicBezTo>
                    <a:pt x="4" y="0"/>
                    <a:pt x="8" y="2"/>
                    <a:pt x="11" y="4"/>
                  </a:cubicBezTo>
                  <a:cubicBezTo>
                    <a:pt x="15" y="6"/>
                    <a:pt x="16" y="9"/>
                    <a:pt x="18" y="13"/>
                  </a:cubicBezTo>
                  <a:cubicBezTo>
                    <a:pt x="18" y="14"/>
                    <a:pt x="17" y="16"/>
                    <a:pt x="17" y="18"/>
                  </a:cubicBezTo>
                  <a:cubicBezTo>
                    <a:pt x="14" y="21"/>
                    <a:pt x="11" y="23"/>
                    <a:pt x="7" y="23"/>
                  </a:cubicBezTo>
                  <a:cubicBezTo>
                    <a:pt x="0" y="21"/>
                    <a:pt x="3" y="14"/>
                    <a:pt x="1" y="10"/>
                  </a:cubicBezTo>
                  <a:cubicBezTo>
                    <a:pt x="0" y="7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7C76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35"/>
            <p:cNvSpPr/>
            <p:nvPr/>
          </p:nvSpPr>
          <p:spPr>
            <a:xfrm>
              <a:off x="3294" y="1141"/>
              <a:ext cx="20" cy="34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6" y="0"/>
                  </a:moveTo>
                  <a:cubicBezTo>
                    <a:pt x="11" y="2"/>
                    <a:pt x="8" y="9"/>
                    <a:pt x="14" y="11"/>
                  </a:cubicBezTo>
                  <a:cubicBezTo>
                    <a:pt x="17" y="14"/>
                    <a:pt x="17" y="18"/>
                    <a:pt x="16" y="22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2" y="29"/>
                    <a:pt x="10" y="29"/>
                    <a:pt x="8" y="28"/>
                  </a:cubicBezTo>
                  <a:cubicBezTo>
                    <a:pt x="0" y="19"/>
                    <a:pt x="6" y="9"/>
                    <a:pt x="6" y="0"/>
                  </a:cubicBezTo>
                  <a:close/>
                </a:path>
              </a:pathLst>
            </a:custGeom>
            <a:solidFill>
              <a:srgbClr val="A9A3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35"/>
            <p:cNvSpPr/>
            <p:nvPr/>
          </p:nvSpPr>
          <p:spPr>
            <a:xfrm>
              <a:off x="3305" y="1175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6" h="10" extrusionOk="0">
                  <a:moveTo>
                    <a:pt x="0" y="10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0"/>
                    <a:pt x="3" y="0"/>
                    <a:pt x="5" y="1"/>
                  </a:cubicBezTo>
                  <a:cubicBezTo>
                    <a:pt x="6" y="4"/>
                    <a:pt x="6" y="7"/>
                    <a:pt x="3" y="9"/>
                  </a:cubicBezTo>
                  <a:cubicBezTo>
                    <a:pt x="2" y="9"/>
                    <a:pt x="1" y="10"/>
                    <a:pt x="0" y="10"/>
                  </a:cubicBezTo>
                  <a:close/>
                </a:path>
              </a:pathLst>
            </a:custGeom>
            <a:solidFill>
              <a:srgbClr val="4A47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35"/>
            <p:cNvSpPr/>
            <p:nvPr/>
          </p:nvSpPr>
          <p:spPr>
            <a:xfrm>
              <a:off x="3303" y="1173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5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6" y="2"/>
                    <a:pt x="5" y="4"/>
                  </a:cubicBezTo>
                  <a:close/>
                </a:path>
              </a:pathLst>
            </a:custGeom>
            <a:solidFill>
              <a:srgbClr val="7F7C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35"/>
            <p:cNvSpPr/>
            <p:nvPr/>
          </p:nvSpPr>
          <p:spPr>
            <a:xfrm>
              <a:off x="3135" y="1401"/>
              <a:ext cx="20" cy="22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4" y="2"/>
                  </a:moveTo>
                  <a:cubicBezTo>
                    <a:pt x="5" y="2"/>
                    <a:pt x="7" y="2"/>
                    <a:pt x="8" y="2"/>
                  </a:cubicBezTo>
                  <a:cubicBezTo>
                    <a:pt x="14" y="0"/>
                    <a:pt x="15" y="5"/>
                    <a:pt x="16" y="8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3" y="14"/>
                    <a:pt x="10" y="16"/>
                    <a:pt x="7" y="18"/>
                  </a:cubicBezTo>
                  <a:cubicBezTo>
                    <a:pt x="2" y="14"/>
                    <a:pt x="0" y="8"/>
                    <a:pt x="0" y="1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7B76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35"/>
            <p:cNvSpPr/>
            <p:nvPr/>
          </p:nvSpPr>
          <p:spPr>
            <a:xfrm>
              <a:off x="3131" y="1379"/>
              <a:ext cx="10" cy="25"/>
            </a:xfrm>
            <a:custGeom>
              <a:avLst/>
              <a:gdLst/>
              <a:ahLst/>
              <a:cxnLst/>
              <a:rect l="l" t="t" r="r" b="b"/>
              <a:pathLst>
                <a:path w="9" h="21" extrusionOk="0">
                  <a:moveTo>
                    <a:pt x="8" y="21"/>
                  </a:moveTo>
                  <a:cubicBezTo>
                    <a:pt x="6" y="21"/>
                    <a:pt x="5" y="21"/>
                    <a:pt x="4" y="20"/>
                  </a:cubicBezTo>
                  <a:cubicBezTo>
                    <a:pt x="3" y="17"/>
                    <a:pt x="5" y="11"/>
                    <a:pt x="0" y="9"/>
                  </a:cubicBezTo>
                  <a:cubicBezTo>
                    <a:pt x="2" y="6"/>
                    <a:pt x="3" y="3"/>
                    <a:pt x="5" y="0"/>
                  </a:cubicBezTo>
                  <a:cubicBezTo>
                    <a:pt x="9" y="7"/>
                    <a:pt x="7" y="14"/>
                    <a:pt x="8" y="21"/>
                  </a:cubicBezTo>
                  <a:close/>
                </a:path>
              </a:pathLst>
            </a:custGeom>
            <a:solidFill>
              <a:srgbClr val="5C57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35"/>
            <p:cNvSpPr/>
            <p:nvPr/>
          </p:nvSpPr>
          <p:spPr>
            <a:xfrm>
              <a:off x="3242" y="1218"/>
              <a:ext cx="93" cy="83"/>
            </a:xfrm>
            <a:custGeom>
              <a:avLst/>
              <a:gdLst/>
              <a:ahLst/>
              <a:cxnLst/>
              <a:rect l="l" t="t" r="r" b="b"/>
              <a:pathLst>
                <a:path w="79" h="71" extrusionOk="0">
                  <a:moveTo>
                    <a:pt x="64" y="58"/>
                  </a:moveTo>
                  <a:cubicBezTo>
                    <a:pt x="58" y="58"/>
                    <a:pt x="52" y="59"/>
                    <a:pt x="49" y="66"/>
                  </a:cubicBezTo>
                  <a:cubicBezTo>
                    <a:pt x="43" y="70"/>
                    <a:pt x="36" y="71"/>
                    <a:pt x="29" y="70"/>
                  </a:cubicBezTo>
                  <a:cubicBezTo>
                    <a:pt x="27" y="69"/>
                    <a:pt x="24" y="67"/>
                    <a:pt x="21" y="66"/>
                  </a:cubicBezTo>
                  <a:cubicBezTo>
                    <a:pt x="14" y="69"/>
                    <a:pt x="7" y="71"/>
                    <a:pt x="0" y="66"/>
                  </a:cubicBezTo>
                  <a:cubicBezTo>
                    <a:pt x="0" y="48"/>
                    <a:pt x="12" y="37"/>
                    <a:pt x="26" y="27"/>
                  </a:cubicBezTo>
                  <a:cubicBezTo>
                    <a:pt x="35" y="21"/>
                    <a:pt x="43" y="14"/>
                    <a:pt x="53" y="10"/>
                  </a:cubicBezTo>
                  <a:cubicBezTo>
                    <a:pt x="59" y="8"/>
                    <a:pt x="63" y="3"/>
                    <a:pt x="68" y="0"/>
                  </a:cubicBezTo>
                  <a:cubicBezTo>
                    <a:pt x="70" y="0"/>
                    <a:pt x="72" y="0"/>
                    <a:pt x="73" y="2"/>
                  </a:cubicBezTo>
                  <a:cubicBezTo>
                    <a:pt x="79" y="6"/>
                    <a:pt x="76" y="13"/>
                    <a:pt x="77" y="18"/>
                  </a:cubicBezTo>
                  <a:cubicBezTo>
                    <a:pt x="77" y="20"/>
                    <a:pt x="77" y="21"/>
                    <a:pt x="78" y="22"/>
                  </a:cubicBezTo>
                  <a:cubicBezTo>
                    <a:pt x="76" y="28"/>
                    <a:pt x="74" y="35"/>
                    <a:pt x="72" y="41"/>
                  </a:cubicBezTo>
                  <a:cubicBezTo>
                    <a:pt x="66" y="45"/>
                    <a:pt x="65" y="51"/>
                    <a:pt x="64" y="58"/>
                  </a:cubicBezTo>
                  <a:close/>
                </a:path>
              </a:pathLst>
            </a:custGeom>
            <a:solidFill>
              <a:srgbClr val="CAC6D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35"/>
            <p:cNvSpPr/>
            <p:nvPr/>
          </p:nvSpPr>
          <p:spPr>
            <a:xfrm>
              <a:off x="3269" y="1177"/>
              <a:ext cx="81" cy="77"/>
            </a:xfrm>
            <a:custGeom>
              <a:avLst/>
              <a:gdLst/>
              <a:ahLst/>
              <a:cxnLst/>
              <a:rect l="l" t="t" r="r" b="b"/>
              <a:pathLst>
                <a:path w="69" h="66" extrusionOk="0">
                  <a:moveTo>
                    <a:pt x="35" y="48"/>
                  </a:moveTo>
                  <a:cubicBezTo>
                    <a:pt x="25" y="53"/>
                    <a:pt x="15" y="59"/>
                    <a:pt x="5" y="65"/>
                  </a:cubicBezTo>
                  <a:cubicBezTo>
                    <a:pt x="1" y="66"/>
                    <a:pt x="0" y="63"/>
                    <a:pt x="0" y="60"/>
                  </a:cubicBezTo>
                  <a:cubicBezTo>
                    <a:pt x="0" y="55"/>
                    <a:pt x="2" y="52"/>
                    <a:pt x="6" y="49"/>
                  </a:cubicBezTo>
                  <a:cubicBezTo>
                    <a:pt x="11" y="45"/>
                    <a:pt x="16" y="41"/>
                    <a:pt x="21" y="37"/>
                  </a:cubicBezTo>
                  <a:cubicBezTo>
                    <a:pt x="30" y="34"/>
                    <a:pt x="35" y="27"/>
                    <a:pt x="42" y="21"/>
                  </a:cubicBezTo>
                  <a:cubicBezTo>
                    <a:pt x="47" y="9"/>
                    <a:pt x="54" y="0"/>
                    <a:pt x="69" y="5"/>
                  </a:cubicBezTo>
                  <a:cubicBezTo>
                    <a:pt x="69" y="8"/>
                    <a:pt x="69" y="12"/>
                    <a:pt x="69" y="15"/>
                  </a:cubicBezTo>
                  <a:cubicBezTo>
                    <a:pt x="67" y="18"/>
                    <a:pt x="66" y="22"/>
                    <a:pt x="64" y="25"/>
                  </a:cubicBezTo>
                  <a:cubicBezTo>
                    <a:pt x="56" y="24"/>
                    <a:pt x="50" y="27"/>
                    <a:pt x="50" y="37"/>
                  </a:cubicBezTo>
                  <a:cubicBezTo>
                    <a:pt x="48" y="37"/>
                    <a:pt x="47" y="37"/>
                    <a:pt x="45" y="37"/>
                  </a:cubicBezTo>
                  <a:cubicBezTo>
                    <a:pt x="41" y="40"/>
                    <a:pt x="37" y="43"/>
                    <a:pt x="35" y="48"/>
                  </a:cubicBezTo>
                  <a:close/>
                </a:path>
              </a:pathLst>
            </a:custGeom>
            <a:solidFill>
              <a:srgbClr val="A7A3B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35"/>
            <p:cNvSpPr/>
            <p:nvPr/>
          </p:nvSpPr>
          <p:spPr>
            <a:xfrm>
              <a:off x="3215" y="1263"/>
              <a:ext cx="13" cy="42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4" y="32"/>
                  </a:moveTo>
                  <a:cubicBezTo>
                    <a:pt x="3" y="33"/>
                    <a:pt x="1" y="34"/>
                    <a:pt x="0" y="36"/>
                  </a:cubicBezTo>
                  <a:cubicBezTo>
                    <a:pt x="0" y="24"/>
                    <a:pt x="1" y="12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10" y="10"/>
                    <a:pt x="11" y="21"/>
                    <a:pt x="4" y="32"/>
                  </a:cubicBezTo>
                  <a:close/>
                </a:path>
              </a:pathLst>
            </a:custGeom>
            <a:solidFill>
              <a:srgbClr val="5B57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35"/>
            <p:cNvSpPr/>
            <p:nvPr/>
          </p:nvSpPr>
          <p:spPr>
            <a:xfrm>
              <a:off x="3312" y="1148"/>
              <a:ext cx="55" cy="53"/>
            </a:xfrm>
            <a:custGeom>
              <a:avLst/>
              <a:gdLst/>
              <a:ahLst/>
              <a:cxnLst/>
              <a:rect l="l" t="t" r="r" b="b"/>
              <a:pathLst>
                <a:path w="47" h="45" extrusionOk="0">
                  <a:moveTo>
                    <a:pt x="33" y="29"/>
                  </a:moveTo>
                  <a:cubicBezTo>
                    <a:pt x="21" y="28"/>
                    <a:pt x="15" y="40"/>
                    <a:pt x="6" y="45"/>
                  </a:cubicBezTo>
                  <a:cubicBezTo>
                    <a:pt x="3" y="43"/>
                    <a:pt x="2" y="40"/>
                    <a:pt x="2" y="37"/>
                  </a:cubicBezTo>
                  <a:cubicBezTo>
                    <a:pt x="0" y="31"/>
                    <a:pt x="4" y="28"/>
                    <a:pt x="7" y="25"/>
                  </a:cubicBezTo>
                  <a:cubicBezTo>
                    <a:pt x="18" y="16"/>
                    <a:pt x="29" y="6"/>
                    <a:pt x="42" y="0"/>
                  </a:cubicBezTo>
                  <a:cubicBezTo>
                    <a:pt x="47" y="1"/>
                    <a:pt x="46" y="5"/>
                    <a:pt x="46" y="9"/>
                  </a:cubicBezTo>
                  <a:cubicBezTo>
                    <a:pt x="43" y="14"/>
                    <a:pt x="39" y="20"/>
                    <a:pt x="35" y="25"/>
                  </a:cubicBezTo>
                  <a:cubicBezTo>
                    <a:pt x="35" y="26"/>
                    <a:pt x="34" y="28"/>
                    <a:pt x="33" y="29"/>
                  </a:cubicBezTo>
                  <a:close/>
                </a:path>
              </a:pathLst>
            </a:custGeom>
            <a:solidFill>
              <a:srgbClr val="B3AE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35"/>
            <p:cNvSpPr/>
            <p:nvPr/>
          </p:nvSpPr>
          <p:spPr>
            <a:xfrm>
              <a:off x="3316" y="1131"/>
              <a:ext cx="51" cy="51"/>
            </a:xfrm>
            <a:custGeom>
              <a:avLst/>
              <a:gdLst/>
              <a:ahLst/>
              <a:cxnLst/>
              <a:rect l="l" t="t" r="r" b="b"/>
              <a:pathLst>
                <a:path w="43" h="44" extrusionOk="0">
                  <a:moveTo>
                    <a:pt x="38" y="15"/>
                  </a:moveTo>
                  <a:cubicBezTo>
                    <a:pt x="32" y="30"/>
                    <a:pt x="15" y="33"/>
                    <a:pt x="6" y="44"/>
                  </a:cubicBezTo>
                  <a:cubicBezTo>
                    <a:pt x="2" y="42"/>
                    <a:pt x="0" y="40"/>
                    <a:pt x="1" y="35"/>
                  </a:cubicBezTo>
                  <a:cubicBezTo>
                    <a:pt x="3" y="30"/>
                    <a:pt x="8" y="26"/>
                    <a:pt x="12" y="21"/>
                  </a:cubicBezTo>
                  <a:cubicBezTo>
                    <a:pt x="21" y="13"/>
                    <a:pt x="27" y="1"/>
                    <a:pt x="4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5"/>
                    <a:pt x="42" y="11"/>
                    <a:pt x="38" y="15"/>
                  </a:cubicBezTo>
                  <a:close/>
                </a:path>
              </a:pathLst>
            </a:custGeom>
            <a:solidFill>
              <a:srgbClr val="C1BCC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35"/>
            <p:cNvSpPr/>
            <p:nvPr/>
          </p:nvSpPr>
          <p:spPr>
            <a:xfrm>
              <a:off x="3310" y="1108"/>
              <a:ext cx="22" cy="37"/>
            </a:xfrm>
            <a:custGeom>
              <a:avLst/>
              <a:gdLst/>
              <a:ahLst/>
              <a:cxnLst/>
              <a:rect l="l" t="t" r="r" b="b"/>
              <a:pathLst>
                <a:path w="18" h="31" extrusionOk="0">
                  <a:moveTo>
                    <a:pt x="7" y="31"/>
                  </a:moveTo>
                  <a:cubicBezTo>
                    <a:pt x="3" y="29"/>
                    <a:pt x="3" y="25"/>
                    <a:pt x="2" y="22"/>
                  </a:cubicBezTo>
                  <a:cubicBezTo>
                    <a:pt x="1" y="16"/>
                    <a:pt x="0" y="10"/>
                    <a:pt x="4" y="5"/>
                  </a:cubicBezTo>
                  <a:cubicBezTo>
                    <a:pt x="5" y="3"/>
                    <a:pt x="6" y="1"/>
                    <a:pt x="7" y="0"/>
                  </a:cubicBezTo>
                  <a:cubicBezTo>
                    <a:pt x="18" y="4"/>
                    <a:pt x="10" y="14"/>
                    <a:pt x="14" y="21"/>
                  </a:cubicBezTo>
                  <a:cubicBezTo>
                    <a:pt x="14" y="26"/>
                    <a:pt x="11" y="29"/>
                    <a:pt x="7" y="31"/>
                  </a:cubicBezTo>
                  <a:close/>
                </a:path>
              </a:pathLst>
            </a:custGeom>
            <a:solidFill>
              <a:srgbClr val="A7A5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35"/>
            <p:cNvSpPr/>
            <p:nvPr/>
          </p:nvSpPr>
          <p:spPr>
            <a:xfrm>
              <a:off x="3239" y="1219"/>
              <a:ext cx="14" cy="2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2" y="9"/>
                  </a:moveTo>
                  <a:cubicBezTo>
                    <a:pt x="4" y="12"/>
                    <a:pt x="11" y="22"/>
                    <a:pt x="4" y="25"/>
                  </a:cubicBezTo>
                  <a:cubicBezTo>
                    <a:pt x="0" y="18"/>
                    <a:pt x="1" y="12"/>
                    <a:pt x="4" y="6"/>
                  </a:cubicBezTo>
                  <a:cubicBezTo>
                    <a:pt x="5" y="2"/>
                    <a:pt x="8" y="1"/>
                    <a:pt x="11" y="0"/>
                  </a:cubicBezTo>
                  <a:cubicBezTo>
                    <a:pt x="11" y="3"/>
                    <a:pt x="12" y="6"/>
                    <a:pt x="12" y="9"/>
                  </a:cubicBezTo>
                  <a:close/>
                </a:path>
              </a:pathLst>
            </a:custGeom>
            <a:solidFill>
              <a:srgbClr val="534E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35"/>
            <p:cNvSpPr/>
            <p:nvPr/>
          </p:nvSpPr>
          <p:spPr>
            <a:xfrm>
              <a:off x="3233" y="1226"/>
              <a:ext cx="10" cy="29"/>
            </a:xfrm>
            <a:custGeom>
              <a:avLst/>
              <a:gdLst/>
              <a:ahLst/>
              <a:cxnLst/>
              <a:rect l="l" t="t" r="r" b="b"/>
              <a:pathLst>
                <a:path w="9" h="25" extrusionOk="0">
                  <a:moveTo>
                    <a:pt x="9" y="0"/>
                  </a:moveTo>
                  <a:cubicBezTo>
                    <a:pt x="9" y="6"/>
                    <a:pt x="9" y="12"/>
                    <a:pt x="9" y="19"/>
                  </a:cubicBezTo>
                  <a:cubicBezTo>
                    <a:pt x="0" y="25"/>
                    <a:pt x="1" y="20"/>
                    <a:pt x="3" y="14"/>
                  </a:cubicBezTo>
                  <a:cubicBezTo>
                    <a:pt x="4" y="11"/>
                    <a:pt x="4" y="9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6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8E888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35"/>
            <p:cNvSpPr/>
            <p:nvPr/>
          </p:nvSpPr>
          <p:spPr>
            <a:xfrm>
              <a:off x="3219" y="1253"/>
              <a:ext cx="22" cy="47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40"/>
                  </a:moveTo>
                  <a:cubicBezTo>
                    <a:pt x="1" y="29"/>
                    <a:pt x="0" y="19"/>
                    <a:pt x="0" y="8"/>
                  </a:cubicBezTo>
                  <a:cubicBezTo>
                    <a:pt x="1" y="5"/>
                    <a:pt x="1" y="1"/>
                    <a:pt x="5" y="0"/>
                  </a:cubicBezTo>
                  <a:cubicBezTo>
                    <a:pt x="12" y="6"/>
                    <a:pt x="3" y="20"/>
                    <a:pt x="16" y="24"/>
                  </a:cubicBezTo>
                  <a:cubicBezTo>
                    <a:pt x="19" y="33"/>
                    <a:pt x="15" y="39"/>
                    <a:pt x="5" y="40"/>
                  </a:cubicBezTo>
                  <a:cubicBezTo>
                    <a:pt x="4" y="40"/>
                    <a:pt x="2" y="40"/>
                    <a:pt x="1" y="40"/>
                  </a:cubicBezTo>
                  <a:close/>
                </a:path>
              </a:pathLst>
            </a:custGeom>
            <a:solidFill>
              <a:srgbClr val="9F9A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35"/>
            <p:cNvSpPr/>
            <p:nvPr/>
          </p:nvSpPr>
          <p:spPr>
            <a:xfrm>
              <a:off x="3319" y="1102"/>
              <a:ext cx="13" cy="33"/>
            </a:xfrm>
            <a:custGeom>
              <a:avLst/>
              <a:gdLst/>
              <a:ahLst/>
              <a:cxnLst/>
              <a:rect l="l" t="t" r="r" b="b"/>
              <a:pathLst>
                <a:path w="11" h="28" extrusionOk="0">
                  <a:moveTo>
                    <a:pt x="4" y="28"/>
                  </a:moveTo>
                  <a:cubicBezTo>
                    <a:pt x="3" y="20"/>
                    <a:pt x="7" y="11"/>
                    <a:pt x="0" y="5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10" y="5"/>
                    <a:pt x="6" y="14"/>
                    <a:pt x="8" y="20"/>
                  </a:cubicBezTo>
                  <a:cubicBezTo>
                    <a:pt x="10" y="25"/>
                    <a:pt x="11" y="28"/>
                    <a:pt x="4" y="28"/>
                  </a:cubicBezTo>
                  <a:close/>
                </a:path>
              </a:pathLst>
            </a:custGeom>
            <a:solidFill>
              <a:srgbClr val="605B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35"/>
            <p:cNvSpPr/>
            <p:nvPr/>
          </p:nvSpPr>
          <p:spPr>
            <a:xfrm>
              <a:off x="3009" y="1563"/>
              <a:ext cx="70" cy="36"/>
            </a:xfrm>
            <a:custGeom>
              <a:avLst/>
              <a:gdLst/>
              <a:ahLst/>
              <a:cxnLst/>
              <a:rect l="l" t="t" r="r" b="b"/>
              <a:pathLst>
                <a:path w="59" h="31" extrusionOk="0">
                  <a:moveTo>
                    <a:pt x="11" y="1"/>
                  </a:moveTo>
                  <a:cubicBezTo>
                    <a:pt x="24" y="0"/>
                    <a:pt x="37" y="2"/>
                    <a:pt x="50" y="5"/>
                  </a:cubicBezTo>
                  <a:cubicBezTo>
                    <a:pt x="55" y="7"/>
                    <a:pt x="58" y="10"/>
                    <a:pt x="59" y="15"/>
                  </a:cubicBezTo>
                  <a:cubicBezTo>
                    <a:pt x="59" y="20"/>
                    <a:pt x="57" y="24"/>
                    <a:pt x="52" y="26"/>
                  </a:cubicBezTo>
                  <a:cubicBezTo>
                    <a:pt x="37" y="31"/>
                    <a:pt x="22" y="30"/>
                    <a:pt x="7" y="27"/>
                  </a:cubicBezTo>
                  <a:cubicBezTo>
                    <a:pt x="2" y="26"/>
                    <a:pt x="3" y="21"/>
                    <a:pt x="3" y="17"/>
                  </a:cubicBezTo>
                  <a:cubicBezTo>
                    <a:pt x="0" y="9"/>
                    <a:pt x="6" y="5"/>
                    <a:pt x="11" y="1"/>
                  </a:cubicBezTo>
                  <a:close/>
                </a:path>
              </a:pathLst>
            </a:custGeom>
            <a:solidFill>
              <a:srgbClr val="5F60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35"/>
            <p:cNvSpPr/>
            <p:nvPr/>
          </p:nvSpPr>
          <p:spPr>
            <a:xfrm>
              <a:off x="2997" y="1559"/>
              <a:ext cx="27" cy="32"/>
            </a:xfrm>
            <a:custGeom>
              <a:avLst/>
              <a:gdLst/>
              <a:ahLst/>
              <a:cxnLst/>
              <a:rect l="l" t="t" r="r" b="b"/>
              <a:pathLst>
                <a:path w="23" h="27" extrusionOk="0">
                  <a:moveTo>
                    <a:pt x="22" y="4"/>
                  </a:moveTo>
                  <a:cubicBezTo>
                    <a:pt x="23" y="11"/>
                    <a:pt x="16" y="14"/>
                    <a:pt x="14" y="20"/>
                  </a:cubicBezTo>
                  <a:cubicBezTo>
                    <a:pt x="10" y="21"/>
                    <a:pt x="10" y="27"/>
                    <a:pt x="5" y="26"/>
                  </a:cubicBezTo>
                  <a:cubicBezTo>
                    <a:pt x="0" y="24"/>
                    <a:pt x="2" y="19"/>
                    <a:pt x="2" y="16"/>
                  </a:cubicBezTo>
                  <a:cubicBezTo>
                    <a:pt x="5" y="8"/>
                    <a:pt x="10" y="2"/>
                    <a:pt x="18" y="0"/>
                  </a:cubicBezTo>
                  <a:cubicBezTo>
                    <a:pt x="19" y="1"/>
                    <a:pt x="21" y="3"/>
                    <a:pt x="22" y="4"/>
                  </a:cubicBezTo>
                  <a:close/>
                </a:path>
              </a:pathLst>
            </a:custGeom>
            <a:solidFill>
              <a:srgbClr val="5958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35"/>
            <p:cNvSpPr/>
            <p:nvPr/>
          </p:nvSpPr>
          <p:spPr>
            <a:xfrm>
              <a:off x="3032" y="1611"/>
              <a:ext cx="23" cy="7"/>
            </a:xfrm>
            <a:custGeom>
              <a:avLst/>
              <a:gdLst/>
              <a:ahLst/>
              <a:cxnLst/>
              <a:rect l="l" t="t" r="r" b="b"/>
              <a:pathLst>
                <a:path w="20" h="6" extrusionOk="0">
                  <a:moveTo>
                    <a:pt x="20" y="4"/>
                  </a:moveTo>
                  <a:cubicBezTo>
                    <a:pt x="13" y="3"/>
                    <a:pt x="6" y="6"/>
                    <a:pt x="0" y="0"/>
                  </a:cubicBezTo>
                  <a:cubicBezTo>
                    <a:pt x="7" y="0"/>
                    <a:pt x="13" y="0"/>
                    <a:pt x="20" y="0"/>
                  </a:cubicBezTo>
                  <a:cubicBezTo>
                    <a:pt x="20" y="1"/>
                    <a:pt x="20" y="2"/>
                    <a:pt x="20" y="4"/>
                  </a:cubicBezTo>
                  <a:close/>
                </a:path>
              </a:pathLst>
            </a:custGeom>
            <a:solidFill>
              <a:srgbClr val="2F2D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35"/>
            <p:cNvSpPr/>
            <p:nvPr/>
          </p:nvSpPr>
          <p:spPr>
            <a:xfrm>
              <a:off x="3031" y="1624"/>
              <a:ext cx="23" cy="24"/>
            </a:xfrm>
            <a:custGeom>
              <a:avLst/>
              <a:gdLst/>
              <a:ahLst/>
              <a:cxnLst/>
              <a:rect l="l" t="t" r="r" b="b"/>
              <a:pathLst>
                <a:path w="20" h="20" extrusionOk="0">
                  <a:moveTo>
                    <a:pt x="5" y="1"/>
                  </a:moveTo>
                  <a:cubicBezTo>
                    <a:pt x="6" y="1"/>
                    <a:pt x="8" y="1"/>
                    <a:pt x="9" y="0"/>
                  </a:cubicBezTo>
                  <a:cubicBezTo>
                    <a:pt x="14" y="10"/>
                    <a:pt x="20" y="20"/>
                    <a:pt x="1" y="20"/>
                  </a:cubicBezTo>
                  <a:cubicBezTo>
                    <a:pt x="1" y="19"/>
                    <a:pt x="1" y="18"/>
                    <a:pt x="1" y="16"/>
                  </a:cubicBezTo>
                  <a:cubicBezTo>
                    <a:pt x="5" y="12"/>
                    <a:pt x="0" y="5"/>
                    <a:pt x="5" y="1"/>
                  </a:cubicBezTo>
                  <a:close/>
                </a:path>
              </a:pathLst>
            </a:custGeom>
            <a:solidFill>
              <a:srgbClr val="5B5A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35"/>
            <p:cNvSpPr/>
            <p:nvPr/>
          </p:nvSpPr>
          <p:spPr>
            <a:xfrm>
              <a:off x="3031" y="1621"/>
              <a:ext cx="8" cy="22"/>
            </a:xfrm>
            <a:custGeom>
              <a:avLst/>
              <a:gdLst/>
              <a:ahLst/>
              <a:cxnLst/>
              <a:rect l="l" t="t" r="r" b="b"/>
              <a:pathLst>
                <a:path w="7" h="19" extrusionOk="0">
                  <a:moveTo>
                    <a:pt x="5" y="4"/>
                  </a:moveTo>
                  <a:cubicBezTo>
                    <a:pt x="4" y="9"/>
                    <a:pt x="7" y="16"/>
                    <a:pt x="1" y="19"/>
                  </a:cubicBezTo>
                  <a:cubicBezTo>
                    <a:pt x="1" y="13"/>
                    <a:pt x="1" y="7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3936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35"/>
            <p:cNvSpPr/>
            <p:nvPr/>
          </p:nvSpPr>
          <p:spPr>
            <a:xfrm>
              <a:off x="3225" y="1233"/>
              <a:ext cx="50" cy="81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0" y="57"/>
                  </a:moveTo>
                  <a:cubicBezTo>
                    <a:pt x="4" y="52"/>
                    <a:pt x="7" y="46"/>
                    <a:pt x="11" y="41"/>
                  </a:cubicBezTo>
                  <a:cubicBezTo>
                    <a:pt x="19" y="27"/>
                    <a:pt x="27" y="14"/>
                    <a:pt x="36" y="0"/>
                  </a:cubicBezTo>
                  <a:cubicBezTo>
                    <a:pt x="41" y="4"/>
                    <a:pt x="37" y="9"/>
                    <a:pt x="39" y="13"/>
                  </a:cubicBezTo>
                  <a:cubicBezTo>
                    <a:pt x="41" y="14"/>
                    <a:pt x="42" y="16"/>
                    <a:pt x="43" y="17"/>
                  </a:cubicBezTo>
                  <a:cubicBezTo>
                    <a:pt x="32" y="27"/>
                    <a:pt x="20" y="37"/>
                    <a:pt x="17" y="53"/>
                  </a:cubicBezTo>
                  <a:cubicBezTo>
                    <a:pt x="17" y="54"/>
                    <a:pt x="17" y="56"/>
                    <a:pt x="16" y="57"/>
                  </a:cubicBezTo>
                  <a:cubicBezTo>
                    <a:pt x="12" y="61"/>
                    <a:pt x="8" y="65"/>
                    <a:pt x="4" y="69"/>
                  </a:cubicBezTo>
                  <a:cubicBezTo>
                    <a:pt x="3" y="65"/>
                    <a:pt x="1" y="61"/>
                    <a:pt x="0" y="57"/>
                  </a:cubicBezTo>
                  <a:close/>
                </a:path>
              </a:pathLst>
            </a:custGeom>
            <a:solidFill>
              <a:srgbClr val="312C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35"/>
            <p:cNvSpPr/>
            <p:nvPr/>
          </p:nvSpPr>
          <p:spPr>
            <a:xfrm>
              <a:off x="3243" y="1290"/>
              <a:ext cx="24" cy="30"/>
            </a:xfrm>
            <a:custGeom>
              <a:avLst/>
              <a:gdLst/>
              <a:ahLst/>
              <a:cxnLst/>
              <a:rect l="l" t="t" r="r" b="b"/>
              <a:pathLst>
                <a:path w="20" h="26" extrusionOk="0">
                  <a:moveTo>
                    <a:pt x="0" y="9"/>
                  </a:moveTo>
                  <a:cubicBezTo>
                    <a:pt x="0" y="7"/>
                    <a:pt x="0" y="6"/>
                    <a:pt x="1" y="5"/>
                  </a:cubicBezTo>
                  <a:cubicBezTo>
                    <a:pt x="7" y="6"/>
                    <a:pt x="14" y="0"/>
                    <a:pt x="20" y="5"/>
                  </a:cubicBezTo>
                  <a:cubicBezTo>
                    <a:pt x="17" y="26"/>
                    <a:pt x="8" y="13"/>
                    <a:pt x="0" y="9"/>
                  </a:cubicBezTo>
                  <a:close/>
                </a:path>
              </a:pathLst>
            </a:custGeom>
            <a:solidFill>
              <a:srgbClr val="AFAC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35"/>
            <p:cNvSpPr/>
            <p:nvPr/>
          </p:nvSpPr>
          <p:spPr>
            <a:xfrm>
              <a:off x="3276" y="1294"/>
              <a:ext cx="24" cy="20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0" y="5"/>
                  </a:moveTo>
                  <a:cubicBezTo>
                    <a:pt x="6" y="1"/>
                    <a:pt x="13" y="0"/>
                    <a:pt x="20" y="1"/>
                  </a:cubicBezTo>
                  <a:cubicBezTo>
                    <a:pt x="20" y="4"/>
                    <a:pt x="20" y="6"/>
                    <a:pt x="20" y="9"/>
                  </a:cubicBezTo>
                  <a:cubicBezTo>
                    <a:pt x="12" y="7"/>
                    <a:pt x="8" y="12"/>
                    <a:pt x="4" y="17"/>
                  </a:cubicBezTo>
                  <a:cubicBezTo>
                    <a:pt x="3" y="13"/>
                    <a:pt x="2" y="9"/>
                    <a:pt x="0" y="5"/>
                  </a:cubicBezTo>
                  <a:close/>
                </a:path>
              </a:pathLst>
            </a:custGeom>
            <a:solidFill>
              <a:srgbClr val="ACA7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35"/>
            <p:cNvSpPr/>
            <p:nvPr/>
          </p:nvSpPr>
          <p:spPr>
            <a:xfrm>
              <a:off x="3185" y="1311"/>
              <a:ext cx="22" cy="36"/>
            </a:xfrm>
            <a:custGeom>
              <a:avLst/>
              <a:gdLst/>
              <a:ahLst/>
              <a:cxnLst/>
              <a:rect l="l" t="t" r="r" b="b"/>
              <a:pathLst>
                <a:path w="19" h="31" extrusionOk="0">
                  <a:moveTo>
                    <a:pt x="11" y="7"/>
                  </a:moveTo>
                  <a:cubicBezTo>
                    <a:pt x="13" y="7"/>
                    <a:pt x="15" y="7"/>
                    <a:pt x="18" y="7"/>
                  </a:cubicBezTo>
                  <a:cubicBezTo>
                    <a:pt x="18" y="8"/>
                    <a:pt x="19" y="10"/>
                    <a:pt x="19" y="11"/>
                  </a:cubicBezTo>
                  <a:cubicBezTo>
                    <a:pt x="19" y="18"/>
                    <a:pt x="19" y="25"/>
                    <a:pt x="13" y="31"/>
                  </a:cubicBezTo>
                  <a:cubicBezTo>
                    <a:pt x="5" y="27"/>
                    <a:pt x="2" y="21"/>
                    <a:pt x="1" y="12"/>
                  </a:cubicBezTo>
                  <a:cubicBezTo>
                    <a:pt x="0" y="0"/>
                    <a:pt x="9" y="10"/>
                    <a:pt x="11" y="7"/>
                  </a:cubicBezTo>
                  <a:close/>
                </a:path>
              </a:pathLst>
            </a:custGeom>
            <a:solidFill>
              <a:srgbClr val="8E8B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35"/>
            <p:cNvSpPr/>
            <p:nvPr/>
          </p:nvSpPr>
          <p:spPr>
            <a:xfrm>
              <a:off x="3008" y="1683"/>
              <a:ext cx="14" cy="18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0" y="7"/>
                  </a:moveTo>
                  <a:cubicBezTo>
                    <a:pt x="9" y="0"/>
                    <a:pt x="11" y="7"/>
                    <a:pt x="12" y="14"/>
                  </a:cubicBezTo>
                  <a:cubicBezTo>
                    <a:pt x="6" y="15"/>
                    <a:pt x="2" y="12"/>
                    <a:pt x="0" y="7"/>
                  </a:cubicBezTo>
                  <a:close/>
                </a:path>
              </a:pathLst>
            </a:custGeom>
            <a:solidFill>
              <a:srgbClr val="5E5C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35"/>
            <p:cNvSpPr/>
            <p:nvPr/>
          </p:nvSpPr>
          <p:spPr>
            <a:xfrm>
              <a:off x="3141" y="1374"/>
              <a:ext cx="28" cy="4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1" y="33"/>
                  </a:moveTo>
                  <a:cubicBezTo>
                    <a:pt x="8" y="30"/>
                    <a:pt x="6" y="28"/>
                    <a:pt x="3" y="25"/>
                  </a:cubicBezTo>
                  <a:cubicBezTo>
                    <a:pt x="3" y="22"/>
                    <a:pt x="3" y="19"/>
                    <a:pt x="4" y="16"/>
                  </a:cubicBezTo>
                  <a:cubicBezTo>
                    <a:pt x="8" y="11"/>
                    <a:pt x="0" y="2"/>
                    <a:pt x="10" y="0"/>
                  </a:cubicBezTo>
                  <a:cubicBezTo>
                    <a:pt x="24" y="6"/>
                    <a:pt x="13" y="16"/>
                    <a:pt x="15" y="24"/>
                  </a:cubicBezTo>
                  <a:cubicBezTo>
                    <a:pt x="14" y="27"/>
                    <a:pt x="14" y="30"/>
                    <a:pt x="14" y="33"/>
                  </a:cubicBezTo>
                  <a:cubicBezTo>
                    <a:pt x="13" y="34"/>
                    <a:pt x="12" y="34"/>
                    <a:pt x="11" y="33"/>
                  </a:cubicBezTo>
                  <a:close/>
                </a:path>
              </a:pathLst>
            </a:custGeom>
            <a:solidFill>
              <a:srgbClr val="827B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35"/>
            <p:cNvSpPr/>
            <p:nvPr/>
          </p:nvSpPr>
          <p:spPr>
            <a:xfrm>
              <a:off x="3147" y="1370"/>
              <a:ext cx="24" cy="33"/>
            </a:xfrm>
            <a:custGeom>
              <a:avLst/>
              <a:gdLst/>
              <a:ahLst/>
              <a:cxnLst/>
              <a:rect l="l" t="t" r="r" b="b"/>
              <a:pathLst>
                <a:path w="20" h="28" extrusionOk="0">
                  <a:moveTo>
                    <a:pt x="10" y="28"/>
                  </a:moveTo>
                  <a:cubicBezTo>
                    <a:pt x="0" y="22"/>
                    <a:pt x="15" y="11"/>
                    <a:pt x="6" y="5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20" y="0"/>
                    <a:pt x="17" y="9"/>
                    <a:pt x="20" y="13"/>
                  </a:cubicBezTo>
                  <a:cubicBezTo>
                    <a:pt x="16" y="18"/>
                    <a:pt x="13" y="23"/>
                    <a:pt x="10" y="28"/>
                  </a:cubicBezTo>
                  <a:close/>
                </a:path>
              </a:pathLst>
            </a:custGeom>
            <a:solidFill>
              <a:srgbClr val="A6A0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35"/>
            <p:cNvSpPr/>
            <p:nvPr/>
          </p:nvSpPr>
          <p:spPr>
            <a:xfrm>
              <a:off x="3159" y="1366"/>
              <a:ext cx="19" cy="19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0" y="16"/>
                  </a:moveTo>
                  <a:cubicBezTo>
                    <a:pt x="3" y="15"/>
                    <a:pt x="5" y="7"/>
                    <a:pt x="0" y="4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16" y="0"/>
                    <a:pt x="14" y="4"/>
                    <a:pt x="12" y="8"/>
                  </a:cubicBezTo>
                  <a:cubicBezTo>
                    <a:pt x="12" y="11"/>
                    <a:pt x="13" y="14"/>
                    <a:pt x="10" y="16"/>
                  </a:cubicBezTo>
                  <a:close/>
                </a:path>
              </a:pathLst>
            </a:custGeom>
            <a:solidFill>
              <a:srgbClr val="8A859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35"/>
            <p:cNvSpPr/>
            <p:nvPr/>
          </p:nvSpPr>
          <p:spPr>
            <a:xfrm>
              <a:off x="3168" y="1353"/>
              <a:ext cx="13" cy="23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4" y="19"/>
                  </a:moveTo>
                  <a:cubicBezTo>
                    <a:pt x="4" y="16"/>
                    <a:pt x="3" y="13"/>
                    <a:pt x="0" y="11"/>
                  </a:cubicBezTo>
                  <a:cubicBezTo>
                    <a:pt x="0" y="8"/>
                    <a:pt x="0" y="5"/>
                    <a:pt x="0" y="0"/>
                  </a:cubicBezTo>
                  <a:cubicBezTo>
                    <a:pt x="5" y="6"/>
                    <a:pt x="8" y="10"/>
                    <a:pt x="11" y="14"/>
                  </a:cubicBezTo>
                  <a:cubicBezTo>
                    <a:pt x="11" y="19"/>
                    <a:pt x="7" y="18"/>
                    <a:pt x="4" y="19"/>
                  </a:cubicBezTo>
                  <a:close/>
                </a:path>
              </a:pathLst>
            </a:custGeom>
            <a:solidFill>
              <a:srgbClr val="8787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35"/>
            <p:cNvSpPr/>
            <p:nvPr/>
          </p:nvSpPr>
          <p:spPr>
            <a:xfrm>
              <a:off x="3154" y="1413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2" y="3"/>
                    <a:pt x="2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57C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35"/>
            <p:cNvSpPr/>
            <p:nvPr/>
          </p:nvSpPr>
          <p:spPr>
            <a:xfrm>
              <a:off x="3318" y="1109"/>
              <a:ext cx="28" cy="44"/>
            </a:xfrm>
            <a:custGeom>
              <a:avLst/>
              <a:gdLst/>
              <a:ahLst/>
              <a:cxnLst/>
              <a:rect l="l" t="t" r="r" b="b"/>
              <a:pathLst>
                <a:path w="24" h="37" extrusionOk="0">
                  <a:moveTo>
                    <a:pt x="5" y="22"/>
                  </a:moveTo>
                  <a:cubicBezTo>
                    <a:pt x="6" y="19"/>
                    <a:pt x="8" y="17"/>
                    <a:pt x="9" y="14"/>
                  </a:cubicBezTo>
                  <a:cubicBezTo>
                    <a:pt x="15" y="12"/>
                    <a:pt x="11" y="0"/>
                    <a:pt x="22" y="2"/>
                  </a:cubicBezTo>
                  <a:cubicBezTo>
                    <a:pt x="24" y="10"/>
                    <a:pt x="11" y="16"/>
                    <a:pt x="17" y="26"/>
                  </a:cubicBezTo>
                  <a:cubicBezTo>
                    <a:pt x="18" y="32"/>
                    <a:pt x="14" y="35"/>
                    <a:pt x="9" y="37"/>
                  </a:cubicBezTo>
                  <a:cubicBezTo>
                    <a:pt x="5" y="37"/>
                    <a:pt x="3" y="36"/>
                    <a:pt x="0" y="34"/>
                  </a:cubicBezTo>
                  <a:cubicBezTo>
                    <a:pt x="0" y="32"/>
                    <a:pt x="0" y="31"/>
                    <a:pt x="1" y="30"/>
                  </a:cubicBezTo>
                  <a:cubicBezTo>
                    <a:pt x="2" y="27"/>
                    <a:pt x="3" y="24"/>
                    <a:pt x="5" y="22"/>
                  </a:cubicBezTo>
                  <a:close/>
                </a:path>
              </a:pathLst>
            </a:custGeom>
            <a:solidFill>
              <a:srgbClr val="4743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35"/>
            <p:cNvSpPr/>
            <p:nvPr/>
          </p:nvSpPr>
          <p:spPr>
            <a:xfrm>
              <a:off x="3360" y="1086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2"/>
                  </a:moveTo>
                  <a:cubicBezTo>
                    <a:pt x="5" y="3"/>
                    <a:pt x="5" y="4"/>
                    <a:pt x="5" y="6"/>
                  </a:cubicBezTo>
                  <a:cubicBezTo>
                    <a:pt x="3" y="4"/>
                    <a:pt x="2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CBC6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35"/>
            <p:cNvSpPr/>
            <p:nvPr/>
          </p:nvSpPr>
          <p:spPr>
            <a:xfrm>
              <a:off x="3365" y="1084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4"/>
                  </a:moveTo>
                  <a:cubicBezTo>
                    <a:pt x="4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C9C4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35"/>
            <p:cNvSpPr/>
            <p:nvPr/>
          </p:nvSpPr>
          <p:spPr>
            <a:xfrm>
              <a:off x="3361" y="1084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B4B0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35"/>
            <p:cNvSpPr/>
            <p:nvPr/>
          </p:nvSpPr>
          <p:spPr>
            <a:xfrm>
              <a:off x="3265" y="1221"/>
              <a:ext cx="11" cy="27"/>
            </a:xfrm>
            <a:custGeom>
              <a:avLst/>
              <a:gdLst/>
              <a:ahLst/>
              <a:cxnLst/>
              <a:rect l="l" t="t" r="r" b="b"/>
              <a:pathLst>
                <a:path w="10" h="23" extrusionOk="0">
                  <a:moveTo>
                    <a:pt x="5" y="23"/>
                  </a:moveTo>
                  <a:cubicBezTo>
                    <a:pt x="1" y="20"/>
                    <a:pt x="2" y="15"/>
                    <a:pt x="2" y="10"/>
                  </a:cubicBezTo>
                  <a:cubicBezTo>
                    <a:pt x="3" y="7"/>
                    <a:pt x="0" y="2"/>
                    <a:pt x="6" y="0"/>
                  </a:cubicBezTo>
                  <a:cubicBezTo>
                    <a:pt x="6" y="5"/>
                    <a:pt x="6" y="9"/>
                    <a:pt x="10" y="11"/>
                  </a:cubicBezTo>
                  <a:cubicBezTo>
                    <a:pt x="9" y="15"/>
                    <a:pt x="7" y="19"/>
                    <a:pt x="5" y="23"/>
                  </a:cubicBezTo>
                  <a:close/>
                </a:path>
              </a:pathLst>
            </a:custGeom>
            <a:solidFill>
              <a:srgbClr val="4744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35"/>
            <p:cNvSpPr/>
            <p:nvPr/>
          </p:nvSpPr>
          <p:spPr>
            <a:xfrm>
              <a:off x="3308" y="1165"/>
              <a:ext cx="15" cy="27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9" y="6"/>
                  </a:moveTo>
                  <a:cubicBezTo>
                    <a:pt x="10" y="9"/>
                    <a:pt x="11" y="12"/>
                    <a:pt x="13" y="15"/>
                  </a:cubicBezTo>
                  <a:cubicBezTo>
                    <a:pt x="10" y="17"/>
                    <a:pt x="7" y="20"/>
                    <a:pt x="5" y="23"/>
                  </a:cubicBezTo>
                  <a:cubicBezTo>
                    <a:pt x="3" y="21"/>
                    <a:pt x="2" y="20"/>
                    <a:pt x="0" y="18"/>
                  </a:cubicBezTo>
                  <a:cubicBezTo>
                    <a:pt x="1" y="16"/>
                    <a:pt x="1" y="13"/>
                    <a:pt x="1" y="11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3" y="1"/>
                    <a:pt x="5" y="0"/>
                    <a:pt x="8" y="1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9" y="5"/>
                    <a:pt x="9" y="6"/>
                    <a:pt x="9" y="6"/>
                  </a:cubicBezTo>
                  <a:close/>
                </a:path>
              </a:pathLst>
            </a:custGeom>
            <a:solidFill>
              <a:srgbClr val="A29E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35"/>
            <p:cNvSpPr/>
            <p:nvPr/>
          </p:nvSpPr>
          <p:spPr>
            <a:xfrm>
              <a:off x="3326" y="1125"/>
              <a:ext cx="39" cy="36"/>
            </a:xfrm>
            <a:custGeom>
              <a:avLst/>
              <a:gdLst/>
              <a:ahLst/>
              <a:cxnLst/>
              <a:rect l="l" t="t" r="r" b="b"/>
              <a:pathLst>
                <a:path w="33" h="31" extrusionOk="0">
                  <a:moveTo>
                    <a:pt x="2" y="21"/>
                  </a:moveTo>
                  <a:cubicBezTo>
                    <a:pt x="4" y="18"/>
                    <a:pt x="7" y="15"/>
                    <a:pt x="10" y="13"/>
                  </a:cubicBezTo>
                  <a:cubicBezTo>
                    <a:pt x="17" y="11"/>
                    <a:pt x="17" y="0"/>
                    <a:pt x="26" y="1"/>
                  </a:cubicBezTo>
                  <a:cubicBezTo>
                    <a:pt x="29" y="1"/>
                    <a:pt x="32" y="1"/>
                    <a:pt x="33" y="5"/>
                  </a:cubicBezTo>
                  <a:cubicBezTo>
                    <a:pt x="24" y="13"/>
                    <a:pt x="15" y="21"/>
                    <a:pt x="6" y="29"/>
                  </a:cubicBezTo>
                  <a:cubicBezTo>
                    <a:pt x="3" y="31"/>
                    <a:pt x="1" y="28"/>
                    <a:pt x="0" y="26"/>
                  </a:cubicBezTo>
                  <a:cubicBezTo>
                    <a:pt x="0" y="24"/>
                    <a:pt x="0" y="22"/>
                    <a:pt x="2" y="21"/>
                  </a:cubicBezTo>
                  <a:close/>
                </a:path>
              </a:pathLst>
            </a:custGeom>
            <a:solidFill>
              <a:srgbClr val="C2BDC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35"/>
            <p:cNvSpPr/>
            <p:nvPr/>
          </p:nvSpPr>
          <p:spPr>
            <a:xfrm>
              <a:off x="3144" y="1363"/>
              <a:ext cx="10" cy="30"/>
            </a:xfrm>
            <a:custGeom>
              <a:avLst/>
              <a:gdLst/>
              <a:ahLst/>
              <a:cxnLst/>
              <a:rect l="l" t="t" r="r" b="b"/>
              <a:pathLst>
                <a:path w="9" h="26" extrusionOk="0">
                  <a:moveTo>
                    <a:pt x="9" y="7"/>
                  </a:moveTo>
                  <a:cubicBezTo>
                    <a:pt x="9" y="8"/>
                    <a:pt x="9" y="9"/>
                    <a:pt x="9" y="11"/>
                  </a:cubicBezTo>
                  <a:cubicBezTo>
                    <a:pt x="6" y="16"/>
                    <a:pt x="4" y="21"/>
                    <a:pt x="2" y="26"/>
                  </a:cubicBezTo>
                  <a:cubicBezTo>
                    <a:pt x="1" y="16"/>
                    <a:pt x="0" y="7"/>
                    <a:pt x="8" y="0"/>
                  </a:cubicBezTo>
                  <a:cubicBezTo>
                    <a:pt x="9" y="2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635F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35"/>
            <p:cNvSpPr/>
            <p:nvPr/>
          </p:nvSpPr>
          <p:spPr>
            <a:xfrm>
              <a:off x="3309" y="1149"/>
              <a:ext cx="19" cy="19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0"/>
                  </a:moveTo>
                  <a:cubicBezTo>
                    <a:pt x="15" y="1"/>
                    <a:pt x="15" y="2"/>
                    <a:pt x="14" y="3"/>
                  </a:cubicBezTo>
                  <a:cubicBezTo>
                    <a:pt x="14" y="9"/>
                    <a:pt x="12" y="13"/>
                    <a:pt x="8" y="16"/>
                  </a:cubicBezTo>
                  <a:cubicBezTo>
                    <a:pt x="5" y="16"/>
                    <a:pt x="3" y="16"/>
                    <a:pt x="0" y="15"/>
                  </a:cubicBezTo>
                  <a:cubicBezTo>
                    <a:pt x="0" y="12"/>
                    <a:pt x="0" y="8"/>
                    <a:pt x="1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10" y="0"/>
                    <a:pt x="13" y="0"/>
                    <a:pt x="16" y="0"/>
                  </a:cubicBezTo>
                  <a:close/>
                </a:path>
              </a:pathLst>
            </a:custGeom>
            <a:solidFill>
              <a:srgbClr val="4744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35"/>
            <p:cNvSpPr/>
            <p:nvPr/>
          </p:nvSpPr>
          <p:spPr>
            <a:xfrm>
              <a:off x="3308" y="1220"/>
              <a:ext cx="14" cy="13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2" y="11"/>
                  </a:moveTo>
                  <a:cubicBezTo>
                    <a:pt x="0" y="2"/>
                    <a:pt x="6" y="1"/>
                    <a:pt x="12" y="0"/>
                  </a:cubicBezTo>
                  <a:cubicBezTo>
                    <a:pt x="11" y="6"/>
                    <a:pt x="6" y="8"/>
                    <a:pt x="2" y="11"/>
                  </a:cubicBezTo>
                  <a:close/>
                </a:path>
              </a:pathLst>
            </a:custGeom>
            <a:solidFill>
              <a:srgbClr val="7B78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35"/>
            <p:cNvSpPr/>
            <p:nvPr/>
          </p:nvSpPr>
          <p:spPr>
            <a:xfrm>
              <a:off x="3319" y="1153"/>
              <a:ext cx="14" cy="19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0" y="13"/>
                  </a:moveTo>
                  <a:cubicBezTo>
                    <a:pt x="0" y="8"/>
                    <a:pt x="2" y="3"/>
                    <a:pt x="6" y="0"/>
                  </a:cubicBezTo>
                  <a:cubicBezTo>
                    <a:pt x="8" y="2"/>
                    <a:pt x="10" y="3"/>
                    <a:pt x="12" y="5"/>
                  </a:cubicBezTo>
                  <a:cubicBezTo>
                    <a:pt x="9" y="10"/>
                    <a:pt x="5" y="14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7A76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35"/>
            <p:cNvSpPr/>
            <p:nvPr/>
          </p:nvSpPr>
          <p:spPr>
            <a:xfrm>
              <a:off x="5137" y="2181"/>
              <a:ext cx="224" cy="255"/>
            </a:xfrm>
            <a:custGeom>
              <a:avLst/>
              <a:gdLst/>
              <a:ahLst/>
              <a:cxnLst/>
              <a:rect l="l" t="t" r="r" b="b"/>
              <a:pathLst>
                <a:path w="191" h="216" extrusionOk="0">
                  <a:moveTo>
                    <a:pt x="176" y="14"/>
                  </a:moveTo>
                  <a:cubicBezTo>
                    <a:pt x="180" y="14"/>
                    <a:pt x="185" y="12"/>
                    <a:pt x="188" y="16"/>
                  </a:cubicBezTo>
                  <a:cubicBezTo>
                    <a:pt x="191" y="20"/>
                    <a:pt x="191" y="26"/>
                    <a:pt x="191" y="31"/>
                  </a:cubicBezTo>
                  <a:cubicBezTo>
                    <a:pt x="191" y="36"/>
                    <a:pt x="189" y="41"/>
                    <a:pt x="188" y="46"/>
                  </a:cubicBezTo>
                  <a:cubicBezTo>
                    <a:pt x="185" y="51"/>
                    <a:pt x="182" y="56"/>
                    <a:pt x="181" y="61"/>
                  </a:cubicBezTo>
                  <a:cubicBezTo>
                    <a:pt x="179" y="66"/>
                    <a:pt x="178" y="71"/>
                    <a:pt x="178" y="76"/>
                  </a:cubicBezTo>
                  <a:cubicBezTo>
                    <a:pt x="178" y="77"/>
                    <a:pt x="178" y="78"/>
                    <a:pt x="177" y="79"/>
                  </a:cubicBezTo>
                  <a:cubicBezTo>
                    <a:pt x="174" y="87"/>
                    <a:pt x="173" y="95"/>
                    <a:pt x="173" y="103"/>
                  </a:cubicBezTo>
                  <a:cubicBezTo>
                    <a:pt x="173" y="105"/>
                    <a:pt x="173" y="107"/>
                    <a:pt x="172" y="109"/>
                  </a:cubicBezTo>
                  <a:cubicBezTo>
                    <a:pt x="169" y="113"/>
                    <a:pt x="169" y="118"/>
                    <a:pt x="168" y="123"/>
                  </a:cubicBezTo>
                  <a:cubicBezTo>
                    <a:pt x="167" y="131"/>
                    <a:pt x="164" y="139"/>
                    <a:pt x="165" y="147"/>
                  </a:cubicBezTo>
                  <a:cubicBezTo>
                    <a:pt x="165" y="149"/>
                    <a:pt x="165" y="151"/>
                    <a:pt x="164" y="153"/>
                  </a:cubicBezTo>
                  <a:cubicBezTo>
                    <a:pt x="160" y="159"/>
                    <a:pt x="158" y="165"/>
                    <a:pt x="159" y="172"/>
                  </a:cubicBezTo>
                  <a:cubicBezTo>
                    <a:pt x="159" y="174"/>
                    <a:pt x="159" y="175"/>
                    <a:pt x="158" y="176"/>
                  </a:cubicBezTo>
                  <a:cubicBezTo>
                    <a:pt x="155" y="183"/>
                    <a:pt x="153" y="191"/>
                    <a:pt x="151" y="198"/>
                  </a:cubicBezTo>
                  <a:cubicBezTo>
                    <a:pt x="150" y="204"/>
                    <a:pt x="149" y="209"/>
                    <a:pt x="143" y="212"/>
                  </a:cubicBezTo>
                  <a:cubicBezTo>
                    <a:pt x="138" y="215"/>
                    <a:pt x="133" y="214"/>
                    <a:pt x="127" y="216"/>
                  </a:cubicBezTo>
                  <a:cubicBezTo>
                    <a:pt x="124" y="216"/>
                    <a:pt x="122" y="215"/>
                    <a:pt x="119" y="214"/>
                  </a:cubicBezTo>
                  <a:cubicBezTo>
                    <a:pt x="114" y="211"/>
                    <a:pt x="107" y="211"/>
                    <a:pt x="101" y="209"/>
                  </a:cubicBezTo>
                  <a:cubicBezTo>
                    <a:pt x="95" y="208"/>
                    <a:pt x="89" y="206"/>
                    <a:pt x="83" y="207"/>
                  </a:cubicBezTo>
                  <a:cubicBezTo>
                    <a:pt x="81" y="207"/>
                    <a:pt x="80" y="207"/>
                    <a:pt x="79" y="206"/>
                  </a:cubicBezTo>
                  <a:cubicBezTo>
                    <a:pt x="76" y="203"/>
                    <a:pt x="69" y="203"/>
                    <a:pt x="71" y="197"/>
                  </a:cubicBezTo>
                  <a:cubicBezTo>
                    <a:pt x="86" y="194"/>
                    <a:pt x="97" y="187"/>
                    <a:pt x="102" y="172"/>
                  </a:cubicBezTo>
                  <a:cubicBezTo>
                    <a:pt x="98" y="170"/>
                    <a:pt x="92" y="171"/>
                    <a:pt x="87" y="173"/>
                  </a:cubicBezTo>
                  <a:cubicBezTo>
                    <a:pt x="69" y="179"/>
                    <a:pt x="69" y="179"/>
                    <a:pt x="69" y="159"/>
                  </a:cubicBezTo>
                  <a:cubicBezTo>
                    <a:pt x="78" y="148"/>
                    <a:pt x="90" y="144"/>
                    <a:pt x="101" y="150"/>
                  </a:cubicBezTo>
                  <a:cubicBezTo>
                    <a:pt x="101" y="151"/>
                    <a:pt x="102" y="152"/>
                    <a:pt x="102" y="153"/>
                  </a:cubicBezTo>
                  <a:cubicBezTo>
                    <a:pt x="101" y="160"/>
                    <a:pt x="105" y="155"/>
                    <a:pt x="107" y="155"/>
                  </a:cubicBezTo>
                  <a:cubicBezTo>
                    <a:pt x="117" y="157"/>
                    <a:pt x="126" y="151"/>
                    <a:pt x="131" y="139"/>
                  </a:cubicBezTo>
                  <a:cubicBezTo>
                    <a:pt x="140" y="134"/>
                    <a:pt x="145" y="127"/>
                    <a:pt x="147" y="117"/>
                  </a:cubicBezTo>
                  <a:cubicBezTo>
                    <a:pt x="151" y="93"/>
                    <a:pt x="158" y="70"/>
                    <a:pt x="162" y="46"/>
                  </a:cubicBezTo>
                  <a:cubicBezTo>
                    <a:pt x="165" y="31"/>
                    <a:pt x="164" y="30"/>
                    <a:pt x="149" y="26"/>
                  </a:cubicBezTo>
                  <a:cubicBezTo>
                    <a:pt x="140" y="23"/>
                    <a:pt x="131" y="22"/>
                    <a:pt x="122" y="23"/>
                  </a:cubicBezTo>
                  <a:cubicBezTo>
                    <a:pt x="113" y="23"/>
                    <a:pt x="108" y="26"/>
                    <a:pt x="107" y="37"/>
                  </a:cubicBezTo>
                  <a:cubicBezTo>
                    <a:pt x="107" y="51"/>
                    <a:pt x="99" y="62"/>
                    <a:pt x="84" y="65"/>
                  </a:cubicBezTo>
                  <a:cubicBezTo>
                    <a:pt x="81" y="64"/>
                    <a:pt x="80" y="61"/>
                    <a:pt x="79" y="59"/>
                  </a:cubicBezTo>
                  <a:cubicBezTo>
                    <a:pt x="78" y="54"/>
                    <a:pt x="77" y="55"/>
                    <a:pt x="76" y="58"/>
                  </a:cubicBezTo>
                  <a:cubicBezTo>
                    <a:pt x="75" y="60"/>
                    <a:pt x="72" y="60"/>
                    <a:pt x="71" y="60"/>
                  </a:cubicBezTo>
                  <a:cubicBezTo>
                    <a:pt x="54" y="53"/>
                    <a:pt x="41" y="63"/>
                    <a:pt x="26" y="67"/>
                  </a:cubicBezTo>
                  <a:cubicBezTo>
                    <a:pt x="18" y="69"/>
                    <a:pt x="10" y="77"/>
                    <a:pt x="0" y="71"/>
                  </a:cubicBezTo>
                  <a:cubicBezTo>
                    <a:pt x="0" y="69"/>
                    <a:pt x="0" y="67"/>
                    <a:pt x="1" y="66"/>
                  </a:cubicBezTo>
                  <a:cubicBezTo>
                    <a:pt x="9" y="59"/>
                    <a:pt x="19" y="58"/>
                    <a:pt x="28" y="54"/>
                  </a:cubicBezTo>
                  <a:cubicBezTo>
                    <a:pt x="35" y="52"/>
                    <a:pt x="42" y="50"/>
                    <a:pt x="49" y="48"/>
                  </a:cubicBezTo>
                  <a:cubicBezTo>
                    <a:pt x="60" y="45"/>
                    <a:pt x="72" y="42"/>
                    <a:pt x="83" y="39"/>
                  </a:cubicBezTo>
                  <a:cubicBezTo>
                    <a:pt x="96" y="35"/>
                    <a:pt x="97" y="33"/>
                    <a:pt x="89" y="21"/>
                  </a:cubicBezTo>
                  <a:cubicBezTo>
                    <a:pt x="86" y="17"/>
                    <a:pt x="82" y="14"/>
                    <a:pt x="81" y="9"/>
                  </a:cubicBezTo>
                  <a:cubicBezTo>
                    <a:pt x="82" y="0"/>
                    <a:pt x="89" y="5"/>
                    <a:pt x="94" y="4"/>
                  </a:cubicBezTo>
                  <a:cubicBezTo>
                    <a:pt x="98" y="3"/>
                    <a:pt x="102" y="7"/>
                    <a:pt x="107" y="5"/>
                  </a:cubicBezTo>
                  <a:cubicBezTo>
                    <a:pt x="109" y="5"/>
                    <a:pt x="111" y="5"/>
                    <a:pt x="113" y="5"/>
                  </a:cubicBezTo>
                  <a:cubicBezTo>
                    <a:pt x="116" y="9"/>
                    <a:pt x="121" y="7"/>
                    <a:pt x="126" y="9"/>
                  </a:cubicBezTo>
                  <a:cubicBezTo>
                    <a:pt x="130" y="10"/>
                    <a:pt x="135" y="9"/>
                    <a:pt x="140" y="10"/>
                  </a:cubicBezTo>
                  <a:cubicBezTo>
                    <a:pt x="144" y="11"/>
                    <a:pt x="148" y="11"/>
                    <a:pt x="152" y="11"/>
                  </a:cubicBezTo>
                  <a:cubicBezTo>
                    <a:pt x="156" y="13"/>
                    <a:pt x="160" y="12"/>
                    <a:pt x="164" y="12"/>
                  </a:cubicBezTo>
                  <a:cubicBezTo>
                    <a:pt x="168" y="12"/>
                    <a:pt x="172" y="17"/>
                    <a:pt x="176" y="14"/>
                  </a:cubicBezTo>
                  <a:close/>
                </a:path>
              </a:pathLst>
            </a:custGeom>
            <a:solidFill>
              <a:srgbClr val="FBE0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35"/>
            <p:cNvSpPr/>
            <p:nvPr/>
          </p:nvSpPr>
          <p:spPr>
            <a:xfrm>
              <a:off x="4806" y="2131"/>
              <a:ext cx="119" cy="129"/>
            </a:xfrm>
            <a:custGeom>
              <a:avLst/>
              <a:gdLst/>
              <a:ahLst/>
              <a:cxnLst/>
              <a:rect l="l" t="t" r="r" b="b"/>
              <a:pathLst>
                <a:path w="101" h="110" extrusionOk="0">
                  <a:moveTo>
                    <a:pt x="40" y="4"/>
                  </a:moveTo>
                  <a:cubicBezTo>
                    <a:pt x="41" y="4"/>
                    <a:pt x="42" y="4"/>
                    <a:pt x="43" y="4"/>
                  </a:cubicBezTo>
                  <a:cubicBezTo>
                    <a:pt x="48" y="7"/>
                    <a:pt x="53" y="0"/>
                    <a:pt x="58" y="4"/>
                  </a:cubicBezTo>
                  <a:cubicBezTo>
                    <a:pt x="71" y="24"/>
                    <a:pt x="76" y="47"/>
                    <a:pt x="89" y="68"/>
                  </a:cubicBezTo>
                  <a:cubicBezTo>
                    <a:pt x="101" y="87"/>
                    <a:pt x="99" y="94"/>
                    <a:pt x="78" y="104"/>
                  </a:cubicBezTo>
                  <a:cubicBezTo>
                    <a:pt x="49" y="110"/>
                    <a:pt x="47" y="108"/>
                    <a:pt x="32" y="84"/>
                  </a:cubicBezTo>
                  <a:cubicBezTo>
                    <a:pt x="24" y="71"/>
                    <a:pt x="17" y="59"/>
                    <a:pt x="10" y="46"/>
                  </a:cubicBezTo>
                  <a:cubicBezTo>
                    <a:pt x="0" y="28"/>
                    <a:pt x="1" y="22"/>
                    <a:pt x="19" y="13"/>
                  </a:cubicBezTo>
                  <a:cubicBezTo>
                    <a:pt x="21" y="11"/>
                    <a:pt x="23" y="11"/>
                    <a:pt x="26" y="11"/>
                  </a:cubicBezTo>
                  <a:cubicBezTo>
                    <a:pt x="31" y="10"/>
                    <a:pt x="36" y="7"/>
                    <a:pt x="40" y="4"/>
                  </a:cubicBezTo>
                  <a:close/>
                </a:path>
              </a:pathLst>
            </a:custGeom>
            <a:solidFill>
              <a:srgbClr val="FEEBD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35"/>
            <p:cNvSpPr/>
            <p:nvPr/>
          </p:nvSpPr>
          <p:spPr>
            <a:xfrm>
              <a:off x="4864" y="2120"/>
              <a:ext cx="113" cy="139"/>
            </a:xfrm>
            <a:custGeom>
              <a:avLst/>
              <a:gdLst/>
              <a:ahLst/>
              <a:cxnLst/>
              <a:rect l="l" t="t" r="r" b="b"/>
              <a:pathLst>
                <a:path w="96" h="118" extrusionOk="0">
                  <a:moveTo>
                    <a:pt x="27" y="110"/>
                  </a:moveTo>
                  <a:cubicBezTo>
                    <a:pt x="47" y="101"/>
                    <a:pt x="49" y="96"/>
                    <a:pt x="37" y="80"/>
                  </a:cubicBezTo>
                  <a:cubicBezTo>
                    <a:pt x="29" y="67"/>
                    <a:pt x="26" y="53"/>
                    <a:pt x="19" y="40"/>
                  </a:cubicBezTo>
                  <a:cubicBezTo>
                    <a:pt x="16" y="33"/>
                    <a:pt x="15" y="26"/>
                    <a:pt x="8" y="22"/>
                  </a:cubicBezTo>
                  <a:cubicBezTo>
                    <a:pt x="0" y="18"/>
                    <a:pt x="8" y="16"/>
                    <a:pt x="8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10" y="9"/>
                    <a:pt x="11" y="8"/>
                    <a:pt x="13" y="7"/>
                  </a:cubicBezTo>
                  <a:cubicBezTo>
                    <a:pt x="17" y="6"/>
                    <a:pt x="21" y="6"/>
                    <a:pt x="25" y="3"/>
                  </a:cubicBezTo>
                  <a:cubicBezTo>
                    <a:pt x="29" y="3"/>
                    <a:pt x="32" y="2"/>
                    <a:pt x="36" y="1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4" y="1"/>
                    <a:pt x="49" y="1"/>
                    <a:pt x="54" y="1"/>
                  </a:cubicBezTo>
                  <a:cubicBezTo>
                    <a:pt x="56" y="1"/>
                    <a:pt x="59" y="2"/>
                    <a:pt x="61" y="2"/>
                  </a:cubicBezTo>
                  <a:cubicBezTo>
                    <a:pt x="63" y="2"/>
                    <a:pt x="65" y="2"/>
                    <a:pt x="66" y="2"/>
                  </a:cubicBezTo>
                  <a:cubicBezTo>
                    <a:pt x="71" y="11"/>
                    <a:pt x="60" y="9"/>
                    <a:pt x="57" y="13"/>
                  </a:cubicBezTo>
                  <a:cubicBezTo>
                    <a:pt x="56" y="14"/>
                    <a:pt x="55" y="14"/>
                    <a:pt x="53" y="14"/>
                  </a:cubicBezTo>
                  <a:cubicBezTo>
                    <a:pt x="51" y="15"/>
                    <a:pt x="49" y="13"/>
                    <a:pt x="47" y="14"/>
                  </a:cubicBezTo>
                  <a:cubicBezTo>
                    <a:pt x="46" y="15"/>
                    <a:pt x="48" y="15"/>
                    <a:pt x="49" y="17"/>
                  </a:cubicBezTo>
                  <a:cubicBezTo>
                    <a:pt x="54" y="41"/>
                    <a:pt x="65" y="62"/>
                    <a:pt x="81" y="82"/>
                  </a:cubicBezTo>
                  <a:cubicBezTo>
                    <a:pt x="84" y="85"/>
                    <a:pt x="88" y="86"/>
                    <a:pt x="92" y="87"/>
                  </a:cubicBezTo>
                  <a:cubicBezTo>
                    <a:pt x="94" y="90"/>
                    <a:pt x="96" y="93"/>
                    <a:pt x="94" y="96"/>
                  </a:cubicBezTo>
                  <a:cubicBezTo>
                    <a:pt x="94" y="97"/>
                    <a:pt x="93" y="98"/>
                    <a:pt x="92" y="99"/>
                  </a:cubicBezTo>
                  <a:cubicBezTo>
                    <a:pt x="88" y="100"/>
                    <a:pt x="84" y="101"/>
                    <a:pt x="80" y="100"/>
                  </a:cubicBezTo>
                  <a:cubicBezTo>
                    <a:pt x="69" y="101"/>
                    <a:pt x="62" y="109"/>
                    <a:pt x="53" y="115"/>
                  </a:cubicBezTo>
                  <a:cubicBezTo>
                    <a:pt x="49" y="117"/>
                    <a:pt x="46" y="118"/>
                    <a:pt x="42" y="118"/>
                  </a:cubicBezTo>
                  <a:cubicBezTo>
                    <a:pt x="39" y="118"/>
                    <a:pt x="38" y="115"/>
                    <a:pt x="35" y="116"/>
                  </a:cubicBezTo>
                  <a:cubicBezTo>
                    <a:pt x="30" y="118"/>
                    <a:pt x="27" y="116"/>
                    <a:pt x="27" y="110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35"/>
            <p:cNvSpPr/>
            <p:nvPr/>
          </p:nvSpPr>
          <p:spPr>
            <a:xfrm>
              <a:off x="5066" y="2049"/>
              <a:ext cx="142" cy="182"/>
            </a:xfrm>
            <a:custGeom>
              <a:avLst/>
              <a:gdLst/>
              <a:ahLst/>
              <a:cxnLst/>
              <a:rect l="l" t="t" r="r" b="b"/>
              <a:pathLst>
                <a:path w="121" h="154" extrusionOk="0">
                  <a:moveTo>
                    <a:pt x="14" y="6"/>
                  </a:moveTo>
                  <a:cubicBezTo>
                    <a:pt x="21" y="7"/>
                    <a:pt x="26" y="1"/>
                    <a:pt x="33" y="0"/>
                  </a:cubicBezTo>
                  <a:cubicBezTo>
                    <a:pt x="36" y="3"/>
                    <a:pt x="38" y="7"/>
                    <a:pt x="42" y="9"/>
                  </a:cubicBezTo>
                  <a:cubicBezTo>
                    <a:pt x="60" y="30"/>
                    <a:pt x="81" y="49"/>
                    <a:pt x="101" y="69"/>
                  </a:cubicBezTo>
                  <a:cubicBezTo>
                    <a:pt x="105" y="73"/>
                    <a:pt x="110" y="76"/>
                    <a:pt x="112" y="82"/>
                  </a:cubicBezTo>
                  <a:cubicBezTo>
                    <a:pt x="121" y="87"/>
                    <a:pt x="121" y="92"/>
                    <a:pt x="111" y="97"/>
                  </a:cubicBezTo>
                  <a:cubicBezTo>
                    <a:pt x="110" y="98"/>
                    <a:pt x="108" y="99"/>
                    <a:pt x="106" y="100"/>
                  </a:cubicBezTo>
                  <a:cubicBezTo>
                    <a:pt x="101" y="102"/>
                    <a:pt x="97" y="105"/>
                    <a:pt x="94" y="109"/>
                  </a:cubicBezTo>
                  <a:cubicBezTo>
                    <a:pt x="93" y="110"/>
                    <a:pt x="92" y="110"/>
                    <a:pt x="91" y="111"/>
                  </a:cubicBezTo>
                  <a:cubicBezTo>
                    <a:pt x="90" y="111"/>
                    <a:pt x="89" y="112"/>
                    <a:pt x="87" y="112"/>
                  </a:cubicBezTo>
                  <a:cubicBezTo>
                    <a:pt x="86" y="113"/>
                    <a:pt x="84" y="114"/>
                    <a:pt x="82" y="114"/>
                  </a:cubicBezTo>
                  <a:cubicBezTo>
                    <a:pt x="77" y="117"/>
                    <a:pt x="72" y="118"/>
                    <a:pt x="66" y="120"/>
                  </a:cubicBezTo>
                  <a:cubicBezTo>
                    <a:pt x="64" y="121"/>
                    <a:pt x="61" y="122"/>
                    <a:pt x="59" y="124"/>
                  </a:cubicBezTo>
                  <a:cubicBezTo>
                    <a:pt x="57" y="125"/>
                    <a:pt x="56" y="126"/>
                    <a:pt x="55" y="127"/>
                  </a:cubicBezTo>
                  <a:cubicBezTo>
                    <a:pt x="53" y="129"/>
                    <a:pt x="51" y="130"/>
                    <a:pt x="48" y="130"/>
                  </a:cubicBezTo>
                  <a:cubicBezTo>
                    <a:pt x="47" y="131"/>
                    <a:pt x="46" y="131"/>
                    <a:pt x="45" y="131"/>
                  </a:cubicBezTo>
                  <a:cubicBezTo>
                    <a:pt x="44" y="131"/>
                    <a:pt x="43" y="131"/>
                    <a:pt x="42" y="131"/>
                  </a:cubicBezTo>
                  <a:cubicBezTo>
                    <a:pt x="41" y="131"/>
                    <a:pt x="40" y="131"/>
                    <a:pt x="39" y="132"/>
                  </a:cubicBezTo>
                  <a:cubicBezTo>
                    <a:pt x="37" y="132"/>
                    <a:pt x="36" y="134"/>
                    <a:pt x="34" y="135"/>
                  </a:cubicBezTo>
                  <a:cubicBezTo>
                    <a:pt x="33" y="136"/>
                    <a:pt x="32" y="137"/>
                    <a:pt x="31" y="138"/>
                  </a:cubicBezTo>
                  <a:cubicBezTo>
                    <a:pt x="27" y="139"/>
                    <a:pt x="23" y="140"/>
                    <a:pt x="20" y="143"/>
                  </a:cubicBezTo>
                  <a:cubicBezTo>
                    <a:pt x="14" y="146"/>
                    <a:pt x="10" y="154"/>
                    <a:pt x="2" y="150"/>
                  </a:cubicBezTo>
                  <a:cubicBezTo>
                    <a:pt x="0" y="148"/>
                    <a:pt x="0" y="145"/>
                    <a:pt x="1" y="143"/>
                  </a:cubicBezTo>
                  <a:cubicBezTo>
                    <a:pt x="1" y="140"/>
                    <a:pt x="3" y="138"/>
                    <a:pt x="5" y="136"/>
                  </a:cubicBezTo>
                  <a:cubicBezTo>
                    <a:pt x="13" y="132"/>
                    <a:pt x="17" y="122"/>
                    <a:pt x="28" y="123"/>
                  </a:cubicBezTo>
                  <a:cubicBezTo>
                    <a:pt x="28" y="117"/>
                    <a:pt x="21" y="114"/>
                    <a:pt x="25" y="108"/>
                  </a:cubicBezTo>
                  <a:cubicBezTo>
                    <a:pt x="46" y="115"/>
                    <a:pt x="61" y="105"/>
                    <a:pt x="77" y="93"/>
                  </a:cubicBezTo>
                  <a:cubicBezTo>
                    <a:pt x="86" y="87"/>
                    <a:pt x="87" y="81"/>
                    <a:pt x="78" y="74"/>
                  </a:cubicBezTo>
                  <a:cubicBezTo>
                    <a:pt x="61" y="61"/>
                    <a:pt x="46" y="45"/>
                    <a:pt x="32" y="27"/>
                  </a:cubicBezTo>
                  <a:cubicBezTo>
                    <a:pt x="26" y="19"/>
                    <a:pt x="15" y="20"/>
                    <a:pt x="8" y="13"/>
                  </a:cubicBezTo>
                  <a:cubicBezTo>
                    <a:pt x="8" y="9"/>
                    <a:pt x="12" y="8"/>
                    <a:pt x="14" y="6"/>
                  </a:cubicBezTo>
                  <a:close/>
                </a:path>
              </a:pathLst>
            </a:custGeom>
            <a:solidFill>
              <a:srgbClr val="FAE0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35"/>
            <p:cNvSpPr/>
            <p:nvPr/>
          </p:nvSpPr>
          <p:spPr>
            <a:xfrm>
              <a:off x="4776" y="2145"/>
              <a:ext cx="137" cy="166"/>
            </a:xfrm>
            <a:custGeom>
              <a:avLst/>
              <a:gdLst/>
              <a:ahLst/>
              <a:cxnLst/>
              <a:rect l="l" t="t" r="r" b="b"/>
              <a:pathLst>
                <a:path w="117" h="141" extrusionOk="0">
                  <a:moveTo>
                    <a:pt x="102" y="89"/>
                  </a:moveTo>
                  <a:cubicBezTo>
                    <a:pt x="105" y="98"/>
                    <a:pt x="114" y="88"/>
                    <a:pt x="117" y="95"/>
                  </a:cubicBezTo>
                  <a:cubicBezTo>
                    <a:pt x="117" y="97"/>
                    <a:pt x="116" y="99"/>
                    <a:pt x="115" y="100"/>
                  </a:cubicBezTo>
                  <a:cubicBezTo>
                    <a:pt x="112" y="102"/>
                    <a:pt x="109" y="104"/>
                    <a:pt x="105" y="105"/>
                  </a:cubicBezTo>
                  <a:cubicBezTo>
                    <a:pt x="97" y="106"/>
                    <a:pt x="89" y="106"/>
                    <a:pt x="81" y="108"/>
                  </a:cubicBezTo>
                  <a:cubicBezTo>
                    <a:pt x="79" y="108"/>
                    <a:pt x="77" y="108"/>
                    <a:pt x="76" y="108"/>
                  </a:cubicBezTo>
                  <a:cubicBezTo>
                    <a:pt x="70" y="105"/>
                    <a:pt x="72" y="111"/>
                    <a:pt x="71" y="113"/>
                  </a:cubicBezTo>
                  <a:cubicBezTo>
                    <a:pt x="67" y="120"/>
                    <a:pt x="58" y="122"/>
                    <a:pt x="54" y="129"/>
                  </a:cubicBezTo>
                  <a:cubicBezTo>
                    <a:pt x="49" y="133"/>
                    <a:pt x="45" y="136"/>
                    <a:pt x="41" y="140"/>
                  </a:cubicBezTo>
                  <a:cubicBezTo>
                    <a:pt x="37" y="141"/>
                    <a:pt x="34" y="140"/>
                    <a:pt x="32" y="137"/>
                  </a:cubicBezTo>
                  <a:cubicBezTo>
                    <a:pt x="31" y="135"/>
                    <a:pt x="31" y="133"/>
                    <a:pt x="31" y="131"/>
                  </a:cubicBezTo>
                  <a:cubicBezTo>
                    <a:pt x="34" y="123"/>
                    <a:pt x="41" y="120"/>
                    <a:pt x="47" y="115"/>
                  </a:cubicBezTo>
                  <a:cubicBezTo>
                    <a:pt x="56" y="109"/>
                    <a:pt x="58" y="101"/>
                    <a:pt x="51" y="93"/>
                  </a:cubicBezTo>
                  <a:cubicBezTo>
                    <a:pt x="41" y="80"/>
                    <a:pt x="34" y="65"/>
                    <a:pt x="21" y="55"/>
                  </a:cubicBezTo>
                  <a:cubicBezTo>
                    <a:pt x="19" y="54"/>
                    <a:pt x="17" y="53"/>
                    <a:pt x="15" y="51"/>
                  </a:cubicBezTo>
                  <a:cubicBezTo>
                    <a:pt x="13" y="50"/>
                    <a:pt x="12" y="48"/>
                    <a:pt x="11" y="46"/>
                  </a:cubicBezTo>
                  <a:cubicBezTo>
                    <a:pt x="12" y="36"/>
                    <a:pt x="1" y="32"/>
                    <a:pt x="0" y="22"/>
                  </a:cubicBezTo>
                  <a:cubicBezTo>
                    <a:pt x="0" y="21"/>
                    <a:pt x="1" y="19"/>
                    <a:pt x="2" y="17"/>
                  </a:cubicBezTo>
                  <a:cubicBezTo>
                    <a:pt x="7" y="15"/>
                    <a:pt x="9" y="9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3"/>
                    <a:pt x="22" y="5"/>
                    <a:pt x="26" y="3"/>
                  </a:cubicBezTo>
                  <a:cubicBezTo>
                    <a:pt x="29" y="3"/>
                    <a:pt x="31" y="2"/>
                    <a:pt x="34" y="2"/>
                  </a:cubicBezTo>
                  <a:cubicBezTo>
                    <a:pt x="38" y="2"/>
                    <a:pt x="43" y="0"/>
                    <a:pt x="47" y="3"/>
                  </a:cubicBezTo>
                  <a:cubicBezTo>
                    <a:pt x="29" y="14"/>
                    <a:pt x="30" y="15"/>
                    <a:pt x="41" y="35"/>
                  </a:cubicBezTo>
                  <a:cubicBezTo>
                    <a:pt x="47" y="47"/>
                    <a:pt x="54" y="58"/>
                    <a:pt x="61" y="69"/>
                  </a:cubicBezTo>
                  <a:cubicBezTo>
                    <a:pt x="76" y="92"/>
                    <a:pt x="75" y="93"/>
                    <a:pt x="102" y="89"/>
                  </a:cubicBezTo>
                  <a:close/>
                </a:path>
              </a:pathLst>
            </a:custGeom>
            <a:solidFill>
              <a:srgbClr val="F9DE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35"/>
            <p:cNvSpPr/>
            <p:nvPr/>
          </p:nvSpPr>
          <p:spPr>
            <a:xfrm>
              <a:off x="4891" y="2390"/>
              <a:ext cx="361" cy="90"/>
            </a:xfrm>
            <a:custGeom>
              <a:avLst/>
              <a:gdLst/>
              <a:ahLst/>
              <a:cxnLst/>
              <a:rect l="l" t="t" r="r" b="b"/>
              <a:pathLst>
                <a:path w="307" h="77" extrusionOk="0">
                  <a:moveTo>
                    <a:pt x="79" y="37"/>
                  </a:moveTo>
                  <a:cubicBezTo>
                    <a:pt x="76" y="37"/>
                    <a:pt x="74" y="37"/>
                    <a:pt x="71" y="36"/>
                  </a:cubicBezTo>
                  <a:cubicBezTo>
                    <a:pt x="68" y="33"/>
                    <a:pt x="65" y="30"/>
                    <a:pt x="60" y="28"/>
                  </a:cubicBezTo>
                  <a:cubicBezTo>
                    <a:pt x="58" y="26"/>
                    <a:pt x="55" y="24"/>
                    <a:pt x="52" y="22"/>
                  </a:cubicBezTo>
                  <a:cubicBezTo>
                    <a:pt x="50" y="22"/>
                    <a:pt x="49" y="21"/>
                    <a:pt x="47" y="21"/>
                  </a:cubicBezTo>
                  <a:cubicBezTo>
                    <a:pt x="44" y="22"/>
                    <a:pt x="40" y="23"/>
                    <a:pt x="37" y="22"/>
                  </a:cubicBezTo>
                  <a:cubicBezTo>
                    <a:pt x="33" y="22"/>
                    <a:pt x="29" y="21"/>
                    <a:pt x="25" y="19"/>
                  </a:cubicBezTo>
                  <a:cubicBezTo>
                    <a:pt x="24" y="16"/>
                    <a:pt x="22" y="14"/>
                    <a:pt x="18" y="15"/>
                  </a:cubicBezTo>
                  <a:cubicBezTo>
                    <a:pt x="15" y="14"/>
                    <a:pt x="12" y="14"/>
                    <a:pt x="8" y="12"/>
                  </a:cubicBezTo>
                  <a:cubicBezTo>
                    <a:pt x="0" y="6"/>
                    <a:pt x="7" y="4"/>
                    <a:pt x="11" y="1"/>
                  </a:cubicBezTo>
                  <a:cubicBezTo>
                    <a:pt x="29" y="0"/>
                    <a:pt x="44" y="8"/>
                    <a:pt x="60" y="12"/>
                  </a:cubicBezTo>
                  <a:cubicBezTo>
                    <a:pt x="72" y="15"/>
                    <a:pt x="84" y="20"/>
                    <a:pt x="97" y="21"/>
                  </a:cubicBezTo>
                  <a:cubicBezTo>
                    <a:pt x="103" y="19"/>
                    <a:pt x="109" y="25"/>
                    <a:pt x="115" y="22"/>
                  </a:cubicBezTo>
                  <a:cubicBezTo>
                    <a:pt x="117" y="21"/>
                    <a:pt x="118" y="21"/>
                    <a:pt x="119" y="21"/>
                  </a:cubicBezTo>
                  <a:cubicBezTo>
                    <a:pt x="123" y="20"/>
                    <a:pt x="126" y="22"/>
                    <a:pt x="130" y="22"/>
                  </a:cubicBezTo>
                  <a:cubicBezTo>
                    <a:pt x="133" y="22"/>
                    <a:pt x="135" y="23"/>
                    <a:pt x="137" y="23"/>
                  </a:cubicBezTo>
                  <a:cubicBezTo>
                    <a:pt x="139" y="24"/>
                    <a:pt x="140" y="25"/>
                    <a:pt x="141" y="26"/>
                  </a:cubicBezTo>
                  <a:cubicBezTo>
                    <a:pt x="143" y="31"/>
                    <a:pt x="148" y="31"/>
                    <a:pt x="150" y="34"/>
                  </a:cubicBezTo>
                  <a:cubicBezTo>
                    <a:pt x="175" y="42"/>
                    <a:pt x="202" y="43"/>
                    <a:pt x="227" y="47"/>
                  </a:cubicBezTo>
                  <a:cubicBezTo>
                    <a:pt x="253" y="52"/>
                    <a:pt x="278" y="54"/>
                    <a:pt x="303" y="62"/>
                  </a:cubicBezTo>
                  <a:cubicBezTo>
                    <a:pt x="304" y="63"/>
                    <a:pt x="305" y="64"/>
                    <a:pt x="306" y="65"/>
                  </a:cubicBezTo>
                  <a:cubicBezTo>
                    <a:pt x="307" y="73"/>
                    <a:pt x="303" y="75"/>
                    <a:pt x="297" y="77"/>
                  </a:cubicBezTo>
                  <a:cubicBezTo>
                    <a:pt x="295" y="77"/>
                    <a:pt x="294" y="77"/>
                    <a:pt x="293" y="76"/>
                  </a:cubicBezTo>
                  <a:cubicBezTo>
                    <a:pt x="291" y="72"/>
                    <a:pt x="286" y="73"/>
                    <a:pt x="283" y="71"/>
                  </a:cubicBezTo>
                  <a:cubicBezTo>
                    <a:pt x="281" y="71"/>
                    <a:pt x="284" y="65"/>
                    <a:pt x="280" y="69"/>
                  </a:cubicBezTo>
                  <a:cubicBezTo>
                    <a:pt x="278" y="70"/>
                    <a:pt x="275" y="70"/>
                    <a:pt x="272" y="70"/>
                  </a:cubicBezTo>
                  <a:cubicBezTo>
                    <a:pt x="271" y="70"/>
                    <a:pt x="270" y="70"/>
                    <a:pt x="269" y="69"/>
                  </a:cubicBezTo>
                  <a:cubicBezTo>
                    <a:pt x="266" y="67"/>
                    <a:pt x="263" y="67"/>
                    <a:pt x="259" y="69"/>
                  </a:cubicBezTo>
                  <a:cubicBezTo>
                    <a:pt x="255" y="69"/>
                    <a:pt x="251" y="68"/>
                    <a:pt x="247" y="66"/>
                  </a:cubicBezTo>
                  <a:cubicBezTo>
                    <a:pt x="245" y="63"/>
                    <a:pt x="241" y="64"/>
                    <a:pt x="238" y="64"/>
                  </a:cubicBezTo>
                  <a:cubicBezTo>
                    <a:pt x="235" y="63"/>
                    <a:pt x="232" y="62"/>
                    <a:pt x="229" y="61"/>
                  </a:cubicBezTo>
                  <a:cubicBezTo>
                    <a:pt x="224" y="60"/>
                    <a:pt x="218" y="63"/>
                    <a:pt x="213" y="62"/>
                  </a:cubicBezTo>
                  <a:cubicBezTo>
                    <a:pt x="195" y="58"/>
                    <a:pt x="176" y="56"/>
                    <a:pt x="157" y="57"/>
                  </a:cubicBezTo>
                  <a:cubicBezTo>
                    <a:pt x="143" y="54"/>
                    <a:pt x="130" y="46"/>
                    <a:pt x="116" y="45"/>
                  </a:cubicBezTo>
                  <a:cubicBezTo>
                    <a:pt x="113" y="43"/>
                    <a:pt x="111" y="41"/>
                    <a:pt x="108" y="38"/>
                  </a:cubicBezTo>
                  <a:cubicBezTo>
                    <a:pt x="106" y="36"/>
                    <a:pt x="104" y="36"/>
                    <a:pt x="101" y="36"/>
                  </a:cubicBezTo>
                  <a:cubicBezTo>
                    <a:pt x="95" y="35"/>
                    <a:pt x="89" y="35"/>
                    <a:pt x="84" y="34"/>
                  </a:cubicBezTo>
                  <a:cubicBezTo>
                    <a:pt x="83" y="33"/>
                    <a:pt x="82" y="32"/>
                    <a:pt x="83" y="35"/>
                  </a:cubicBezTo>
                  <a:cubicBezTo>
                    <a:pt x="83" y="38"/>
                    <a:pt x="81" y="38"/>
                    <a:pt x="79" y="37"/>
                  </a:cubicBezTo>
                  <a:close/>
                </a:path>
              </a:pathLst>
            </a:custGeom>
            <a:solidFill>
              <a:srgbClr val="2C1E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35"/>
            <p:cNvSpPr/>
            <p:nvPr/>
          </p:nvSpPr>
          <p:spPr>
            <a:xfrm>
              <a:off x="4762" y="2171"/>
              <a:ext cx="89" cy="129"/>
            </a:xfrm>
            <a:custGeom>
              <a:avLst/>
              <a:gdLst/>
              <a:ahLst/>
              <a:cxnLst/>
              <a:rect l="l" t="t" r="r" b="b"/>
              <a:pathLst>
                <a:path w="76" h="110" extrusionOk="0">
                  <a:moveTo>
                    <a:pt x="12" y="0"/>
                  </a:moveTo>
                  <a:cubicBezTo>
                    <a:pt x="19" y="7"/>
                    <a:pt x="28" y="12"/>
                    <a:pt x="26" y="24"/>
                  </a:cubicBezTo>
                  <a:cubicBezTo>
                    <a:pt x="25" y="26"/>
                    <a:pt x="25" y="28"/>
                    <a:pt x="27" y="29"/>
                  </a:cubicBezTo>
                  <a:cubicBezTo>
                    <a:pt x="29" y="31"/>
                    <a:pt x="30" y="33"/>
                    <a:pt x="32" y="35"/>
                  </a:cubicBezTo>
                  <a:cubicBezTo>
                    <a:pt x="33" y="33"/>
                    <a:pt x="32" y="31"/>
                    <a:pt x="34" y="30"/>
                  </a:cubicBezTo>
                  <a:cubicBezTo>
                    <a:pt x="41" y="30"/>
                    <a:pt x="42" y="36"/>
                    <a:pt x="45" y="40"/>
                  </a:cubicBezTo>
                  <a:cubicBezTo>
                    <a:pt x="52" y="50"/>
                    <a:pt x="58" y="60"/>
                    <a:pt x="66" y="69"/>
                  </a:cubicBezTo>
                  <a:cubicBezTo>
                    <a:pt x="76" y="81"/>
                    <a:pt x="71" y="89"/>
                    <a:pt x="62" y="96"/>
                  </a:cubicBezTo>
                  <a:cubicBezTo>
                    <a:pt x="56" y="101"/>
                    <a:pt x="51" y="104"/>
                    <a:pt x="45" y="109"/>
                  </a:cubicBezTo>
                  <a:cubicBezTo>
                    <a:pt x="44" y="109"/>
                    <a:pt x="43" y="110"/>
                    <a:pt x="42" y="109"/>
                  </a:cubicBezTo>
                  <a:cubicBezTo>
                    <a:pt x="39" y="107"/>
                    <a:pt x="38" y="104"/>
                    <a:pt x="37" y="101"/>
                  </a:cubicBezTo>
                  <a:cubicBezTo>
                    <a:pt x="36" y="99"/>
                    <a:pt x="36" y="97"/>
                    <a:pt x="36" y="95"/>
                  </a:cubicBezTo>
                  <a:cubicBezTo>
                    <a:pt x="36" y="90"/>
                    <a:pt x="33" y="87"/>
                    <a:pt x="30" y="85"/>
                  </a:cubicBezTo>
                  <a:cubicBezTo>
                    <a:pt x="26" y="81"/>
                    <a:pt x="23" y="77"/>
                    <a:pt x="21" y="72"/>
                  </a:cubicBezTo>
                  <a:cubicBezTo>
                    <a:pt x="20" y="70"/>
                    <a:pt x="20" y="67"/>
                    <a:pt x="21" y="65"/>
                  </a:cubicBezTo>
                  <a:cubicBezTo>
                    <a:pt x="29" y="55"/>
                    <a:pt x="21" y="49"/>
                    <a:pt x="15" y="42"/>
                  </a:cubicBezTo>
                  <a:cubicBezTo>
                    <a:pt x="14" y="41"/>
                    <a:pt x="14" y="40"/>
                    <a:pt x="13" y="39"/>
                  </a:cubicBezTo>
                  <a:cubicBezTo>
                    <a:pt x="11" y="34"/>
                    <a:pt x="9" y="29"/>
                    <a:pt x="5" y="25"/>
                  </a:cubicBezTo>
                  <a:cubicBezTo>
                    <a:pt x="3" y="23"/>
                    <a:pt x="2" y="21"/>
                    <a:pt x="1" y="18"/>
                  </a:cubicBezTo>
                  <a:cubicBezTo>
                    <a:pt x="0" y="13"/>
                    <a:pt x="4" y="9"/>
                    <a:pt x="7" y="6"/>
                  </a:cubicBezTo>
                  <a:cubicBezTo>
                    <a:pt x="8" y="3"/>
                    <a:pt x="8" y="1"/>
                    <a:pt x="12" y="0"/>
                  </a:cubicBezTo>
                  <a:close/>
                </a:path>
              </a:pathLst>
            </a:custGeom>
            <a:solidFill>
              <a:srgbClr val="DEBF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35"/>
            <p:cNvSpPr/>
            <p:nvPr/>
          </p:nvSpPr>
          <p:spPr>
            <a:xfrm>
              <a:off x="5325" y="2222"/>
              <a:ext cx="53" cy="208"/>
            </a:xfrm>
            <a:custGeom>
              <a:avLst/>
              <a:gdLst/>
              <a:ahLst/>
              <a:cxnLst/>
              <a:rect l="l" t="t" r="r" b="b"/>
              <a:pathLst>
                <a:path w="45" h="176" extrusionOk="0">
                  <a:moveTo>
                    <a:pt x="11" y="73"/>
                  </a:moveTo>
                  <a:cubicBezTo>
                    <a:pt x="11" y="71"/>
                    <a:pt x="11" y="69"/>
                    <a:pt x="11" y="67"/>
                  </a:cubicBezTo>
                  <a:cubicBezTo>
                    <a:pt x="13" y="60"/>
                    <a:pt x="11" y="52"/>
                    <a:pt x="16" y="45"/>
                  </a:cubicBezTo>
                  <a:cubicBezTo>
                    <a:pt x="23" y="41"/>
                    <a:pt x="23" y="33"/>
                    <a:pt x="26" y="27"/>
                  </a:cubicBezTo>
                  <a:cubicBezTo>
                    <a:pt x="28" y="18"/>
                    <a:pt x="27" y="9"/>
                    <a:pt x="33" y="1"/>
                  </a:cubicBezTo>
                  <a:cubicBezTo>
                    <a:pt x="34" y="0"/>
                    <a:pt x="35" y="0"/>
                    <a:pt x="37" y="1"/>
                  </a:cubicBezTo>
                  <a:cubicBezTo>
                    <a:pt x="38" y="2"/>
                    <a:pt x="40" y="3"/>
                    <a:pt x="42" y="4"/>
                  </a:cubicBezTo>
                  <a:cubicBezTo>
                    <a:pt x="42" y="9"/>
                    <a:pt x="45" y="13"/>
                    <a:pt x="44" y="18"/>
                  </a:cubicBezTo>
                  <a:cubicBezTo>
                    <a:pt x="44" y="20"/>
                    <a:pt x="44" y="22"/>
                    <a:pt x="43" y="24"/>
                  </a:cubicBezTo>
                  <a:cubicBezTo>
                    <a:pt x="39" y="29"/>
                    <a:pt x="37" y="36"/>
                    <a:pt x="38" y="43"/>
                  </a:cubicBezTo>
                  <a:cubicBezTo>
                    <a:pt x="38" y="44"/>
                    <a:pt x="37" y="45"/>
                    <a:pt x="37" y="46"/>
                  </a:cubicBezTo>
                  <a:cubicBezTo>
                    <a:pt x="32" y="51"/>
                    <a:pt x="32" y="57"/>
                    <a:pt x="29" y="63"/>
                  </a:cubicBezTo>
                  <a:cubicBezTo>
                    <a:pt x="29" y="65"/>
                    <a:pt x="29" y="67"/>
                    <a:pt x="28" y="69"/>
                  </a:cubicBezTo>
                  <a:cubicBezTo>
                    <a:pt x="29" y="67"/>
                    <a:pt x="29" y="64"/>
                    <a:pt x="30" y="62"/>
                  </a:cubicBezTo>
                  <a:cubicBezTo>
                    <a:pt x="32" y="59"/>
                    <a:pt x="31" y="55"/>
                    <a:pt x="34" y="53"/>
                  </a:cubicBezTo>
                  <a:cubicBezTo>
                    <a:pt x="37" y="53"/>
                    <a:pt x="38" y="56"/>
                    <a:pt x="39" y="59"/>
                  </a:cubicBezTo>
                  <a:cubicBezTo>
                    <a:pt x="40" y="64"/>
                    <a:pt x="37" y="70"/>
                    <a:pt x="37" y="75"/>
                  </a:cubicBezTo>
                  <a:cubicBezTo>
                    <a:pt x="37" y="78"/>
                    <a:pt x="37" y="81"/>
                    <a:pt x="36" y="83"/>
                  </a:cubicBezTo>
                  <a:cubicBezTo>
                    <a:pt x="36" y="85"/>
                    <a:pt x="35" y="86"/>
                    <a:pt x="35" y="87"/>
                  </a:cubicBezTo>
                  <a:cubicBezTo>
                    <a:pt x="31" y="91"/>
                    <a:pt x="29" y="96"/>
                    <a:pt x="30" y="102"/>
                  </a:cubicBezTo>
                  <a:cubicBezTo>
                    <a:pt x="26" y="112"/>
                    <a:pt x="31" y="122"/>
                    <a:pt x="27" y="132"/>
                  </a:cubicBezTo>
                  <a:cubicBezTo>
                    <a:pt x="24" y="134"/>
                    <a:pt x="22" y="137"/>
                    <a:pt x="21" y="141"/>
                  </a:cubicBezTo>
                  <a:cubicBezTo>
                    <a:pt x="17" y="147"/>
                    <a:pt x="15" y="154"/>
                    <a:pt x="16" y="161"/>
                  </a:cubicBezTo>
                  <a:cubicBezTo>
                    <a:pt x="16" y="166"/>
                    <a:pt x="15" y="171"/>
                    <a:pt x="11" y="174"/>
                  </a:cubicBezTo>
                  <a:cubicBezTo>
                    <a:pt x="7" y="176"/>
                    <a:pt x="4" y="173"/>
                    <a:pt x="3" y="170"/>
                  </a:cubicBezTo>
                  <a:cubicBezTo>
                    <a:pt x="0" y="163"/>
                    <a:pt x="6" y="156"/>
                    <a:pt x="1" y="149"/>
                  </a:cubicBezTo>
                  <a:cubicBezTo>
                    <a:pt x="1" y="148"/>
                    <a:pt x="1" y="147"/>
                    <a:pt x="0" y="145"/>
                  </a:cubicBezTo>
                  <a:cubicBezTo>
                    <a:pt x="0" y="143"/>
                    <a:pt x="0" y="141"/>
                    <a:pt x="0" y="139"/>
                  </a:cubicBezTo>
                  <a:cubicBezTo>
                    <a:pt x="2" y="134"/>
                    <a:pt x="2" y="129"/>
                    <a:pt x="3" y="124"/>
                  </a:cubicBezTo>
                  <a:cubicBezTo>
                    <a:pt x="6" y="119"/>
                    <a:pt x="6" y="114"/>
                    <a:pt x="8" y="109"/>
                  </a:cubicBezTo>
                  <a:cubicBezTo>
                    <a:pt x="12" y="102"/>
                    <a:pt x="4" y="109"/>
                    <a:pt x="4" y="105"/>
                  </a:cubicBezTo>
                  <a:cubicBezTo>
                    <a:pt x="4" y="99"/>
                    <a:pt x="4" y="93"/>
                    <a:pt x="7" y="87"/>
                  </a:cubicBezTo>
                  <a:cubicBezTo>
                    <a:pt x="7" y="82"/>
                    <a:pt x="7" y="77"/>
                    <a:pt x="11" y="73"/>
                  </a:cubicBezTo>
                  <a:close/>
                </a:path>
              </a:pathLst>
            </a:custGeom>
            <a:solidFill>
              <a:srgbClr val="F8E8C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35"/>
            <p:cNvSpPr/>
            <p:nvPr/>
          </p:nvSpPr>
          <p:spPr>
            <a:xfrm>
              <a:off x="4919" y="2128"/>
              <a:ext cx="67" cy="92"/>
            </a:xfrm>
            <a:custGeom>
              <a:avLst/>
              <a:gdLst/>
              <a:ahLst/>
              <a:cxnLst/>
              <a:rect l="l" t="t" r="r" b="b"/>
              <a:pathLst>
                <a:path w="57" h="78" extrusionOk="0">
                  <a:moveTo>
                    <a:pt x="6" y="5"/>
                  </a:moveTo>
                  <a:cubicBezTo>
                    <a:pt x="7" y="5"/>
                    <a:pt x="8" y="6"/>
                    <a:pt x="8" y="6"/>
                  </a:cubicBezTo>
                  <a:cubicBezTo>
                    <a:pt x="11" y="3"/>
                    <a:pt x="14" y="3"/>
                    <a:pt x="17" y="3"/>
                  </a:cubicBezTo>
                  <a:cubicBezTo>
                    <a:pt x="20" y="3"/>
                    <a:pt x="23" y="6"/>
                    <a:pt x="26" y="2"/>
                  </a:cubicBezTo>
                  <a:cubicBezTo>
                    <a:pt x="26" y="1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6" y="3"/>
                    <a:pt x="38" y="5"/>
                    <a:pt x="38" y="9"/>
                  </a:cubicBezTo>
                  <a:cubicBezTo>
                    <a:pt x="39" y="11"/>
                    <a:pt x="38" y="12"/>
                    <a:pt x="37" y="14"/>
                  </a:cubicBezTo>
                  <a:cubicBezTo>
                    <a:pt x="36" y="15"/>
                    <a:pt x="35" y="16"/>
                    <a:pt x="34" y="16"/>
                  </a:cubicBezTo>
                  <a:cubicBezTo>
                    <a:pt x="29" y="18"/>
                    <a:pt x="24" y="15"/>
                    <a:pt x="19" y="15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5" y="14"/>
                    <a:pt x="13" y="14"/>
                    <a:pt x="11" y="15"/>
                  </a:cubicBezTo>
                  <a:cubicBezTo>
                    <a:pt x="13" y="15"/>
                    <a:pt x="15" y="14"/>
                    <a:pt x="16" y="14"/>
                  </a:cubicBezTo>
                  <a:cubicBezTo>
                    <a:pt x="19" y="15"/>
                    <a:pt x="21" y="15"/>
                    <a:pt x="23" y="17"/>
                  </a:cubicBezTo>
                  <a:cubicBezTo>
                    <a:pt x="25" y="22"/>
                    <a:pt x="31" y="18"/>
                    <a:pt x="34" y="22"/>
                  </a:cubicBezTo>
                  <a:cubicBezTo>
                    <a:pt x="34" y="24"/>
                    <a:pt x="34" y="25"/>
                    <a:pt x="33" y="26"/>
                  </a:cubicBezTo>
                  <a:cubicBezTo>
                    <a:pt x="32" y="26"/>
                    <a:pt x="30" y="27"/>
                    <a:pt x="28" y="26"/>
                  </a:cubicBezTo>
                  <a:cubicBezTo>
                    <a:pt x="31" y="27"/>
                    <a:pt x="34" y="25"/>
                    <a:pt x="37" y="27"/>
                  </a:cubicBezTo>
                  <a:cubicBezTo>
                    <a:pt x="38" y="29"/>
                    <a:pt x="38" y="31"/>
                    <a:pt x="37" y="33"/>
                  </a:cubicBezTo>
                  <a:cubicBezTo>
                    <a:pt x="35" y="35"/>
                    <a:pt x="32" y="34"/>
                    <a:pt x="30" y="35"/>
                  </a:cubicBezTo>
                  <a:cubicBezTo>
                    <a:pt x="29" y="36"/>
                    <a:pt x="27" y="36"/>
                    <a:pt x="25" y="38"/>
                  </a:cubicBezTo>
                  <a:cubicBezTo>
                    <a:pt x="28" y="36"/>
                    <a:pt x="30" y="35"/>
                    <a:pt x="33" y="35"/>
                  </a:cubicBezTo>
                  <a:cubicBezTo>
                    <a:pt x="38" y="35"/>
                    <a:pt x="42" y="32"/>
                    <a:pt x="47" y="34"/>
                  </a:cubicBezTo>
                  <a:cubicBezTo>
                    <a:pt x="49" y="35"/>
                    <a:pt x="50" y="36"/>
                    <a:pt x="51" y="38"/>
                  </a:cubicBezTo>
                  <a:cubicBezTo>
                    <a:pt x="49" y="40"/>
                    <a:pt x="49" y="43"/>
                    <a:pt x="53" y="44"/>
                  </a:cubicBezTo>
                  <a:cubicBezTo>
                    <a:pt x="53" y="45"/>
                    <a:pt x="54" y="46"/>
                    <a:pt x="54" y="47"/>
                  </a:cubicBezTo>
                  <a:cubicBezTo>
                    <a:pt x="53" y="50"/>
                    <a:pt x="51" y="51"/>
                    <a:pt x="48" y="52"/>
                  </a:cubicBezTo>
                  <a:cubicBezTo>
                    <a:pt x="45" y="52"/>
                    <a:pt x="41" y="53"/>
                    <a:pt x="38" y="51"/>
                  </a:cubicBezTo>
                  <a:cubicBezTo>
                    <a:pt x="40" y="53"/>
                    <a:pt x="43" y="52"/>
                    <a:pt x="45" y="53"/>
                  </a:cubicBezTo>
                  <a:cubicBezTo>
                    <a:pt x="47" y="53"/>
                    <a:pt x="49" y="54"/>
                    <a:pt x="51" y="55"/>
                  </a:cubicBezTo>
                  <a:cubicBezTo>
                    <a:pt x="52" y="57"/>
                    <a:pt x="52" y="59"/>
                    <a:pt x="51" y="61"/>
                  </a:cubicBezTo>
                  <a:cubicBezTo>
                    <a:pt x="50" y="62"/>
                    <a:pt x="48" y="62"/>
                    <a:pt x="47" y="64"/>
                  </a:cubicBezTo>
                  <a:cubicBezTo>
                    <a:pt x="50" y="62"/>
                    <a:pt x="53" y="61"/>
                    <a:pt x="56" y="63"/>
                  </a:cubicBezTo>
                  <a:cubicBezTo>
                    <a:pt x="56" y="64"/>
                    <a:pt x="57" y="65"/>
                    <a:pt x="57" y="67"/>
                  </a:cubicBezTo>
                  <a:cubicBezTo>
                    <a:pt x="52" y="77"/>
                    <a:pt x="41" y="74"/>
                    <a:pt x="33" y="78"/>
                  </a:cubicBezTo>
                  <a:cubicBezTo>
                    <a:pt x="15" y="58"/>
                    <a:pt x="2" y="36"/>
                    <a:pt x="0" y="9"/>
                  </a:cubicBezTo>
                  <a:cubicBezTo>
                    <a:pt x="1" y="6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E1BF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35"/>
            <p:cNvSpPr/>
            <p:nvPr/>
          </p:nvSpPr>
          <p:spPr>
            <a:xfrm>
              <a:off x="5342" y="2324"/>
              <a:ext cx="57" cy="183"/>
            </a:xfrm>
            <a:custGeom>
              <a:avLst/>
              <a:gdLst/>
              <a:ahLst/>
              <a:cxnLst/>
              <a:rect l="l" t="t" r="r" b="b"/>
              <a:pathLst>
                <a:path w="48" h="156" extrusionOk="0">
                  <a:moveTo>
                    <a:pt x="47" y="7"/>
                  </a:moveTo>
                  <a:cubicBezTo>
                    <a:pt x="45" y="26"/>
                    <a:pt x="40" y="44"/>
                    <a:pt x="35" y="63"/>
                  </a:cubicBezTo>
                  <a:cubicBezTo>
                    <a:pt x="26" y="89"/>
                    <a:pt x="19" y="116"/>
                    <a:pt x="13" y="144"/>
                  </a:cubicBezTo>
                  <a:cubicBezTo>
                    <a:pt x="12" y="149"/>
                    <a:pt x="12" y="155"/>
                    <a:pt x="4" y="156"/>
                  </a:cubicBezTo>
                  <a:cubicBezTo>
                    <a:pt x="3" y="156"/>
                    <a:pt x="1" y="155"/>
                    <a:pt x="1" y="153"/>
                  </a:cubicBezTo>
                  <a:cubicBezTo>
                    <a:pt x="0" y="149"/>
                    <a:pt x="1" y="146"/>
                    <a:pt x="1" y="142"/>
                  </a:cubicBezTo>
                  <a:cubicBezTo>
                    <a:pt x="2" y="138"/>
                    <a:pt x="6" y="134"/>
                    <a:pt x="6" y="129"/>
                  </a:cubicBezTo>
                  <a:cubicBezTo>
                    <a:pt x="6" y="128"/>
                    <a:pt x="6" y="127"/>
                    <a:pt x="6" y="126"/>
                  </a:cubicBezTo>
                  <a:cubicBezTo>
                    <a:pt x="8" y="122"/>
                    <a:pt x="10" y="119"/>
                    <a:pt x="11" y="116"/>
                  </a:cubicBezTo>
                  <a:cubicBezTo>
                    <a:pt x="12" y="112"/>
                    <a:pt x="8" y="110"/>
                    <a:pt x="8" y="106"/>
                  </a:cubicBezTo>
                  <a:cubicBezTo>
                    <a:pt x="7" y="102"/>
                    <a:pt x="8" y="98"/>
                    <a:pt x="10" y="95"/>
                  </a:cubicBezTo>
                  <a:cubicBezTo>
                    <a:pt x="12" y="92"/>
                    <a:pt x="14" y="89"/>
                    <a:pt x="16" y="86"/>
                  </a:cubicBezTo>
                  <a:cubicBezTo>
                    <a:pt x="20" y="80"/>
                    <a:pt x="19" y="74"/>
                    <a:pt x="21" y="68"/>
                  </a:cubicBezTo>
                  <a:cubicBezTo>
                    <a:pt x="22" y="65"/>
                    <a:pt x="23" y="62"/>
                    <a:pt x="24" y="59"/>
                  </a:cubicBezTo>
                  <a:cubicBezTo>
                    <a:pt x="25" y="54"/>
                    <a:pt x="25" y="50"/>
                    <a:pt x="24" y="45"/>
                  </a:cubicBezTo>
                  <a:cubicBezTo>
                    <a:pt x="25" y="37"/>
                    <a:pt x="32" y="31"/>
                    <a:pt x="28" y="23"/>
                  </a:cubicBezTo>
                  <a:cubicBezTo>
                    <a:pt x="27" y="17"/>
                    <a:pt x="29" y="14"/>
                    <a:pt x="33" y="10"/>
                  </a:cubicBezTo>
                  <a:cubicBezTo>
                    <a:pt x="37" y="8"/>
                    <a:pt x="39" y="2"/>
                    <a:pt x="45" y="0"/>
                  </a:cubicBezTo>
                  <a:cubicBezTo>
                    <a:pt x="48" y="2"/>
                    <a:pt x="48" y="5"/>
                    <a:pt x="47" y="7"/>
                  </a:cubicBezTo>
                  <a:close/>
                </a:path>
              </a:pathLst>
            </a:custGeom>
            <a:solidFill>
              <a:srgbClr val="3023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35"/>
            <p:cNvSpPr/>
            <p:nvPr/>
          </p:nvSpPr>
          <p:spPr>
            <a:xfrm>
              <a:off x="4793" y="2375"/>
              <a:ext cx="118" cy="42"/>
            </a:xfrm>
            <a:custGeom>
              <a:avLst/>
              <a:gdLst/>
              <a:ahLst/>
              <a:cxnLst/>
              <a:rect l="l" t="t" r="r" b="b"/>
              <a:pathLst>
                <a:path w="100" h="35" extrusionOk="0">
                  <a:moveTo>
                    <a:pt x="93" y="15"/>
                  </a:moveTo>
                  <a:cubicBezTo>
                    <a:pt x="91" y="18"/>
                    <a:pt x="88" y="21"/>
                    <a:pt x="93" y="24"/>
                  </a:cubicBezTo>
                  <a:cubicBezTo>
                    <a:pt x="95" y="25"/>
                    <a:pt x="97" y="26"/>
                    <a:pt x="99" y="28"/>
                  </a:cubicBezTo>
                  <a:cubicBezTo>
                    <a:pt x="100" y="29"/>
                    <a:pt x="100" y="30"/>
                    <a:pt x="100" y="31"/>
                  </a:cubicBezTo>
                  <a:cubicBezTo>
                    <a:pt x="100" y="33"/>
                    <a:pt x="100" y="34"/>
                    <a:pt x="99" y="35"/>
                  </a:cubicBezTo>
                  <a:cubicBezTo>
                    <a:pt x="66" y="26"/>
                    <a:pt x="33" y="21"/>
                    <a:pt x="0" y="10"/>
                  </a:cubicBezTo>
                  <a:cubicBezTo>
                    <a:pt x="1" y="9"/>
                    <a:pt x="2" y="8"/>
                    <a:pt x="3" y="8"/>
                  </a:cubicBezTo>
                  <a:cubicBezTo>
                    <a:pt x="6" y="7"/>
                    <a:pt x="9" y="7"/>
                    <a:pt x="11" y="7"/>
                  </a:cubicBezTo>
                  <a:cubicBezTo>
                    <a:pt x="13" y="7"/>
                    <a:pt x="15" y="7"/>
                    <a:pt x="17" y="7"/>
                  </a:cubicBezTo>
                  <a:cubicBezTo>
                    <a:pt x="23" y="9"/>
                    <a:pt x="26" y="2"/>
                    <a:pt x="32" y="1"/>
                  </a:cubicBezTo>
                  <a:cubicBezTo>
                    <a:pt x="40" y="0"/>
                    <a:pt x="47" y="3"/>
                    <a:pt x="55" y="5"/>
                  </a:cubicBezTo>
                  <a:cubicBezTo>
                    <a:pt x="64" y="7"/>
                    <a:pt x="73" y="7"/>
                    <a:pt x="82" y="9"/>
                  </a:cubicBezTo>
                  <a:cubicBezTo>
                    <a:pt x="86" y="10"/>
                    <a:pt x="92" y="9"/>
                    <a:pt x="93" y="15"/>
                  </a:cubicBezTo>
                  <a:close/>
                </a:path>
              </a:pathLst>
            </a:custGeom>
            <a:solidFill>
              <a:srgbClr val="3525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35"/>
            <p:cNvSpPr/>
            <p:nvPr/>
          </p:nvSpPr>
          <p:spPr>
            <a:xfrm>
              <a:off x="4749" y="2317"/>
              <a:ext cx="43" cy="64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3" y="55"/>
                  </a:moveTo>
                  <a:cubicBezTo>
                    <a:pt x="2" y="51"/>
                    <a:pt x="0" y="44"/>
                    <a:pt x="5" y="35"/>
                  </a:cubicBezTo>
                  <a:cubicBezTo>
                    <a:pt x="10" y="26"/>
                    <a:pt x="11" y="16"/>
                    <a:pt x="20" y="10"/>
                  </a:cubicBezTo>
                  <a:cubicBezTo>
                    <a:pt x="23" y="5"/>
                    <a:pt x="26" y="0"/>
                    <a:pt x="33" y="3"/>
                  </a:cubicBezTo>
                  <a:cubicBezTo>
                    <a:pt x="37" y="7"/>
                    <a:pt x="35" y="12"/>
                    <a:pt x="34" y="17"/>
                  </a:cubicBezTo>
                  <a:cubicBezTo>
                    <a:pt x="34" y="18"/>
                    <a:pt x="34" y="20"/>
                    <a:pt x="33" y="22"/>
                  </a:cubicBezTo>
                  <a:cubicBezTo>
                    <a:pt x="32" y="25"/>
                    <a:pt x="32" y="28"/>
                    <a:pt x="32" y="31"/>
                  </a:cubicBezTo>
                  <a:cubicBezTo>
                    <a:pt x="32" y="34"/>
                    <a:pt x="31" y="36"/>
                    <a:pt x="29" y="39"/>
                  </a:cubicBezTo>
                  <a:cubicBezTo>
                    <a:pt x="26" y="41"/>
                    <a:pt x="23" y="43"/>
                    <a:pt x="27" y="46"/>
                  </a:cubicBezTo>
                  <a:cubicBezTo>
                    <a:pt x="26" y="48"/>
                    <a:pt x="25" y="49"/>
                    <a:pt x="23" y="50"/>
                  </a:cubicBezTo>
                  <a:cubicBezTo>
                    <a:pt x="16" y="46"/>
                    <a:pt x="18" y="52"/>
                    <a:pt x="17" y="55"/>
                  </a:cubicBezTo>
                  <a:cubicBezTo>
                    <a:pt x="15" y="55"/>
                    <a:pt x="14" y="55"/>
                    <a:pt x="13" y="55"/>
                  </a:cubicBezTo>
                  <a:close/>
                </a:path>
              </a:pathLst>
            </a:custGeom>
            <a:solidFill>
              <a:srgbClr val="3023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35"/>
            <p:cNvSpPr/>
            <p:nvPr/>
          </p:nvSpPr>
          <p:spPr>
            <a:xfrm>
              <a:off x="4983" y="2060"/>
              <a:ext cx="93" cy="60"/>
            </a:xfrm>
            <a:custGeom>
              <a:avLst/>
              <a:gdLst/>
              <a:ahLst/>
              <a:cxnLst/>
              <a:rect l="l" t="t" r="r" b="b"/>
              <a:pathLst>
                <a:path w="79" h="51" extrusionOk="0">
                  <a:moveTo>
                    <a:pt x="2" y="41"/>
                  </a:moveTo>
                  <a:cubicBezTo>
                    <a:pt x="20" y="25"/>
                    <a:pt x="40" y="12"/>
                    <a:pt x="63" y="5"/>
                  </a:cubicBezTo>
                  <a:cubicBezTo>
                    <a:pt x="67" y="2"/>
                    <a:pt x="71" y="0"/>
                    <a:pt x="76" y="2"/>
                  </a:cubicBezTo>
                  <a:cubicBezTo>
                    <a:pt x="79" y="5"/>
                    <a:pt x="76" y="8"/>
                    <a:pt x="73" y="9"/>
                  </a:cubicBezTo>
                  <a:cubicBezTo>
                    <a:pt x="63" y="14"/>
                    <a:pt x="59" y="23"/>
                    <a:pt x="55" y="33"/>
                  </a:cubicBezTo>
                  <a:cubicBezTo>
                    <a:pt x="53" y="34"/>
                    <a:pt x="51" y="33"/>
                    <a:pt x="49" y="32"/>
                  </a:cubicBezTo>
                  <a:cubicBezTo>
                    <a:pt x="37" y="26"/>
                    <a:pt x="31" y="29"/>
                    <a:pt x="27" y="42"/>
                  </a:cubicBezTo>
                  <a:cubicBezTo>
                    <a:pt x="26" y="45"/>
                    <a:pt x="25" y="49"/>
                    <a:pt x="21" y="50"/>
                  </a:cubicBezTo>
                  <a:cubicBezTo>
                    <a:pt x="20" y="51"/>
                    <a:pt x="19" y="50"/>
                    <a:pt x="18" y="50"/>
                  </a:cubicBezTo>
                  <a:cubicBezTo>
                    <a:pt x="16" y="48"/>
                    <a:pt x="16" y="46"/>
                    <a:pt x="16" y="45"/>
                  </a:cubicBezTo>
                  <a:cubicBezTo>
                    <a:pt x="16" y="43"/>
                    <a:pt x="16" y="41"/>
                    <a:pt x="18" y="40"/>
                  </a:cubicBezTo>
                  <a:cubicBezTo>
                    <a:pt x="14" y="41"/>
                    <a:pt x="11" y="45"/>
                    <a:pt x="6" y="46"/>
                  </a:cubicBezTo>
                  <a:cubicBezTo>
                    <a:pt x="4" y="46"/>
                    <a:pt x="2" y="46"/>
                    <a:pt x="1" y="44"/>
                  </a:cubicBezTo>
                  <a:cubicBezTo>
                    <a:pt x="0" y="43"/>
                    <a:pt x="1" y="42"/>
                    <a:pt x="2" y="41"/>
                  </a:cubicBezTo>
                  <a:close/>
                </a:path>
              </a:pathLst>
            </a:custGeom>
            <a:solidFill>
              <a:srgbClr val="FAE0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35"/>
            <p:cNvSpPr/>
            <p:nvPr/>
          </p:nvSpPr>
          <p:spPr>
            <a:xfrm>
              <a:off x="5361" y="2241"/>
              <a:ext cx="34" cy="52"/>
            </a:xfrm>
            <a:custGeom>
              <a:avLst/>
              <a:gdLst/>
              <a:ahLst/>
              <a:cxnLst/>
              <a:rect l="l" t="t" r="r" b="b"/>
              <a:pathLst>
                <a:path w="29" h="44" extrusionOk="0">
                  <a:moveTo>
                    <a:pt x="5" y="44"/>
                  </a:moveTo>
                  <a:cubicBezTo>
                    <a:pt x="5" y="42"/>
                    <a:pt x="4" y="40"/>
                    <a:pt x="3" y="38"/>
                  </a:cubicBezTo>
                  <a:cubicBezTo>
                    <a:pt x="0" y="34"/>
                    <a:pt x="3" y="33"/>
                    <a:pt x="5" y="30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0"/>
                    <a:pt x="6" y="13"/>
                    <a:pt x="10" y="8"/>
                  </a:cubicBezTo>
                  <a:cubicBezTo>
                    <a:pt x="11" y="6"/>
                    <a:pt x="11" y="3"/>
                    <a:pt x="11" y="1"/>
                  </a:cubicBezTo>
                  <a:cubicBezTo>
                    <a:pt x="13" y="0"/>
                    <a:pt x="14" y="0"/>
                    <a:pt x="16" y="1"/>
                  </a:cubicBezTo>
                  <a:cubicBezTo>
                    <a:pt x="22" y="4"/>
                    <a:pt x="25" y="10"/>
                    <a:pt x="28" y="15"/>
                  </a:cubicBezTo>
                  <a:cubicBezTo>
                    <a:pt x="27" y="17"/>
                    <a:pt x="29" y="19"/>
                    <a:pt x="28" y="22"/>
                  </a:cubicBezTo>
                  <a:cubicBezTo>
                    <a:pt x="28" y="25"/>
                    <a:pt x="27" y="27"/>
                    <a:pt x="25" y="30"/>
                  </a:cubicBezTo>
                  <a:cubicBezTo>
                    <a:pt x="21" y="31"/>
                    <a:pt x="17" y="35"/>
                    <a:pt x="13" y="32"/>
                  </a:cubicBezTo>
                  <a:cubicBezTo>
                    <a:pt x="12" y="30"/>
                    <a:pt x="12" y="28"/>
                    <a:pt x="12" y="26"/>
                  </a:cubicBezTo>
                  <a:cubicBezTo>
                    <a:pt x="11" y="27"/>
                    <a:pt x="13" y="29"/>
                    <a:pt x="12" y="30"/>
                  </a:cubicBezTo>
                  <a:cubicBezTo>
                    <a:pt x="12" y="32"/>
                    <a:pt x="12" y="33"/>
                    <a:pt x="13" y="34"/>
                  </a:cubicBezTo>
                  <a:cubicBezTo>
                    <a:pt x="13" y="37"/>
                    <a:pt x="13" y="40"/>
                    <a:pt x="10" y="43"/>
                  </a:cubicBezTo>
                  <a:cubicBezTo>
                    <a:pt x="10" y="43"/>
                    <a:pt x="9" y="43"/>
                    <a:pt x="9" y="44"/>
                  </a:cubicBezTo>
                  <a:cubicBezTo>
                    <a:pt x="8" y="44"/>
                    <a:pt x="7" y="44"/>
                    <a:pt x="5" y="44"/>
                  </a:cubicBezTo>
                  <a:close/>
                </a:path>
              </a:pathLst>
            </a:custGeom>
            <a:solidFill>
              <a:srgbClr val="EFE0C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35"/>
            <p:cNvSpPr/>
            <p:nvPr/>
          </p:nvSpPr>
          <p:spPr>
            <a:xfrm>
              <a:off x="5076" y="2451"/>
              <a:ext cx="84" cy="20"/>
            </a:xfrm>
            <a:custGeom>
              <a:avLst/>
              <a:gdLst/>
              <a:ahLst/>
              <a:cxnLst/>
              <a:rect l="l" t="t" r="r" b="b"/>
              <a:pathLst>
                <a:path w="72" h="17" extrusionOk="0">
                  <a:moveTo>
                    <a:pt x="0" y="5"/>
                  </a:moveTo>
                  <a:cubicBezTo>
                    <a:pt x="20" y="0"/>
                    <a:pt x="40" y="2"/>
                    <a:pt x="59" y="7"/>
                  </a:cubicBezTo>
                  <a:cubicBezTo>
                    <a:pt x="62" y="12"/>
                    <a:pt x="68" y="7"/>
                    <a:pt x="71" y="10"/>
                  </a:cubicBezTo>
                  <a:cubicBezTo>
                    <a:pt x="71" y="12"/>
                    <a:pt x="72" y="13"/>
                    <a:pt x="71" y="14"/>
                  </a:cubicBezTo>
                  <a:cubicBezTo>
                    <a:pt x="70" y="16"/>
                    <a:pt x="69" y="17"/>
                    <a:pt x="66" y="16"/>
                  </a:cubicBezTo>
                  <a:cubicBezTo>
                    <a:pt x="44" y="14"/>
                    <a:pt x="22" y="8"/>
                    <a:pt x="0" y="5"/>
                  </a:cubicBezTo>
                  <a:close/>
                </a:path>
              </a:pathLst>
            </a:custGeom>
            <a:solidFill>
              <a:srgbClr val="3729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35"/>
            <p:cNvSpPr/>
            <p:nvPr/>
          </p:nvSpPr>
          <p:spPr>
            <a:xfrm>
              <a:off x="4739" y="2188"/>
              <a:ext cx="39" cy="50"/>
            </a:xfrm>
            <a:custGeom>
              <a:avLst/>
              <a:gdLst/>
              <a:ahLst/>
              <a:cxnLst/>
              <a:rect l="l" t="t" r="r" b="b"/>
              <a:pathLst>
                <a:path w="33" h="42" extrusionOk="0">
                  <a:moveTo>
                    <a:pt x="3" y="3"/>
                  </a:moveTo>
                  <a:cubicBezTo>
                    <a:pt x="3" y="2"/>
                    <a:pt x="4" y="1"/>
                    <a:pt x="5" y="2"/>
                  </a:cubicBezTo>
                  <a:cubicBezTo>
                    <a:pt x="10" y="0"/>
                    <a:pt x="14" y="2"/>
                    <a:pt x="18" y="4"/>
                  </a:cubicBezTo>
                  <a:cubicBezTo>
                    <a:pt x="19" y="5"/>
                    <a:pt x="19" y="5"/>
                    <a:pt x="20" y="6"/>
                  </a:cubicBezTo>
                  <a:cubicBezTo>
                    <a:pt x="20" y="7"/>
                    <a:pt x="21" y="8"/>
                    <a:pt x="21" y="9"/>
                  </a:cubicBezTo>
                  <a:cubicBezTo>
                    <a:pt x="22" y="10"/>
                    <a:pt x="22" y="11"/>
                    <a:pt x="22" y="12"/>
                  </a:cubicBezTo>
                  <a:cubicBezTo>
                    <a:pt x="23" y="13"/>
                    <a:pt x="24" y="15"/>
                    <a:pt x="25" y="16"/>
                  </a:cubicBezTo>
                  <a:cubicBezTo>
                    <a:pt x="26" y="18"/>
                    <a:pt x="28" y="21"/>
                    <a:pt x="30" y="23"/>
                  </a:cubicBezTo>
                  <a:cubicBezTo>
                    <a:pt x="30" y="24"/>
                    <a:pt x="31" y="25"/>
                    <a:pt x="32" y="26"/>
                  </a:cubicBezTo>
                  <a:cubicBezTo>
                    <a:pt x="32" y="26"/>
                    <a:pt x="32" y="27"/>
                    <a:pt x="32" y="28"/>
                  </a:cubicBezTo>
                  <a:cubicBezTo>
                    <a:pt x="33" y="29"/>
                    <a:pt x="33" y="30"/>
                    <a:pt x="33" y="31"/>
                  </a:cubicBezTo>
                  <a:cubicBezTo>
                    <a:pt x="33" y="34"/>
                    <a:pt x="33" y="36"/>
                    <a:pt x="32" y="39"/>
                  </a:cubicBezTo>
                  <a:cubicBezTo>
                    <a:pt x="32" y="40"/>
                    <a:pt x="30" y="42"/>
                    <a:pt x="28" y="42"/>
                  </a:cubicBezTo>
                  <a:cubicBezTo>
                    <a:pt x="24" y="41"/>
                    <a:pt x="23" y="37"/>
                    <a:pt x="20" y="35"/>
                  </a:cubicBezTo>
                  <a:cubicBezTo>
                    <a:pt x="18" y="32"/>
                    <a:pt x="17" y="30"/>
                    <a:pt x="15" y="27"/>
                  </a:cubicBezTo>
                  <a:cubicBezTo>
                    <a:pt x="14" y="25"/>
                    <a:pt x="10" y="26"/>
                    <a:pt x="8" y="23"/>
                  </a:cubicBezTo>
                  <a:cubicBezTo>
                    <a:pt x="6" y="17"/>
                    <a:pt x="0" y="11"/>
                    <a:pt x="3" y="3"/>
                  </a:cubicBezTo>
                  <a:close/>
                </a:path>
              </a:pathLst>
            </a:custGeom>
            <a:solidFill>
              <a:srgbClr val="2C31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35"/>
            <p:cNvSpPr/>
            <p:nvPr/>
          </p:nvSpPr>
          <p:spPr>
            <a:xfrm>
              <a:off x="4764" y="2365"/>
              <a:ext cx="59" cy="22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0" y="14"/>
                  </a:moveTo>
                  <a:cubicBezTo>
                    <a:pt x="1" y="14"/>
                    <a:pt x="3" y="14"/>
                    <a:pt x="4" y="13"/>
                  </a:cubicBezTo>
                  <a:cubicBezTo>
                    <a:pt x="5" y="11"/>
                    <a:pt x="6" y="8"/>
                    <a:pt x="10" y="8"/>
                  </a:cubicBezTo>
                  <a:cubicBezTo>
                    <a:pt x="11" y="7"/>
                    <a:pt x="12" y="5"/>
                    <a:pt x="13" y="4"/>
                  </a:cubicBezTo>
                  <a:cubicBezTo>
                    <a:pt x="19" y="0"/>
                    <a:pt x="25" y="3"/>
                    <a:pt x="32" y="4"/>
                  </a:cubicBezTo>
                  <a:cubicBezTo>
                    <a:pt x="38" y="5"/>
                    <a:pt x="43" y="6"/>
                    <a:pt x="48" y="9"/>
                  </a:cubicBezTo>
                  <a:cubicBezTo>
                    <a:pt x="49" y="10"/>
                    <a:pt x="50" y="11"/>
                    <a:pt x="49" y="13"/>
                  </a:cubicBezTo>
                  <a:cubicBezTo>
                    <a:pt x="47" y="17"/>
                    <a:pt x="42" y="16"/>
                    <a:pt x="39" y="17"/>
                  </a:cubicBezTo>
                  <a:cubicBezTo>
                    <a:pt x="35" y="16"/>
                    <a:pt x="31" y="16"/>
                    <a:pt x="28" y="19"/>
                  </a:cubicBezTo>
                  <a:cubicBezTo>
                    <a:pt x="27" y="19"/>
                    <a:pt x="26" y="19"/>
                    <a:pt x="25" y="19"/>
                  </a:cubicBezTo>
                  <a:cubicBezTo>
                    <a:pt x="17" y="19"/>
                    <a:pt x="8" y="19"/>
                    <a:pt x="0" y="14"/>
                  </a:cubicBezTo>
                  <a:close/>
                </a:path>
              </a:pathLst>
            </a:custGeom>
            <a:solidFill>
              <a:srgbClr val="3D2B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35"/>
            <p:cNvSpPr/>
            <p:nvPr/>
          </p:nvSpPr>
          <p:spPr>
            <a:xfrm>
              <a:off x="5313" y="2476"/>
              <a:ext cx="45" cy="33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2" y="0"/>
                  </a:moveTo>
                  <a:cubicBezTo>
                    <a:pt x="38" y="8"/>
                    <a:pt x="29" y="10"/>
                    <a:pt x="27" y="14"/>
                  </a:cubicBezTo>
                  <a:cubicBezTo>
                    <a:pt x="26" y="17"/>
                    <a:pt x="24" y="18"/>
                    <a:pt x="22" y="19"/>
                  </a:cubicBezTo>
                  <a:cubicBezTo>
                    <a:pt x="18" y="20"/>
                    <a:pt x="14" y="22"/>
                    <a:pt x="12" y="25"/>
                  </a:cubicBezTo>
                  <a:cubicBezTo>
                    <a:pt x="10" y="26"/>
                    <a:pt x="9" y="27"/>
                    <a:pt x="7" y="27"/>
                  </a:cubicBezTo>
                  <a:cubicBezTo>
                    <a:pt x="5" y="28"/>
                    <a:pt x="3" y="28"/>
                    <a:pt x="1" y="26"/>
                  </a:cubicBezTo>
                  <a:cubicBezTo>
                    <a:pt x="1" y="23"/>
                    <a:pt x="0" y="21"/>
                    <a:pt x="0" y="19"/>
                  </a:cubicBezTo>
                  <a:cubicBezTo>
                    <a:pt x="0" y="15"/>
                    <a:pt x="1" y="13"/>
                    <a:pt x="3" y="10"/>
                  </a:cubicBezTo>
                  <a:cubicBezTo>
                    <a:pt x="7" y="6"/>
                    <a:pt x="13" y="7"/>
                    <a:pt x="18" y="5"/>
                  </a:cubicBezTo>
                  <a:cubicBezTo>
                    <a:pt x="23" y="4"/>
                    <a:pt x="26" y="2"/>
                    <a:pt x="30" y="0"/>
                  </a:cubicBezTo>
                  <a:cubicBezTo>
                    <a:pt x="31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6345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35"/>
            <p:cNvSpPr/>
            <p:nvPr/>
          </p:nvSpPr>
          <p:spPr>
            <a:xfrm>
              <a:off x="5153" y="2463"/>
              <a:ext cx="61" cy="18"/>
            </a:xfrm>
            <a:custGeom>
              <a:avLst/>
              <a:gdLst/>
              <a:ahLst/>
              <a:cxnLst/>
              <a:rect l="l" t="t" r="r" b="b"/>
              <a:pathLst>
                <a:path w="52" h="16" extrusionOk="0">
                  <a:moveTo>
                    <a:pt x="0" y="6"/>
                  </a:moveTo>
                  <a:cubicBezTo>
                    <a:pt x="2" y="5"/>
                    <a:pt x="3" y="4"/>
                    <a:pt x="4" y="2"/>
                  </a:cubicBezTo>
                  <a:cubicBezTo>
                    <a:pt x="6" y="1"/>
                    <a:pt x="9" y="0"/>
                    <a:pt x="11" y="1"/>
                  </a:cubicBezTo>
                  <a:cubicBezTo>
                    <a:pt x="15" y="4"/>
                    <a:pt x="20" y="1"/>
                    <a:pt x="24" y="3"/>
                  </a:cubicBezTo>
                  <a:cubicBezTo>
                    <a:pt x="29" y="2"/>
                    <a:pt x="33" y="3"/>
                    <a:pt x="38" y="6"/>
                  </a:cubicBezTo>
                  <a:cubicBezTo>
                    <a:pt x="40" y="4"/>
                    <a:pt x="43" y="7"/>
                    <a:pt x="46" y="5"/>
                  </a:cubicBezTo>
                  <a:cubicBezTo>
                    <a:pt x="47" y="5"/>
                    <a:pt x="48" y="6"/>
                    <a:pt x="49" y="6"/>
                  </a:cubicBezTo>
                  <a:cubicBezTo>
                    <a:pt x="50" y="7"/>
                    <a:pt x="52" y="9"/>
                    <a:pt x="52" y="11"/>
                  </a:cubicBezTo>
                  <a:cubicBezTo>
                    <a:pt x="52" y="14"/>
                    <a:pt x="51" y="15"/>
                    <a:pt x="49" y="16"/>
                  </a:cubicBezTo>
                  <a:cubicBezTo>
                    <a:pt x="33" y="13"/>
                    <a:pt x="17" y="9"/>
                    <a:pt x="0" y="6"/>
                  </a:cubicBezTo>
                  <a:close/>
                </a:path>
              </a:pathLst>
            </a:custGeom>
            <a:solidFill>
              <a:srgbClr val="4132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35"/>
            <p:cNvSpPr/>
            <p:nvPr/>
          </p:nvSpPr>
          <p:spPr>
            <a:xfrm>
              <a:off x="5268" y="2481"/>
              <a:ext cx="45" cy="25"/>
            </a:xfrm>
            <a:custGeom>
              <a:avLst/>
              <a:gdLst/>
              <a:ahLst/>
              <a:cxnLst/>
              <a:rect l="l" t="t" r="r" b="b"/>
              <a:pathLst>
                <a:path w="38" h="21" extrusionOk="0">
                  <a:moveTo>
                    <a:pt x="18" y="17"/>
                  </a:moveTo>
                  <a:cubicBezTo>
                    <a:pt x="12" y="15"/>
                    <a:pt x="6" y="16"/>
                    <a:pt x="0" y="12"/>
                  </a:cubicBezTo>
                  <a:cubicBezTo>
                    <a:pt x="1" y="10"/>
                    <a:pt x="3" y="8"/>
                    <a:pt x="5" y="6"/>
                  </a:cubicBezTo>
                  <a:cubicBezTo>
                    <a:pt x="8" y="4"/>
                    <a:pt x="12" y="2"/>
                    <a:pt x="15" y="1"/>
                  </a:cubicBezTo>
                  <a:cubicBezTo>
                    <a:pt x="18" y="0"/>
                    <a:pt x="21" y="0"/>
                    <a:pt x="23" y="0"/>
                  </a:cubicBezTo>
                  <a:cubicBezTo>
                    <a:pt x="28" y="0"/>
                    <a:pt x="32" y="1"/>
                    <a:pt x="35" y="5"/>
                  </a:cubicBezTo>
                  <a:cubicBezTo>
                    <a:pt x="37" y="8"/>
                    <a:pt x="38" y="11"/>
                    <a:pt x="37" y="15"/>
                  </a:cubicBezTo>
                  <a:cubicBezTo>
                    <a:pt x="31" y="21"/>
                    <a:pt x="24" y="13"/>
                    <a:pt x="18" y="17"/>
                  </a:cubicBezTo>
                  <a:close/>
                </a:path>
              </a:pathLst>
            </a:custGeom>
            <a:solidFill>
              <a:srgbClr val="6043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35"/>
            <p:cNvSpPr/>
            <p:nvPr/>
          </p:nvSpPr>
          <p:spPr>
            <a:xfrm>
              <a:off x="5211" y="2473"/>
              <a:ext cx="64" cy="23"/>
            </a:xfrm>
            <a:custGeom>
              <a:avLst/>
              <a:gdLst/>
              <a:ahLst/>
              <a:cxnLst/>
              <a:rect l="l" t="t" r="r" b="b"/>
              <a:pathLst>
                <a:path w="55" h="19" extrusionOk="0">
                  <a:moveTo>
                    <a:pt x="55" y="16"/>
                  </a:moveTo>
                  <a:cubicBezTo>
                    <a:pt x="53" y="17"/>
                    <a:pt x="51" y="18"/>
                    <a:pt x="49" y="19"/>
                  </a:cubicBezTo>
                  <a:cubicBezTo>
                    <a:pt x="32" y="18"/>
                    <a:pt x="16" y="10"/>
                    <a:pt x="0" y="7"/>
                  </a:cubicBezTo>
                  <a:cubicBezTo>
                    <a:pt x="1" y="6"/>
                    <a:pt x="1" y="4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12" y="2"/>
                    <a:pt x="18" y="2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4" y="7"/>
                    <a:pt x="27" y="6"/>
                    <a:pt x="30" y="6"/>
                  </a:cubicBezTo>
                  <a:cubicBezTo>
                    <a:pt x="32" y="7"/>
                    <a:pt x="34" y="8"/>
                    <a:pt x="36" y="9"/>
                  </a:cubicBezTo>
                  <a:cubicBezTo>
                    <a:pt x="38" y="9"/>
                    <a:pt x="40" y="10"/>
                    <a:pt x="42" y="10"/>
                  </a:cubicBezTo>
                  <a:cubicBezTo>
                    <a:pt x="44" y="11"/>
                    <a:pt x="45" y="11"/>
                    <a:pt x="47" y="11"/>
                  </a:cubicBezTo>
                  <a:cubicBezTo>
                    <a:pt x="48" y="12"/>
                    <a:pt x="50" y="13"/>
                    <a:pt x="51" y="13"/>
                  </a:cubicBezTo>
                  <a:cubicBezTo>
                    <a:pt x="53" y="14"/>
                    <a:pt x="54" y="15"/>
                    <a:pt x="55" y="16"/>
                  </a:cubicBezTo>
                  <a:close/>
                </a:path>
              </a:pathLst>
            </a:custGeom>
            <a:solidFill>
              <a:srgbClr val="382A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35"/>
            <p:cNvSpPr/>
            <p:nvPr/>
          </p:nvSpPr>
          <p:spPr>
            <a:xfrm>
              <a:off x="4984" y="2425"/>
              <a:ext cx="43" cy="18"/>
            </a:xfrm>
            <a:custGeom>
              <a:avLst/>
              <a:gdLst/>
              <a:ahLst/>
              <a:cxnLst/>
              <a:rect l="l" t="t" r="r" b="b"/>
              <a:pathLst>
                <a:path w="37" h="15" extrusionOk="0">
                  <a:moveTo>
                    <a:pt x="31" y="7"/>
                  </a:moveTo>
                  <a:cubicBezTo>
                    <a:pt x="33" y="9"/>
                    <a:pt x="35" y="12"/>
                    <a:pt x="37" y="15"/>
                  </a:cubicBezTo>
                  <a:cubicBezTo>
                    <a:pt x="24" y="13"/>
                    <a:pt x="11" y="12"/>
                    <a:pt x="0" y="7"/>
                  </a:cubicBezTo>
                  <a:cubicBezTo>
                    <a:pt x="1" y="7"/>
                    <a:pt x="3" y="6"/>
                    <a:pt x="1" y="4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10" y="1"/>
                    <a:pt x="17" y="2"/>
                    <a:pt x="23" y="4"/>
                  </a:cubicBezTo>
                  <a:cubicBezTo>
                    <a:pt x="24" y="9"/>
                    <a:pt x="29" y="3"/>
                    <a:pt x="31" y="7"/>
                  </a:cubicBezTo>
                  <a:close/>
                </a:path>
              </a:pathLst>
            </a:custGeom>
            <a:solidFill>
              <a:srgbClr val="4431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35"/>
            <p:cNvSpPr/>
            <p:nvPr/>
          </p:nvSpPr>
          <p:spPr>
            <a:xfrm>
              <a:off x="4773" y="2271"/>
              <a:ext cx="25" cy="52"/>
            </a:xfrm>
            <a:custGeom>
              <a:avLst/>
              <a:gdLst/>
              <a:ahLst/>
              <a:cxnLst/>
              <a:rect l="l" t="t" r="r" b="b"/>
              <a:pathLst>
                <a:path w="21" h="44" extrusionOk="0">
                  <a:moveTo>
                    <a:pt x="7" y="13"/>
                  </a:moveTo>
                  <a:cubicBezTo>
                    <a:pt x="6" y="10"/>
                    <a:pt x="5" y="7"/>
                    <a:pt x="4" y="5"/>
                  </a:cubicBezTo>
                  <a:cubicBezTo>
                    <a:pt x="3" y="4"/>
                    <a:pt x="3" y="2"/>
                    <a:pt x="4" y="1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3" y="3"/>
                    <a:pt x="14" y="6"/>
                    <a:pt x="15" y="10"/>
                  </a:cubicBezTo>
                  <a:cubicBezTo>
                    <a:pt x="16" y="15"/>
                    <a:pt x="21" y="19"/>
                    <a:pt x="20" y="24"/>
                  </a:cubicBezTo>
                  <a:cubicBezTo>
                    <a:pt x="20" y="26"/>
                    <a:pt x="19" y="27"/>
                    <a:pt x="18" y="28"/>
                  </a:cubicBezTo>
                  <a:cubicBezTo>
                    <a:pt x="14" y="31"/>
                    <a:pt x="12" y="34"/>
                    <a:pt x="10" y="38"/>
                  </a:cubicBezTo>
                  <a:cubicBezTo>
                    <a:pt x="7" y="42"/>
                    <a:pt x="4" y="44"/>
                    <a:pt x="0" y="40"/>
                  </a:cubicBezTo>
                  <a:cubicBezTo>
                    <a:pt x="3" y="31"/>
                    <a:pt x="11" y="23"/>
                    <a:pt x="7" y="13"/>
                  </a:cubicBezTo>
                  <a:close/>
                </a:path>
              </a:pathLst>
            </a:custGeom>
            <a:solidFill>
              <a:srgbClr val="3639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35"/>
            <p:cNvSpPr/>
            <p:nvPr/>
          </p:nvSpPr>
          <p:spPr>
            <a:xfrm>
              <a:off x="4910" y="2408"/>
              <a:ext cx="49" cy="20"/>
            </a:xfrm>
            <a:custGeom>
              <a:avLst/>
              <a:gdLst/>
              <a:ahLst/>
              <a:cxnLst/>
              <a:rect l="l" t="t" r="r" b="b"/>
              <a:pathLst>
                <a:path w="42" h="17" extrusionOk="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" y="2"/>
                    <a:pt x="4" y="0"/>
                    <a:pt x="8" y="1"/>
                  </a:cubicBezTo>
                  <a:cubicBezTo>
                    <a:pt x="13" y="1"/>
                    <a:pt x="18" y="2"/>
                    <a:pt x="22" y="4"/>
                  </a:cubicBezTo>
                  <a:cubicBezTo>
                    <a:pt x="23" y="6"/>
                    <a:pt x="25" y="7"/>
                    <a:pt x="28" y="7"/>
                  </a:cubicBezTo>
                  <a:cubicBezTo>
                    <a:pt x="30" y="8"/>
                    <a:pt x="32" y="8"/>
                    <a:pt x="34" y="9"/>
                  </a:cubicBezTo>
                  <a:cubicBezTo>
                    <a:pt x="38" y="9"/>
                    <a:pt x="42" y="9"/>
                    <a:pt x="42" y="14"/>
                  </a:cubicBezTo>
                  <a:cubicBezTo>
                    <a:pt x="40" y="17"/>
                    <a:pt x="38" y="17"/>
                    <a:pt x="35" y="16"/>
                  </a:cubicBezTo>
                  <a:cubicBezTo>
                    <a:pt x="23" y="15"/>
                    <a:pt x="11" y="11"/>
                    <a:pt x="0" y="7"/>
                  </a:cubicBezTo>
                  <a:close/>
                </a:path>
              </a:pathLst>
            </a:custGeom>
            <a:solidFill>
              <a:srgbClr val="3828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35"/>
            <p:cNvSpPr/>
            <p:nvPr/>
          </p:nvSpPr>
          <p:spPr>
            <a:xfrm>
              <a:off x="4770" y="2301"/>
              <a:ext cx="29" cy="27"/>
            </a:xfrm>
            <a:custGeom>
              <a:avLst/>
              <a:gdLst/>
              <a:ahLst/>
              <a:cxnLst/>
              <a:rect l="l" t="t" r="r" b="b"/>
              <a:pathLst>
                <a:path w="25" h="23" extrusionOk="0">
                  <a:moveTo>
                    <a:pt x="3" y="14"/>
                  </a:moveTo>
                  <a:cubicBezTo>
                    <a:pt x="7" y="15"/>
                    <a:pt x="9" y="13"/>
                    <a:pt x="11" y="9"/>
                  </a:cubicBezTo>
                  <a:cubicBezTo>
                    <a:pt x="12" y="3"/>
                    <a:pt x="15" y="0"/>
                    <a:pt x="21" y="1"/>
                  </a:cubicBezTo>
                  <a:cubicBezTo>
                    <a:pt x="25" y="2"/>
                    <a:pt x="25" y="5"/>
                    <a:pt x="23" y="8"/>
                  </a:cubicBezTo>
                  <a:cubicBezTo>
                    <a:pt x="20" y="11"/>
                    <a:pt x="19" y="16"/>
                    <a:pt x="15" y="17"/>
                  </a:cubicBezTo>
                  <a:cubicBezTo>
                    <a:pt x="9" y="15"/>
                    <a:pt x="7" y="23"/>
                    <a:pt x="2" y="23"/>
                  </a:cubicBezTo>
                  <a:cubicBezTo>
                    <a:pt x="1" y="20"/>
                    <a:pt x="0" y="17"/>
                    <a:pt x="3" y="14"/>
                  </a:cubicBezTo>
                  <a:close/>
                </a:path>
              </a:pathLst>
            </a:custGeom>
            <a:solidFill>
              <a:srgbClr val="4835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35"/>
            <p:cNvSpPr/>
            <p:nvPr/>
          </p:nvSpPr>
          <p:spPr>
            <a:xfrm>
              <a:off x="4731" y="2192"/>
              <a:ext cx="21" cy="2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10" y="0"/>
                  </a:moveTo>
                  <a:cubicBezTo>
                    <a:pt x="13" y="7"/>
                    <a:pt x="15" y="14"/>
                    <a:pt x="18" y="21"/>
                  </a:cubicBezTo>
                  <a:cubicBezTo>
                    <a:pt x="18" y="24"/>
                    <a:pt x="18" y="25"/>
                    <a:pt x="15" y="24"/>
                  </a:cubicBezTo>
                  <a:cubicBezTo>
                    <a:pt x="11" y="16"/>
                    <a:pt x="0" y="10"/>
                    <a:pt x="10" y="0"/>
                  </a:cubicBezTo>
                  <a:close/>
                </a:path>
              </a:pathLst>
            </a:custGeom>
            <a:solidFill>
              <a:srgbClr val="343A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35"/>
            <p:cNvSpPr/>
            <p:nvPr/>
          </p:nvSpPr>
          <p:spPr>
            <a:xfrm>
              <a:off x="5392" y="2281"/>
              <a:ext cx="18" cy="27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5" y="4"/>
                  </a:moveTo>
                  <a:cubicBezTo>
                    <a:pt x="14" y="10"/>
                    <a:pt x="13" y="17"/>
                    <a:pt x="10" y="23"/>
                  </a:cubicBezTo>
                  <a:cubicBezTo>
                    <a:pt x="8" y="22"/>
                    <a:pt x="6" y="20"/>
                    <a:pt x="5" y="18"/>
                  </a:cubicBezTo>
                  <a:cubicBezTo>
                    <a:pt x="4" y="15"/>
                    <a:pt x="3" y="13"/>
                    <a:pt x="1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2" y="0"/>
                    <a:pt x="14" y="2"/>
                    <a:pt x="15" y="4"/>
                  </a:cubicBezTo>
                  <a:close/>
                </a:path>
              </a:pathLst>
            </a:custGeom>
            <a:solidFill>
              <a:srgbClr val="6254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35"/>
            <p:cNvSpPr/>
            <p:nvPr/>
          </p:nvSpPr>
          <p:spPr>
            <a:xfrm>
              <a:off x="5390" y="2262"/>
              <a:ext cx="22" cy="26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6" y="20"/>
                  </a:moveTo>
                  <a:cubicBezTo>
                    <a:pt x="5" y="21"/>
                    <a:pt x="4" y="22"/>
                    <a:pt x="3" y="22"/>
                  </a:cubicBezTo>
                  <a:cubicBezTo>
                    <a:pt x="0" y="20"/>
                    <a:pt x="0" y="16"/>
                    <a:pt x="0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8"/>
                    <a:pt x="2" y="6"/>
                    <a:pt x="3" y="3"/>
                  </a:cubicBezTo>
                  <a:cubicBezTo>
                    <a:pt x="6" y="3"/>
                    <a:pt x="9" y="2"/>
                    <a:pt x="12" y="1"/>
                  </a:cubicBezTo>
                  <a:cubicBezTo>
                    <a:pt x="16" y="0"/>
                    <a:pt x="18" y="1"/>
                    <a:pt x="17" y="5"/>
                  </a:cubicBezTo>
                  <a:cubicBezTo>
                    <a:pt x="19" y="7"/>
                    <a:pt x="18" y="9"/>
                    <a:pt x="17" y="10"/>
                  </a:cubicBezTo>
                  <a:cubicBezTo>
                    <a:pt x="13" y="14"/>
                    <a:pt x="8" y="15"/>
                    <a:pt x="6" y="20"/>
                  </a:cubicBezTo>
                  <a:close/>
                </a:path>
              </a:pathLst>
            </a:custGeom>
            <a:solidFill>
              <a:srgbClr val="5F52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35"/>
            <p:cNvSpPr/>
            <p:nvPr/>
          </p:nvSpPr>
          <p:spPr>
            <a:xfrm>
              <a:off x="5290" y="2492"/>
              <a:ext cx="29" cy="14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0" y="8"/>
                  </a:moveTo>
                  <a:cubicBezTo>
                    <a:pt x="5" y="0"/>
                    <a:pt x="12" y="8"/>
                    <a:pt x="18" y="5"/>
                  </a:cubicBezTo>
                  <a:cubicBezTo>
                    <a:pt x="20" y="4"/>
                    <a:pt x="21" y="4"/>
                    <a:pt x="22" y="5"/>
                  </a:cubicBezTo>
                  <a:cubicBezTo>
                    <a:pt x="25" y="8"/>
                    <a:pt x="24" y="10"/>
                    <a:pt x="21" y="12"/>
                  </a:cubicBezTo>
                  <a:cubicBezTo>
                    <a:pt x="14" y="10"/>
                    <a:pt x="7" y="9"/>
                    <a:pt x="0" y="8"/>
                  </a:cubicBezTo>
                  <a:close/>
                </a:path>
              </a:pathLst>
            </a:custGeom>
            <a:solidFill>
              <a:srgbClr val="372C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35"/>
            <p:cNvSpPr/>
            <p:nvPr/>
          </p:nvSpPr>
          <p:spPr>
            <a:xfrm>
              <a:off x="5194" y="2146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17" h="22" extrusionOk="0">
                  <a:moveTo>
                    <a:pt x="0" y="13"/>
                  </a:moveTo>
                  <a:cubicBezTo>
                    <a:pt x="8" y="10"/>
                    <a:pt x="9" y="6"/>
                    <a:pt x="3" y="0"/>
                  </a:cubicBezTo>
                  <a:cubicBezTo>
                    <a:pt x="14" y="1"/>
                    <a:pt x="13" y="11"/>
                    <a:pt x="17" y="18"/>
                  </a:cubicBezTo>
                  <a:cubicBezTo>
                    <a:pt x="16" y="19"/>
                    <a:pt x="14" y="20"/>
                    <a:pt x="13" y="19"/>
                  </a:cubicBezTo>
                  <a:cubicBezTo>
                    <a:pt x="10" y="15"/>
                    <a:pt x="1" y="22"/>
                    <a:pt x="0" y="13"/>
                  </a:cubicBezTo>
                  <a:close/>
                </a:path>
              </a:pathLst>
            </a:custGeom>
            <a:solidFill>
              <a:srgbClr val="6457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35"/>
            <p:cNvSpPr/>
            <p:nvPr/>
          </p:nvSpPr>
          <p:spPr>
            <a:xfrm>
              <a:off x="4951" y="2420"/>
              <a:ext cx="25" cy="12"/>
            </a:xfrm>
            <a:custGeom>
              <a:avLst/>
              <a:gdLst/>
              <a:ahLst/>
              <a:cxnLst/>
              <a:rect l="l" t="t" r="r" b="b"/>
              <a:pathLst>
                <a:path w="21" h="10" extrusionOk="0">
                  <a:moveTo>
                    <a:pt x="0" y="6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7" y="1"/>
                    <a:pt x="7" y="0"/>
                    <a:pt x="9" y="0"/>
                  </a:cubicBezTo>
                  <a:cubicBezTo>
                    <a:pt x="15" y="1"/>
                    <a:pt x="21" y="2"/>
                    <a:pt x="20" y="10"/>
                  </a:cubicBezTo>
                  <a:cubicBezTo>
                    <a:pt x="14" y="9"/>
                    <a:pt x="6" y="9"/>
                    <a:pt x="0" y="6"/>
                  </a:cubicBezTo>
                  <a:close/>
                </a:path>
              </a:pathLst>
            </a:custGeom>
            <a:solidFill>
              <a:srgbClr val="5845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35"/>
            <p:cNvSpPr/>
            <p:nvPr/>
          </p:nvSpPr>
          <p:spPr>
            <a:xfrm>
              <a:off x="4745" y="2178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14" y="17"/>
                  </a:moveTo>
                  <a:cubicBezTo>
                    <a:pt x="10" y="15"/>
                    <a:pt x="5" y="13"/>
                    <a:pt x="0" y="11"/>
                  </a:cubicBezTo>
                  <a:cubicBezTo>
                    <a:pt x="7" y="8"/>
                    <a:pt x="15" y="6"/>
                    <a:pt x="21" y="0"/>
                  </a:cubicBezTo>
                  <a:cubicBezTo>
                    <a:pt x="19" y="4"/>
                    <a:pt x="17" y="9"/>
                    <a:pt x="17" y="14"/>
                  </a:cubicBezTo>
                  <a:cubicBezTo>
                    <a:pt x="17" y="15"/>
                    <a:pt x="16" y="16"/>
                    <a:pt x="14" y="17"/>
                  </a:cubicBezTo>
                  <a:close/>
                </a:path>
              </a:pathLst>
            </a:custGeom>
            <a:solidFill>
              <a:srgbClr val="5C53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35"/>
            <p:cNvSpPr/>
            <p:nvPr/>
          </p:nvSpPr>
          <p:spPr>
            <a:xfrm>
              <a:off x="4929" y="2122"/>
              <a:ext cx="23" cy="13"/>
            </a:xfrm>
            <a:custGeom>
              <a:avLst/>
              <a:gdLst/>
              <a:ahLst/>
              <a:cxnLst/>
              <a:rect l="l" t="t" r="r" b="b"/>
              <a:pathLst>
                <a:path w="20" h="11" extrusionOk="0">
                  <a:moveTo>
                    <a:pt x="20" y="5"/>
                  </a:moveTo>
                  <a:cubicBezTo>
                    <a:pt x="20" y="6"/>
                    <a:pt x="20" y="7"/>
                    <a:pt x="19" y="9"/>
                  </a:cubicBezTo>
                  <a:cubicBezTo>
                    <a:pt x="17" y="11"/>
                    <a:pt x="14" y="11"/>
                    <a:pt x="11" y="11"/>
                  </a:cubicBezTo>
                  <a:cubicBezTo>
                    <a:pt x="8" y="11"/>
                    <a:pt x="4" y="11"/>
                    <a:pt x="0" y="11"/>
                  </a:cubicBezTo>
                  <a:cubicBezTo>
                    <a:pt x="0" y="3"/>
                    <a:pt x="12" y="8"/>
                    <a:pt x="11" y="0"/>
                  </a:cubicBezTo>
                  <a:cubicBezTo>
                    <a:pt x="14" y="1"/>
                    <a:pt x="17" y="3"/>
                    <a:pt x="20" y="5"/>
                  </a:cubicBezTo>
                  <a:close/>
                </a:path>
              </a:pathLst>
            </a:custGeom>
            <a:solidFill>
              <a:srgbClr val="C9AF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35"/>
            <p:cNvSpPr/>
            <p:nvPr/>
          </p:nvSpPr>
          <p:spPr>
            <a:xfrm>
              <a:off x="4966" y="2114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4" y="3"/>
                  </a:moveTo>
                  <a:cubicBezTo>
                    <a:pt x="5" y="1"/>
                    <a:pt x="7" y="0"/>
                    <a:pt x="10" y="0"/>
                  </a:cubicBezTo>
                  <a:cubicBezTo>
                    <a:pt x="12" y="0"/>
                    <a:pt x="15" y="1"/>
                    <a:pt x="16" y="3"/>
                  </a:cubicBezTo>
                  <a:cubicBezTo>
                    <a:pt x="17" y="5"/>
                    <a:pt x="17" y="6"/>
                    <a:pt x="16" y="7"/>
                  </a:cubicBezTo>
                  <a:cubicBezTo>
                    <a:pt x="14" y="11"/>
                    <a:pt x="11" y="14"/>
                    <a:pt x="6" y="16"/>
                  </a:cubicBezTo>
                  <a:cubicBezTo>
                    <a:pt x="3" y="17"/>
                    <a:pt x="1" y="16"/>
                    <a:pt x="0" y="12"/>
                  </a:cubicBezTo>
                  <a:cubicBezTo>
                    <a:pt x="0" y="9"/>
                    <a:pt x="3" y="7"/>
                    <a:pt x="4" y="3"/>
                  </a:cubicBezTo>
                  <a:close/>
                </a:path>
              </a:pathLst>
            </a:custGeom>
            <a:solidFill>
              <a:srgbClr val="8A72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52" name="Google Shape;3452;p35"/>
          <p:cNvGrpSpPr/>
          <p:nvPr/>
        </p:nvGrpSpPr>
        <p:grpSpPr>
          <a:xfrm>
            <a:off x="7539038" y="3275013"/>
            <a:ext cx="1062038" cy="714375"/>
            <a:chOff x="4749" y="2063"/>
            <a:chExt cx="669" cy="450"/>
          </a:xfrm>
        </p:grpSpPr>
        <p:sp>
          <p:nvSpPr>
            <p:cNvPr id="3453" name="Google Shape;3453;p35"/>
            <p:cNvSpPr/>
            <p:nvPr/>
          </p:nvSpPr>
          <p:spPr>
            <a:xfrm>
              <a:off x="4959" y="2126"/>
              <a:ext cx="18" cy="17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8" y="2"/>
                  </a:moveTo>
                  <a:cubicBezTo>
                    <a:pt x="9" y="4"/>
                    <a:pt x="10" y="5"/>
                    <a:pt x="13" y="5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4" y="13"/>
                    <a:pt x="13" y="14"/>
                    <a:pt x="12" y="15"/>
                  </a:cubicBezTo>
                  <a:cubicBezTo>
                    <a:pt x="11" y="15"/>
                    <a:pt x="9" y="15"/>
                    <a:pt x="7" y="15"/>
                  </a:cubicBezTo>
                  <a:cubicBezTo>
                    <a:pt x="5" y="14"/>
                    <a:pt x="4" y="12"/>
                    <a:pt x="2" y="10"/>
                  </a:cubicBezTo>
                  <a:cubicBezTo>
                    <a:pt x="1" y="8"/>
                    <a:pt x="0" y="5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4" y="2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5C49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35"/>
            <p:cNvSpPr/>
            <p:nvPr/>
          </p:nvSpPr>
          <p:spPr>
            <a:xfrm>
              <a:off x="5390" y="2302"/>
              <a:ext cx="14" cy="30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9" y="0"/>
                  </a:moveTo>
                  <a:cubicBezTo>
                    <a:pt x="10" y="2"/>
                    <a:pt x="11" y="4"/>
                    <a:pt x="12" y="5"/>
                  </a:cubicBezTo>
                  <a:cubicBezTo>
                    <a:pt x="7" y="11"/>
                    <a:pt x="12" y="20"/>
                    <a:pt x="7" y="25"/>
                  </a:cubicBezTo>
                  <a:cubicBezTo>
                    <a:pt x="6" y="23"/>
                    <a:pt x="6" y="20"/>
                    <a:pt x="3" y="19"/>
                  </a:cubicBezTo>
                  <a:cubicBezTo>
                    <a:pt x="2" y="20"/>
                    <a:pt x="1" y="20"/>
                    <a:pt x="0" y="19"/>
                  </a:cubicBezTo>
                  <a:cubicBezTo>
                    <a:pt x="0" y="14"/>
                    <a:pt x="3" y="10"/>
                    <a:pt x="4" y="5"/>
                  </a:cubicBezTo>
                  <a:cubicBezTo>
                    <a:pt x="5" y="2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472C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35"/>
            <p:cNvSpPr/>
            <p:nvPr/>
          </p:nvSpPr>
          <p:spPr>
            <a:xfrm>
              <a:off x="4749" y="2214"/>
              <a:ext cx="13" cy="23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5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5" y="2"/>
                    <a:pt x="8" y="0"/>
                    <a:pt x="9" y="3"/>
                  </a:cubicBezTo>
                  <a:cubicBezTo>
                    <a:pt x="11" y="8"/>
                    <a:pt x="10" y="12"/>
                    <a:pt x="8" y="16"/>
                  </a:cubicBezTo>
                  <a:cubicBezTo>
                    <a:pt x="8" y="17"/>
                    <a:pt x="7" y="18"/>
                    <a:pt x="6" y="19"/>
                  </a:cubicBezTo>
                  <a:cubicBezTo>
                    <a:pt x="4" y="16"/>
                    <a:pt x="2" y="13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3A47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35"/>
            <p:cNvSpPr/>
            <p:nvPr/>
          </p:nvSpPr>
          <p:spPr>
            <a:xfrm>
              <a:off x="5221" y="2181"/>
              <a:ext cx="30" cy="14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4" y="5"/>
                  </a:moveTo>
                  <a:cubicBezTo>
                    <a:pt x="20" y="8"/>
                    <a:pt x="12" y="0"/>
                    <a:pt x="11" y="10"/>
                  </a:cubicBezTo>
                  <a:cubicBezTo>
                    <a:pt x="10" y="11"/>
                    <a:pt x="9" y="12"/>
                    <a:pt x="8" y="12"/>
                  </a:cubicBezTo>
                  <a:cubicBezTo>
                    <a:pt x="6" y="12"/>
                    <a:pt x="5" y="11"/>
                    <a:pt x="4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0" y="2"/>
                    <a:pt x="17" y="3"/>
                    <a:pt x="24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5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4031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35"/>
            <p:cNvSpPr/>
            <p:nvPr/>
          </p:nvSpPr>
          <p:spPr>
            <a:xfrm>
              <a:off x="4905" y="2118"/>
              <a:ext cx="31" cy="7"/>
            </a:xfrm>
            <a:custGeom>
              <a:avLst/>
              <a:gdLst/>
              <a:ahLst/>
              <a:cxnLst/>
              <a:rect l="l" t="t" r="r" b="b"/>
              <a:pathLst>
                <a:path w="26" h="6" extrusionOk="0">
                  <a:moveTo>
                    <a:pt x="1" y="0"/>
                  </a:moveTo>
                  <a:cubicBezTo>
                    <a:pt x="8" y="0"/>
                    <a:pt x="16" y="0"/>
                    <a:pt x="23" y="0"/>
                  </a:cubicBezTo>
                  <a:cubicBezTo>
                    <a:pt x="24" y="2"/>
                    <a:pt x="25" y="3"/>
                    <a:pt x="26" y="4"/>
                  </a:cubicBezTo>
                  <a:cubicBezTo>
                    <a:pt x="25" y="6"/>
                    <a:pt x="23" y="6"/>
                    <a:pt x="21" y="6"/>
                  </a:cubicBezTo>
                  <a:cubicBezTo>
                    <a:pt x="15" y="3"/>
                    <a:pt x="9" y="6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93E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35"/>
            <p:cNvSpPr/>
            <p:nvPr/>
          </p:nvSpPr>
          <p:spPr>
            <a:xfrm>
              <a:off x="5359" y="2207"/>
              <a:ext cx="14" cy="18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8" y="14"/>
                  </a:moveTo>
                  <a:cubicBezTo>
                    <a:pt x="7" y="14"/>
                    <a:pt x="6" y="14"/>
                    <a:pt x="5" y="14"/>
                  </a:cubicBezTo>
                  <a:cubicBezTo>
                    <a:pt x="2" y="15"/>
                    <a:pt x="1" y="13"/>
                    <a:pt x="0" y="11"/>
                  </a:cubicBezTo>
                  <a:cubicBezTo>
                    <a:pt x="0" y="7"/>
                    <a:pt x="1" y="3"/>
                    <a:pt x="5" y="0"/>
                  </a:cubicBezTo>
                  <a:cubicBezTo>
                    <a:pt x="12" y="3"/>
                    <a:pt x="10" y="8"/>
                    <a:pt x="8" y="14"/>
                  </a:cubicBezTo>
                  <a:close/>
                </a:path>
              </a:pathLst>
            </a:custGeom>
            <a:solidFill>
              <a:srgbClr val="E1D0B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35"/>
            <p:cNvSpPr/>
            <p:nvPr/>
          </p:nvSpPr>
          <p:spPr>
            <a:xfrm>
              <a:off x="5388" y="2259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3" y="4"/>
                  </a:moveTo>
                  <a:cubicBezTo>
                    <a:pt x="12" y="7"/>
                    <a:pt x="12" y="10"/>
                    <a:pt x="8" y="10"/>
                  </a:cubicBezTo>
                  <a:cubicBezTo>
                    <a:pt x="5" y="11"/>
                    <a:pt x="5" y="7"/>
                    <a:pt x="4" y="6"/>
                  </a:cubicBezTo>
                  <a:cubicBezTo>
                    <a:pt x="4" y="4"/>
                    <a:pt x="0" y="2"/>
                    <a:pt x="5" y="0"/>
                  </a:cubicBezTo>
                  <a:cubicBezTo>
                    <a:pt x="7" y="1"/>
                    <a:pt x="10" y="2"/>
                    <a:pt x="13" y="4"/>
                  </a:cubicBezTo>
                  <a:close/>
                </a:path>
              </a:pathLst>
            </a:custGeom>
            <a:solidFill>
              <a:srgbClr val="2C21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35"/>
            <p:cNvSpPr/>
            <p:nvPr/>
          </p:nvSpPr>
          <p:spPr>
            <a:xfrm>
              <a:off x="5321" y="2500"/>
              <a:ext cx="26" cy="13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6"/>
                  </a:moveTo>
                  <a:cubicBezTo>
                    <a:pt x="1" y="6"/>
                    <a:pt x="2" y="5"/>
                    <a:pt x="3" y="4"/>
                  </a:cubicBezTo>
                  <a:cubicBezTo>
                    <a:pt x="6" y="1"/>
                    <a:pt x="10" y="0"/>
                    <a:pt x="14" y="0"/>
                  </a:cubicBezTo>
                  <a:cubicBezTo>
                    <a:pt x="17" y="0"/>
                    <a:pt x="19" y="2"/>
                    <a:pt x="20" y="4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15" y="11"/>
                    <a:pt x="8" y="7"/>
                    <a:pt x="0" y="6"/>
                  </a:cubicBezTo>
                  <a:close/>
                </a:path>
              </a:pathLst>
            </a:custGeom>
            <a:solidFill>
              <a:srgbClr val="4639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35"/>
            <p:cNvSpPr/>
            <p:nvPr/>
          </p:nvSpPr>
          <p:spPr>
            <a:xfrm>
              <a:off x="5402" y="2268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13" h="15" extrusionOk="0">
                  <a:moveTo>
                    <a:pt x="4" y="3"/>
                  </a:moveTo>
                  <a:cubicBezTo>
                    <a:pt x="5" y="2"/>
                    <a:pt x="6" y="1"/>
                    <a:pt x="6" y="0"/>
                  </a:cubicBezTo>
                  <a:cubicBezTo>
                    <a:pt x="13" y="5"/>
                    <a:pt x="8" y="10"/>
                    <a:pt x="6" y="15"/>
                  </a:cubicBezTo>
                  <a:cubicBezTo>
                    <a:pt x="4" y="15"/>
                    <a:pt x="2" y="14"/>
                    <a:pt x="0" y="12"/>
                  </a:cubicBezTo>
                  <a:cubicBezTo>
                    <a:pt x="0" y="8"/>
                    <a:pt x="2" y="6"/>
                    <a:pt x="4" y="3"/>
                  </a:cubicBezTo>
                  <a:close/>
                </a:path>
              </a:pathLst>
            </a:custGeom>
            <a:solidFill>
              <a:srgbClr val="4C43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35"/>
            <p:cNvSpPr/>
            <p:nvPr/>
          </p:nvSpPr>
          <p:spPr>
            <a:xfrm>
              <a:off x="5358" y="2200"/>
              <a:ext cx="7" cy="21"/>
            </a:xfrm>
            <a:custGeom>
              <a:avLst/>
              <a:gdLst/>
              <a:ahLst/>
              <a:cxnLst/>
              <a:rect l="l" t="t" r="r" b="b"/>
              <a:pathLst>
                <a:path w="6" h="18" extrusionOk="0">
                  <a:moveTo>
                    <a:pt x="6" y="6"/>
                  </a:moveTo>
                  <a:cubicBezTo>
                    <a:pt x="5" y="9"/>
                    <a:pt x="3" y="13"/>
                    <a:pt x="2" y="17"/>
                  </a:cubicBezTo>
                  <a:cubicBezTo>
                    <a:pt x="2" y="18"/>
                    <a:pt x="1" y="18"/>
                    <a:pt x="0" y="17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4" y="0"/>
                    <a:pt x="6" y="2"/>
                    <a:pt x="6" y="6"/>
                  </a:cubicBezTo>
                  <a:close/>
                </a:path>
              </a:pathLst>
            </a:custGeom>
            <a:solidFill>
              <a:srgbClr val="5E4D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35"/>
            <p:cNvSpPr/>
            <p:nvPr/>
          </p:nvSpPr>
          <p:spPr>
            <a:xfrm>
              <a:off x="4811" y="2141"/>
              <a:ext cx="28" cy="8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17" y="6"/>
                  </a:moveTo>
                  <a:cubicBezTo>
                    <a:pt x="12" y="6"/>
                    <a:pt x="8" y="6"/>
                    <a:pt x="3" y="6"/>
                  </a:cubicBezTo>
                  <a:cubicBezTo>
                    <a:pt x="0" y="7"/>
                    <a:pt x="0" y="6"/>
                    <a:pt x="0" y="3"/>
                  </a:cubicBezTo>
                  <a:cubicBezTo>
                    <a:pt x="8" y="2"/>
                    <a:pt x="15" y="1"/>
                    <a:pt x="22" y="0"/>
                  </a:cubicBezTo>
                  <a:cubicBezTo>
                    <a:pt x="23" y="1"/>
                    <a:pt x="24" y="1"/>
                    <a:pt x="23" y="2"/>
                  </a:cubicBezTo>
                  <a:cubicBezTo>
                    <a:pt x="23" y="2"/>
                    <a:pt x="23" y="3"/>
                    <a:pt x="22" y="3"/>
                  </a:cubicBezTo>
                  <a:cubicBezTo>
                    <a:pt x="21" y="4"/>
                    <a:pt x="19" y="5"/>
                    <a:pt x="17" y="6"/>
                  </a:cubicBezTo>
                  <a:close/>
                </a:path>
              </a:pathLst>
            </a:custGeom>
            <a:solidFill>
              <a:srgbClr val="5E51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35"/>
            <p:cNvSpPr/>
            <p:nvPr/>
          </p:nvSpPr>
          <p:spPr>
            <a:xfrm>
              <a:off x="4778" y="21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cubicBezTo>
                    <a:pt x="10" y="7"/>
                    <a:pt x="7" y="11"/>
                    <a:pt x="0" y="12"/>
                  </a:cubicBezTo>
                  <a:cubicBezTo>
                    <a:pt x="0" y="5"/>
                    <a:pt x="4" y="1"/>
                    <a:pt x="12" y="0"/>
                  </a:cubicBezTo>
                  <a:close/>
                </a:path>
              </a:pathLst>
            </a:custGeom>
            <a:solidFill>
              <a:srgbClr val="554A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35"/>
            <p:cNvSpPr/>
            <p:nvPr/>
          </p:nvSpPr>
          <p:spPr>
            <a:xfrm>
              <a:off x="5270" y="2187"/>
              <a:ext cx="16" cy="7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1" y="5"/>
                  </a:moveTo>
                  <a:cubicBezTo>
                    <a:pt x="6" y="6"/>
                    <a:pt x="2" y="6"/>
                    <a:pt x="0" y="0"/>
                  </a:cubicBezTo>
                  <a:cubicBezTo>
                    <a:pt x="5" y="0"/>
                    <a:pt x="10" y="0"/>
                    <a:pt x="14" y="3"/>
                  </a:cubicBezTo>
                  <a:cubicBezTo>
                    <a:pt x="14" y="4"/>
                    <a:pt x="12" y="4"/>
                    <a:pt x="11" y="5"/>
                  </a:cubicBezTo>
                  <a:close/>
                </a:path>
              </a:pathLst>
            </a:custGeom>
            <a:solidFill>
              <a:srgbClr val="95887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35"/>
            <p:cNvSpPr/>
            <p:nvPr/>
          </p:nvSpPr>
          <p:spPr>
            <a:xfrm>
              <a:off x="5301" y="2189"/>
              <a:ext cx="18" cy="9"/>
            </a:xfrm>
            <a:custGeom>
              <a:avLst/>
              <a:gdLst/>
              <a:ahLst/>
              <a:cxnLst/>
              <a:rect l="l" t="t" r="r" b="b"/>
              <a:pathLst>
                <a:path w="15" h="7" extrusionOk="0">
                  <a:moveTo>
                    <a:pt x="12" y="6"/>
                  </a:moveTo>
                  <a:cubicBezTo>
                    <a:pt x="8" y="7"/>
                    <a:pt x="4" y="7"/>
                    <a:pt x="0" y="4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7" y="0"/>
                    <a:pt x="11" y="1"/>
                    <a:pt x="15" y="3"/>
                  </a:cubicBezTo>
                  <a:cubicBezTo>
                    <a:pt x="14" y="5"/>
                    <a:pt x="13" y="6"/>
                    <a:pt x="12" y="6"/>
                  </a:cubicBezTo>
                  <a:close/>
                </a:path>
              </a:pathLst>
            </a:custGeom>
            <a:solidFill>
              <a:srgbClr val="9E91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35"/>
            <p:cNvSpPr/>
            <p:nvPr/>
          </p:nvSpPr>
          <p:spPr>
            <a:xfrm>
              <a:off x="4857" y="2128"/>
              <a:ext cx="17" cy="15"/>
            </a:xfrm>
            <a:custGeom>
              <a:avLst/>
              <a:gdLst/>
              <a:ahLst/>
              <a:cxnLst/>
              <a:rect l="l" t="t" r="r" b="b"/>
              <a:pathLst>
                <a:path w="15" h="13" extrusionOk="0">
                  <a:moveTo>
                    <a:pt x="15" y="3"/>
                  </a:moveTo>
                  <a:cubicBezTo>
                    <a:pt x="14" y="4"/>
                    <a:pt x="14" y="5"/>
                    <a:pt x="14" y="6"/>
                  </a:cubicBezTo>
                  <a:cubicBezTo>
                    <a:pt x="9" y="4"/>
                    <a:pt x="5" y="13"/>
                    <a:pt x="0" y="6"/>
                  </a:cubicBezTo>
                  <a:cubicBezTo>
                    <a:pt x="5" y="4"/>
                    <a:pt x="9" y="0"/>
                    <a:pt x="15" y="3"/>
                  </a:cubicBezTo>
                  <a:close/>
                </a:path>
              </a:pathLst>
            </a:custGeom>
            <a:solidFill>
              <a:srgbClr val="7B6E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35"/>
            <p:cNvSpPr/>
            <p:nvPr/>
          </p:nvSpPr>
          <p:spPr>
            <a:xfrm>
              <a:off x="4837" y="2135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14" h="9" extrusionOk="0">
                  <a:moveTo>
                    <a:pt x="0" y="8"/>
                  </a:moveTo>
                  <a:cubicBezTo>
                    <a:pt x="0" y="7"/>
                    <a:pt x="0" y="6"/>
                    <a:pt x="0" y="5"/>
                  </a:cubicBezTo>
                  <a:cubicBezTo>
                    <a:pt x="5" y="3"/>
                    <a:pt x="9" y="0"/>
                    <a:pt x="14" y="0"/>
                  </a:cubicBezTo>
                  <a:cubicBezTo>
                    <a:pt x="13" y="9"/>
                    <a:pt x="5" y="5"/>
                    <a:pt x="0" y="8"/>
                  </a:cubicBezTo>
                  <a:close/>
                </a:path>
              </a:pathLst>
            </a:custGeom>
            <a:solidFill>
              <a:srgbClr val="7364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5"/>
            <p:cNvSpPr/>
            <p:nvPr/>
          </p:nvSpPr>
          <p:spPr>
            <a:xfrm>
              <a:off x="5371" y="2227"/>
              <a:ext cx="10" cy="15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8" y="13"/>
                  </a:moveTo>
                  <a:cubicBezTo>
                    <a:pt x="6" y="13"/>
                    <a:pt x="5" y="13"/>
                    <a:pt x="3" y="13"/>
                  </a:cubicBezTo>
                  <a:cubicBezTo>
                    <a:pt x="3" y="9"/>
                    <a:pt x="0" y="4"/>
                    <a:pt x="3" y="0"/>
                  </a:cubicBezTo>
                  <a:cubicBezTo>
                    <a:pt x="6" y="4"/>
                    <a:pt x="9" y="8"/>
                    <a:pt x="8" y="13"/>
                  </a:cubicBezTo>
                  <a:close/>
                </a:path>
              </a:pathLst>
            </a:custGeom>
            <a:solidFill>
              <a:srgbClr val="685D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35"/>
            <p:cNvSpPr/>
            <p:nvPr/>
          </p:nvSpPr>
          <p:spPr>
            <a:xfrm>
              <a:off x="4959" y="2118"/>
              <a:ext cx="13" cy="16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8" y="9"/>
                  </a:moveTo>
                  <a:cubicBezTo>
                    <a:pt x="6" y="8"/>
                    <a:pt x="4" y="14"/>
                    <a:pt x="2" y="9"/>
                  </a:cubicBezTo>
                  <a:cubicBezTo>
                    <a:pt x="0" y="2"/>
                    <a:pt x="7" y="3"/>
                    <a:pt x="10" y="0"/>
                  </a:cubicBezTo>
                  <a:cubicBezTo>
                    <a:pt x="11" y="4"/>
                    <a:pt x="9" y="6"/>
                    <a:pt x="8" y="9"/>
                  </a:cubicBezTo>
                  <a:close/>
                </a:path>
              </a:pathLst>
            </a:custGeom>
            <a:solidFill>
              <a:srgbClr val="C6B3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35"/>
            <p:cNvSpPr/>
            <p:nvPr/>
          </p:nvSpPr>
          <p:spPr>
            <a:xfrm>
              <a:off x="5283" y="2191"/>
              <a:ext cx="22" cy="3"/>
            </a:xfrm>
            <a:custGeom>
              <a:avLst/>
              <a:gdLst/>
              <a:ahLst/>
              <a:cxnLst/>
              <a:rect l="l" t="t" r="r" b="b"/>
              <a:pathLst>
                <a:path w="19" h="3" extrusionOk="0">
                  <a:moveTo>
                    <a:pt x="19" y="0"/>
                  </a:moveTo>
                  <a:cubicBezTo>
                    <a:pt x="18" y="1"/>
                    <a:pt x="17" y="2"/>
                    <a:pt x="16" y="3"/>
                  </a:cubicBezTo>
                  <a:cubicBezTo>
                    <a:pt x="11" y="3"/>
                    <a:pt x="6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8" y="0"/>
                    <a:pt x="14" y="0"/>
                    <a:pt x="19" y="0"/>
                  </a:cubicBezTo>
                  <a:close/>
                </a:path>
              </a:pathLst>
            </a:custGeom>
            <a:solidFill>
              <a:srgbClr val="4134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35"/>
            <p:cNvSpPr/>
            <p:nvPr/>
          </p:nvSpPr>
          <p:spPr>
            <a:xfrm>
              <a:off x="5250" y="2182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4" y="0"/>
                    <a:pt x="7" y="2"/>
                    <a:pt x="11" y="4"/>
                  </a:cubicBezTo>
                  <a:cubicBezTo>
                    <a:pt x="7" y="10"/>
                    <a:pt x="4" y="6"/>
                    <a:pt x="0" y="4"/>
                  </a:cubicBezTo>
                  <a:close/>
                </a:path>
              </a:pathLst>
            </a:custGeom>
            <a:solidFill>
              <a:srgbClr val="695D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35"/>
            <p:cNvSpPr/>
            <p:nvPr/>
          </p:nvSpPr>
          <p:spPr>
            <a:xfrm>
              <a:off x="5214" y="2171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9" h="14" extrusionOk="0">
                  <a:moveTo>
                    <a:pt x="2" y="0"/>
                  </a:moveTo>
                  <a:cubicBezTo>
                    <a:pt x="6" y="3"/>
                    <a:pt x="9" y="6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" y="14"/>
                    <a:pt x="0" y="9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323F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35"/>
            <p:cNvSpPr/>
            <p:nvPr/>
          </p:nvSpPr>
          <p:spPr>
            <a:xfrm>
              <a:off x="5330" y="2194"/>
              <a:ext cx="14" cy="8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2" y="3"/>
                  </a:moveTo>
                  <a:cubicBezTo>
                    <a:pt x="9" y="7"/>
                    <a:pt x="5" y="5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5" y="1"/>
                    <a:pt x="9" y="2"/>
                    <a:pt x="12" y="3"/>
                  </a:cubicBezTo>
                  <a:close/>
                </a:path>
              </a:pathLst>
            </a:custGeom>
            <a:solidFill>
              <a:srgbClr val="7161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35"/>
            <p:cNvSpPr/>
            <p:nvPr/>
          </p:nvSpPr>
          <p:spPr>
            <a:xfrm>
              <a:off x="4879" y="2122"/>
              <a:ext cx="15" cy="9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12" y="3"/>
                  </a:moveTo>
                  <a:cubicBezTo>
                    <a:pt x="8" y="6"/>
                    <a:pt x="4" y="7"/>
                    <a:pt x="0" y="5"/>
                  </a:cubicBezTo>
                  <a:cubicBezTo>
                    <a:pt x="3" y="1"/>
                    <a:pt x="8" y="1"/>
                    <a:pt x="12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2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807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35"/>
            <p:cNvSpPr/>
            <p:nvPr/>
          </p:nvSpPr>
          <p:spPr>
            <a:xfrm>
              <a:off x="4893" y="2119"/>
              <a:ext cx="13" cy="7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3" y="2"/>
                    <a:pt x="7" y="1"/>
                    <a:pt x="11" y="0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8" y="6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7268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35"/>
            <p:cNvSpPr/>
            <p:nvPr/>
          </p:nvSpPr>
          <p:spPr>
            <a:xfrm>
              <a:off x="4977" y="2108"/>
              <a:ext cx="9" cy="11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6" y="9"/>
                  </a:moveTo>
                  <a:cubicBezTo>
                    <a:pt x="4" y="9"/>
                    <a:pt x="1" y="8"/>
                    <a:pt x="1" y="5"/>
                  </a:cubicBezTo>
                  <a:cubicBezTo>
                    <a:pt x="0" y="0"/>
                    <a:pt x="4" y="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8" y="5"/>
                    <a:pt x="8" y="7"/>
                    <a:pt x="6" y="9"/>
                  </a:cubicBezTo>
                  <a:close/>
                </a:path>
              </a:pathLst>
            </a:custGeom>
            <a:solidFill>
              <a:srgbClr val="A386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5"/>
            <p:cNvSpPr/>
            <p:nvPr/>
          </p:nvSpPr>
          <p:spPr>
            <a:xfrm>
              <a:off x="4760" y="224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3" y="7"/>
                  </a:moveTo>
                  <a:cubicBezTo>
                    <a:pt x="4" y="5"/>
                    <a:pt x="0" y="3"/>
                    <a:pt x="3" y="1"/>
                  </a:cubicBezTo>
                  <a:cubicBezTo>
                    <a:pt x="10" y="0"/>
                    <a:pt x="11" y="3"/>
                    <a:pt x="11" y="9"/>
                  </a:cubicBezTo>
                  <a:cubicBezTo>
                    <a:pt x="10" y="10"/>
                    <a:pt x="8" y="10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8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6A72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35"/>
            <p:cNvSpPr/>
            <p:nvPr/>
          </p:nvSpPr>
          <p:spPr>
            <a:xfrm>
              <a:off x="5206" y="2167"/>
              <a:ext cx="11" cy="1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3"/>
                  </a:moveTo>
                  <a:cubicBezTo>
                    <a:pt x="9" y="4"/>
                    <a:pt x="9" y="5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5" y="10"/>
                    <a:pt x="4" y="10"/>
                    <a:pt x="3" y="9"/>
                  </a:cubicBezTo>
                  <a:cubicBezTo>
                    <a:pt x="1" y="7"/>
                    <a:pt x="0" y="4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1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433A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35"/>
            <p:cNvSpPr/>
            <p:nvPr/>
          </p:nvSpPr>
          <p:spPr>
            <a:xfrm>
              <a:off x="5315" y="2193"/>
              <a:ext cx="17" cy="5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13" y="1"/>
                  </a:moveTo>
                  <a:cubicBezTo>
                    <a:pt x="13" y="2"/>
                    <a:pt x="13" y="3"/>
                    <a:pt x="14" y="4"/>
                  </a:cubicBezTo>
                  <a:cubicBezTo>
                    <a:pt x="9" y="4"/>
                    <a:pt x="4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6" y="1"/>
                    <a:pt x="10" y="1"/>
                    <a:pt x="13" y="1"/>
                  </a:cubicBezTo>
                  <a:close/>
                </a:path>
              </a:pathLst>
            </a:custGeom>
            <a:solidFill>
              <a:srgbClr val="463D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5"/>
            <p:cNvSpPr/>
            <p:nvPr/>
          </p:nvSpPr>
          <p:spPr>
            <a:xfrm>
              <a:off x="4791" y="2145"/>
              <a:ext cx="16" cy="7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4" y="5"/>
                  </a:moveTo>
                  <a:cubicBezTo>
                    <a:pt x="9" y="5"/>
                    <a:pt x="5" y="5"/>
                    <a:pt x="0" y="6"/>
                  </a:cubicBezTo>
                  <a:cubicBezTo>
                    <a:pt x="2" y="2"/>
                    <a:pt x="5" y="3"/>
                    <a:pt x="8" y="2"/>
                  </a:cubicBezTo>
                  <a:cubicBezTo>
                    <a:pt x="11" y="2"/>
                    <a:pt x="14" y="0"/>
                    <a:pt x="14" y="5"/>
                  </a:cubicBezTo>
                  <a:close/>
                </a:path>
              </a:pathLst>
            </a:custGeom>
            <a:solidFill>
              <a:srgbClr val="544C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35"/>
            <p:cNvSpPr/>
            <p:nvPr/>
          </p:nvSpPr>
          <p:spPr>
            <a:xfrm>
              <a:off x="4800" y="2145"/>
              <a:ext cx="15" cy="7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6" y="5"/>
                  </a:moveTo>
                  <a:cubicBezTo>
                    <a:pt x="4" y="4"/>
                    <a:pt x="2" y="3"/>
                    <a:pt x="0" y="2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0" y="1"/>
                    <a:pt x="11" y="2"/>
                    <a:pt x="12" y="3"/>
                  </a:cubicBezTo>
                  <a:cubicBezTo>
                    <a:pt x="11" y="5"/>
                    <a:pt x="8" y="6"/>
                    <a:pt x="6" y="5"/>
                  </a:cubicBezTo>
                  <a:close/>
                </a:path>
              </a:pathLst>
            </a:custGeom>
            <a:solidFill>
              <a:srgbClr val="94877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35"/>
            <p:cNvSpPr/>
            <p:nvPr/>
          </p:nvSpPr>
          <p:spPr>
            <a:xfrm>
              <a:off x="5133" y="2201"/>
              <a:ext cx="202" cy="178"/>
            </a:xfrm>
            <a:custGeom>
              <a:avLst/>
              <a:gdLst/>
              <a:ahLst/>
              <a:cxnLst/>
              <a:rect l="l" t="t" r="r" b="b"/>
              <a:pathLst>
                <a:path w="172" h="151" extrusionOk="0">
                  <a:moveTo>
                    <a:pt x="102" y="135"/>
                  </a:moveTo>
                  <a:cubicBezTo>
                    <a:pt x="91" y="130"/>
                    <a:pt x="82" y="136"/>
                    <a:pt x="74" y="141"/>
                  </a:cubicBezTo>
                  <a:cubicBezTo>
                    <a:pt x="59" y="149"/>
                    <a:pt x="43" y="151"/>
                    <a:pt x="26" y="149"/>
                  </a:cubicBezTo>
                  <a:cubicBezTo>
                    <a:pt x="12" y="148"/>
                    <a:pt x="4" y="138"/>
                    <a:pt x="1" y="125"/>
                  </a:cubicBezTo>
                  <a:cubicBezTo>
                    <a:pt x="0" y="124"/>
                    <a:pt x="0" y="123"/>
                    <a:pt x="0" y="121"/>
                  </a:cubicBezTo>
                  <a:cubicBezTo>
                    <a:pt x="6" y="94"/>
                    <a:pt x="23" y="76"/>
                    <a:pt x="48" y="65"/>
                  </a:cubicBezTo>
                  <a:cubicBezTo>
                    <a:pt x="61" y="59"/>
                    <a:pt x="72" y="51"/>
                    <a:pt x="85" y="47"/>
                  </a:cubicBezTo>
                  <a:cubicBezTo>
                    <a:pt x="100" y="41"/>
                    <a:pt x="108" y="31"/>
                    <a:pt x="107" y="16"/>
                  </a:cubicBezTo>
                  <a:cubicBezTo>
                    <a:pt x="107" y="5"/>
                    <a:pt x="113" y="4"/>
                    <a:pt x="120" y="2"/>
                  </a:cubicBezTo>
                  <a:cubicBezTo>
                    <a:pt x="136" y="0"/>
                    <a:pt x="151" y="4"/>
                    <a:pt x="166" y="8"/>
                  </a:cubicBezTo>
                  <a:cubicBezTo>
                    <a:pt x="172" y="10"/>
                    <a:pt x="172" y="16"/>
                    <a:pt x="171" y="21"/>
                  </a:cubicBezTo>
                  <a:cubicBezTo>
                    <a:pt x="165" y="48"/>
                    <a:pt x="159" y="75"/>
                    <a:pt x="153" y="102"/>
                  </a:cubicBezTo>
                  <a:cubicBezTo>
                    <a:pt x="151" y="112"/>
                    <a:pt x="146" y="121"/>
                    <a:pt x="135" y="125"/>
                  </a:cubicBezTo>
                  <a:cubicBezTo>
                    <a:pt x="133" y="129"/>
                    <a:pt x="130" y="130"/>
                    <a:pt x="125" y="130"/>
                  </a:cubicBezTo>
                  <a:cubicBezTo>
                    <a:pt x="121" y="129"/>
                    <a:pt x="117" y="129"/>
                    <a:pt x="113" y="132"/>
                  </a:cubicBezTo>
                  <a:cubicBezTo>
                    <a:pt x="109" y="133"/>
                    <a:pt x="107" y="138"/>
                    <a:pt x="102" y="135"/>
                  </a:cubicBezTo>
                  <a:close/>
                </a:path>
              </a:pathLst>
            </a:custGeom>
            <a:solidFill>
              <a:srgbClr val="FEECD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35"/>
            <p:cNvSpPr/>
            <p:nvPr/>
          </p:nvSpPr>
          <p:spPr>
            <a:xfrm>
              <a:off x="5087" y="2341"/>
              <a:ext cx="179" cy="79"/>
            </a:xfrm>
            <a:custGeom>
              <a:avLst/>
              <a:gdLst/>
              <a:ahLst/>
              <a:cxnLst/>
              <a:rect l="l" t="t" r="r" b="b"/>
              <a:pathLst>
                <a:path w="152" h="67" extrusionOk="0">
                  <a:moveTo>
                    <a:pt x="40" y="5"/>
                  </a:moveTo>
                  <a:cubicBezTo>
                    <a:pt x="43" y="6"/>
                    <a:pt x="47" y="0"/>
                    <a:pt x="48" y="6"/>
                  </a:cubicBezTo>
                  <a:cubicBezTo>
                    <a:pt x="51" y="24"/>
                    <a:pt x="56" y="28"/>
                    <a:pt x="74" y="28"/>
                  </a:cubicBezTo>
                  <a:cubicBezTo>
                    <a:pt x="87" y="27"/>
                    <a:pt x="100" y="24"/>
                    <a:pt x="113" y="22"/>
                  </a:cubicBezTo>
                  <a:cubicBezTo>
                    <a:pt x="113" y="25"/>
                    <a:pt x="114" y="28"/>
                    <a:pt x="114" y="30"/>
                  </a:cubicBezTo>
                  <a:cubicBezTo>
                    <a:pt x="113" y="40"/>
                    <a:pt x="117" y="40"/>
                    <a:pt x="124" y="35"/>
                  </a:cubicBezTo>
                  <a:cubicBezTo>
                    <a:pt x="133" y="30"/>
                    <a:pt x="143" y="29"/>
                    <a:pt x="152" y="36"/>
                  </a:cubicBezTo>
                  <a:cubicBezTo>
                    <a:pt x="140" y="46"/>
                    <a:pt x="135" y="67"/>
                    <a:pt x="112" y="61"/>
                  </a:cubicBezTo>
                  <a:cubicBezTo>
                    <a:pt x="111" y="63"/>
                    <a:pt x="109" y="65"/>
                    <a:pt x="107" y="66"/>
                  </a:cubicBezTo>
                  <a:cubicBezTo>
                    <a:pt x="106" y="66"/>
                    <a:pt x="104" y="66"/>
                    <a:pt x="103" y="66"/>
                  </a:cubicBezTo>
                  <a:cubicBezTo>
                    <a:pt x="102" y="65"/>
                    <a:pt x="101" y="65"/>
                    <a:pt x="100" y="64"/>
                  </a:cubicBezTo>
                  <a:cubicBezTo>
                    <a:pt x="94" y="61"/>
                    <a:pt x="87" y="60"/>
                    <a:pt x="81" y="59"/>
                  </a:cubicBezTo>
                  <a:cubicBezTo>
                    <a:pt x="75" y="59"/>
                    <a:pt x="70" y="57"/>
                    <a:pt x="65" y="57"/>
                  </a:cubicBezTo>
                  <a:cubicBezTo>
                    <a:pt x="62" y="56"/>
                    <a:pt x="60" y="56"/>
                    <a:pt x="57" y="55"/>
                  </a:cubicBezTo>
                  <a:cubicBezTo>
                    <a:pt x="52" y="53"/>
                    <a:pt x="46" y="54"/>
                    <a:pt x="40" y="52"/>
                  </a:cubicBezTo>
                  <a:cubicBezTo>
                    <a:pt x="35" y="51"/>
                    <a:pt x="29" y="51"/>
                    <a:pt x="24" y="51"/>
                  </a:cubicBezTo>
                  <a:cubicBezTo>
                    <a:pt x="18" y="51"/>
                    <a:pt x="12" y="52"/>
                    <a:pt x="7" y="49"/>
                  </a:cubicBezTo>
                  <a:cubicBezTo>
                    <a:pt x="0" y="42"/>
                    <a:pt x="8" y="37"/>
                    <a:pt x="9" y="31"/>
                  </a:cubicBezTo>
                  <a:cubicBezTo>
                    <a:pt x="12" y="27"/>
                    <a:pt x="10" y="21"/>
                    <a:pt x="13" y="18"/>
                  </a:cubicBezTo>
                  <a:cubicBezTo>
                    <a:pt x="17" y="14"/>
                    <a:pt x="22" y="16"/>
                    <a:pt x="27" y="16"/>
                  </a:cubicBezTo>
                  <a:cubicBezTo>
                    <a:pt x="29" y="16"/>
                    <a:pt x="28" y="14"/>
                    <a:pt x="27" y="14"/>
                  </a:cubicBezTo>
                  <a:cubicBezTo>
                    <a:pt x="23" y="16"/>
                    <a:pt x="19" y="16"/>
                    <a:pt x="15" y="14"/>
                  </a:cubicBezTo>
                  <a:cubicBezTo>
                    <a:pt x="14" y="10"/>
                    <a:pt x="16" y="6"/>
                    <a:pt x="19" y="4"/>
                  </a:cubicBezTo>
                  <a:cubicBezTo>
                    <a:pt x="27" y="1"/>
                    <a:pt x="34" y="0"/>
                    <a:pt x="40" y="5"/>
                  </a:cubicBezTo>
                  <a:close/>
                </a:path>
              </a:pathLst>
            </a:custGeom>
            <a:solidFill>
              <a:srgbClr val="FDE0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35"/>
            <p:cNvSpPr/>
            <p:nvPr/>
          </p:nvSpPr>
          <p:spPr>
            <a:xfrm>
              <a:off x="5105" y="2239"/>
              <a:ext cx="133" cy="108"/>
            </a:xfrm>
            <a:custGeom>
              <a:avLst/>
              <a:gdLst/>
              <a:ahLst/>
              <a:cxnLst/>
              <a:rect l="l" t="t" r="r" b="b"/>
              <a:pathLst>
                <a:path w="113" h="92" extrusionOk="0">
                  <a:moveTo>
                    <a:pt x="109" y="15"/>
                  </a:moveTo>
                  <a:cubicBezTo>
                    <a:pt x="101" y="25"/>
                    <a:pt x="88" y="29"/>
                    <a:pt x="76" y="34"/>
                  </a:cubicBezTo>
                  <a:cubicBezTo>
                    <a:pt x="51" y="46"/>
                    <a:pt x="34" y="64"/>
                    <a:pt x="25" y="90"/>
                  </a:cubicBezTo>
                  <a:cubicBezTo>
                    <a:pt x="19" y="92"/>
                    <a:pt x="13" y="91"/>
                    <a:pt x="7" y="91"/>
                  </a:cubicBezTo>
                  <a:cubicBezTo>
                    <a:pt x="0" y="84"/>
                    <a:pt x="5" y="77"/>
                    <a:pt x="6" y="71"/>
                  </a:cubicBezTo>
                  <a:cubicBezTo>
                    <a:pt x="8" y="66"/>
                    <a:pt x="9" y="61"/>
                    <a:pt x="11" y="57"/>
                  </a:cubicBezTo>
                  <a:cubicBezTo>
                    <a:pt x="17" y="45"/>
                    <a:pt x="19" y="32"/>
                    <a:pt x="29" y="23"/>
                  </a:cubicBezTo>
                  <a:cubicBezTo>
                    <a:pt x="46" y="19"/>
                    <a:pt x="61" y="9"/>
                    <a:pt x="79" y="6"/>
                  </a:cubicBezTo>
                  <a:cubicBezTo>
                    <a:pt x="84" y="5"/>
                    <a:pt x="89" y="2"/>
                    <a:pt x="94" y="5"/>
                  </a:cubicBezTo>
                  <a:cubicBezTo>
                    <a:pt x="98" y="8"/>
                    <a:pt x="102" y="14"/>
                    <a:pt x="100" y="2"/>
                  </a:cubicBezTo>
                  <a:cubicBezTo>
                    <a:pt x="100" y="0"/>
                    <a:pt x="106" y="0"/>
                    <a:pt x="107" y="2"/>
                  </a:cubicBezTo>
                  <a:cubicBezTo>
                    <a:pt x="107" y="6"/>
                    <a:pt x="113" y="10"/>
                    <a:pt x="109" y="15"/>
                  </a:cubicBezTo>
                  <a:close/>
                </a:path>
              </a:pathLst>
            </a:custGeom>
            <a:solidFill>
              <a:srgbClr val="FDE0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35"/>
            <p:cNvSpPr/>
            <p:nvPr/>
          </p:nvSpPr>
          <p:spPr>
            <a:xfrm>
              <a:off x="5057" y="2233"/>
              <a:ext cx="119" cy="77"/>
            </a:xfrm>
            <a:custGeom>
              <a:avLst/>
              <a:gdLst/>
              <a:ahLst/>
              <a:cxnLst/>
              <a:rect l="l" t="t" r="r" b="b"/>
              <a:pathLst>
                <a:path w="101" h="65" extrusionOk="0">
                  <a:moveTo>
                    <a:pt x="97" y="13"/>
                  </a:moveTo>
                  <a:cubicBezTo>
                    <a:pt x="88" y="17"/>
                    <a:pt x="79" y="20"/>
                    <a:pt x="69" y="23"/>
                  </a:cubicBezTo>
                  <a:cubicBezTo>
                    <a:pt x="65" y="28"/>
                    <a:pt x="58" y="28"/>
                    <a:pt x="52" y="30"/>
                  </a:cubicBezTo>
                  <a:cubicBezTo>
                    <a:pt x="47" y="32"/>
                    <a:pt x="43" y="33"/>
                    <a:pt x="40" y="37"/>
                  </a:cubicBezTo>
                  <a:cubicBezTo>
                    <a:pt x="38" y="39"/>
                    <a:pt x="37" y="41"/>
                    <a:pt x="36" y="44"/>
                  </a:cubicBezTo>
                  <a:cubicBezTo>
                    <a:pt x="33" y="52"/>
                    <a:pt x="35" y="63"/>
                    <a:pt x="22" y="65"/>
                  </a:cubicBezTo>
                  <a:cubicBezTo>
                    <a:pt x="20" y="64"/>
                    <a:pt x="19" y="62"/>
                    <a:pt x="18" y="60"/>
                  </a:cubicBezTo>
                  <a:cubicBezTo>
                    <a:pt x="18" y="57"/>
                    <a:pt x="19" y="53"/>
                    <a:pt x="18" y="50"/>
                  </a:cubicBezTo>
                  <a:cubicBezTo>
                    <a:pt x="18" y="47"/>
                    <a:pt x="21" y="45"/>
                    <a:pt x="18" y="42"/>
                  </a:cubicBezTo>
                  <a:cubicBezTo>
                    <a:pt x="18" y="41"/>
                    <a:pt x="17" y="40"/>
                    <a:pt x="16" y="38"/>
                  </a:cubicBezTo>
                  <a:cubicBezTo>
                    <a:pt x="15" y="37"/>
                    <a:pt x="14" y="35"/>
                    <a:pt x="12" y="34"/>
                  </a:cubicBezTo>
                  <a:cubicBezTo>
                    <a:pt x="9" y="30"/>
                    <a:pt x="0" y="32"/>
                    <a:pt x="3" y="23"/>
                  </a:cubicBezTo>
                  <a:cubicBezTo>
                    <a:pt x="9" y="17"/>
                    <a:pt x="18" y="20"/>
                    <a:pt x="25" y="17"/>
                  </a:cubicBezTo>
                  <a:cubicBezTo>
                    <a:pt x="48" y="13"/>
                    <a:pt x="69" y="3"/>
                    <a:pt x="92" y="0"/>
                  </a:cubicBezTo>
                  <a:cubicBezTo>
                    <a:pt x="101" y="2"/>
                    <a:pt x="100" y="7"/>
                    <a:pt x="97" y="13"/>
                  </a:cubicBezTo>
                  <a:close/>
                </a:path>
              </a:pathLst>
            </a:custGeom>
            <a:solidFill>
              <a:srgbClr val="2921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35"/>
            <p:cNvSpPr/>
            <p:nvPr/>
          </p:nvSpPr>
          <p:spPr>
            <a:xfrm>
              <a:off x="5083" y="2260"/>
              <a:ext cx="56" cy="54"/>
            </a:xfrm>
            <a:custGeom>
              <a:avLst/>
              <a:gdLst/>
              <a:ahLst/>
              <a:cxnLst/>
              <a:rect l="l" t="t" r="r" b="b"/>
              <a:pathLst>
                <a:path w="48" h="46" extrusionOk="0">
                  <a:moveTo>
                    <a:pt x="0" y="42"/>
                  </a:moveTo>
                  <a:cubicBezTo>
                    <a:pt x="9" y="36"/>
                    <a:pt x="9" y="27"/>
                    <a:pt x="11" y="19"/>
                  </a:cubicBezTo>
                  <a:cubicBezTo>
                    <a:pt x="15" y="17"/>
                    <a:pt x="18" y="14"/>
                    <a:pt x="20" y="15"/>
                  </a:cubicBezTo>
                  <a:cubicBezTo>
                    <a:pt x="19" y="15"/>
                    <a:pt x="17" y="16"/>
                    <a:pt x="14" y="13"/>
                  </a:cubicBezTo>
                  <a:cubicBezTo>
                    <a:pt x="22" y="0"/>
                    <a:pt x="36" y="4"/>
                    <a:pt x="47" y="0"/>
                  </a:cubicBezTo>
                  <a:cubicBezTo>
                    <a:pt x="48" y="2"/>
                    <a:pt x="48" y="3"/>
                    <a:pt x="48" y="5"/>
                  </a:cubicBezTo>
                  <a:cubicBezTo>
                    <a:pt x="43" y="16"/>
                    <a:pt x="38" y="27"/>
                    <a:pt x="34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28" y="39"/>
                    <a:pt x="24" y="39"/>
                    <a:pt x="21" y="41"/>
                  </a:cubicBezTo>
                  <a:cubicBezTo>
                    <a:pt x="16" y="43"/>
                    <a:pt x="11" y="45"/>
                    <a:pt x="5" y="46"/>
                  </a:cubicBezTo>
                  <a:cubicBezTo>
                    <a:pt x="3" y="45"/>
                    <a:pt x="0" y="46"/>
                    <a:pt x="0" y="42"/>
                  </a:cubicBezTo>
                  <a:close/>
                </a:path>
              </a:pathLst>
            </a:custGeom>
            <a:solidFill>
              <a:srgbClr val="DEBF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35"/>
            <p:cNvSpPr/>
            <p:nvPr/>
          </p:nvSpPr>
          <p:spPr>
            <a:xfrm>
              <a:off x="5183" y="2202"/>
              <a:ext cx="76" cy="40"/>
            </a:xfrm>
            <a:custGeom>
              <a:avLst/>
              <a:gdLst/>
              <a:ahLst/>
              <a:cxnLst/>
              <a:rect l="l" t="t" r="r" b="b"/>
              <a:pathLst>
                <a:path w="65" h="34" extrusionOk="0">
                  <a:moveTo>
                    <a:pt x="52" y="1"/>
                  </a:moveTo>
                  <a:cubicBezTo>
                    <a:pt x="65" y="15"/>
                    <a:pt x="64" y="20"/>
                    <a:pt x="46" y="24"/>
                  </a:cubicBezTo>
                  <a:cubicBezTo>
                    <a:pt x="34" y="27"/>
                    <a:pt x="22" y="29"/>
                    <a:pt x="10" y="32"/>
                  </a:cubicBezTo>
                  <a:cubicBezTo>
                    <a:pt x="4" y="34"/>
                    <a:pt x="0" y="31"/>
                    <a:pt x="0" y="25"/>
                  </a:cubicBezTo>
                  <a:cubicBezTo>
                    <a:pt x="5" y="18"/>
                    <a:pt x="14" y="19"/>
                    <a:pt x="21" y="16"/>
                  </a:cubicBezTo>
                  <a:cubicBezTo>
                    <a:pt x="28" y="14"/>
                    <a:pt x="36" y="12"/>
                    <a:pt x="39" y="4"/>
                  </a:cubicBezTo>
                  <a:cubicBezTo>
                    <a:pt x="40" y="3"/>
                    <a:pt x="41" y="3"/>
                    <a:pt x="43" y="3"/>
                  </a:cubicBezTo>
                  <a:cubicBezTo>
                    <a:pt x="44" y="4"/>
                    <a:pt x="45" y="6"/>
                    <a:pt x="47" y="6"/>
                  </a:cubicBezTo>
                  <a:cubicBezTo>
                    <a:pt x="49" y="6"/>
                    <a:pt x="47" y="4"/>
                    <a:pt x="48" y="3"/>
                  </a:cubicBezTo>
                  <a:cubicBezTo>
                    <a:pt x="49" y="1"/>
                    <a:pt x="50" y="0"/>
                    <a:pt x="52" y="1"/>
                  </a:cubicBezTo>
                  <a:close/>
                </a:path>
              </a:pathLst>
            </a:custGeom>
            <a:solidFill>
              <a:srgbClr val="2B27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35"/>
            <p:cNvSpPr/>
            <p:nvPr/>
          </p:nvSpPr>
          <p:spPr>
            <a:xfrm>
              <a:off x="5241" y="2425"/>
              <a:ext cx="65" cy="21"/>
            </a:xfrm>
            <a:custGeom>
              <a:avLst/>
              <a:gdLst/>
              <a:ahLst/>
              <a:cxnLst/>
              <a:rect l="l" t="t" r="r" b="b"/>
              <a:pathLst>
                <a:path w="55" h="18" extrusionOk="0">
                  <a:moveTo>
                    <a:pt x="30" y="4"/>
                  </a:moveTo>
                  <a:cubicBezTo>
                    <a:pt x="32" y="5"/>
                    <a:pt x="34" y="7"/>
                    <a:pt x="37" y="6"/>
                  </a:cubicBezTo>
                  <a:cubicBezTo>
                    <a:pt x="38" y="7"/>
                    <a:pt x="38" y="7"/>
                    <a:pt x="39" y="7"/>
                  </a:cubicBezTo>
                  <a:cubicBezTo>
                    <a:pt x="45" y="8"/>
                    <a:pt x="51" y="5"/>
                    <a:pt x="55" y="11"/>
                  </a:cubicBezTo>
                  <a:cubicBezTo>
                    <a:pt x="55" y="12"/>
                    <a:pt x="54" y="14"/>
                    <a:pt x="53" y="14"/>
                  </a:cubicBezTo>
                  <a:cubicBezTo>
                    <a:pt x="45" y="18"/>
                    <a:pt x="36" y="16"/>
                    <a:pt x="28" y="16"/>
                  </a:cubicBezTo>
                  <a:cubicBezTo>
                    <a:pt x="18" y="15"/>
                    <a:pt x="7" y="15"/>
                    <a:pt x="0" y="6"/>
                  </a:cubicBezTo>
                  <a:cubicBezTo>
                    <a:pt x="1" y="1"/>
                    <a:pt x="5" y="2"/>
                    <a:pt x="8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8" y="2"/>
                    <a:pt x="24" y="4"/>
                    <a:pt x="30" y="4"/>
                  </a:cubicBezTo>
                  <a:close/>
                </a:path>
              </a:pathLst>
            </a:custGeom>
            <a:solidFill>
              <a:srgbClr val="AC94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35"/>
            <p:cNvSpPr/>
            <p:nvPr/>
          </p:nvSpPr>
          <p:spPr>
            <a:xfrm>
              <a:off x="5263" y="2348"/>
              <a:ext cx="31" cy="25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14" y="2"/>
                  </a:moveTo>
                  <a:cubicBezTo>
                    <a:pt x="18" y="1"/>
                    <a:pt x="21" y="1"/>
                    <a:pt x="25" y="0"/>
                  </a:cubicBezTo>
                  <a:cubicBezTo>
                    <a:pt x="27" y="14"/>
                    <a:pt x="11" y="12"/>
                    <a:pt x="5" y="19"/>
                  </a:cubicBezTo>
                  <a:cubicBezTo>
                    <a:pt x="3" y="21"/>
                    <a:pt x="2" y="16"/>
                    <a:pt x="0" y="13"/>
                  </a:cubicBezTo>
                  <a:cubicBezTo>
                    <a:pt x="1" y="10"/>
                    <a:pt x="3" y="8"/>
                    <a:pt x="6" y="6"/>
                  </a:cubicBezTo>
                  <a:cubicBezTo>
                    <a:pt x="8" y="4"/>
                    <a:pt x="12" y="4"/>
                    <a:pt x="14" y="2"/>
                  </a:cubicBezTo>
                  <a:close/>
                </a:path>
              </a:pathLst>
            </a:custGeom>
            <a:solidFill>
              <a:srgbClr val="DBC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35"/>
            <p:cNvSpPr/>
            <p:nvPr/>
          </p:nvSpPr>
          <p:spPr>
            <a:xfrm>
              <a:off x="5350" y="2220"/>
              <a:ext cx="15" cy="37"/>
            </a:xfrm>
            <a:custGeom>
              <a:avLst/>
              <a:gdLst/>
              <a:ahLst/>
              <a:cxnLst/>
              <a:rect l="l" t="t" r="r" b="b"/>
              <a:pathLst>
                <a:path w="13" h="31" extrusionOk="0">
                  <a:moveTo>
                    <a:pt x="7" y="0"/>
                  </a:move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2" y="2"/>
                    <a:pt x="13" y="3"/>
                  </a:cubicBezTo>
                  <a:cubicBezTo>
                    <a:pt x="11" y="12"/>
                    <a:pt x="9" y="21"/>
                    <a:pt x="7" y="31"/>
                  </a:cubicBezTo>
                  <a:cubicBezTo>
                    <a:pt x="1" y="31"/>
                    <a:pt x="2" y="27"/>
                    <a:pt x="1" y="23"/>
                  </a:cubicBezTo>
                  <a:cubicBezTo>
                    <a:pt x="0" y="20"/>
                    <a:pt x="2" y="17"/>
                    <a:pt x="4" y="15"/>
                  </a:cubicBezTo>
                  <a:cubicBezTo>
                    <a:pt x="5" y="10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D0BD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35"/>
            <p:cNvSpPr/>
            <p:nvPr/>
          </p:nvSpPr>
          <p:spPr>
            <a:xfrm>
              <a:off x="5167" y="2226"/>
              <a:ext cx="27" cy="22"/>
            </a:xfrm>
            <a:custGeom>
              <a:avLst/>
              <a:gdLst/>
              <a:ahLst/>
              <a:cxnLst/>
              <a:rect l="l" t="t" r="r" b="b"/>
              <a:pathLst>
                <a:path w="23" h="19" extrusionOk="0">
                  <a:moveTo>
                    <a:pt x="14" y="4"/>
                  </a:moveTo>
                  <a:cubicBezTo>
                    <a:pt x="15" y="9"/>
                    <a:pt x="18" y="11"/>
                    <a:pt x="23" y="12"/>
                  </a:cubicBezTo>
                  <a:cubicBezTo>
                    <a:pt x="16" y="14"/>
                    <a:pt x="10" y="17"/>
                    <a:pt x="3" y="19"/>
                  </a:cubicBezTo>
                  <a:cubicBezTo>
                    <a:pt x="0" y="17"/>
                    <a:pt x="5" y="11"/>
                    <a:pt x="0" y="9"/>
                  </a:cubicBezTo>
                  <a:cubicBezTo>
                    <a:pt x="3" y="2"/>
                    <a:pt x="8" y="0"/>
                    <a:pt x="14" y="4"/>
                  </a:cubicBezTo>
                  <a:close/>
                </a:path>
              </a:pathLst>
            </a:custGeom>
            <a:solidFill>
              <a:srgbClr val="3E37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35"/>
            <p:cNvSpPr/>
            <p:nvPr/>
          </p:nvSpPr>
          <p:spPr>
            <a:xfrm>
              <a:off x="5344" y="2246"/>
              <a:ext cx="15" cy="29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7" y="0"/>
                  </a:moveTo>
                  <a:cubicBezTo>
                    <a:pt x="10" y="2"/>
                    <a:pt x="8" y="7"/>
                    <a:pt x="12" y="9"/>
                  </a:cubicBezTo>
                  <a:cubicBezTo>
                    <a:pt x="8" y="14"/>
                    <a:pt x="13" y="25"/>
                    <a:pt x="1" y="25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" y="22"/>
                    <a:pt x="1" y="20"/>
                    <a:pt x="1" y="19"/>
                  </a:cubicBezTo>
                  <a:cubicBezTo>
                    <a:pt x="0" y="15"/>
                    <a:pt x="3" y="11"/>
                    <a:pt x="2" y="6"/>
                  </a:cubicBezTo>
                  <a:cubicBezTo>
                    <a:pt x="4" y="4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E8D5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35"/>
            <p:cNvSpPr/>
            <p:nvPr/>
          </p:nvSpPr>
          <p:spPr>
            <a:xfrm>
              <a:off x="5311" y="2387"/>
              <a:ext cx="14" cy="27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" y="22"/>
                  </a:moveTo>
                  <a:cubicBezTo>
                    <a:pt x="3" y="15"/>
                    <a:pt x="0" y="5"/>
                    <a:pt x="9" y="0"/>
                  </a:cubicBezTo>
                  <a:cubicBezTo>
                    <a:pt x="12" y="2"/>
                    <a:pt x="12" y="5"/>
                    <a:pt x="12" y="7"/>
                  </a:cubicBezTo>
                  <a:cubicBezTo>
                    <a:pt x="12" y="8"/>
                    <a:pt x="12" y="10"/>
                    <a:pt x="12" y="11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10" y="21"/>
                    <a:pt x="7" y="22"/>
                    <a:pt x="5" y="23"/>
                  </a:cubicBezTo>
                  <a:cubicBezTo>
                    <a:pt x="4" y="23"/>
                    <a:pt x="3" y="23"/>
                    <a:pt x="1" y="22"/>
                  </a:cubicBezTo>
                  <a:close/>
                </a:path>
              </a:pathLst>
            </a:custGeom>
            <a:solidFill>
              <a:srgbClr val="6450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35"/>
            <p:cNvSpPr/>
            <p:nvPr/>
          </p:nvSpPr>
          <p:spPr>
            <a:xfrm>
              <a:off x="5224" y="2193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8" y="12"/>
                  </a:moveTo>
                  <a:cubicBezTo>
                    <a:pt x="7" y="12"/>
                    <a:pt x="6" y="12"/>
                    <a:pt x="5" y="12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6"/>
                    <a:pt x="0" y="3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2" y="2"/>
                    <a:pt x="15" y="6"/>
                    <a:pt x="17" y="9"/>
                  </a:cubicBezTo>
                  <a:cubicBezTo>
                    <a:pt x="16" y="10"/>
                    <a:pt x="15" y="11"/>
                    <a:pt x="14" y="12"/>
                  </a:cubicBezTo>
                  <a:cubicBezTo>
                    <a:pt x="12" y="13"/>
                    <a:pt x="10" y="14"/>
                    <a:pt x="8" y="12"/>
                  </a:cubicBezTo>
                  <a:close/>
                </a:path>
              </a:pathLst>
            </a:custGeom>
            <a:solidFill>
              <a:srgbClr val="4A5D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35"/>
            <p:cNvSpPr/>
            <p:nvPr/>
          </p:nvSpPr>
          <p:spPr>
            <a:xfrm>
              <a:off x="5253" y="2353"/>
              <a:ext cx="17" cy="19"/>
            </a:xfrm>
            <a:custGeom>
              <a:avLst/>
              <a:gdLst/>
              <a:ahLst/>
              <a:cxnLst/>
              <a:rect l="l" t="t" r="r" b="b"/>
              <a:pathLst>
                <a:path w="14" h="16" extrusionOk="0">
                  <a:moveTo>
                    <a:pt x="14" y="4"/>
                  </a:moveTo>
                  <a:cubicBezTo>
                    <a:pt x="14" y="8"/>
                    <a:pt x="12" y="9"/>
                    <a:pt x="8" y="9"/>
                  </a:cubicBezTo>
                  <a:cubicBezTo>
                    <a:pt x="2" y="16"/>
                    <a:pt x="1" y="10"/>
                    <a:pt x="0" y="6"/>
                  </a:cubicBezTo>
                  <a:cubicBezTo>
                    <a:pt x="4" y="6"/>
                    <a:pt x="6" y="0"/>
                    <a:pt x="11" y="1"/>
                  </a:cubicBezTo>
                  <a:cubicBezTo>
                    <a:pt x="13" y="1"/>
                    <a:pt x="13" y="2"/>
                    <a:pt x="14" y="4"/>
                  </a:cubicBezTo>
                  <a:close/>
                </a:path>
              </a:pathLst>
            </a:custGeom>
            <a:solidFill>
              <a:srgbClr val="D8BF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35"/>
            <p:cNvSpPr/>
            <p:nvPr/>
          </p:nvSpPr>
          <p:spPr>
            <a:xfrm>
              <a:off x="5318" y="2359"/>
              <a:ext cx="13" cy="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3" y="21"/>
                  </a:moveTo>
                  <a:cubicBezTo>
                    <a:pt x="0" y="13"/>
                    <a:pt x="1" y="6"/>
                    <a:pt x="8" y="0"/>
                  </a:cubicBezTo>
                  <a:cubicBezTo>
                    <a:pt x="9" y="1"/>
                    <a:pt x="10" y="2"/>
                    <a:pt x="11" y="3"/>
                  </a:cubicBezTo>
                  <a:cubicBezTo>
                    <a:pt x="11" y="6"/>
                    <a:pt x="10" y="9"/>
                    <a:pt x="10" y="11"/>
                  </a:cubicBezTo>
                  <a:cubicBezTo>
                    <a:pt x="9" y="15"/>
                    <a:pt x="7" y="19"/>
                    <a:pt x="3" y="21"/>
                  </a:cubicBezTo>
                  <a:close/>
                </a:path>
              </a:pathLst>
            </a:custGeom>
            <a:solidFill>
              <a:srgbClr val="5544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35"/>
            <p:cNvSpPr/>
            <p:nvPr/>
          </p:nvSpPr>
          <p:spPr>
            <a:xfrm>
              <a:off x="5335" y="2273"/>
              <a:ext cx="10" cy="28"/>
            </a:xfrm>
            <a:custGeom>
              <a:avLst/>
              <a:gdLst/>
              <a:ahLst/>
              <a:cxnLst/>
              <a:rect l="l" t="t" r="r" b="b"/>
              <a:pathLst>
                <a:path w="8" h="24" extrusionOk="0">
                  <a:moveTo>
                    <a:pt x="8" y="0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6" y="10"/>
                    <a:pt x="4" y="17"/>
                    <a:pt x="2" y="24"/>
                  </a:cubicBezTo>
                  <a:cubicBezTo>
                    <a:pt x="1" y="15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553F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35"/>
            <p:cNvSpPr/>
            <p:nvPr/>
          </p:nvSpPr>
          <p:spPr>
            <a:xfrm>
              <a:off x="5323" y="2325"/>
              <a:ext cx="11" cy="29"/>
            </a:xfrm>
            <a:custGeom>
              <a:avLst/>
              <a:gdLst/>
              <a:ahLst/>
              <a:cxnLst/>
              <a:rect l="l" t="t" r="r" b="b"/>
              <a:pathLst>
                <a:path w="10" h="25" extrusionOk="0">
                  <a:moveTo>
                    <a:pt x="10" y="0"/>
                  </a:moveTo>
                  <a:cubicBezTo>
                    <a:pt x="9" y="7"/>
                    <a:pt x="8" y="13"/>
                    <a:pt x="8" y="20"/>
                  </a:cubicBezTo>
                  <a:cubicBezTo>
                    <a:pt x="9" y="20"/>
                    <a:pt x="9" y="21"/>
                    <a:pt x="9" y="22"/>
                  </a:cubicBezTo>
                  <a:cubicBezTo>
                    <a:pt x="8" y="24"/>
                    <a:pt x="6" y="25"/>
                    <a:pt x="5" y="25"/>
                  </a:cubicBezTo>
                  <a:cubicBezTo>
                    <a:pt x="0" y="16"/>
                    <a:pt x="6" y="8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5640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35"/>
            <p:cNvSpPr/>
            <p:nvPr/>
          </p:nvSpPr>
          <p:spPr>
            <a:xfrm>
              <a:off x="5327" y="2350"/>
              <a:ext cx="11" cy="17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1" y="4"/>
                  </a:moveTo>
                  <a:cubicBezTo>
                    <a:pt x="2" y="3"/>
                    <a:pt x="3" y="2"/>
                    <a:pt x="3" y="1"/>
                  </a:cubicBezTo>
                  <a:cubicBezTo>
                    <a:pt x="5" y="0"/>
                    <a:pt x="7" y="0"/>
                    <a:pt x="9" y="1"/>
                  </a:cubicBezTo>
                  <a:cubicBezTo>
                    <a:pt x="7" y="6"/>
                    <a:pt x="9" y="12"/>
                    <a:pt x="4" y="15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685B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35"/>
            <p:cNvSpPr/>
            <p:nvPr/>
          </p:nvSpPr>
          <p:spPr>
            <a:xfrm>
              <a:off x="5255" y="2424"/>
              <a:ext cx="22" cy="10"/>
            </a:xfrm>
            <a:custGeom>
              <a:avLst/>
              <a:gdLst/>
              <a:ahLst/>
              <a:cxnLst/>
              <a:rect l="l" t="t" r="r" b="b"/>
              <a:pathLst>
                <a:path w="18" h="9" extrusionOk="0">
                  <a:moveTo>
                    <a:pt x="18" y="5"/>
                  </a:moveTo>
                  <a:cubicBezTo>
                    <a:pt x="12" y="9"/>
                    <a:pt x="6" y="6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"/>
                    <a:pt x="13" y="1"/>
                    <a:pt x="18" y="5"/>
                  </a:cubicBezTo>
                  <a:close/>
                </a:path>
              </a:pathLst>
            </a:custGeom>
            <a:solidFill>
              <a:srgbClr val="6553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35"/>
            <p:cNvSpPr/>
            <p:nvPr/>
          </p:nvSpPr>
          <p:spPr>
            <a:xfrm>
              <a:off x="5230" y="2419"/>
              <a:ext cx="23" cy="14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20" y="7"/>
                  </a:moveTo>
                  <a:cubicBezTo>
                    <a:pt x="17" y="10"/>
                    <a:pt x="14" y="9"/>
                    <a:pt x="11" y="9"/>
                  </a:cubicBezTo>
                  <a:cubicBezTo>
                    <a:pt x="8" y="12"/>
                    <a:pt x="4" y="11"/>
                    <a:pt x="1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10" y="0"/>
                    <a:pt x="15" y="4"/>
                    <a:pt x="20" y="7"/>
                  </a:cubicBezTo>
                  <a:close/>
                </a:path>
              </a:pathLst>
            </a:custGeom>
            <a:solidFill>
              <a:srgbClr val="D2BC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35"/>
            <p:cNvSpPr/>
            <p:nvPr/>
          </p:nvSpPr>
          <p:spPr>
            <a:xfrm>
              <a:off x="5321" y="2374"/>
              <a:ext cx="12" cy="25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0" y="8"/>
                  </a:moveTo>
                  <a:cubicBezTo>
                    <a:pt x="1" y="5"/>
                    <a:pt x="1" y="1"/>
                    <a:pt x="6" y="0"/>
                  </a:cubicBezTo>
                  <a:cubicBezTo>
                    <a:pt x="10" y="4"/>
                    <a:pt x="3" y="7"/>
                    <a:pt x="6" y="11"/>
                  </a:cubicBezTo>
                  <a:cubicBezTo>
                    <a:pt x="6" y="13"/>
                    <a:pt x="6" y="15"/>
                    <a:pt x="6" y="16"/>
                  </a:cubicBezTo>
                  <a:cubicBezTo>
                    <a:pt x="4" y="18"/>
                    <a:pt x="4" y="21"/>
                    <a:pt x="0" y="19"/>
                  </a:cubicBezTo>
                  <a:cubicBezTo>
                    <a:pt x="0" y="16"/>
                    <a:pt x="0" y="14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EDDEC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35"/>
            <p:cNvSpPr/>
            <p:nvPr/>
          </p:nvSpPr>
          <p:spPr>
            <a:xfrm>
              <a:off x="5233" y="2416"/>
              <a:ext cx="24" cy="11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7" y="10"/>
                  </a:moveTo>
                  <a:cubicBezTo>
                    <a:pt x="11" y="9"/>
                    <a:pt x="6" y="8"/>
                    <a:pt x="0" y="6"/>
                  </a:cubicBezTo>
                  <a:cubicBezTo>
                    <a:pt x="7" y="0"/>
                    <a:pt x="13" y="8"/>
                    <a:pt x="19" y="7"/>
                  </a:cubicBezTo>
                  <a:cubicBezTo>
                    <a:pt x="19" y="7"/>
                    <a:pt x="20" y="9"/>
                    <a:pt x="20" y="9"/>
                  </a:cubicBezTo>
                  <a:cubicBezTo>
                    <a:pt x="19" y="9"/>
                    <a:pt x="18" y="9"/>
                    <a:pt x="17" y="10"/>
                  </a:cubicBezTo>
                  <a:close/>
                </a:path>
              </a:pathLst>
            </a:custGeom>
            <a:solidFill>
              <a:srgbClr val="4A34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35"/>
            <p:cNvSpPr/>
            <p:nvPr/>
          </p:nvSpPr>
          <p:spPr>
            <a:xfrm>
              <a:off x="5305" y="2413"/>
              <a:ext cx="15" cy="19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3" y="5"/>
                    <a:pt x="9" y="9"/>
                    <a:pt x="8" y="13"/>
                  </a:cubicBezTo>
                  <a:cubicBezTo>
                    <a:pt x="6" y="15"/>
                    <a:pt x="4" y="16"/>
                    <a:pt x="2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4" y="10"/>
                    <a:pt x="2" y="4"/>
                    <a:pt x="6" y="0"/>
                  </a:cubicBezTo>
                  <a:close/>
                </a:path>
              </a:pathLst>
            </a:custGeom>
            <a:solidFill>
              <a:srgbClr val="624E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35"/>
            <p:cNvSpPr/>
            <p:nvPr/>
          </p:nvSpPr>
          <p:spPr>
            <a:xfrm>
              <a:off x="5214" y="2413"/>
              <a:ext cx="18" cy="12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3"/>
                  </a:moveTo>
                  <a:cubicBezTo>
                    <a:pt x="0" y="0"/>
                    <a:pt x="3" y="1"/>
                    <a:pt x="4" y="0"/>
                  </a:cubicBezTo>
                  <a:cubicBezTo>
                    <a:pt x="7" y="4"/>
                    <a:pt x="15" y="1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9"/>
                    <a:pt x="11" y="10"/>
                    <a:pt x="9" y="9"/>
                  </a:cubicBezTo>
                  <a:cubicBezTo>
                    <a:pt x="6" y="8"/>
                    <a:pt x="1" y="8"/>
                    <a:pt x="0" y="3"/>
                  </a:cubicBezTo>
                  <a:close/>
                </a:path>
              </a:pathLst>
            </a:custGeom>
            <a:solidFill>
              <a:srgbClr val="4433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35"/>
            <p:cNvSpPr/>
            <p:nvPr/>
          </p:nvSpPr>
          <p:spPr>
            <a:xfrm>
              <a:off x="5328" y="2308"/>
              <a:ext cx="10" cy="17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5" y="14"/>
                  </a:moveTo>
                  <a:cubicBezTo>
                    <a:pt x="4" y="14"/>
                    <a:pt x="4" y="14"/>
                    <a:pt x="3" y="14"/>
                  </a:cubicBezTo>
                  <a:cubicBezTo>
                    <a:pt x="3" y="9"/>
                    <a:pt x="0" y="2"/>
                    <a:pt x="8" y="0"/>
                  </a:cubicBezTo>
                  <a:cubicBezTo>
                    <a:pt x="7" y="5"/>
                    <a:pt x="6" y="9"/>
                    <a:pt x="5" y="14"/>
                  </a:cubicBezTo>
                  <a:close/>
                </a:path>
              </a:pathLst>
            </a:custGeom>
            <a:solidFill>
              <a:srgbClr val="563F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35"/>
            <p:cNvSpPr/>
            <p:nvPr/>
          </p:nvSpPr>
          <p:spPr>
            <a:xfrm>
              <a:off x="5346" y="2238"/>
              <a:ext cx="8" cy="16"/>
            </a:xfrm>
            <a:custGeom>
              <a:avLst/>
              <a:gdLst/>
              <a:ahLst/>
              <a:cxnLst/>
              <a:rect l="l" t="t" r="r" b="b"/>
              <a:pathLst>
                <a:path w="7" h="14" extrusionOk="0">
                  <a:moveTo>
                    <a:pt x="5" y="7"/>
                  </a:moveTo>
                  <a:cubicBezTo>
                    <a:pt x="4" y="9"/>
                    <a:pt x="4" y="12"/>
                    <a:pt x="2" y="13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2" y="8"/>
                    <a:pt x="0" y="2"/>
                    <a:pt x="7" y="0"/>
                  </a:cubicBezTo>
                  <a:cubicBezTo>
                    <a:pt x="6" y="2"/>
                    <a:pt x="5" y="5"/>
                    <a:pt x="5" y="7"/>
                  </a:cubicBezTo>
                  <a:close/>
                </a:path>
              </a:pathLst>
            </a:custGeom>
            <a:solidFill>
              <a:srgbClr val="6D57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35"/>
            <p:cNvSpPr/>
            <p:nvPr/>
          </p:nvSpPr>
          <p:spPr>
            <a:xfrm>
              <a:off x="5285" y="2426"/>
              <a:ext cx="22" cy="12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0" y="5"/>
                  </a:moveTo>
                  <a:cubicBezTo>
                    <a:pt x="5" y="0"/>
                    <a:pt x="12" y="5"/>
                    <a:pt x="17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4" y="10"/>
                    <a:pt x="8" y="7"/>
                    <a:pt x="1" y="6"/>
                  </a:cubicBezTo>
                  <a:cubicBezTo>
                    <a:pt x="1" y="6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A78E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35"/>
            <p:cNvSpPr/>
            <p:nvPr/>
          </p:nvSpPr>
          <p:spPr>
            <a:xfrm>
              <a:off x="5339" y="2253"/>
              <a:ext cx="9" cy="1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6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8" y="5"/>
                    <a:pt x="7" y="9"/>
                    <a:pt x="5" y="13"/>
                  </a:cubicBezTo>
                  <a:cubicBezTo>
                    <a:pt x="0" y="9"/>
                    <a:pt x="6" y="4"/>
                    <a:pt x="6" y="0"/>
                  </a:cubicBezTo>
                  <a:close/>
                </a:path>
              </a:pathLst>
            </a:custGeom>
            <a:solidFill>
              <a:srgbClr val="5640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35"/>
            <p:cNvSpPr/>
            <p:nvPr/>
          </p:nvSpPr>
          <p:spPr>
            <a:xfrm>
              <a:off x="5284" y="2393"/>
              <a:ext cx="9" cy="12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5" y="0"/>
                  </a:moveTo>
                  <a:cubicBezTo>
                    <a:pt x="8" y="3"/>
                    <a:pt x="6" y="6"/>
                    <a:pt x="4" y="9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EC7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35"/>
            <p:cNvSpPr/>
            <p:nvPr/>
          </p:nvSpPr>
          <p:spPr>
            <a:xfrm>
              <a:off x="5270" y="2394"/>
              <a:ext cx="8" cy="9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0" y="5"/>
                  </a:moveTo>
                  <a:cubicBezTo>
                    <a:pt x="0" y="2"/>
                    <a:pt x="3" y="1"/>
                    <a:pt x="5" y="0"/>
                  </a:cubicBezTo>
                  <a:cubicBezTo>
                    <a:pt x="6" y="1"/>
                    <a:pt x="7" y="1"/>
                    <a:pt x="7" y="3"/>
                  </a:cubicBezTo>
                  <a:cubicBezTo>
                    <a:pt x="7" y="4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7"/>
                    <a:pt x="2" y="7"/>
                    <a:pt x="0" y="5"/>
                  </a:cubicBezTo>
                  <a:close/>
                </a:path>
              </a:pathLst>
            </a:custGeom>
            <a:solidFill>
              <a:srgbClr val="9A82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35"/>
            <p:cNvSpPr/>
            <p:nvPr/>
          </p:nvSpPr>
          <p:spPr>
            <a:xfrm>
              <a:off x="5270" y="2400"/>
              <a:ext cx="5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6BF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35"/>
            <p:cNvSpPr/>
            <p:nvPr/>
          </p:nvSpPr>
          <p:spPr>
            <a:xfrm>
              <a:off x="5286" y="2404"/>
              <a:ext cx="5" cy="6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4" y="4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C39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35"/>
            <p:cNvSpPr/>
            <p:nvPr/>
          </p:nvSpPr>
          <p:spPr>
            <a:xfrm>
              <a:off x="5284" y="2378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3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B93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35"/>
            <p:cNvSpPr/>
            <p:nvPr/>
          </p:nvSpPr>
          <p:spPr>
            <a:xfrm>
              <a:off x="5281" y="2383"/>
              <a:ext cx="9" cy="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6" y="5"/>
                    <a:pt x="5" y="5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E0C9A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35"/>
            <p:cNvSpPr/>
            <p:nvPr/>
          </p:nvSpPr>
          <p:spPr>
            <a:xfrm>
              <a:off x="5283" y="2378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8DE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35"/>
            <p:cNvSpPr/>
            <p:nvPr/>
          </p:nvSpPr>
          <p:spPr>
            <a:xfrm>
              <a:off x="5288" y="2378"/>
              <a:ext cx="4" cy="2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765D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35"/>
            <p:cNvSpPr/>
            <p:nvPr/>
          </p:nvSpPr>
          <p:spPr>
            <a:xfrm>
              <a:off x="5283" y="2380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067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35"/>
            <p:cNvSpPr/>
            <p:nvPr/>
          </p:nvSpPr>
          <p:spPr>
            <a:xfrm>
              <a:off x="5279" y="2387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7E1C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35"/>
            <p:cNvSpPr/>
            <p:nvPr/>
          </p:nvSpPr>
          <p:spPr>
            <a:xfrm>
              <a:off x="5284" y="2387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2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5F48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35"/>
            <p:cNvSpPr/>
            <p:nvPr/>
          </p:nvSpPr>
          <p:spPr>
            <a:xfrm>
              <a:off x="5279" y="2391"/>
              <a:ext cx="5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059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35"/>
            <p:cNvSpPr/>
            <p:nvPr/>
          </p:nvSpPr>
          <p:spPr>
            <a:xfrm>
              <a:off x="5285" y="2391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DAC3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35"/>
            <p:cNvSpPr/>
            <p:nvPr/>
          </p:nvSpPr>
          <p:spPr>
            <a:xfrm>
              <a:off x="5270" y="2404"/>
              <a:ext cx="2" cy="3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B85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35"/>
            <p:cNvSpPr/>
            <p:nvPr/>
          </p:nvSpPr>
          <p:spPr>
            <a:xfrm>
              <a:off x="5275" y="2393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3"/>
                  </a:moveTo>
                  <a:cubicBezTo>
                    <a:pt x="0" y="2"/>
                    <a:pt x="1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6A54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35"/>
            <p:cNvSpPr/>
            <p:nvPr/>
          </p:nvSpPr>
          <p:spPr>
            <a:xfrm>
              <a:off x="5275" y="2397"/>
              <a:ext cx="5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EC7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35"/>
            <p:cNvSpPr/>
            <p:nvPr/>
          </p:nvSpPr>
          <p:spPr>
            <a:xfrm>
              <a:off x="5279" y="2396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A54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35"/>
            <p:cNvSpPr/>
            <p:nvPr/>
          </p:nvSpPr>
          <p:spPr>
            <a:xfrm>
              <a:off x="5283" y="2399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1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9E1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35"/>
            <p:cNvSpPr/>
            <p:nvPr/>
          </p:nvSpPr>
          <p:spPr>
            <a:xfrm>
              <a:off x="4837" y="2226"/>
              <a:ext cx="207" cy="74"/>
            </a:xfrm>
            <a:custGeom>
              <a:avLst/>
              <a:gdLst/>
              <a:ahLst/>
              <a:cxnLst/>
              <a:rect l="l" t="t" r="r" b="b"/>
              <a:pathLst>
                <a:path w="176" h="63" extrusionOk="0">
                  <a:moveTo>
                    <a:pt x="53" y="34"/>
                  </a:moveTo>
                  <a:cubicBezTo>
                    <a:pt x="56" y="32"/>
                    <a:pt x="59" y="30"/>
                    <a:pt x="61" y="28"/>
                  </a:cubicBezTo>
                  <a:cubicBezTo>
                    <a:pt x="68" y="30"/>
                    <a:pt x="73" y="26"/>
                    <a:pt x="78" y="23"/>
                  </a:cubicBezTo>
                  <a:cubicBezTo>
                    <a:pt x="84" y="17"/>
                    <a:pt x="91" y="14"/>
                    <a:pt x="99" y="12"/>
                  </a:cubicBezTo>
                  <a:cubicBezTo>
                    <a:pt x="105" y="12"/>
                    <a:pt x="110" y="11"/>
                    <a:pt x="114" y="6"/>
                  </a:cubicBezTo>
                  <a:cubicBezTo>
                    <a:pt x="115" y="6"/>
                    <a:pt x="116" y="6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25" y="5"/>
                    <a:pt x="131" y="5"/>
                    <a:pt x="138" y="3"/>
                  </a:cubicBezTo>
                  <a:cubicBezTo>
                    <a:pt x="142" y="3"/>
                    <a:pt x="145" y="3"/>
                    <a:pt x="149" y="2"/>
                  </a:cubicBezTo>
                  <a:cubicBezTo>
                    <a:pt x="152" y="2"/>
                    <a:pt x="155" y="1"/>
                    <a:pt x="159" y="0"/>
                  </a:cubicBezTo>
                  <a:cubicBezTo>
                    <a:pt x="160" y="0"/>
                    <a:pt x="161" y="0"/>
                    <a:pt x="163" y="0"/>
                  </a:cubicBezTo>
                  <a:cubicBezTo>
                    <a:pt x="167" y="1"/>
                    <a:pt x="170" y="3"/>
                    <a:pt x="172" y="7"/>
                  </a:cubicBezTo>
                  <a:cubicBezTo>
                    <a:pt x="174" y="10"/>
                    <a:pt x="176" y="12"/>
                    <a:pt x="176" y="16"/>
                  </a:cubicBezTo>
                  <a:cubicBezTo>
                    <a:pt x="171" y="24"/>
                    <a:pt x="164" y="29"/>
                    <a:pt x="155" y="33"/>
                  </a:cubicBezTo>
                  <a:cubicBezTo>
                    <a:pt x="150" y="33"/>
                    <a:pt x="146" y="32"/>
                    <a:pt x="144" y="26"/>
                  </a:cubicBezTo>
                  <a:cubicBezTo>
                    <a:pt x="146" y="24"/>
                    <a:pt x="148" y="24"/>
                    <a:pt x="149" y="24"/>
                  </a:cubicBezTo>
                  <a:cubicBezTo>
                    <a:pt x="145" y="23"/>
                    <a:pt x="139" y="28"/>
                    <a:pt x="134" y="24"/>
                  </a:cubicBezTo>
                  <a:cubicBezTo>
                    <a:pt x="133" y="23"/>
                    <a:pt x="133" y="22"/>
                    <a:pt x="133" y="20"/>
                  </a:cubicBezTo>
                  <a:cubicBezTo>
                    <a:pt x="135" y="19"/>
                    <a:pt x="137" y="19"/>
                    <a:pt x="139" y="19"/>
                  </a:cubicBezTo>
                  <a:cubicBezTo>
                    <a:pt x="144" y="19"/>
                    <a:pt x="149" y="15"/>
                    <a:pt x="152" y="16"/>
                  </a:cubicBezTo>
                  <a:cubicBezTo>
                    <a:pt x="149" y="16"/>
                    <a:pt x="145" y="17"/>
                    <a:pt x="140" y="18"/>
                  </a:cubicBezTo>
                  <a:cubicBezTo>
                    <a:pt x="136" y="18"/>
                    <a:pt x="132" y="20"/>
                    <a:pt x="128" y="21"/>
                  </a:cubicBezTo>
                  <a:cubicBezTo>
                    <a:pt x="127" y="22"/>
                    <a:pt x="126" y="22"/>
                    <a:pt x="125" y="22"/>
                  </a:cubicBezTo>
                  <a:cubicBezTo>
                    <a:pt x="121" y="23"/>
                    <a:pt x="117" y="23"/>
                    <a:pt x="113" y="25"/>
                  </a:cubicBezTo>
                  <a:cubicBezTo>
                    <a:pt x="112" y="27"/>
                    <a:pt x="110" y="28"/>
                    <a:pt x="107" y="28"/>
                  </a:cubicBezTo>
                  <a:cubicBezTo>
                    <a:pt x="105" y="29"/>
                    <a:pt x="103" y="29"/>
                    <a:pt x="101" y="30"/>
                  </a:cubicBezTo>
                  <a:cubicBezTo>
                    <a:pt x="99" y="31"/>
                    <a:pt x="98" y="31"/>
                    <a:pt x="96" y="31"/>
                  </a:cubicBezTo>
                  <a:cubicBezTo>
                    <a:pt x="95" y="31"/>
                    <a:pt x="94" y="31"/>
                    <a:pt x="93" y="31"/>
                  </a:cubicBezTo>
                  <a:cubicBezTo>
                    <a:pt x="91" y="32"/>
                    <a:pt x="90" y="32"/>
                    <a:pt x="89" y="33"/>
                  </a:cubicBezTo>
                  <a:cubicBezTo>
                    <a:pt x="88" y="34"/>
                    <a:pt x="87" y="35"/>
                    <a:pt x="86" y="35"/>
                  </a:cubicBezTo>
                  <a:cubicBezTo>
                    <a:pt x="84" y="37"/>
                    <a:pt x="82" y="38"/>
                    <a:pt x="79" y="38"/>
                  </a:cubicBezTo>
                  <a:cubicBezTo>
                    <a:pt x="77" y="36"/>
                    <a:pt x="76" y="37"/>
                    <a:pt x="75" y="39"/>
                  </a:cubicBezTo>
                  <a:cubicBezTo>
                    <a:pt x="73" y="41"/>
                    <a:pt x="70" y="42"/>
                    <a:pt x="67" y="42"/>
                  </a:cubicBezTo>
                  <a:cubicBezTo>
                    <a:pt x="63" y="40"/>
                    <a:pt x="59" y="43"/>
                    <a:pt x="56" y="44"/>
                  </a:cubicBezTo>
                  <a:cubicBezTo>
                    <a:pt x="50" y="44"/>
                    <a:pt x="48" y="47"/>
                    <a:pt x="46" y="51"/>
                  </a:cubicBezTo>
                  <a:cubicBezTo>
                    <a:pt x="45" y="52"/>
                    <a:pt x="44" y="52"/>
                    <a:pt x="42" y="52"/>
                  </a:cubicBezTo>
                  <a:cubicBezTo>
                    <a:pt x="35" y="53"/>
                    <a:pt x="28" y="55"/>
                    <a:pt x="21" y="57"/>
                  </a:cubicBezTo>
                  <a:cubicBezTo>
                    <a:pt x="15" y="59"/>
                    <a:pt x="9" y="63"/>
                    <a:pt x="2" y="60"/>
                  </a:cubicBezTo>
                  <a:cubicBezTo>
                    <a:pt x="1" y="60"/>
                    <a:pt x="1" y="60"/>
                    <a:pt x="0" y="59"/>
                  </a:cubicBezTo>
                  <a:cubicBezTo>
                    <a:pt x="2" y="49"/>
                    <a:pt x="12" y="49"/>
                    <a:pt x="17" y="43"/>
                  </a:cubicBezTo>
                  <a:cubicBezTo>
                    <a:pt x="19" y="41"/>
                    <a:pt x="20" y="37"/>
                    <a:pt x="23" y="37"/>
                  </a:cubicBezTo>
                  <a:cubicBezTo>
                    <a:pt x="25" y="37"/>
                    <a:pt x="27" y="37"/>
                    <a:pt x="28" y="37"/>
                  </a:cubicBezTo>
                  <a:cubicBezTo>
                    <a:pt x="36" y="34"/>
                    <a:pt x="45" y="36"/>
                    <a:pt x="53" y="34"/>
                  </a:cubicBezTo>
                  <a:close/>
                </a:path>
              </a:pathLst>
            </a:custGeom>
            <a:solidFill>
              <a:srgbClr val="DBBE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35"/>
            <p:cNvSpPr/>
            <p:nvPr/>
          </p:nvSpPr>
          <p:spPr>
            <a:xfrm>
              <a:off x="4958" y="2205"/>
              <a:ext cx="60" cy="22"/>
            </a:xfrm>
            <a:custGeom>
              <a:avLst/>
              <a:gdLst/>
              <a:ahLst/>
              <a:cxnLst/>
              <a:rect l="l" t="t" r="r" b="b"/>
              <a:pathLst>
                <a:path w="51" h="19" extrusionOk="0">
                  <a:moveTo>
                    <a:pt x="0" y="13"/>
                  </a:moveTo>
                  <a:cubicBezTo>
                    <a:pt x="5" y="3"/>
                    <a:pt x="17" y="10"/>
                    <a:pt x="23" y="2"/>
                  </a:cubicBezTo>
                  <a:cubicBezTo>
                    <a:pt x="24" y="1"/>
                    <a:pt x="25" y="0"/>
                    <a:pt x="26" y="0"/>
                  </a:cubicBezTo>
                  <a:cubicBezTo>
                    <a:pt x="34" y="2"/>
                    <a:pt x="42" y="0"/>
                    <a:pt x="49" y="3"/>
                  </a:cubicBezTo>
                  <a:cubicBezTo>
                    <a:pt x="51" y="4"/>
                    <a:pt x="51" y="6"/>
                    <a:pt x="50" y="8"/>
                  </a:cubicBezTo>
                  <a:cubicBezTo>
                    <a:pt x="48" y="10"/>
                    <a:pt x="46" y="11"/>
                    <a:pt x="43" y="12"/>
                  </a:cubicBezTo>
                  <a:cubicBezTo>
                    <a:pt x="38" y="11"/>
                    <a:pt x="34" y="12"/>
                    <a:pt x="29" y="14"/>
                  </a:cubicBezTo>
                  <a:cubicBezTo>
                    <a:pt x="26" y="15"/>
                    <a:pt x="24" y="17"/>
                    <a:pt x="21" y="18"/>
                  </a:cubicBezTo>
                  <a:cubicBezTo>
                    <a:pt x="17" y="19"/>
                    <a:pt x="14" y="18"/>
                    <a:pt x="11" y="16"/>
                  </a:cubicBezTo>
                  <a:cubicBezTo>
                    <a:pt x="7" y="19"/>
                    <a:pt x="3" y="19"/>
                    <a:pt x="0" y="13"/>
                  </a:cubicBezTo>
                  <a:close/>
                </a:path>
              </a:pathLst>
            </a:custGeom>
            <a:solidFill>
              <a:srgbClr val="CCAF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35"/>
            <p:cNvSpPr/>
            <p:nvPr/>
          </p:nvSpPr>
          <p:spPr>
            <a:xfrm>
              <a:off x="4925" y="2232"/>
              <a:ext cx="33" cy="25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26" y="9"/>
                  </a:moveTo>
                  <a:cubicBezTo>
                    <a:pt x="17" y="11"/>
                    <a:pt x="10" y="16"/>
                    <a:pt x="3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5" y="8"/>
                    <a:pt x="18" y="7"/>
                    <a:pt x="26" y="0"/>
                  </a:cubicBezTo>
                  <a:cubicBezTo>
                    <a:pt x="27" y="1"/>
                    <a:pt x="28" y="3"/>
                    <a:pt x="28" y="4"/>
                  </a:cubicBezTo>
                  <a:cubicBezTo>
                    <a:pt x="28" y="6"/>
                    <a:pt x="27" y="8"/>
                    <a:pt x="26" y="9"/>
                  </a:cubicBezTo>
                  <a:close/>
                </a:path>
              </a:pathLst>
            </a:custGeom>
            <a:solidFill>
              <a:srgbClr val="F9DE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35"/>
            <p:cNvSpPr/>
            <p:nvPr/>
          </p:nvSpPr>
          <p:spPr>
            <a:xfrm>
              <a:off x="4971" y="2220"/>
              <a:ext cx="26" cy="13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3"/>
                  </a:moveTo>
                  <a:cubicBezTo>
                    <a:pt x="4" y="3"/>
                    <a:pt x="8" y="3"/>
                    <a:pt x="12" y="3"/>
                  </a:cubicBezTo>
                  <a:cubicBezTo>
                    <a:pt x="14" y="1"/>
                    <a:pt x="17" y="0"/>
                    <a:pt x="20" y="2"/>
                  </a:cubicBezTo>
                  <a:cubicBezTo>
                    <a:pt x="21" y="3"/>
                    <a:pt x="21" y="4"/>
                    <a:pt x="22" y="6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4" y="10"/>
                    <a:pt x="9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2" y="8"/>
                    <a:pt x="1" y="5"/>
                    <a:pt x="0" y="3"/>
                  </a:cubicBezTo>
                  <a:close/>
                </a:path>
              </a:pathLst>
            </a:custGeom>
            <a:solidFill>
              <a:srgbClr val="EFD7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35"/>
            <p:cNvSpPr/>
            <p:nvPr/>
          </p:nvSpPr>
          <p:spPr>
            <a:xfrm>
              <a:off x="4909" y="2254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4" y="0"/>
                  </a:moveTo>
                  <a:cubicBezTo>
                    <a:pt x="15" y="0"/>
                    <a:pt x="16" y="1"/>
                    <a:pt x="17" y="2"/>
                  </a:cubicBezTo>
                  <a:cubicBezTo>
                    <a:pt x="12" y="4"/>
                    <a:pt x="7" y="11"/>
                    <a:pt x="0" y="4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8" y="1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7E6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35"/>
            <p:cNvSpPr/>
            <p:nvPr/>
          </p:nvSpPr>
          <p:spPr>
            <a:xfrm>
              <a:off x="4956" y="2231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0" y="10"/>
                  </a:moveTo>
                  <a:cubicBezTo>
                    <a:pt x="0" y="8"/>
                    <a:pt x="0" y="6"/>
                    <a:pt x="2" y="5"/>
                  </a:cubicBezTo>
                  <a:cubicBezTo>
                    <a:pt x="6" y="6"/>
                    <a:pt x="9" y="0"/>
                    <a:pt x="13" y="2"/>
                  </a:cubicBezTo>
                  <a:cubicBezTo>
                    <a:pt x="12" y="11"/>
                    <a:pt x="5" y="8"/>
                    <a:pt x="0" y="10"/>
                  </a:cubicBezTo>
                  <a:close/>
                </a:path>
              </a:pathLst>
            </a:custGeom>
            <a:solidFill>
              <a:srgbClr val="6B57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35"/>
            <p:cNvSpPr/>
            <p:nvPr/>
          </p:nvSpPr>
          <p:spPr>
            <a:xfrm>
              <a:off x="4911" y="2128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3" y="5"/>
                  </a:moveTo>
                  <a:cubicBezTo>
                    <a:pt x="11" y="7"/>
                    <a:pt x="9" y="8"/>
                    <a:pt x="7" y="9"/>
                  </a:cubicBezTo>
                  <a:cubicBezTo>
                    <a:pt x="5" y="9"/>
                    <a:pt x="2" y="8"/>
                    <a:pt x="0" y="8"/>
                  </a:cubicBezTo>
                  <a:cubicBezTo>
                    <a:pt x="5" y="7"/>
                    <a:pt x="8" y="0"/>
                    <a:pt x="13" y="5"/>
                  </a:cubicBezTo>
                  <a:close/>
                </a:path>
              </a:pathLst>
            </a:custGeom>
            <a:solidFill>
              <a:srgbClr val="A98C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35"/>
            <p:cNvSpPr/>
            <p:nvPr/>
          </p:nvSpPr>
          <p:spPr>
            <a:xfrm>
              <a:off x="4910" y="2119"/>
              <a:ext cx="20" cy="8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0" y="3"/>
                  </a:moveTo>
                  <a:cubicBezTo>
                    <a:pt x="5" y="3"/>
                    <a:pt x="11" y="0"/>
                    <a:pt x="17" y="5"/>
                  </a:cubicBezTo>
                  <a:cubicBezTo>
                    <a:pt x="11" y="5"/>
                    <a:pt x="5" y="7"/>
                    <a:pt x="0" y="3"/>
                  </a:cubicBezTo>
                  <a:close/>
                </a:path>
              </a:pathLst>
            </a:custGeom>
            <a:solidFill>
              <a:srgbClr val="F7E5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35"/>
            <p:cNvSpPr/>
            <p:nvPr/>
          </p:nvSpPr>
          <p:spPr>
            <a:xfrm>
              <a:off x="5044" y="2063"/>
              <a:ext cx="130" cy="122"/>
            </a:xfrm>
            <a:custGeom>
              <a:avLst/>
              <a:gdLst/>
              <a:ahLst/>
              <a:cxnLst/>
              <a:rect l="l" t="t" r="r" b="b"/>
              <a:pathLst>
                <a:path w="111" h="103" extrusionOk="0">
                  <a:moveTo>
                    <a:pt x="25" y="0"/>
                  </a:moveTo>
                  <a:cubicBezTo>
                    <a:pt x="26" y="0"/>
                    <a:pt x="27" y="0"/>
                    <a:pt x="28" y="0"/>
                  </a:cubicBezTo>
                  <a:cubicBezTo>
                    <a:pt x="48" y="3"/>
                    <a:pt x="59" y="17"/>
                    <a:pt x="69" y="33"/>
                  </a:cubicBezTo>
                  <a:cubicBezTo>
                    <a:pt x="76" y="42"/>
                    <a:pt x="86" y="48"/>
                    <a:pt x="95" y="55"/>
                  </a:cubicBezTo>
                  <a:cubicBezTo>
                    <a:pt x="111" y="68"/>
                    <a:pt x="111" y="75"/>
                    <a:pt x="94" y="87"/>
                  </a:cubicBezTo>
                  <a:cubicBezTo>
                    <a:pt x="86" y="92"/>
                    <a:pt x="78" y="97"/>
                    <a:pt x="69" y="100"/>
                  </a:cubicBezTo>
                  <a:cubicBezTo>
                    <a:pt x="60" y="103"/>
                    <a:pt x="52" y="103"/>
                    <a:pt x="44" y="97"/>
                  </a:cubicBezTo>
                  <a:cubicBezTo>
                    <a:pt x="39" y="96"/>
                    <a:pt x="37" y="91"/>
                    <a:pt x="34" y="87"/>
                  </a:cubicBezTo>
                  <a:cubicBezTo>
                    <a:pt x="25" y="73"/>
                    <a:pt x="15" y="60"/>
                    <a:pt x="7" y="46"/>
                  </a:cubicBezTo>
                  <a:cubicBezTo>
                    <a:pt x="4" y="42"/>
                    <a:pt x="0" y="37"/>
                    <a:pt x="2" y="30"/>
                  </a:cubicBezTo>
                  <a:cubicBezTo>
                    <a:pt x="0" y="13"/>
                    <a:pt x="14" y="8"/>
                    <a:pt x="25" y="0"/>
                  </a:cubicBezTo>
                  <a:close/>
                </a:path>
              </a:pathLst>
            </a:custGeom>
            <a:solidFill>
              <a:srgbClr val="FEEBD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35"/>
            <p:cNvSpPr/>
            <p:nvPr/>
          </p:nvSpPr>
          <p:spPr>
            <a:xfrm>
              <a:off x="5003" y="2088"/>
              <a:ext cx="107" cy="125"/>
            </a:xfrm>
            <a:custGeom>
              <a:avLst/>
              <a:gdLst/>
              <a:ahLst/>
              <a:cxnLst/>
              <a:rect l="l" t="t" r="r" b="b"/>
              <a:pathLst>
                <a:path w="91" h="106" extrusionOk="0">
                  <a:moveTo>
                    <a:pt x="37" y="9"/>
                  </a:moveTo>
                  <a:cubicBezTo>
                    <a:pt x="48" y="33"/>
                    <a:pt x="66" y="53"/>
                    <a:pt x="79" y="76"/>
                  </a:cubicBezTo>
                  <a:cubicBezTo>
                    <a:pt x="78" y="84"/>
                    <a:pt x="91" y="83"/>
                    <a:pt x="89" y="91"/>
                  </a:cubicBezTo>
                  <a:cubicBezTo>
                    <a:pt x="87" y="98"/>
                    <a:pt x="78" y="92"/>
                    <a:pt x="73" y="95"/>
                  </a:cubicBezTo>
                  <a:cubicBezTo>
                    <a:pt x="69" y="98"/>
                    <a:pt x="68" y="106"/>
                    <a:pt x="60" y="104"/>
                  </a:cubicBezTo>
                  <a:cubicBezTo>
                    <a:pt x="52" y="85"/>
                    <a:pt x="41" y="69"/>
                    <a:pt x="25" y="56"/>
                  </a:cubicBezTo>
                  <a:cubicBezTo>
                    <a:pt x="17" y="50"/>
                    <a:pt x="11" y="43"/>
                    <a:pt x="6" y="36"/>
                  </a:cubicBezTo>
                  <a:cubicBezTo>
                    <a:pt x="3" y="33"/>
                    <a:pt x="0" y="30"/>
                    <a:pt x="1" y="26"/>
                  </a:cubicBezTo>
                  <a:cubicBezTo>
                    <a:pt x="6" y="24"/>
                    <a:pt x="7" y="20"/>
                    <a:pt x="7" y="16"/>
                  </a:cubicBezTo>
                  <a:cubicBezTo>
                    <a:pt x="6" y="6"/>
                    <a:pt x="14" y="3"/>
                    <a:pt x="20" y="2"/>
                  </a:cubicBezTo>
                  <a:cubicBezTo>
                    <a:pt x="27" y="0"/>
                    <a:pt x="34" y="1"/>
                    <a:pt x="37" y="9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35"/>
            <p:cNvSpPr/>
            <p:nvPr/>
          </p:nvSpPr>
          <p:spPr>
            <a:xfrm>
              <a:off x="5003" y="2152"/>
              <a:ext cx="70" cy="88"/>
            </a:xfrm>
            <a:custGeom>
              <a:avLst/>
              <a:gdLst/>
              <a:ahLst/>
              <a:cxnLst/>
              <a:rect l="l" t="t" r="r" b="b"/>
              <a:pathLst>
                <a:path w="60" h="75" extrusionOk="0">
                  <a:moveTo>
                    <a:pt x="26" y="0"/>
                  </a:moveTo>
                  <a:cubicBezTo>
                    <a:pt x="43" y="13"/>
                    <a:pt x="58" y="26"/>
                    <a:pt x="60" y="50"/>
                  </a:cubicBezTo>
                  <a:cubicBezTo>
                    <a:pt x="59" y="52"/>
                    <a:pt x="58" y="53"/>
                    <a:pt x="57" y="55"/>
                  </a:cubicBezTo>
                  <a:cubicBezTo>
                    <a:pt x="55" y="59"/>
                    <a:pt x="52" y="63"/>
                    <a:pt x="51" y="67"/>
                  </a:cubicBezTo>
                  <a:cubicBezTo>
                    <a:pt x="51" y="69"/>
                    <a:pt x="50" y="70"/>
                    <a:pt x="50" y="71"/>
                  </a:cubicBezTo>
                  <a:cubicBezTo>
                    <a:pt x="49" y="72"/>
                    <a:pt x="48" y="73"/>
                    <a:pt x="47" y="74"/>
                  </a:cubicBezTo>
                  <a:cubicBezTo>
                    <a:pt x="46" y="74"/>
                    <a:pt x="45" y="75"/>
                    <a:pt x="43" y="75"/>
                  </a:cubicBezTo>
                  <a:cubicBezTo>
                    <a:pt x="38" y="75"/>
                    <a:pt x="34" y="75"/>
                    <a:pt x="29" y="73"/>
                  </a:cubicBezTo>
                  <a:cubicBezTo>
                    <a:pt x="28" y="69"/>
                    <a:pt x="25" y="66"/>
                    <a:pt x="21" y="66"/>
                  </a:cubicBezTo>
                  <a:cubicBezTo>
                    <a:pt x="15" y="60"/>
                    <a:pt x="24" y="58"/>
                    <a:pt x="24" y="53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5" y="48"/>
                    <a:pt x="25" y="48"/>
                    <a:pt x="25" y="47"/>
                  </a:cubicBezTo>
                  <a:cubicBezTo>
                    <a:pt x="25" y="47"/>
                    <a:pt x="26" y="47"/>
                    <a:pt x="26" y="46"/>
                  </a:cubicBezTo>
                  <a:cubicBezTo>
                    <a:pt x="27" y="46"/>
                    <a:pt x="29" y="46"/>
                    <a:pt x="28" y="44"/>
                  </a:cubicBezTo>
                  <a:cubicBezTo>
                    <a:pt x="28" y="45"/>
                    <a:pt x="27" y="45"/>
                    <a:pt x="26" y="45"/>
                  </a:cubicBezTo>
                  <a:cubicBezTo>
                    <a:pt x="22" y="45"/>
                    <a:pt x="21" y="43"/>
                    <a:pt x="19" y="40"/>
                  </a:cubicBezTo>
                  <a:cubicBezTo>
                    <a:pt x="19" y="39"/>
                    <a:pt x="19" y="38"/>
                    <a:pt x="19" y="37"/>
                  </a:cubicBezTo>
                  <a:cubicBezTo>
                    <a:pt x="19" y="35"/>
                    <a:pt x="19" y="34"/>
                    <a:pt x="20" y="33"/>
                  </a:cubicBezTo>
                  <a:cubicBezTo>
                    <a:pt x="20" y="31"/>
                    <a:pt x="22" y="30"/>
                    <a:pt x="23" y="29"/>
                  </a:cubicBezTo>
                  <a:cubicBezTo>
                    <a:pt x="25" y="27"/>
                    <a:pt x="26" y="26"/>
                    <a:pt x="28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1"/>
                    <a:pt x="35" y="20"/>
                  </a:cubicBezTo>
                  <a:cubicBezTo>
                    <a:pt x="34" y="20"/>
                    <a:pt x="33" y="21"/>
                    <a:pt x="33" y="20"/>
                  </a:cubicBezTo>
                  <a:cubicBezTo>
                    <a:pt x="32" y="19"/>
                    <a:pt x="31" y="19"/>
                    <a:pt x="30" y="18"/>
                  </a:cubicBezTo>
                  <a:cubicBezTo>
                    <a:pt x="24" y="13"/>
                    <a:pt x="19" y="18"/>
                    <a:pt x="14" y="20"/>
                  </a:cubicBezTo>
                  <a:cubicBezTo>
                    <a:pt x="8" y="17"/>
                    <a:pt x="9" y="26"/>
                    <a:pt x="4" y="25"/>
                  </a:cubicBezTo>
                  <a:cubicBezTo>
                    <a:pt x="1" y="25"/>
                    <a:pt x="0" y="24"/>
                    <a:pt x="0" y="22"/>
                  </a:cubicBezTo>
                  <a:cubicBezTo>
                    <a:pt x="0" y="19"/>
                    <a:pt x="1" y="17"/>
                    <a:pt x="3" y="15"/>
                  </a:cubicBezTo>
                  <a:cubicBezTo>
                    <a:pt x="10" y="9"/>
                    <a:pt x="17" y="2"/>
                    <a:pt x="26" y="0"/>
                  </a:cubicBezTo>
                  <a:close/>
                </a:path>
              </a:pathLst>
            </a:custGeom>
            <a:solidFill>
              <a:srgbClr val="DFC0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35"/>
            <p:cNvSpPr/>
            <p:nvPr/>
          </p:nvSpPr>
          <p:spPr>
            <a:xfrm>
              <a:off x="5092" y="2176"/>
              <a:ext cx="101" cy="52"/>
            </a:xfrm>
            <a:custGeom>
              <a:avLst/>
              <a:gdLst/>
              <a:ahLst/>
              <a:cxnLst/>
              <a:rect l="l" t="t" r="r" b="b"/>
              <a:pathLst>
                <a:path w="86" h="44" extrusionOk="0">
                  <a:moveTo>
                    <a:pt x="64" y="1"/>
                  </a:moveTo>
                  <a:cubicBezTo>
                    <a:pt x="65" y="0"/>
                    <a:pt x="66" y="0"/>
                    <a:pt x="66" y="1"/>
                  </a:cubicBezTo>
                  <a:cubicBezTo>
                    <a:pt x="69" y="3"/>
                    <a:pt x="72" y="1"/>
                    <a:pt x="75" y="2"/>
                  </a:cubicBezTo>
                  <a:cubicBezTo>
                    <a:pt x="76" y="3"/>
                    <a:pt x="77" y="3"/>
                    <a:pt x="77" y="4"/>
                  </a:cubicBezTo>
                  <a:cubicBezTo>
                    <a:pt x="79" y="6"/>
                    <a:pt x="80" y="7"/>
                    <a:pt x="81" y="8"/>
                  </a:cubicBezTo>
                  <a:cubicBezTo>
                    <a:pt x="83" y="10"/>
                    <a:pt x="86" y="12"/>
                    <a:pt x="85" y="16"/>
                  </a:cubicBezTo>
                  <a:cubicBezTo>
                    <a:pt x="84" y="19"/>
                    <a:pt x="82" y="20"/>
                    <a:pt x="79" y="20"/>
                  </a:cubicBezTo>
                  <a:cubicBezTo>
                    <a:pt x="74" y="21"/>
                    <a:pt x="69" y="20"/>
                    <a:pt x="64" y="22"/>
                  </a:cubicBezTo>
                  <a:cubicBezTo>
                    <a:pt x="63" y="22"/>
                    <a:pt x="62" y="22"/>
                    <a:pt x="61" y="23"/>
                  </a:cubicBezTo>
                  <a:cubicBezTo>
                    <a:pt x="57" y="23"/>
                    <a:pt x="54" y="24"/>
                    <a:pt x="51" y="26"/>
                  </a:cubicBezTo>
                  <a:cubicBezTo>
                    <a:pt x="49" y="27"/>
                    <a:pt x="47" y="27"/>
                    <a:pt x="44" y="27"/>
                  </a:cubicBezTo>
                  <a:cubicBezTo>
                    <a:pt x="41" y="28"/>
                    <a:pt x="38" y="29"/>
                    <a:pt x="35" y="31"/>
                  </a:cubicBezTo>
                  <a:cubicBezTo>
                    <a:pt x="26" y="37"/>
                    <a:pt x="16" y="42"/>
                    <a:pt x="6" y="44"/>
                  </a:cubicBezTo>
                  <a:cubicBezTo>
                    <a:pt x="5" y="44"/>
                    <a:pt x="4" y="43"/>
                    <a:pt x="3" y="42"/>
                  </a:cubicBezTo>
                  <a:cubicBezTo>
                    <a:pt x="0" y="35"/>
                    <a:pt x="5" y="32"/>
                    <a:pt x="9" y="28"/>
                  </a:cubicBezTo>
                  <a:cubicBezTo>
                    <a:pt x="10" y="28"/>
                    <a:pt x="11" y="27"/>
                    <a:pt x="12" y="26"/>
                  </a:cubicBezTo>
                  <a:cubicBezTo>
                    <a:pt x="13" y="25"/>
                    <a:pt x="14" y="24"/>
                    <a:pt x="15" y="24"/>
                  </a:cubicBezTo>
                  <a:cubicBezTo>
                    <a:pt x="16" y="24"/>
                    <a:pt x="17" y="23"/>
                    <a:pt x="18" y="23"/>
                  </a:cubicBezTo>
                  <a:cubicBezTo>
                    <a:pt x="19" y="23"/>
                    <a:pt x="20" y="23"/>
                    <a:pt x="21" y="23"/>
                  </a:cubicBezTo>
                  <a:cubicBezTo>
                    <a:pt x="23" y="23"/>
                    <a:pt x="25" y="22"/>
                    <a:pt x="27" y="22"/>
                  </a:cubicBezTo>
                  <a:cubicBezTo>
                    <a:pt x="29" y="21"/>
                    <a:pt x="30" y="19"/>
                    <a:pt x="31" y="18"/>
                  </a:cubicBezTo>
                  <a:cubicBezTo>
                    <a:pt x="32" y="17"/>
                    <a:pt x="33" y="16"/>
                    <a:pt x="34" y="15"/>
                  </a:cubicBezTo>
                  <a:cubicBezTo>
                    <a:pt x="36" y="13"/>
                    <a:pt x="39" y="14"/>
                    <a:pt x="41" y="12"/>
                  </a:cubicBezTo>
                  <a:cubicBezTo>
                    <a:pt x="47" y="11"/>
                    <a:pt x="53" y="10"/>
                    <a:pt x="59" y="9"/>
                  </a:cubicBezTo>
                  <a:cubicBezTo>
                    <a:pt x="62" y="9"/>
                    <a:pt x="68" y="12"/>
                    <a:pt x="63" y="4"/>
                  </a:cubicBezTo>
                  <a:cubicBezTo>
                    <a:pt x="63" y="3"/>
                    <a:pt x="64" y="2"/>
                    <a:pt x="64" y="1"/>
                  </a:cubicBezTo>
                  <a:close/>
                </a:path>
              </a:pathLst>
            </a:custGeom>
            <a:solidFill>
              <a:srgbClr val="CDB2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35"/>
            <p:cNvSpPr/>
            <p:nvPr/>
          </p:nvSpPr>
          <p:spPr>
            <a:xfrm>
              <a:off x="5174" y="2162"/>
              <a:ext cx="39" cy="25"/>
            </a:xfrm>
            <a:custGeom>
              <a:avLst/>
              <a:gdLst/>
              <a:ahLst/>
              <a:cxnLst/>
              <a:rect l="l" t="t" r="r" b="b"/>
              <a:pathLst>
                <a:path w="33" h="21" extrusionOk="0">
                  <a:moveTo>
                    <a:pt x="28" y="5"/>
                  </a:moveTo>
                  <a:cubicBezTo>
                    <a:pt x="29" y="7"/>
                    <a:pt x="30" y="10"/>
                    <a:pt x="31" y="13"/>
                  </a:cubicBezTo>
                  <a:cubicBezTo>
                    <a:pt x="33" y="17"/>
                    <a:pt x="31" y="19"/>
                    <a:pt x="27" y="21"/>
                  </a:cubicBezTo>
                  <a:cubicBezTo>
                    <a:pt x="26" y="21"/>
                    <a:pt x="24" y="21"/>
                    <a:pt x="23" y="21"/>
                  </a:cubicBezTo>
                  <a:cubicBezTo>
                    <a:pt x="19" y="20"/>
                    <a:pt x="15" y="19"/>
                    <a:pt x="12" y="18"/>
                  </a:cubicBezTo>
                  <a:cubicBezTo>
                    <a:pt x="9" y="14"/>
                    <a:pt x="3" y="15"/>
                    <a:pt x="0" y="12"/>
                  </a:cubicBezTo>
                  <a:cubicBezTo>
                    <a:pt x="2" y="5"/>
                    <a:pt x="7" y="2"/>
                    <a:pt x="14" y="0"/>
                  </a:cubicBezTo>
                  <a:cubicBezTo>
                    <a:pt x="16" y="9"/>
                    <a:pt x="24" y="0"/>
                    <a:pt x="28" y="5"/>
                  </a:cubicBezTo>
                  <a:close/>
                </a:path>
              </a:pathLst>
            </a:custGeom>
            <a:solidFill>
              <a:srgbClr val="937D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35"/>
            <p:cNvSpPr/>
            <p:nvPr/>
          </p:nvSpPr>
          <p:spPr>
            <a:xfrm>
              <a:off x="5139" y="2180"/>
              <a:ext cx="35" cy="14"/>
            </a:xfrm>
            <a:custGeom>
              <a:avLst/>
              <a:gdLst/>
              <a:ahLst/>
              <a:cxnLst/>
              <a:rect l="l" t="t" r="r" b="b"/>
              <a:pathLst>
                <a:path w="30" h="12" extrusionOk="0">
                  <a:moveTo>
                    <a:pt x="25" y="0"/>
                  </a:moveTo>
                  <a:cubicBezTo>
                    <a:pt x="25" y="4"/>
                    <a:pt x="30" y="10"/>
                    <a:pt x="20" y="9"/>
                  </a:cubicBezTo>
                  <a:cubicBezTo>
                    <a:pt x="14" y="9"/>
                    <a:pt x="8" y="11"/>
                    <a:pt x="2" y="12"/>
                  </a:cubicBezTo>
                  <a:cubicBezTo>
                    <a:pt x="0" y="10"/>
                    <a:pt x="1" y="8"/>
                    <a:pt x="2" y="6"/>
                  </a:cubicBezTo>
                  <a:cubicBezTo>
                    <a:pt x="9" y="4"/>
                    <a:pt x="15" y="2"/>
                    <a:pt x="22" y="0"/>
                  </a:cubicBezTo>
                  <a:cubicBezTo>
                    <a:pt x="23" y="0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3627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35"/>
            <p:cNvSpPr/>
            <p:nvPr/>
          </p:nvSpPr>
          <p:spPr>
            <a:xfrm>
              <a:off x="5067" y="2212"/>
              <a:ext cx="29" cy="23"/>
            </a:xfrm>
            <a:custGeom>
              <a:avLst/>
              <a:gdLst/>
              <a:ahLst/>
              <a:cxnLst/>
              <a:rect l="l" t="t" r="r" b="b"/>
              <a:pathLst>
                <a:path w="24" h="20" extrusionOk="0">
                  <a:moveTo>
                    <a:pt x="2" y="11"/>
                  </a:moveTo>
                  <a:cubicBezTo>
                    <a:pt x="9" y="11"/>
                    <a:pt x="14" y="5"/>
                    <a:pt x="18" y="0"/>
                  </a:cubicBezTo>
                  <a:cubicBezTo>
                    <a:pt x="22" y="3"/>
                    <a:pt x="24" y="6"/>
                    <a:pt x="23" y="11"/>
                  </a:cubicBezTo>
                  <a:cubicBezTo>
                    <a:pt x="22" y="13"/>
                    <a:pt x="20" y="14"/>
                    <a:pt x="19" y="15"/>
                  </a:cubicBezTo>
                  <a:cubicBezTo>
                    <a:pt x="15" y="17"/>
                    <a:pt x="12" y="19"/>
                    <a:pt x="8" y="20"/>
                  </a:cubicBezTo>
                  <a:cubicBezTo>
                    <a:pt x="6" y="20"/>
                    <a:pt x="5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0" y="15"/>
                    <a:pt x="0" y="13"/>
                    <a:pt x="2" y="11"/>
                  </a:cubicBezTo>
                  <a:close/>
                </a:path>
              </a:pathLst>
            </a:custGeom>
            <a:solidFill>
              <a:srgbClr val="BDA7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35"/>
            <p:cNvSpPr/>
            <p:nvPr/>
          </p:nvSpPr>
          <p:spPr>
            <a:xfrm>
              <a:off x="5187" y="2155"/>
              <a:ext cx="23" cy="20"/>
            </a:xfrm>
            <a:custGeom>
              <a:avLst/>
              <a:gdLst/>
              <a:ahLst/>
              <a:cxnLst/>
              <a:rect l="l" t="t" r="r" b="b"/>
              <a:pathLst>
                <a:path w="19" h="17" extrusionOk="0">
                  <a:moveTo>
                    <a:pt x="17" y="11"/>
                  </a:moveTo>
                  <a:cubicBezTo>
                    <a:pt x="14" y="11"/>
                    <a:pt x="11" y="11"/>
                    <a:pt x="9" y="13"/>
                  </a:cubicBezTo>
                  <a:cubicBezTo>
                    <a:pt x="7" y="16"/>
                    <a:pt x="5" y="17"/>
                    <a:pt x="2" y="14"/>
                  </a:cubicBezTo>
                  <a:cubicBezTo>
                    <a:pt x="0" y="11"/>
                    <a:pt x="4" y="9"/>
                    <a:pt x="3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8" y="11"/>
                    <a:pt x="18" y="0"/>
                    <a:pt x="19" y="10"/>
                  </a:cubicBezTo>
                  <a:cubicBezTo>
                    <a:pt x="18" y="10"/>
                    <a:pt x="18" y="10"/>
                    <a:pt x="17" y="11"/>
                  </a:cubicBezTo>
                  <a:close/>
                </a:path>
              </a:pathLst>
            </a:custGeom>
            <a:solidFill>
              <a:srgbClr val="C4AB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35"/>
            <p:cNvSpPr/>
            <p:nvPr/>
          </p:nvSpPr>
          <p:spPr>
            <a:xfrm>
              <a:off x="5057" y="2217"/>
              <a:ext cx="13" cy="18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11" y="7"/>
                  </a:moveTo>
                  <a:cubicBezTo>
                    <a:pt x="11" y="9"/>
                    <a:pt x="11" y="11"/>
                    <a:pt x="11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5"/>
                    <a:pt x="8" y="16"/>
                    <a:pt x="7" y="16"/>
                  </a:cubicBezTo>
                  <a:cubicBezTo>
                    <a:pt x="6" y="15"/>
                    <a:pt x="5" y="15"/>
                    <a:pt x="4" y="14"/>
                  </a:cubicBezTo>
                  <a:cubicBezTo>
                    <a:pt x="4" y="13"/>
                    <a:pt x="4" y="12"/>
                    <a:pt x="3" y="12"/>
                  </a:cubicBezTo>
                  <a:cubicBezTo>
                    <a:pt x="0" y="4"/>
                    <a:pt x="8" y="4"/>
                    <a:pt x="11" y="0"/>
                  </a:cubicBezTo>
                  <a:cubicBezTo>
                    <a:pt x="11" y="2"/>
                    <a:pt x="11" y="5"/>
                    <a:pt x="11" y="7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35"/>
            <p:cNvSpPr/>
            <p:nvPr/>
          </p:nvSpPr>
          <p:spPr>
            <a:xfrm>
              <a:off x="5088" y="2206"/>
              <a:ext cx="15" cy="21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3" y="18"/>
                  </a:moveTo>
                  <a:cubicBezTo>
                    <a:pt x="4" y="13"/>
                    <a:pt x="2" y="9"/>
                    <a:pt x="0" y="5"/>
                  </a:cubicBezTo>
                  <a:cubicBezTo>
                    <a:pt x="4" y="4"/>
                    <a:pt x="7" y="0"/>
                    <a:pt x="12" y="3"/>
                  </a:cubicBezTo>
                  <a:cubicBezTo>
                    <a:pt x="10" y="8"/>
                    <a:pt x="8" y="13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lose/>
                </a:path>
              </a:pathLst>
            </a:custGeom>
            <a:solidFill>
              <a:srgbClr val="BEA58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35"/>
            <p:cNvSpPr/>
            <p:nvPr/>
          </p:nvSpPr>
          <p:spPr>
            <a:xfrm>
              <a:off x="5170" y="2172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4" y="4"/>
                  </a:moveTo>
                  <a:cubicBezTo>
                    <a:pt x="7" y="7"/>
                    <a:pt x="12" y="0"/>
                    <a:pt x="15" y="7"/>
                  </a:cubicBezTo>
                  <a:cubicBezTo>
                    <a:pt x="13" y="9"/>
                    <a:pt x="12" y="9"/>
                    <a:pt x="10" y="8"/>
                  </a:cubicBezTo>
                  <a:cubicBezTo>
                    <a:pt x="6" y="7"/>
                    <a:pt x="2" y="10"/>
                    <a:pt x="0" y="5"/>
                  </a:cubicBezTo>
                  <a:cubicBezTo>
                    <a:pt x="1" y="4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3523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35"/>
            <p:cNvSpPr/>
            <p:nvPr/>
          </p:nvSpPr>
          <p:spPr>
            <a:xfrm>
              <a:off x="5132" y="2187"/>
              <a:ext cx="9" cy="7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8" y="0"/>
                  </a:moveTo>
                  <a:cubicBezTo>
                    <a:pt x="8" y="2"/>
                    <a:pt x="8" y="4"/>
                    <a:pt x="8" y="6"/>
                  </a:cubicBezTo>
                  <a:cubicBezTo>
                    <a:pt x="5" y="6"/>
                    <a:pt x="3" y="6"/>
                    <a:pt x="0" y="6"/>
                  </a:cubicBezTo>
                  <a:cubicBezTo>
                    <a:pt x="1" y="2"/>
                    <a:pt x="5" y="2"/>
                    <a:pt x="8" y="0"/>
                  </a:cubicBezTo>
                  <a:close/>
                </a:path>
              </a:pathLst>
            </a:custGeom>
            <a:solidFill>
              <a:srgbClr val="BAA7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35"/>
            <p:cNvSpPr/>
            <p:nvPr/>
          </p:nvSpPr>
          <p:spPr>
            <a:xfrm>
              <a:off x="5106" y="2200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2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1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5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422C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35"/>
            <p:cNvSpPr/>
            <p:nvPr/>
          </p:nvSpPr>
          <p:spPr>
            <a:xfrm>
              <a:off x="5114" y="2200"/>
              <a:ext cx="10" cy="7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6" y="3"/>
                  </a:moveTo>
                  <a:cubicBezTo>
                    <a:pt x="5" y="5"/>
                    <a:pt x="4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8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402A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35"/>
            <p:cNvSpPr/>
            <p:nvPr/>
          </p:nvSpPr>
          <p:spPr>
            <a:xfrm>
              <a:off x="5121" y="2198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0" y="5"/>
                  </a:moveTo>
                  <a:cubicBezTo>
                    <a:pt x="0" y="4"/>
                    <a:pt x="1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4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2E1C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35"/>
            <p:cNvSpPr/>
            <p:nvPr/>
          </p:nvSpPr>
          <p:spPr>
            <a:xfrm>
              <a:off x="5111" y="2200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4" y="3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9B86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35"/>
            <p:cNvSpPr/>
            <p:nvPr/>
          </p:nvSpPr>
          <p:spPr>
            <a:xfrm>
              <a:off x="5116" y="2200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CDB2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35"/>
            <p:cNvSpPr/>
            <p:nvPr/>
          </p:nvSpPr>
          <p:spPr>
            <a:xfrm>
              <a:off x="5165" y="2178"/>
              <a:ext cx="3" cy="2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C8B3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35"/>
            <p:cNvSpPr/>
            <p:nvPr/>
          </p:nvSpPr>
          <p:spPr>
            <a:xfrm>
              <a:off x="4797" y="2239"/>
              <a:ext cx="276" cy="93"/>
            </a:xfrm>
            <a:custGeom>
              <a:avLst/>
              <a:gdLst/>
              <a:ahLst/>
              <a:cxnLst/>
              <a:rect l="l" t="t" r="r" b="b"/>
              <a:pathLst>
                <a:path w="235" h="79" extrusionOk="0">
                  <a:moveTo>
                    <a:pt x="191" y="20"/>
                  </a:moveTo>
                  <a:cubicBezTo>
                    <a:pt x="197" y="15"/>
                    <a:pt x="203" y="10"/>
                    <a:pt x="209" y="4"/>
                  </a:cubicBezTo>
                  <a:cubicBezTo>
                    <a:pt x="209" y="3"/>
                    <a:pt x="209" y="1"/>
                    <a:pt x="211" y="1"/>
                  </a:cubicBezTo>
                  <a:cubicBezTo>
                    <a:pt x="213" y="0"/>
                    <a:pt x="214" y="2"/>
                    <a:pt x="214" y="3"/>
                  </a:cubicBezTo>
                  <a:cubicBezTo>
                    <a:pt x="215" y="5"/>
                    <a:pt x="216" y="8"/>
                    <a:pt x="217" y="10"/>
                  </a:cubicBezTo>
                  <a:cubicBezTo>
                    <a:pt x="219" y="14"/>
                    <a:pt x="223" y="16"/>
                    <a:pt x="224" y="20"/>
                  </a:cubicBezTo>
                  <a:cubicBezTo>
                    <a:pt x="225" y="26"/>
                    <a:pt x="234" y="22"/>
                    <a:pt x="235" y="28"/>
                  </a:cubicBezTo>
                  <a:cubicBezTo>
                    <a:pt x="233" y="32"/>
                    <a:pt x="229" y="32"/>
                    <a:pt x="226" y="34"/>
                  </a:cubicBezTo>
                  <a:cubicBezTo>
                    <a:pt x="223" y="35"/>
                    <a:pt x="219" y="35"/>
                    <a:pt x="216" y="36"/>
                  </a:cubicBezTo>
                  <a:cubicBezTo>
                    <a:pt x="213" y="38"/>
                    <a:pt x="210" y="39"/>
                    <a:pt x="207" y="40"/>
                  </a:cubicBezTo>
                  <a:cubicBezTo>
                    <a:pt x="205" y="40"/>
                    <a:pt x="202" y="41"/>
                    <a:pt x="200" y="42"/>
                  </a:cubicBezTo>
                  <a:cubicBezTo>
                    <a:pt x="198" y="42"/>
                    <a:pt x="197" y="42"/>
                    <a:pt x="195" y="42"/>
                  </a:cubicBezTo>
                  <a:cubicBezTo>
                    <a:pt x="186" y="41"/>
                    <a:pt x="176" y="44"/>
                    <a:pt x="167" y="47"/>
                  </a:cubicBezTo>
                  <a:cubicBezTo>
                    <a:pt x="137" y="54"/>
                    <a:pt x="107" y="62"/>
                    <a:pt x="77" y="69"/>
                  </a:cubicBezTo>
                  <a:cubicBezTo>
                    <a:pt x="71" y="70"/>
                    <a:pt x="65" y="71"/>
                    <a:pt x="59" y="71"/>
                  </a:cubicBezTo>
                  <a:cubicBezTo>
                    <a:pt x="57" y="71"/>
                    <a:pt x="55" y="70"/>
                    <a:pt x="54" y="70"/>
                  </a:cubicBezTo>
                  <a:cubicBezTo>
                    <a:pt x="52" y="69"/>
                    <a:pt x="48" y="62"/>
                    <a:pt x="49" y="71"/>
                  </a:cubicBezTo>
                  <a:cubicBezTo>
                    <a:pt x="45" y="74"/>
                    <a:pt x="42" y="75"/>
                    <a:pt x="38" y="76"/>
                  </a:cubicBezTo>
                  <a:cubicBezTo>
                    <a:pt x="31" y="76"/>
                    <a:pt x="25" y="79"/>
                    <a:pt x="18" y="78"/>
                  </a:cubicBezTo>
                  <a:cubicBezTo>
                    <a:pt x="16" y="78"/>
                    <a:pt x="15" y="78"/>
                    <a:pt x="14" y="78"/>
                  </a:cubicBezTo>
                  <a:cubicBezTo>
                    <a:pt x="7" y="75"/>
                    <a:pt x="0" y="72"/>
                    <a:pt x="0" y="63"/>
                  </a:cubicBezTo>
                  <a:cubicBezTo>
                    <a:pt x="1" y="60"/>
                    <a:pt x="3" y="58"/>
                    <a:pt x="6" y="58"/>
                  </a:cubicBezTo>
                  <a:cubicBezTo>
                    <a:pt x="7" y="59"/>
                    <a:pt x="9" y="60"/>
                    <a:pt x="10" y="61"/>
                  </a:cubicBezTo>
                  <a:cubicBezTo>
                    <a:pt x="12" y="59"/>
                    <a:pt x="13" y="57"/>
                    <a:pt x="15" y="56"/>
                  </a:cubicBezTo>
                  <a:cubicBezTo>
                    <a:pt x="18" y="57"/>
                    <a:pt x="19" y="60"/>
                    <a:pt x="23" y="59"/>
                  </a:cubicBezTo>
                  <a:cubicBezTo>
                    <a:pt x="24" y="58"/>
                    <a:pt x="25" y="57"/>
                    <a:pt x="27" y="57"/>
                  </a:cubicBezTo>
                  <a:cubicBezTo>
                    <a:pt x="34" y="54"/>
                    <a:pt x="41" y="57"/>
                    <a:pt x="48" y="54"/>
                  </a:cubicBezTo>
                  <a:cubicBezTo>
                    <a:pt x="96" y="42"/>
                    <a:pt x="143" y="31"/>
                    <a:pt x="191" y="20"/>
                  </a:cubicBezTo>
                  <a:close/>
                </a:path>
              </a:pathLst>
            </a:custGeom>
            <a:solidFill>
              <a:srgbClr val="231E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35"/>
            <p:cNvSpPr/>
            <p:nvPr/>
          </p:nvSpPr>
          <p:spPr>
            <a:xfrm>
              <a:off x="4791" y="220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3"/>
                  </a:moveTo>
                  <a:cubicBezTo>
                    <a:pt x="10" y="7"/>
                    <a:pt x="15" y="13"/>
                    <a:pt x="8" y="14"/>
                  </a:cubicBezTo>
                  <a:cubicBezTo>
                    <a:pt x="3" y="15"/>
                    <a:pt x="3" y="6"/>
                    <a:pt x="0" y="1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5" y="2"/>
                    <a:pt x="7" y="2"/>
                    <a:pt x="9" y="3"/>
                  </a:cubicBezTo>
                  <a:close/>
                </a:path>
              </a:pathLst>
            </a:custGeom>
            <a:solidFill>
              <a:srgbClr val="C5AC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35"/>
            <p:cNvSpPr/>
            <p:nvPr/>
          </p:nvSpPr>
          <p:spPr>
            <a:xfrm>
              <a:off x="4870" y="2264"/>
              <a:ext cx="29" cy="8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25" y="2"/>
                  </a:moveTo>
                  <a:cubicBezTo>
                    <a:pt x="17" y="7"/>
                    <a:pt x="9" y="5"/>
                    <a:pt x="0" y="5"/>
                  </a:cubicBezTo>
                  <a:cubicBezTo>
                    <a:pt x="8" y="0"/>
                    <a:pt x="17" y="0"/>
                    <a:pt x="25" y="2"/>
                  </a:cubicBezTo>
                  <a:close/>
                </a:path>
              </a:pathLst>
            </a:custGeom>
            <a:solidFill>
              <a:srgbClr val="523D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35"/>
            <p:cNvSpPr/>
            <p:nvPr/>
          </p:nvSpPr>
          <p:spPr>
            <a:xfrm>
              <a:off x="4822" y="2295"/>
              <a:ext cx="18" cy="13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5" y="11"/>
                  </a:moveTo>
                  <a:cubicBezTo>
                    <a:pt x="4" y="11"/>
                    <a:pt x="3" y="11"/>
                    <a:pt x="2" y="11"/>
                  </a:cubicBezTo>
                  <a:cubicBezTo>
                    <a:pt x="0" y="1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5" y="2"/>
                    <a:pt x="15" y="4"/>
                  </a:cubicBezTo>
                  <a:cubicBezTo>
                    <a:pt x="16" y="11"/>
                    <a:pt x="9" y="9"/>
                    <a:pt x="5" y="11"/>
                  </a:cubicBezTo>
                  <a:close/>
                </a:path>
              </a:pathLst>
            </a:custGeom>
            <a:solidFill>
              <a:srgbClr val="604B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35"/>
            <p:cNvSpPr/>
            <p:nvPr/>
          </p:nvSpPr>
          <p:spPr>
            <a:xfrm>
              <a:off x="4805" y="2298"/>
              <a:ext cx="10" cy="20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8" y="6"/>
                  </a:moveTo>
                  <a:cubicBezTo>
                    <a:pt x="8" y="11"/>
                    <a:pt x="8" y="16"/>
                    <a:pt x="2" y="17"/>
                  </a:cubicBezTo>
                  <a:cubicBezTo>
                    <a:pt x="0" y="14"/>
                    <a:pt x="1" y="11"/>
                    <a:pt x="1" y="8"/>
                  </a:cubicBezTo>
                  <a:cubicBezTo>
                    <a:pt x="1" y="6"/>
                    <a:pt x="2" y="4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2"/>
                    <a:pt x="8" y="4"/>
                    <a:pt x="8" y="6"/>
                  </a:cubicBezTo>
                  <a:close/>
                </a:path>
              </a:pathLst>
            </a:custGeom>
            <a:solidFill>
              <a:srgbClr val="2741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35"/>
            <p:cNvSpPr/>
            <p:nvPr/>
          </p:nvSpPr>
          <p:spPr>
            <a:xfrm>
              <a:off x="4857" y="2264"/>
              <a:ext cx="7" cy="13"/>
            </a:xfrm>
            <a:custGeom>
              <a:avLst/>
              <a:gdLst/>
              <a:ahLst/>
              <a:cxnLst/>
              <a:rect l="l" t="t" r="r" b="b"/>
              <a:pathLst>
                <a:path w="6" h="11" extrusionOk="0">
                  <a:moveTo>
                    <a:pt x="6" y="5"/>
                  </a:moveTo>
                  <a:cubicBezTo>
                    <a:pt x="6" y="9"/>
                    <a:pt x="4" y="11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4" y="3"/>
                    <a:pt x="6" y="5"/>
                  </a:cubicBezTo>
                  <a:close/>
                </a:path>
              </a:pathLst>
            </a:custGeom>
            <a:solidFill>
              <a:srgbClr val="4A33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35"/>
            <p:cNvSpPr/>
            <p:nvPr/>
          </p:nvSpPr>
          <p:spPr>
            <a:xfrm>
              <a:off x="4789" y="2199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6" y="4"/>
                  </a:moveTo>
                  <a:cubicBezTo>
                    <a:pt x="5" y="4"/>
                    <a:pt x="3" y="4"/>
                    <a:pt x="2" y="4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4" y="1"/>
                    <a:pt x="5" y="3"/>
                    <a:pt x="6" y="4"/>
                  </a:cubicBezTo>
                  <a:close/>
                </a:path>
              </a:pathLst>
            </a:custGeom>
            <a:solidFill>
              <a:srgbClr val="A58E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35"/>
            <p:cNvSpPr/>
            <p:nvPr/>
          </p:nvSpPr>
          <p:spPr>
            <a:xfrm>
              <a:off x="5041" y="2398"/>
              <a:ext cx="294" cy="88"/>
            </a:xfrm>
            <a:custGeom>
              <a:avLst/>
              <a:gdLst/>
              <a:ahLst/>
              <a:cxnLst/>
              <a:rect l="l" t="t" r="r" b="b"/>
              <a:pathLst>
                <a:path w="250" h="75" extrusionOk="0">
                  <a:moveTo>
                    <a:pt x="96" y="5"/>
                  </a:moveTo>
                  <a:cubicBezTo>
                    <a:pt x="99" y="5"/>
                    <a:pt x="102" y="5"/>
                    <a:pt x="105" y="5"/>
                  </a:cubicBezTo>
                  <a:cubicBezTo>
                    <a:pt x="110" y="10"/>
                    <a:pt x="116" y="9"/>
                    <a:pt x="122" y="9"/>
                  </a:cubicBezTo>
                  <a:cubicBezTo>
                    <a:pt x="127" y="14"/>
                    <a:pt x="136" y="9"/>
                    <a:pt x="139" y="16"/>
                  </a:cubicBezTo>
                  <a:cubicBezTo>
                    <a:pt x="139" y="18"/>
                    <a:pt x="138" y="20"/>
                    <a:pt x="136" y="21"/>
                  </a:cubicBezTo>
                  <a:cubicBezTo>
                    <a:pt x="132" y="22"/>
                    <a:pt x="128" y="19"/>
                    <a:pt x="123" y="20"/>
                  </a:cubicBezTo>
                  <a:cubicBezTo>
                    <a:pt x="122" y="21"/>
                    <a:pt x="121" y="19"/>
                    <a:pt x="120" y="20"/>
                  </a:cubicBezTo>
                  <a:cubicBezTo>
                    <a:pt x="120" y="20"/>
                    <a:pt x="121" y="20"/>
                    <a:pt x="122" y="20"/>
                  </a:cubicBezTo>
                  <a:cubicBezTo>
                    <a:pt x="125" y="20"/>
                    <a:pt x="127" y="20"/>
                    <a:pt x="130" y="21"/>
                  </a:cubicBezTo>
                  <a:cubicBezTo>
                    <a:pt x="133" y="23"/>
                    <a:pt x="135" y="26"/>
                    <a:pt x="130" y="29"/>
                  </a:cubicBezTo>
                  <a:cubicBezTo>
                    <a:pt x="128" y="30"/>
                    <a:pt x="125" y="30"/>
                    <a:pt x="122" y="30"/>
                  </a:cubicBezTo>
                  <a:cubicBezTo>
                    <a:pt x="120" y="29"/>
                    <a:pt x="117" y="28"/>
                    <a:pt x="115" y="28"/>
                  </a:cubicBezTo>
                  <a:cubicBezTo>
                    <a:pt x="113" y="29"/>
                    <a:pt x="112" y="27"/>
                    <a:pt x="111" y="28"/>
                  </a:cubicBezTo>
                  <a:cubicBezTo>
                    <a:pt x="115" y="28"/>
                    <a:pt x="119" y="29"/>
                    <a:pt x="123" y="30"/>
                  </a:cubicBezTo>
                  <a:cubicBezTo>
                    <a:pt x="130" y="30"/>
                    <a:pt x="136" y="29"/>
                    <a:pt x="142" y="32"/>
                  </a:cubicBezTo>
                  <a:cubicBezTo>
                    <a:pt x="148" y="34"/>
                    <a:pt x="154" y="33"/>
                    <a:pt x="160" y="34"/>
                  </a:cubicBezTo>
                  <a:cubicBezTo>
                    <a:pt x="163" y="34"/>
                    <a:pt x="165" y="35"/>
                    <a:pt x="168" y="36"/>
                  </a:cubicBezTo>
                  <a:cubicBezTo>
                    <a:pt x="173" y="38"/>
                    <a:pt x="179" y="39"/>
                    <a:pt x="186" y="39"/>
                  </a:cubicBezTo>
                  <a:cubicBezTo>
                    <a:pt x="192" y="40"/>
                    <a:pt x="198" y="43"/>
                    <a:pt x="205" y="42"/>
                  </a:cubicBezTo>
                  <a:cubicBezTo>
                    <a:pt x="209" y="44"/>
                    <a:pt x="213" y="46"/>
                    <a:pt x="217" y="46"/>
                  </a:cubicBezTo>
                  <a:cubicBezTo>
                    <a:pt x="221" y="46"/>
                    <a:pt x="225" y="46"/>
                    <a:pt x="229" y="46"/>
                  </a:cubicBezTo>
                  <a:cubicBezTo>
                    <a:pt x="230" y="46"/>
                    <a:pt x="232" y="47"/>
                    <a:pt x="233" y="47"/>
                  </a:cubicBezTo>
                  <a:cubicBezTo>
                    <a:pt x="236" y="48"/>
                    <a:pt x="238" y="49"/>
                    <a:pt x="240" y="51"/>
                  </a:cubicBezTo>
                  <a:cubicBezTo>
                    <a:pt x="244" y="56"/>
                    <a:pt x="250" y="61"/>
                    <a:pt x="248" y="69"/>
                  </a:cubicBezTo>
                  <a:cubicBezTo>
                    <a:pt x="244" y="75"/>
                    <a:pt x="237" y="71"/>
                    <a:pt x="232" y="72"/>
                  </a:cubicBezTo>
                  <a:cubicBezTo>
                    <a:pt x="229" y="72"/>
                    <a:pt x="226" y="72"/>
                    <a:pt x="222" y="71"/>
                  </a:cubicBezTo>
                  <a:cubicBezTo>
                    <a:pt x="220" y="71"/>
                    <a:pt x="218" y="70"/>
                    <a:pt x="216" y="70"/>
                  </a:cubicBezTo>
                  <a:cubicBezTo>
                    <a:pt x="206" y="67"/>
                    <a:pt x="196" y="65"/>
                    <a:pt x="186" y="63"/>
                  </a:cubicBezTo>
                  <a:cubicBezTo>
                    <a:pt x="183" y="62"/>
                    <a:pt x="180" y="60"/>
                    <a:pt x="177" y="58"/>
                  </a:cubicBezTo>
                  <a:cubicBezTo>
                    <a:pt x="127" y="47"/>
                    <a:pt x="75" y="42"/>
                    <a:pt x="25" y="33"/>
                  </a:cubicBezTo>
                  <a:cubicBezTo>
                    <a:pt x="22" y="32"/>
                    <a:pt x="14" y="35"/>
                    <a:pt x="18" y="27"/>
                  </a:cubicBezTo>
                  <a:cubicBezTo>
                    <a:pt x="24" y="24"/>
                    <a:pt x="15" y="21"/>
                    <a:pt x="19" y="18"/>
                  </a:cubicBezTo>
                  <a:cubicBezTo>
                    <a:pt x="20" y="17"/>
                    <a:pt x="22" y="18"/>
                    <a:pt x="24" y="17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17" y="19"/>
                    <a:pt x="13" y="17"/>
                    <a:pt x="10" y="19"/>
                  </a:cubicBezTo>
                  <a:cubicBezTo>
                    <a:pt x="7" y="19"/>
                    <a:pt x="5" y="19"/>
                    <a:pt x="2" y="18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3" y="10"/>
                    <a:pt x="8" y="8"/>
                    <a:pt x="12" y="7"/>
                  </a:cubicBezTo>
                  <a:cubicBezTo>
                    <a:pt x="13" y="6"/>
                    <a:pt x="14" y="6"/>
                    <a:pt x="15" y="7"/>
                  </a:cubicBezTo>
                  <a:cubicBezTo>
                    <a:pt x="16" y="7"/>
                    <a:pt x="17" y="8"/>
                    <a:pt x="18" y="8"/>
                  </a:cubicBezTo>
                  <a:cubicBezTo>
                    <a:pt x="20" y="9"/>
                    <a:pt x="22" y="10"/>
                    <a:pt x="25" y="9"/>
                  </a:cubicBezTo>
                  <a:cubicBezTo>
                    <a:pt x="25" y="8"/>
                    <a:pt x="26" y="6"/>
                    <a:pt x="27" y="5"/>
                  </a:cubicBezTo>
                  <a:cubicBezTo>
                    <a:pt x="28" y="3"/>
                    <a:pt x="29" y="3"/>
                    <a:pt x="31" y="2"/>
                  </a:cubicBezTo>
                  <a:cubicBezTo>
                    <a:pt x="36" y="1"/>
                    <a:pt x="40" y="0"/>
                    <a:pt x="45" y="1"/>
                  </a:cubicBezTo>
                  <a:cubicBezTo>
                    <a:pt x="50" y="1"/>
                    <a:pt x="55" y="0"/>
                    <a:pt x="60" y="1"/>
                  </a:cubicBezTo>
                  <a:cubicBezTo>
                    <a:pt x="66" y="3"/>
                    <a:pt x="72" y="1"/>
                    <a:pt x="78" y="3"/>
                  </a:cubicBezTo>
                  <a:cubicBezTo>
                    <a:pt x="84" y="5"/>
                    <a:pt x="90" y="2"/>
                    <a:pt x="96" y="5"/>
                  </a:cubicBezTo>
                  <a:close/>
                </a:path>
              </a:pathLst>
            </a:custGeom>
            <a:solidFill>
              <a:srgbClr val="C4A7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35"/>
            <p:cNvSpPr/>
            <p:nvPr/>
          </p:nvSpPr>
          <p:spPr>
            <a:xfrm>
              <a:off x="4782" y="2347"/>
              <a:ext cx="262" cy="77"/>
            </a:xfrm>
            <a:custGeom>
              <a:avLst/>
              <a:gdLst/>
              <a:ahLst/>
              <a:cxnLst/>
              <a:rect l="l" t="t" r="r" b="b"/>
              <a:pathLst>
                <a:path w="223" h="65" extrusionOk="0">
                  <a:moveTo>
                    <a:pt x="0" y="11"/>
                  </a:moveTo>
                  <a:cubicBezTo>
                    <a:pt x="1" y="9"/>
                    <a:pt x="2" y="6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0" y="2"/>
                    <a:pt x="12" y="2"/>
                    <a:pt x="14" y="1"/>
                  </a:cubicBezTo>
                  <a:cubicBezTo>
                    <a:pt x="17" y="0"/>
                    <a:pt x="19" y="1"/>
                    <a:pt x="22" y="1"/>
                  </a:cubicBezTo>
                  <a:cubicBezTo>
                    <a:pt x="28" y="3"/>
                    <a:pt x="34" y="6"/>
                    <a:pt x="40" y="4"/>
                  </a:cubicBezTo>
                  <a:cubicBezTo>
                    <a:pt x="41" y="4"/>
                    <a:pt x="43" y="5"/>
                    <a:pt x="44" y="5"/>
                  </a:cubicBezTo>
                  <a:cubicBezTo>
                    <a:pt x="51" y="7"/>
                    <a:pt x="58" y="9"/>
                    <a:pt x="66" y="8"/>
                  </a:cubicBezTo>
                  <a:cubicBezTo>
                    <a:pt x="74" y="8"/>
                    <a:pt x="81" y="7"/>
                    <a:pt x="89" y="9"/>
                  </a:cubicBezTo>
                  <a:cubicBezTo>
                    <a:pt x="97" y="12"/>
                    <a:pt x="105" y="10"/>
                    <a:pt x="114" y="11"/>
                  </a:cubicBezTo>
                  <a:cubicBezTo>
                    <a:pt x="119" y="11"/>
                    <a:pt x="124" y="11"/>
                    <a:pt x="130" y="11"/>
                  </a:cubicBezTo>
                  <a:cubicBezTo>
                    <a:pt x="134" y="11"/>
                    <a:pt x="138" y="11"/>
                    <a:pt x="143" y="12"/>
                  </a:cubicBezTo>
                  <a:cubicBezTo>
                    <a:pt x="148" y="13"/>
                    <a:pt x="153" y="15"/>
                    <a:pt x="158" y="15"/>
                  </a:cubicBezTo>
                  <a:cubicBezTo>
                    <a:pt x="162" y="16"/>
                    <a:pt x="167" y="16"/>
                    <a:pt x="171" y="19"/>
                  </a:cubicBezTo>
                  <a:cubicBezTo>
                    <a:pt x="175" y="22"/>
                    <a:pt x="180" y="24"/>
                    <a:pt x="186" y="25"/>
                  </a:cubicBezTo>
                  <a:cubicBezTo>
                    <a:pt x="191" y="26"/>
                    <a:pt x="197" y="28"/>
                    <a:pt x="201" y="32"/>
                  </a:cubicBezTo>
                  <a:cubicBezTo>
                    <a:pt x="206" y="36"/>
                    <a:pt x="211" y="38"/>
                    <a:pt x="216" y="41"/>
                  </a:cubicBezTo>
                  <a:cubicBezTo>
                    <a:pt x="219" y="44"/>
                    <a:pt x="223" y="48"/>
                    <a:pt x="221" y="53"/>
                  </a:cubicBezTo>
                  <a:cubicBezTo>
                    <a:pt x="219" y="56"/>
                    <a:pt x="215" y="56"/>
                    <a:pt x="212" y="57"/>
                  </a:cubicBezTo>
                  <a:cubicBezTo>
                    <a:pt x="206" y="58"/>
                    <a:pt x="203" y="52"/>
                    <a:pt x="200" y="49"/>
                  </a:cubicBezTo>
                  <a:cubicBezTo>
                    <a:pt x="198" y="48"/>
                    <a:pt x="200" y="50"/>
                    <a:pt x="199" y="48"/>
                  </a:cubicBezTo>
                  <a:cubicBezTo>
                    <a:pt x="197" y="46"/>
                    <a:pt x="196" y="39"/>
                    <a:pt x="192" y="47"/>
                  </a:cubicBezTo>
                  <a:cubicBezTo>
                    <a:pt x="188" y="49"/>
                    <a:pt x="184" y="47"/>
                    <a:pt x="180" y="49"/>
                  </a:cubicBezTo>
                  <a:cubicBezTo>
                    <a:pt x="184" y="53"/>
                    <a:pt x="192" y="51"/>
                    <a:pt x="192" y="59"/>
                  </a:cubicBezTo>
                  <a:cubicBezTo>
                    <a:pt x="189" y="65"/>
                    <a:pt x="184" y="61"/>
                    <a:pt x="180" y="60"/>
                  </a:cubicBezTo>
                  <a:cubicBezTo>
                    <a:pt x="155" y="53"/>
                    <a:pt x="130" y="43"/>
                    <a:pt x="103" y="39"/>
                  </a:cubicBezTo>
                  <a:cubicBezTo>
                    <a:pt x="91" y="34"/>
                    <a:pt x="77" y="37"/>
                    <a:pt x="64" y="32"/>
                  </a:cubicBezTo>
                  <a:cubicBezTo>
                    <a:pt x="62" y="29"/>
                    <a:pt x="62" y="27"/>
                    <a:pt x="64" y="25"/>
                  </a:cubicBezTo>
                  <a:cubicBezTo>
                    <a:pt x="66" y="23"/>
                    <a:pt x="69" y="22"/>
                    <a:pt x="72" y="22"/>
                  </a:cubicBezTo>
                  <a:cubicBezTo>
                    <a:pt x="76" y="22"/>
                    <a:pt x="80" y="22"/>
                    <a:pt x="85" y="22"/>
                  </a:cubicBezTo>
                  <a:cubicBezTo>
                    <a:pt x="86" y="23"/>
                    <a:pt x="87" y="23"/>
                    <a:pt x="89" y="23"/>
                  </a:cubicBezTo>
                  <a:cubicBezTo>
                    <a:pt x="91" y="24"/>
                    <a:pt x="92" y="25"/>
                    <a:pt x="94" y="26"/>
                  </a:cubicBezTo>
                  <a:cubicBezTo>
                    <a:pt x="95" y="27"/>
                    <a:pt x="96" y="27"/>
                    <a:pt x="96" y="27"/>
                  </a:cubicBezTo>
                  <a:cubicBezTo>
                    <a:pt x="96" y="26"/>
                    <a:pt x="94" y="27"/>
                    <a:pt x="94" y="25"/>
                  </a:cubicBezTo>
                  <a:cubicBezTo>
                    <a:pt x="94" y="24"/>
                    <a:pt x="94" y="23"/>
                    <a:pt x="95" y="22"/>
                  </a:cubicBezTo>
                  <a:cubicBezTo>
                    <a:pt x="98" y="21"/>
                    <a:pt x="101" y="22"/>
                    <a:pt x="104" y="21"/>
                  </a:cubicBezTo>
                  <a:cubicBezTo>
                    <a:pt x="101" y="22"/>
                    <a:pt x="98" y="21"/>
                    <a:pt x="96" y="21"/>
                  </a:cubicBezTo>
                  <a:cubicBezTo>
                    <a:pt x="92" y="21"/>
                    <a:pt x="89" y="21"/>
                    <a:pt x="86" y="21"/>
                  </a:cubicBezTo>
                  <a:cubicBezTo>
                    <a:pt x="84" y="21"/>
                    <a:pt x="83" y="21"/>
                    <a:pt x="82" y="21"/>
                  </a:cubicBezTo>
                  <a:cubicBezTo>
                    <a:pt x="74" y="21"/>
                    <a:pt x="66" y="21"/>
                    <a:pt x="59" y="23"/>
                  </a:cubicBezTo>
                  <a:cubicBezTo>
                    <a:pt x="55" y="24"/>
                    <a:pt x="51" y="24"/>
                    <a:pt x="48" y="24"/>
                  </a:cubicBezTo>
                  <a:cubicBezTo>
                    <a:pt x="41" y="23"/>
                    <a:pt x="35" y="21"/>
                    <a:pt x="29" y="20"/>
                  </a:cubicBezTo>
                  <a:cubicBezTo>
                    <a:pt x="24" y="17"/>
                    <a:pt x="18" y="19"/>
                    <a:pt x="13" y="18"/>
                  </a:cubicBezTo>
                  <a:cubicBezTo>
                    <a:pt x="9" y="15"/>
                    <a:pt x="0" y="20"/>
                    <a:pt x="0" y="11"/>
                  </a:cubicBezTo>
                  <a:close/>
                </a:path>
              </a:pathLst>
            </a:custGeom>
            <a:solidFill>
              <a:srgbClr val="C2A7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35"/>
            <p:cNvSpPr/>
            <p:nvPr/>
          </p:nvSpPr>
          <p:spPr>
            <a:xfrm>
              <a:off x="4986" y="2393"/>
              <a:ext cx="41" cy="32"/>
            </a:xfrm>
            <a:custGeom>
              <a:avLst/>
              <a:gdLst/>
              <a:ahLst/>
              <a:cxnLst/>
              <a:rect l="l" t="t" r="r" b="b"/>
              <a:pathLst>
                <a:path w="35" h="27" extrusionOk="0">
                  <a:moveTo>
                    <a:pt x="18" y="20"/>
                  </a:moveTo>
                  <a:cubicBezTo>
                    <a:pt x="13" y="16"/>
                    <a:pt x="7" y="14"/>
                    <a:pt x="0" y="12"/>
                  </a:cubicBezTo>
                  <a:cubicBezTo>
                    <a:pt x="3" y="0"/>
                    <a:pt x="12" y="7"/>
                    <a:pt x="18" y="6"/>
                  </a:cubicBezTo>
                  <a:cubicBezTo>
                    <a:pt x="21" y="7"/>
                    <a:pt x="24" y="9"/>
                    <a:pt x="27" y="10"/>
                  </a:cubicBezTo>
                  <a:cubicBezTo>
                    <a:pt x="31" y="13"/>
                    <a:pt x="32" y="17"/>
                    <a:pt x="35" y="20"/>
                  </a:cubicBezTo>
                  <a:cubicBezTo>
                    <a:pt x="35" y="24"/>
                    <a:pt x="34" y="27"/>
                    <a:pt x="29" y="25"/>
                  </a:cubicBezTo>
                  <a:cubicBezTo>
                    <a:pt x="26" y="23"/>
                    <a:pt x="23" y="20"/>
                    <a:pt x="18" y="20"/>
                  </a:cubicBezTo>
                  <a:close/>
                </a:path>
              </a:pathLst>
            </a:custGeom>
            <a:solidFill>
              <a:srgbClr val="AC93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35"/>
            <p:cNvSpPr/>
            <p:nvPr/>
          </p:nvSpPr>
          <p:spPr>
            <a:xfrm>
              <a:off x="5052" y="2418"/>
              <a:ext cx="22" cy="14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0" y="2"/>
                  </a:moveTo>
                  <a:cubicBezTo>
                    <a:pt x="13" y="4"/>
                    <a:pt x="16" y="5"/>
                    <a:pt x="19" y="6"/>
                  </a:cubicBezTo>
                  <a:cubicBezTo>
                    <a:pt x="17" y="12"/>
                    <a:pt x="12" y="9"/>
                    <a:pt x="9" y="10"/>
                  </a:cubicBezTo>
                  <a:cubicBezTo>
                    <a:pt x="9" y="6"/>
                    <a:pt x="0" y="10"/>
                    <a:pt x="3" y="4"/>
                  </a:cubicBezTo>
                  <a:cubicBezTo>
                    <a:pt x="5" y="2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9B86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35"/>
            <p:cNvSpPr/>
            <p:nvPr/>
          </p:nvSpPr>
          <p:spPr>
            <a:xfrm>
              <a:off x="5220" y="2467"/>
              <a:ext cx="18" cy="14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0"/>
                  </a:moveTo>
                  <a:cubicBezTo>
                    <a:pt x="9" y="12"/>
                    <a:pt x="4" y="9"/>
                    <a:pt x="0" y="7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8" y="3"/>
                    <a:pt x="15" y="0"/>
                    <a:pt x="14" y="10"/>
                  </a:cubicBezTo>
                  <a:close/>
                </a:path>
              </a:pathLst>
            </a:custGeom>
            <a:solidFill>
              <a:srgbClr val="7351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35"/>
            <p:cNvSpPr/>
            <p:nvPr/>
          </p:nvSpPr>
          <p:spPr>
            <a:xfrm>
              <a:off x="5237" y="2469"/>
              <a:ext cx="18" cy="16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12"/>
                  </a:moveTo>
                  <a:cubicBezTo>
                    <a:pt x="4" y="13"/>
                    <a:pt x="1" y="14"/>
                    <a:pt x="0" y="9"/>
                  </a:cubicBezTo>
                  <a:cubicBezTo>
                    <a:pt x="4" y="6"/>
                    <a:pt x="8" y="4"/>
                    <a:pt x="12" y="1"/>
                  </a:cubicBezTo>
                  <a:cubicBezTo>
                    <a:pt x="16" y="0"/>
                    <a:pt x="15" y="4"/>
                    <a:pt x="15" y="6"/>
                  </a:cubicBezTo>
                  <a:cubicBezTo>
                    <a:pt x="14" y="9"/>
                    <a:pt x="13" y="13"/>
                    <a:pt x="8" y="12"/>
                  </a:cubicBezTo>
                  <a:close/>
                </a:path>
              </a:pathLst>
            </a:custGeom>
            <a:solidFill>
              <a:srgbClr val="7453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35"/>
            <p:cNvSpPr/>
            <p:nvPr/>
          </p:nvSpPr>
          <p:spPr>
            <a:xfrm>
              <a:off x="5145" y="2452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11" y="9"/>
                  </a:moveTo>
                  <a:cubicBezTo>
                    <a:pt x="7" y="10"/>
                    <a:pt x="2" y="15"/>
                    <a:pt x="0" y="6"/>
                  </a:cubicBezTo>
                  <a:cubicBezTo>
                    <a:pt x="5" y="7"/>
                    <a:pt x="9" y="0"/>
                    <a:pt x="14" y="6"/>
                  </a:cubicBezTo>
                  <a:cubicBezTo>
                    <a:pt x="14" y="8"/>
                    <a:pt x="13" y="9"/>
                    <a:pt x="11" y="9"/>
                  </a:cubicBezTo>
                  <a:close/>
                </a:path>
              </a:pathLst>
            </a:custGeom>
            <a:solidFill>
              <a:srgbClr val="795A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35"/>
            <p:cNvSpPr/>
            <p:nvPr/>
          </p:nvSpPr>
          <p:spPr>
            <a:xfrm>
              <a:off x="5211" y="2465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14" h="9" extrusionOk="0">
                  <a:moveTo>
                    <a:pt x="11" y="6"/>
                  </a:moveTo>
                  <a:cubicBezTo>
                    <a:pt x="10" y="7"/>
                    <a:pt x="9" y="8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4" y="0"/>
                    <a:pt x="12" y="4"/>
                    <a:pt x="11" y="6"/>
                  </a:cubicBezTo>
                  <a:close/>
                </a:path>
              </a:pathLst>
            </a:custGeom>
            <a:solidFill>
              <a:srgbClr val="7956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35"/>
            <p:cNvSpPr/>
            <p:nvPr/>
          </p:nvSpPr>
          <p:spPr>
            <a:xfrm>
              <a:off x="5198" y="2458"/>
              <a:ext cx="9" cy="23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8" y="9"/>
                  </a:moveTo>
                  <a:cubicBezTo>
                    <a:pt x="5" y="20"/>
                    <a:pt x="2" y="10"/>
                    <a:pt x="0" y="10"/>
                  </a:cubicBezTo>
                  <a:cubicBezTo>
                    <a:pt x="2" y="0"/>
                    <a:pt x="5" y="6"/>
                    <a:pt x="8" y="9"/>
                  </a:cubicBezTo>
                  <a:close/>
                </a:path>
              </a:pathLst>
            </a:custGeom>
            <a:solidFill>
              <a:srgbClr val="4A38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35"/>
            <p:cNvSpPr/>
            <p:nvPr/>
          </p:nvSpPr>
          <p:spPr>
            <a:xfrm>
              <a:off x="5167" y="2453"/>
              <a:ext cx="14" cy="19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12" y="11"/>
                  </a:moveTo>
                  <a:cubicBezTo>
                    <a:pt x="8" y="12"/>
                    <a:pt x="4" y="16"/>
                    <a:pt x="1" y="10"/>
                  </a:cubicBezTo>
                  <a:cubicBezTo>
                    <a:pt x="0" y="8"/>
                    <a:pt x="0" y="7"/>
                    <a:pt x="3" y="8"/>
                  </a:cubicBezTo>
                  <a:cubicBezTo>
                    <a:pt x="5" y="11"/>
                    <a:pt x="12" y="0"/>
                    <a:pt x="12" y="11"/>
                  </a:cubicBezTo>
                  <a:close/>
                </a:path>
              </a:pathLst>
            </a:custGeom>
            <a:solidFill>
              <a:srgbClr val="795A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35"/>
            <p:cNvSpPr/>
            <p:nvPr/>
          </p:nvSpPr>
          <p:spPr>
            <a:xfrm>
              <a:off x="4945" y="2413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14" h="9" extrusionOk="0">
                  <a:moveTo>
                    <a:pt x="14" y="6"/>
                  </a:moveTo>
                  <a:cubicBezTo>
                    <a:pt x="13" y="7"/>
                    <a:pt x="12" y="8"/>
                    <a:pt x="11" y="9"/>
                  </a:cubicBezTo>
                  <a:cubicBezTo>
                    <a:pt x="9" y="7"/>
                    <a:pt x="6" y="7"/>
                    <a:pt x="3" y="8"/>
                  </a:cubicBezTo>
                  <a:cubicBezTo>
                    <a:pt x="0" y="4"/>
                    <a:pt x="2" y="2"/>
                    <a:pt x="6" y="0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6C4F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35"/>
            <p:cNvSpPr/>
            <p:nvPr/>
          </p:nvSpPr>
          <p:spPr>
            <a:xfrm>
              <a:off x="5029" y="2410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1" y="3"/>
                  </a:moveTo>
                  <a:cubicBezTo>
                    <a:pt x="4" y="0"/>
                    <a:pt x="7" y="1"/>
                    <a:pt x="9" y="0"/>
                  </a:cubicBezTo>
                  <a:cubicBezTo>
                    <a:pt x="11" y="1"/>
                    <a:pt x="13" y="2"/>
                    <a:pt x="13" y="4"/>
                  </a:cubicBezTo>
                  <a:cubicBezTo>
                    <a:pt x="13" y="5"/>
                    <a:pt x="13" y="7"/>
                    <a:pt x="13" y="8"/>
                  </a:cubicBezTo>
                  <a:cubicBezTo>
                    <a:pt x="8" y="10"/>
                    <a:pt x="6" y="5"/>
                    <a:pt x="2" y="5"/>
                  </a:cubicBezTo>
                  <a:cubicBezTo>
                    <a:pt x="1" y="5"/>
                    <a:pt x="0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A992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35"/>
            <p:cNvSpPr/>
            <p:nvPr/>
          </p:nvSpPr>
          <p:spPr>
            <a:xfrm>
              <a:off x="5053" y="2414"/>
              <a:ext cx="23" cy="9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9" y="5"/>
                  </a:moveTo>
                  <a:cubicBezTo>
                    <a:pt x="7" y="6"/>
                    <a:pt x="4" y="6"/>
                    <a:pt x="2" y="7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6" y="0"/>
                    <a:pt x="12" y="2"/>
                    <a:pt x="19" y="2"/>
                  </a:cubicBezTo>
                  <a:cubicBezTo>
                    <a:pt x="15" y="6"/>
                    <a:pt x="12" y="4"/>
                    <a:pt x="9" y="5"/>
                  </a:cubicBezTo>
                  <a:close/>
                </a:path>
              </a:pathLst>
            </a:custGeom>
            <a:solidFill>
              <a:srgbClr val="6D53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35"/>
            <p:cNvSpPr/>
            <p:nvPr/>
          </p:nvSpPr>
          <p:spPr>
            <a:xfrm>
              <a:off x="4903" y="2398"/>
              <a:ext cx="10" cy="13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6" y="10"/>
                  </a:moveTo>
                  <a:cubicBezTo>
                    <a:pt x="2" y="10"/>
                    <a:pt x="0" y="9"/>
                    <a:pt x="0" y="5"/>
                  </a:cubicBezTo>
                  <a:cubicBezTo>
                    <a:pt x="3" y="4"/>
                    <a:pt x="7" y="0"/>
                    <a:pt x="9" y="7"/>
                  </a:cubicBezTo>
                  <a:cubicBezTo>
                    <a:pt x="9" y="10"/>
                    <a:pt x="9" y="11"/>
                    <a:pt x="6" y="10"/>
                  </a:cubicBezTo>
                  <a:close/>
                </a:path>
              </a:pathLst>
            </a:custGeom>
            <a:solidFill>
              <a:srgbClr val="664C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35"/>
            <p:cNvSpPr/>
            <p:nvPr/>
          </p:nvSpPr>
          <p:spPr>
            <a:xfrm>
              <a:off x="5158" y="2458"/>
              <a:ext cx="13" cy="7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11" y="4"/>
                  </a:moveTo>
                  <a:cubicBezTo>
                    <a:pt x="10" y="5"/>
                    <a:pt x="9" y="6"/>
                    <a:pt x="9" y="6"/>
                  </a:cubicBezTo>
                  <a:cubicBezTo>
                    <a:pt x="6" y="6"/>
                    <a:pt x="3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6" y="1"/>
                    <a:pt x="9" y="0"/>
                    <a:pt x="11" y="4"/>
                  </a:cubicBezTo>
                  <a:close/>
                </a:path>
              </a:pathLst>
            </a:custGeom>
            <a:solidFill>
              <a:srgbClr val="7C59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35"/>
            <p:cNvSpPr/>
            <p:nvPr/>
          </p:nvSpPr>
          <p:spPr>
            <a:xfrm>
              <a:off x="5065" y="2444"/>
              <a:ext cx="9" cy="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8" y="5"/>
                  </a:moveTo>
                  <a:cubicBezTo>
                    <a:pt x="8" y="6"/>
                    <a:pt x="7" y="7"/>
                    <a:pt x="5" y="7"/>
                  </a:cubicBezTo>
                  <a:cubicBezTo>
                    <a:pt x="3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6" y="0"/>
                    <a:pt x="7" y="2"/>
                    <a:pt x="8" y="5"/>
                  </a:cubicBezTo>
                  <a:close/>
                </a:path>
              </a:pathLst>
            </a:custGeom>
            <a:solidFill>
              <a:srgbClr val="3326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35"/>
            <p:cNvSpPr/>
            <p:nvPr/>
          </p:nvSpPr>
          <p:spPr>
            <a:xfrm>
              <a:off x="4936" y="2411"/>
              <a:ext cx="14" cy="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5" y="8"/>
                  </a:moveTo>
                  <a:cubicBezTo>
                    <a:pt x="2" y="8"/>
                    <a:pt x="0" y="6"/>
                    <a:pt x="0" y="2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2" y="5"/>
                    <a:pt x="8" y="6"/>
                    <a:pt x="5" y="8"/>
                  </a:cubicBezTo>
                  <a:close/>
                </a:path>
              </a:pathLst>
            </a:custGeom>
            <a:solidFill>
              <a:srgbClr val="7759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35"/>
            <p:cNvSpPr/>
            <p:nvPr/>
          </p:nvSpPr>
          <p:spPr>
            <a:xfrm>
              <a:off x="5016" y="2403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9"/>
                  </a:moveTo>
                  <a:cubicBezTo>
                    <a:pt x="13" y="10"/>
                    <a:pt x="13" y="10"/>
                    <a:pt x="13" y="11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7" y="9"/>
                    <a:pt x="4" y="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8" y="0"/>
                    <a:pt x="7" y="8"/>
                    <a:pt x="12" y="9"/>
                  </a:cubicBezTo>
                  <a:close/>
                </a:path>
              </a:pathLst>
            </a:custGeom>
            <a:solidFill>
              <a:srgbClr val="9880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35"/>
            <p:cNvSpPr/>
            <p:nvPr/>
          </p:nvSpPr>
          <p:spPr>
            <a:xfrm>
              <a:off x="5250" y="2466"/>
              <a:ext cx="11" cy="1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3" y="8"/>
                  </a:moveTo>
                  <a:cubicBezTo>
                    <a:pt x="2" y="6"/>
                    <a:pt x="1" y="5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9" y="2"/>
                  </a:cubicBezTo>
                  <a:cubicBezTo>
                    <a:pt x="8" y="4"/>
                    <a:pt x="10" y="6"/>
                    <a:pt x="8" y="8"/>
                  </a:cubicBezTo>
                  <a:cubicBezTo>
                    <a:pt x="7" y="10"/>
                    <a:pt x="5" y="10"/>
                    <a:pt x="3" y="8"/>
                  </a:cubicBezTo>
                  <a:close/>
                </a:path>
              </a:pathLst>
            </a:custGeom>
            <a:solidFill>
              <a:srgbClr val="5028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35"/>
            <p:cNvSpPr/>
            <p:nvPr/>
          </p:nvSpPr>
          <p:spPr>
            <a:xfrm>
              <a:off x="5010" y="2427"/>
              <a:ext cx="10" cy="16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9" y="5"/>
                  </a:moveTo>
                  <a:cubicBezTo>
                    <a:pt x="7" y="1"/>
                    <a:pt x="0" y="13"/>
                    <a:pt x="1" y="2"/>
                  </a:cubicBezTo>
                  <a:cubicBezTo>
                    <a:pt x="4" y="1"/>
                    <a:pt x="8" y="0"/>
                    <a:pt x="9" y="5"/>
                  </a:cubicBezTo>
                  <a:close/>
                </a:path>
              </a:pathLst>
            </a:custGeom>
            <a:solidFill>
              <a:srgbClr val="7B5F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35"/>
            <p:cNvSpPr/>
            <p:nvPr/>
          </p:nvSpPr>
          <p:spPr>
            <a:xfrm>
              <a:off x="4942" y="2411"/>
              <a:ext cx="10" cy="1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8"/>
                  </a:moveTo>
                  <a:cubicBezTo>
                    <a:pt x="2" y="5"/>
                    <a:pt x="4" y="2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8" y="5"/>
                    <a:pt x="7" y="8"/>
                    <a:pt x="6" y="10"/>
                  </a:cubicBezTo>
                  <a:cubicBezTo>
                    <a:pt x="4" y="9"/>
                    <a:pt x="2" y="8"/>
                    <a:pt x="0" y="8"/>
                  </a:cubicBezTo>
                  <a:close/>
                </a:path>
              </a:pathLst>
            </a:custGeom>
            <a:solidFill>
              <a:srgbClr val="5134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35"/>
            <p:cNvSpPr/>
            <p:nvPr/>
          </p:nvSpPr>
          <p:spPr>
            <a:xfrm>
              <a:off x="4978" y="2421"/>
              <a:ext cx="9" cy="9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8" y="4"/>
                  </a:moveTo>
                  <a:cubicBezTo>
                    <a:pt x="7" y="5"/>
                    <a:pt x="6" y="6"/>
                    <a:pt x="6" y="7"/>
                  </a:cubicBezTo>
                  <a:cubicBezTo>
                    <a:pt x="3" y="7"/>
                    <a:pt x="0" y="7"/>
                    <a:pt x="1" y="4"/>
                  </a:cubicBezTo>
                  <a:cubicBezTo>
                    <a:pt x="3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775C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35"/>
            <p:cNvSpPr/>
            <p:nvPr/>
          </p:nvSpPr>
          <p:spPr>
            <a:xfrm>
              <a:off x="4910" y="2404"/>
              <a:ext cx="9" cy="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5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5" y="1"/>
                    <a:pt x="8" y="0"/>
                    <a:pt x="8" y="5"/>
                  </a:cubicBezTo>
                  <a:cubicBezTo>
                    <a:pt x="5" y="6"/>
                    <a:pt x="3" y="7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154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35"/>
            <p:cNvSpPr/>
            <p:nvPr/>
          </p:nvSpPr>
          <p:spPr>
            <a:xfrm>
              <a:off x="4775" y="2217"/>
              <a:ext cx="22" cy="2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14"/>
                  </a:moveTo>
                  <a:cubicBezTo>
                    <a:pt x="1" y="11"/>
                    <a:pt x="0" y="8"/>
                    <a:pt x="0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9" y="3"/>
                    <a:pt x="11" y="7"/>
                    <a:pt x="14" y="10"/>
                  </a:cubicBezTo>
                  <a:cubicBezTo>
                    <a:pt x="19" y="16"/>
                    <a:pt x="19" y="21"/>
                    <a:pt x="11" y="25"/>
                  </a:cubicBezTo>
                  <a:cubicBezTo>
                    <a:pt x="5" y="24"/>
                    <a:pt x="3" y="18"/>
                    <a:pt x="1" y="14"/>
                  </a:cubicBezTo>
                  <a:close/>
                </a:path>
              </a:pathLst>
            </a:custGeom>
            <a:solidFill>
              <a:srgbClr val="C1A7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35"/>
            <p:cNvSpPr/>
            <p:nvPr/>
          </p:nvSpPr>
          <p:spPr>
            <a:xfrm>
              <a:off x="4765" y="2233"/>
              <a:ext cx="24" cy="28"/>
            </a:xfrm>
            <a:custGeom>
              <a:avLst/>
              <a:gdLst/>
              <a:ahLst/>
              <a:cxnLst/>
              <a:rect l="l" t="t" r="r" b="b"/>
              <a:pathLst>
                <a:path w="20" h="24" extrusionOk="0">
                  <a:moveTo>
                    <a:pt x="9" y="0"/>
                  </a:moveTo>
                  <a:cubicBezTo>
                    <a:pt x="15" y="1"/>
                    <a:pt x="17" y="6"/>
                    <a:pt x="19" y="11"/>
                  </a:cubicBezTo>
                  <a:cubicBezTo>
                    <a:pt x="19" y="14"/>
                    <a:pt x="19" y="17"/>
                    <a:pt x="20" y="20"/>
                  </a:cubicBezTo>
                  <a:cubicBezTo>
                    <a:pt x="19" y="21"/>
                    <a:pt x="18" y="23"/>
                    <a:pt x="17" y="24"/>
                  </a:cubicBezTo>
                  <a:cubicBezTo>
                    <a:pt x="15" y="24"/>
                    <a:pt x="13" y="24"/>
                    <a:pt x="11" y="23"/>
                  </a:cubicBezTo>
                  <a:cubicBezTo>
                    <a:pt x="10" y="23"/>
                    <a:pt x="10" y="22"/>
                    <a:pt x="9" y="21"/>
                  </a:cubicBezTo>
                  <a:cubicBezTo>
                    <a:pt x="8" y="17"/>
                    <a:pt x="5" y="13"/>
                    <a:pt x="4" y="9"/>
                  </a:cubicBezTo>
                  <a:cubicBezTo>
                    <a:pt x="3" y="7"/>
                    <a:pt x="0" y="4"/>
                    <a:pt x="5" y="3"/>
                  </a:cubicBezTo>
                  <a:cubicBezTo>
                    <a:pt x="7" y="2"/>
                    <a:pt x="8" y="1"/>
                    <a:pt x="9" y="0"/>
                  </a:cubicBezTo>
                  <a:close/>
                </a:path>
              </a:pathLst>
            </a:custGeom>
            <a:solidFill>
              <a:srgbClr val="4544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35"/>
            <p:cNvSpPr/>
            <p:nvPr/>
          </p:nvSpPr>
          <p:spPr>
            <a:xfrm>
              <a:off x="4783" y="2257"/>
              <a:ext cx="16" cy="21"/>
            </a:xfrm>
            <a:custGeom>
              <a:avLst/>
              <a:gdLst/>
              <a:ahLst/>
              <a:cxnLst/>
              <a:rect l="l" t="t" r="r" b="b"/>
              <a:pathLst>
                <a:path w="14" h="18" extrusionOk="0">
                  <a:moveTo>
                    <a:pt x="2" y="2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7" y="4"/>
                    <a:pt x="13" y="5"/>
                    <a:pt x="14" y="11"/>
                  </a:cubicBezTo>
                  <a:cubicBezTo>
                    <a:pt x="14" y="12"/>
                    <a:pt x="14" y="13"/>
                    <a:pt x="14" y="14"/>
                  </a:cubicBezTo>
                  <a:cubicBezTo>
                    <a:pt x="13" y="16"/>
                    <a:pt x="11" y="17"/>
                    <a:pt x="9" y="18"/>
                  </a:cubicBezTo>
                  <a:cubicBezTo>
                    <a:pt x="7" y="18"/>
                    <a:pt x="5" y="18"/>
                    <a:pt x="4" y="16"/>
                  </a:cubicBezTo>
                  <a:cubicBezTo>
                    <a:pt x="3" y="13"/>
                    <a:pt x="1" y="11"/>
                    <a:pt x="0" y="7"/>
                  </a:cubicBezTo>
                  <a:cubicBezTo>
                    <a:pt x="0" y="5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464E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35"/>
            <p:cNvSpPr/>
            <p:nvPr/>
          </p:nvSpPr>
          <p:spPr>
            <a:xfrm>
              <a:off x="4765" y="2200"/>
              <a:ext cx="13" cy="19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6" y="13"/>
                  </a:moveTo>
                  <a:cubicBezTo>
                    <a:pt x="2" y="12"/>
                    <a:pt x="2" y="9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11" y="2"/>
                    <a:pt x="11" y="8"/>
                    <a:pt x="11" y="14"/>
                  </a:cubicBezTo>
                  <a:cubicBezTo>
                    <a:pt x="11" y="15"/>
                    <a:pt x="10" y="16"/>
                    <a:pt x="9" y="15"/>
                  </a:cubicBezTo>
                  <a:cubicBezTo>
                    <a:pt x="8" y="15"/>
                    <a:pt x="7" y="13"/>
                    <a:pt x="6" y="13"/>
                  </a:cubicBezTo>
                  <a:close/>
                </a:path>
              </a:pathLst>
            </a:custGeom>
            <a:solidFill>
              <a:srgbClr val="C5AB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35"/>
            <p:cNvSpPr/>
            <p:nvPr/>
          </p:nvSpPr>
          <p:spPr>
            <a:xfrm>
              <a:off x="4806" y="2226"/>
              <a:ext cx="14" cy="19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2" y="0"/>
                  </a:moveTo>
                  <a:cubicBezTo>
                    <a:pt x="6" y="5"/>
                    <a:pt x="12" y="6"/>
                    <a:pt x="9" y="12"/>
                  </a:cubicBezTo>
                  <a:cubicBezTo>
                    <a:pt x="9" y="13"/>
                    <a:pt x="5" y="16"/>
                    <a:pt x="4" y="15"/>
                  </a:cubicBezTo>
                  <a:cubicBezTo>
                    <a:pt x="0" y="12"/>
                    <a:pt x="1" y="7"/>
                    <a:pt x="2" y="0"/>
                  </a:cubicBezTo>
                  <a:close/>
                </a:path>
              </a:pathLst>
            </a:custGeom>
            <a:solidFill>
              <a:srgbClr val="C9AE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35"/>
            <p:cNvSpPr/>
            <p:nvPr/>
          </p:nvSpPr>
          <p:spPr>
            <a:xfrm>
              <a:off x="4793" y="2280"/>
              <a:ext cx="14" cy="18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2" y="2"/>
                  </a:moveTo>
                  <a:cubicBezTo>
                    <a:pt x="12" y="4"/>
                    <a:pt x="12" y="6"/>
                    <a:pt x="12" y="8"/>
                  </a:cubicBezTo>
                  <a:cubicBezTo>
                    <a:pt x="11" y="10"/>
                    <a:pt x="12" y="13"/>
                    <a:pt x="9" y="14"/>
                  </a:cubicBezTo>
                  <a:cubicBezTo>
                    <a:pt x="7" y="15"/>
                    <a:pt x="5" y="15"/>
                    <a:pt x="3" y="14"/>
                  </a:cubicBezTo>
                  <a:cubicBezTo>
                    <a:pt x="3" y="11"/>
                    <a:pt x="0" y="8"/>
                    <a:pt x="1" y="5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lose/>
                </a:path>
              </a:pathLst>
            </a:custGeom>
            <a:solidFill>
              <a:srgbClr val="4944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35"/>
            <p:cNvSpPr/>
            <p:nvPr/>
          </p:nvSpPr>
          <p:spPr>
            <a:xfrm>
              <a:off x="4797" y="2270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9" y="11"/>
                  </a:moveTo>
                  <a:cubicBezTo>
                    <a:pt x="8" y="10"/>
                    <a:pt x="6" y="10"/>
                    <a:pt x="4" y="10"/>
                  </a:cubicBezTo>
                  <a:cubicBezTo>
                    <a:pt x="1" y="9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8" y="1"/>
                    <a:pt x="10" y="5"/>
                    <a:pt x="9" y="11"/>
                  </a:cubicBezTo>
                  <a:close/>
                </a:path>
              </a:pathLst>
            </a:custGeom>
            <a:solidFill>
              <a:srgbClr val="C3AE9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35"/>
            <p:cNvSpPr/>
            <p:nvPr/>
          </p:nvSpPr>
          <p:spPr>
            <a:xfrm>
              <a:off x="4804" y="2290"/>
              <a:ext cx="8" cy="11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0" y="5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4" y="2"/>
                    <a:pt x="6" y="5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3" y="10"/>
                    <a:pt x="1" y="9"/>
                    <a:pt x="0" y="5"/>
                  </a:cubicBezTo>
                  <a:close/>
                </a:path>
              </a:pathLst>
            </a:custGeom>
            <a:solidFill>
              <a:srgbClr val="2531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35"/>
            <p:cNvSpPr/>
            <p:nvPr/>
          </p:nvSpPr>
          <p:spPr>
            <a:xfrm>
              <a:off x="4762" y="2194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A9907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35"/>
            <p:cNvSpPr/>
            <p:nvPr/>
          </p:nvSpPr>
          <p:spPr>
            <a:xfrm>
              <a:off x="4773" y="2217"/>
              <a:ext cx="9" cy="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1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CFB1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35"/>
            <p:cNvSpPr/>
            <p:nvPr/>
          </p:nvSpPr>
          <p:spPr>
            <a:xfrm>
              <a:off x="5321" y="2377"/>
              <a:ext cx="40" cy="103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9" y="86"/>
                  </a:moveTo>
                  <a:cubicBezTo>
                    <a:pt x="6" y="81"/>
                    <a:pt x="4" y="75"/>
                    <a:pt x="1" y="70"/>
                  </a:cubicBezTo>
                  <a:cubicBezTo>
                    <a:pt x="0" y="66"/>
                    <a:pt x="0" y="63"/>
                    <a:pt x="2" y="59"/>
                  </a:cubicBezTo>
                  <a:cubicBezTo>
                    <a:pt x="2" y="58"/>
                    <a:pt x="3" y="57"/>
                    <a:pt x="4" y="56"/>
                  </a:cubicBezTo>
                  <a:cubicBezTo>
                    <a:pt x="8" y="53"/>
                    <a:pt x="8" y="45"/>
                    <a:pt x="14" y="43"/>
                  </a:cubicBezTo>
                  <a:cubicBezTo>
                    <a:pt x="15" y="38"/>
                    <a:pt x="16" y="33"/>
                    <a:pt x="17" y="28"/>
                  </a:cubicBezTo>
                  <a:cubicBezTo>
                    <a:pt x="18" y="21"/>
                    <a:pt x="18" y="15"/>
                    <a:pt x="22" y="9"/>
                  </a:cubicBezTo>
                  <a:cubicBezTo>
                    <a:pt x="22" y="5"/>
                    <a:pt x="22" y="1"/>
                    <a:pt x="28" y="1"/>
                  </a:cubicBezTo>
                  <a:cubicBezTo>
                    <a:pt x="34" y="0"/>
                    <a:pt x="33" y="4"/>
                    <a:pt x="32" y="7"/>
                  </a:cubicBezTo>
                  <a:cubicBezTo>
                    <a:pt x="28" y="14"/>
                    <a:pt x="29" y="22"/>
                    <a:pt x="27" y="30"/>
                  </a:cubicBezTo>
                  <a:cubicBezTo>
                    <a:pt x="23" y="32"/>
                    <a:pt x="27" y="35"/>
                    <a:pt x="26" y="37"/>
                  </a:cubicBezTo>
                  <a:cubicBezTo>
                    <a:pt x="26" y="39"/>
                    <a:pt x="25" y="41"/>
                    <a:pt x="25" y="43"/>
                  </a:cubicBezTo>
                  <a:cubicBezTo>
                    <a:pt x="23" y="53"/>
                    <a:pt x="23" y="63"/>
                    <a:pt x="21" y="73"/>
                  </a:cubicBezTo>
                  <a:cubicBezTo>
                    <a:pt x="20" y="79"/>
                    <a:pt x="18" y="84"/>
                    <a:pt x="12" y="87"/>
                  </a:cubicBezTo>
                  <a:cubicBezTo>
                    <a:pt x="11" y="88"/>
                    <a:pt x="10" y="88"/>
                    <a:pt x="9" y="86"/>
                  </a:cubicBezTo>
                  <a:close/>
                </a:path>
              </a:pathLst>
            </a:custGeom>
            <a:solidFill>
              <a:srgbClr val="F5E4C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35"/>
            <p:cNvSpPr/>
            <p:nvPr/>
          </p:nvSpPr>
          <p:spPr>
            <a:xfrm>
              <a:off x="5346" y="2318"/>
              <a:ext cx="31" cy="95"/>
            </a:xfrm>
            <a:custGeom>
              <a:avLst/>
              <a:gdLst/>
              <a:ahLst/>
              <a:cxnLst/>
              <a:rect l="l" t="t" r="r" b="b"/>
              <a:pathLst>
                <a:path w="26" h="81" extrusionOk="0">
                  <a:moveTo>
                    <a:pt x="4" y="81"/>
                  </a:moveTo>
                  <a:cubicBezTo>
                    <a:pt x="0" y="70"/>
                    <a:pt x="9" y="61"/>
                    <a:pt x="7" y="51"/>
                  </a:cubicBezTo>
                  <a:cubicBezTo>
                    <a:pt x="7" y="40"/>
                    <a:pt x="4" y="30"/>
                    <a:pt x="10" y="20"/>
                  </a:cubicBezTo>
                  <a:cubicBezTo>
                    <a:pt x="10" y="15"/>
                    <a:pt x="12" y="10"/>
                    <a:pt x="15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9" y="0"/>
                    <a:pt x="22" y="2"/>
                    <a:pt x="24" y="5"/>
                  </a:cubicBezTo>
                  <a:cubicBezTo>
                    <a:pt x="26" y="13"/>
                    <a:pt x="23" y="20"/>
                    <a:pt x="21" y="27"/>
                  </a:cubicBezTo>
                  <a:cubicBezTo>
                    <a:pt x="19" y="33"/>
                    <a:pt x="17" y="39"/>
                    <a:pt x="17" y="45"/>
                  </a:cubicBezTo>
                  <a:cubicBezTo>
                    <a:pt x="17" y="48"/>
                    <a:pt x="16" y="50"/>
                    <a:pt x="16" y="53"/>
                  </a:cubicBezTo>
                  <a:cubicBezTo>
                    <a:pt x="15" y="57"/>
                    <a:pt x="14" y="62"/>
                    <a:pt x="13" y="66"/>
                  </a:cubicBezTo>
                  <a:cubicBezTo>
                    <a:pt x="10" y="71"/>
                    <a:pt x="13" y="80"/>
                    <a:pt x="4" y="81"/>
                  </a:cubicBezTo>
                  <a:close/>
                </a:path>
              </a:pathLst>
            </a:custGeom>
            <a:solidFill>
              <a:srgbClr val="F5E1C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35"/>
            <p:cNvSpPr/>
            <p:nvPr/>
          </p:nvSpPr>
          <p:spPr>
            <a:xfrm>
              <a:off x="5364" y="2292"/>
              <a:ext cx="21" cy="35"/>
            </a:xfrm>
            <a:custGeom>
              <a:avLst/>
              <a:gdLst/>
              <a:ahLst/>
              <a:cxnLst/>
              <a:rect l="l" t="t" r="r" b="b"/>
              <a:pathLst>
                <a:path w="18" h="30" extrusionOk="0">
                  <a:moveTo>
                    <a:pt x="9" y="28"/>
                  </a:moveTo>
                  <a:cubicBezTo>
                    <a:pt x="6" y="27"/>
                    <a:pt x="3" y="26"/>
                    <a:pt x="0" y="25"/>
                  </a:cubicBezTo>
                  <a:cubicBezTo>
                    <a:pt x="0" y="22"/>
                    <a:pt x="1" y="19"/>
                    <a:pt x="1" y="16"/>
                  </a:cubicBezTo>
                  <a:cubicBezTo>
                    <a:pt x="3" y="12"/>
                    <a:pt x="4" y="6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5"/>
                    <a:pt x="16" y="9"/>
                  </a:cubicBezTo>
                  <a:cubicBezTo>
                    <a:pt x="18" y="15"/>
                    <a:pt x="15" y="20"/>
                    <a:pt x="15" y="26"/>
                  </a:cubicBezTo>
                  <a:cubicBezTo>
                    <a:pt x="14" y="29"/>
                    <a:pt x="12" y="30"/>
                    <a:pt x="9" y="28"/>
                  </a:cubicBezTo>
                  <a:close/>
                </a:path>
              </a:pathLst>
            </a:custGeom>
            <a:solidFill>
              <a:srgbClr val="F1DA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35"/>
            <p:cNvSpPr/>
            <p:nvPr/>
          </p:nvSpPr>
          <p:spPr>
            <a:xfrm>
              <a:off x="5312" y="2410"/>
              <a:ext cx="26" cy="36"/>
            </a:xfrm>
            <a:custGeom>
              <a:avLst/>
              <a:gdLst/>
              <a:ahLst/>
              <a:cxnLst/>
              <a:rect l="l" t="t" r="r" b="b"/>
              <a:pathLst>
                <a:path w="22" h="31" extrusionOk="0">
                  <a:moveTo>
                    <a:pt x="22" y="15"/>
                  </a:moveTo>
                  <a:cubicBezTo>
                    <a:pt x="18" y="19"/>
                    <a:pt x="20" y="28"/>
                    <a:pt x="13" y="31"/>
                  </a:cubicBezTo>
                  <a:cubicBezTo>
                    <a:pt x="0" y="24"/>
                    <a:pt x="11" y="13"/>
                    <a:pt x="10" y="4"/>
                  </a:cubicBezTo>
                  <a:cubicBezTo>
                    <a:pt x="15" y="0"/>
                    <a:pt x="14" y="7"/>
                    <a:pt x="16" y="8"/>
                  </a:cubicBezTo>
                  <a:cubicBezTo>
                    <a:pt x="17" y="12"/>
                    <a:pt x="18" y="14"/>
                    <a:pt x="22" y="15"/>
                  </a:cubicBezTo>
                  <a:close/>
                </a:path>
              </a:pathLst>
            </a:custGeom>
            <a:solidFill>
              <a:srgbClr val="C1AF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35"/>
            <p:cNvSpPr/>
            <p:nvPr/>
          </p:nvSpPr>
          <p:spPr>
            <a:xfrm>
              <a:off x="5324" y="2397"/>
              <a:ext cx="11" cy="22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6" y="19"/>
                  </a:moveTo>
                  <a:cubicBezTo>
                    <a:pt x="4" y="18"/>
                    <a:pt x="3" y="16"/>
                    <a:pt x="1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8" y="0"/>
                    <a:pt x="10" y="2"/>
                    <a:pt x="9" y="6"/>
                  </a:cubicBezTo>
                  <a:cubicBezTo>
                    <a:pt x="8" y="10"/>
                    <a:pt x="7" y="15"/>
                    <a:pt x="6" y="19"/>
                  </a:cubicBezTo>
                  <a:close/>
                </a:path>
              </a:pathLst>
            </a:custGeom>
            <a:solidFill>
              <a:srgbClr val="6B5B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35"/>
            <p:cNvSpPr/>
            <p:nvPr/>
          </p:nvSpPr>
          <p:spPr>
            <a:xfrm>
              <a:off x="5362" y="2251"/>
              <a:ext cx="11" cy="22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0"/>
                  </a:moveTo>
                  <a:cubicBezTo>
                    <a:pt x="8" y="6"/>
                    <a:pt x="6" y="12"/>
                    <a:pt x="4" y="19"/>
                  </a:cubicBezTo>
                  <a:cubicBezTo>
                    <a:pt x="0" y="11"/>
                    <a:pt x="1" y="4"/>
                    <a:pt x="9" y="0"/>
                  </a:cubicBezTo>
                  <a:close/>
                </a:path>
              </a:pathLst>
            </a:custGeom>
            <a:solidFill>
              <a:srgbClr val="998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35"/>
            <p:cNvSpPr/>
            <p:nvPr/>
          </p:nvSpPr>
          <p:spPr>
            <a:xfrm>
              <a:off x="5338" y="2387"/>
              <a:ext cx="9" cy="23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0"/>
                  </a:moveTo>
                  <a:cubicBezTo>
                    <a:pt x="6" y="6"/>
                    <a:pt x="5" y="13"/>
                    <a:pt x="3" y="19"/>
                  </a:cubicBezTo>
                  <a:cubicBezTo>
                    <a:pt x="1" y="12"/>
                    <a:pt x="0" y="5"/>
                    <a:pt x="8" y="0"/>
                  </a:cubicBezTo>
                  <a:close/>
                </a:path>
              </a:pathLst>
            </a:custGeom>
            <a:solidFill>
              <a:srgbClr val="7C6E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35"/>
            <p:cNvSpPr/>
            <p:nvPr/>
          </p:nvSpPr>
          <p:spPr>
            <a:xfrm>
              <a:off x="5355" y="2277"/>
              <a:ext cx="12" cy="21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0"/>
                  </a:moveTo>
                  <a:cubicBezTo>
                    <a:pt x="9" y="3"/>
                    <a:pt x="9" y="5"/>
                    <a:pt x="8" y="8"/>
                  </a:cubicBezTo>
                  <a:cubicBezTo>
                    <a:pt x="7" y="11"/>
                    <a:pt x="6" y="13"/>
                    <a:pt x="5" y="16"/>
                  </a:cubicBezTo>
                  <a:cubicBezTo>
                    <a:pt x="4" y="18"/>
                    <a:pt x="3" y="18"/>
                    <a:pt x="2" y="16"/>
                  </a:cubicBezTo>
                  <a:cubicBezTo>
                    <a:pt x="6" y="11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8C7F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35"/>
            <p:cNvSpPr/>
            <p:nvPr/>
          </p:nvSpPr>
          <p:spPr>
            <a:xfrm>
              <a:off x="5352" y="2325"/>
              <a:ext cx="12" cy="16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0" y="0"/>
                  </a:moveTo>
                  <a:cubicBezTo>
                    <a:pt x="7" y="5"/>
                    <a:pt x="9" y="11"/>
                    <a:pt x="5" y="14"/>
                  </a:cubicBezTo>
                  <a:cubicBezTo>
                    <a:pt x="0" y="7"/>
                    <a:pt x="5" y="4"/>
                    <a:pt x="10" y="0"/>
                  </a:cubicBezTo>
                  <a:close/>
                </a:path>
              </a:pathLst>
            </a:custGeom>
            <a:solidFill>
              <a:srgbClr val="6555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35"/>
            <p:cNvSpPr/>
            <p:nvPr/>
          </p:nvSpPr>
          <p:spPr>
            <a:xfrm>
              <a:off x="5321" y="2364"/>
              <a:ext cx="11" cy="23"/>
            </a:xfrm>
            <a:custGeom>
              <a:avLst/>
              <a:gdLst/>
              <a:ahLst/>
              <a:cxnLst/>
              <a:rect l="l" t="t" r="r" b="b"/>
              <a:pathLst>
                <a:path w="9" h="20" extrusionOk="0">
                  <a:moveTo>
                    <a:pt x="6" y="20"/>
                  </a:moveTo>
                  <a:cubicBezTo>
                    <a:pt x="0" y="16"/>
                    <a:pt x="7" y="13"/>
                    <a:pt x="6" y="9"/>
                  </a:cubicBezTo>
                  <a:cubicBezTo>
                    <a:pt x="6" y="6"/>
                    <a:pt x="6" y="3"/>
                    <a:pt x="6" y="0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9" y="9"/>
                    <a:pt x="9" y="15"/>
                    <a:pt x="6" y="20"/>
                  </a:cubicBezTo>
                  <a:close/>
                </a:path>
              </a:pathLst>
            </a:custGeom>
            <a:solidFill>
              <a:srgbClr val="6C5E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35"/>
            <p:cNvSpPr/>
            <p:nvPr/>
          </p:nvSpPr>
          <p:spPr>
            <a:xfrm>
              <a:off x="5331" y="2335"/>
              <a:ext cx="9" cy="16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6" y="13"/>
                  </a:moveTo>
                  <a:cubicBezTo>
                    <a:pt x="4" y="13"/>
                    <a:pt x="2" y="13"/>
                    <a:pt x="0" y="13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6" y="9"/>
                    <a:pt x="2" y="2"/>
                    <a:pt x="8" y="0"/>
                  </a:cubicBezTo>
                  <a:cubicBezTo>
                    <a:pt x="7" y="5"/>
                    <a:pt x="7" y="9"/>
                    <a:pt x="6" y="13"/>
                  </a:cubicBezTo>
                  <a:close/>
                </a:path>
              </a:pathLst>
            </a:custGeom>
            <a:solidFill>
              <a:srgbClr val="564A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35"/>
            <p:cNvSpPr/>
            <p:nvPr/>
          </p:nvSpPr>
          <p:spPr>
            <a:xfrm>
              <a:off x="5353" y="2295"/>
              <a:ext cx="8" cy="17"/>
            </a:xfrm>
            <a:custGeom>
              <a:avLst/>
              <a:gdLst/>
              <a:ahLst/>
              <a:cxnLst/>
              <a:rect l="l" t="t" r="r" b="b"/>
              <a:pathLst>
                <a:path w="7" h="14" extrusionOk="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5"/>
                    <a:pt x="7" y="10"/>
                    <a:pt x="2" y="14"/>
                  </a:cubicBezTo>
                  <a:cubicBezTo>
                    <a:pt x="0" y="8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7C6F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35"/>
            <p:cNvSpPr/>
            <p:nvPr/>
          </p:nvSpPr>
          <p:spPr>
            <a:xfrm>
              <a:off x="5365" y="2292"/>
              <a:ext cx="7" cy="19"/>
            </a:xfrm>
            <a:custGeom>
              <a:avLst/>
              <a:gdLst/>
              <a:ahLst/>
              <a:cxnLst/>
              <a:rect l="l" t="t" r="r" b="b"/>
              <a:pathLst>
                <a:path w="6" h="16" extrusionOk="0">
                  <a:moveTo>
                    <a:pt x="5" y="1"/>
                  </a:moveTo>
                  <a:cubicBezTo>
                    <a:pt x="6" y="7"/>
                    <a:pt x="5" y="12"/>
                    <a:pt x="0" y="16"/>
                  </a:cubicBezTo>
                  <a:cubicBezTo>
                    <a:pt x="1" y="11"/>
                    <a:pt x="1" y="6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7969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35"/>
            <p:cNvSpPr/>
            <p:nvPr/>
          </p:nvSpPr>
          <p:spPr>
            <a:xfrm>
              <a:off x="5346" y="2325"/>
              <a:ext cx="7" cy="13"/>
            </a:xfrm>
            <a:custGeom>
              <a:avLst/>
              <a:gdLst/>
              <a:ahLst/>
              <a:cxnLst/>
              <a:rect l="l" t="t" r="r" b="b"/>
              <a:pathLst>
                <a:path w="6" h="11" extrusionOk="0">
                  <a:moveTo>
                    <a:pt x="2" y="11"/>
                  </a:moveTo>
                  <a:cubicBezTo>
                    <a:pt x="1" y="7"/>
                    <a:pt x="0" y="3"/>
                    <a:pt x="6" y="0"/>
                  </a:cubicBezTo>
                  <a:cubicBezTo>
                    <a:pt x="5" y="5"/>
                    <a:pt x="4" y="8"/>
                    <a:pt x="4" y="11"/>
                  </a:cubicBezTo>
                  <a:cubicBezTo>
                    <a:pt x="3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C6E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35"/>
            <p:cNvSpPr/>
            <p:nvPr/>
          </p:nvSpPr>
          <p:spPr>
            <a:xfrm>
              <a:off x="5344" y="2338"/>
              <a:ext cx="7" cy="13"/>
            </a:xfrm>
            <a:custGeom>
              <a:avLst/>
              <a:gdLst/>
              <a:ahLst/>
              <a:cxnLst/>
              <a:rect l="l" t="t" r="r" b="b"/>
              <a:pathLst>
                <a:path w="6" h="11" extrusionOk="0">
                  <a:moveTo>
                    <a:pt x="4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4" y="4"/>
                    <a:pt x="3" y="7"/>
                    <a:pt x="2" y="11"/>
                  </a:cubicBezTo>
                  <a:cubicBezTo>
                    <a:pt x="0" y="6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7E71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35"/>
            <p:cNvSpPr/>
            <p:nvPr/>
          </p:nvSpPr>
          <p:spPr>
            <a:xfrm>
              <a:off x="5338" y="2317"/>
              <a:ext cx="8" cy="1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4" y="0"/>
                  </a:moveTo>
                  <a:cubicBezTo>
                    <a:pt x="7" y="6"/>
                    <a:pt x="5" y="9"/>
                    <a:pt x="2" y="13"/>
                  </a:cubicBezTo>
                  <a:cubicBezTo>
                    <a:pt x="0" y="8"/>
                    <a:pt x="3" y="5"/>
                    <a:pt x="4" y="0"/>
                  </a:cubicBezTo>
                  <a:close/>
                </a:path>
              </a:pathLst>
            </a:custGeom>
            <a:solidFill>
              <a:srgbClr val="4F3C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35"/>
            <p:cNvSpPr/>
            <p:nvPr/>
          </p:nvSpPr>
          <p:spPr>
            <a:xfrm>
              <a:off x="5321" y="2393"/>
              <a:ext cx="7" cy="10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6" y="3"/>
                  </a:moveTo>
                  <a:cubicBezTo>
                    <a:pt x="5" y="5"/>
                    <a:pt x="4" y="6"/>
                    <a:pt x="3" y="8"/>
                  </a:cubicBezTo>
                  <a:cubicBezTo>
                    <a:pt x="2" y="7"/>
                    <a:pt x="1" y="7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8C7F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35"/>
            <p:cNvSpPr/>
            <p:nvPr/>
          </p:nvSpPr>
          <p:spPr>
            <a:xfrm>
              <a:off x="4961" y="2155"/>
              <a:ext cx="36" cy="38"/>
            </a:xfrm>
            <a:custGeom>
              <a:avLst/>
              <a:gdLst/>
              <a:ahLst/>
              <a:cxnLst/>
              <a:rect l="l" t="t" r="r" b="b"/>
              <a:pathLst>
                <a:path w="30" h="32" extrusionOk="0">
                  <a:moveTo>
                    <a:pt x="17" y="24"/>
                  </a:moveTo>
                  <a:cubicBezTo>
                    <a:pt x="17" y="24"/>
                    <a:pt x="17" y="23"/>
                    <a:pt x="17" y="22"/>
                  </a:cubicBezTo>
                  <a:cubicBezTo>
                    <a:pt x="17" y="20"/>
                    <a:pt x="14" y="18"/>
                    <a:pt x="14" y="15"/>
                  </a:cubicBezTo>
                  <a:cubicBezTo>
                    <a:pt x="13" y="15"/>
                    <a:pt x="12" y="14"/>
                    <a:pt x="11" y="13"/>
                  </a:cubicBezTo>
                  <a:cubicBezTo>
                    <a:pt x="8" y="10"/>
                    <a:pt x="3" y="14"/>
                    <a:pt x="0" y="10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1" y="4"/>
                    <a:pt x="3" y="3"/>
                    <a:pt x="4" y="2"/>
                  </a:cubicBezTo>
                  <a:cubicBezTo>
                    <a:pt x="7" y="2"/>
                    <a:pt x="9" y="1"/>
                    <a:pt x="12" y="0"/>
                  </a:cubicBezTo>
                  <a:cubicBezTo>
                    <a:pt x="15" y="0"/>
                    <a:pt x="18" y="1"/>
                    <a:pt x="20" y="2"/>
                  </a:cubicBezTo>
                  <a:cubicBezTo>
                    <a:pt x="22" y="3"/>
                    <a:pt x="23" y="5"/>
                    <a:pt x="25" y="6"/>
                  </a:cubicBezTo>
                  <a:cubicBezTo>
                    <a:pt x="27" y="9"/>
                    <a:pt x="29" y="12"/>
                    <a:pt x="30" y="16"/>
                  </a:cubicBezTo>
                  <a:cubicBezTo>
                    <a:pt x="30" y="17"/>
                    <a:pt x="30" y="18"/>
                    <a:pt x="29" y="20"/>
                  </a:cubicBezTo>
                  <a:cubicBezTo>
                    <a:pt x="28" y="22"/>
                    <a:pt x="27" y="24"/>
                    <a:pt x="25" y="26"/>
                  </a:cubicBezTo>
                  <a:cubicBezTo>
                    <a:pt x="22" y="28"/>
                    <a:pt x="18" y="32"/>
                    <a:pt x="17" y="24"/>
                  </a:cubicBezTo>
                  <a:close/>
                </a:path>
              </a:pathLst>
            </a:custGeom>
            <a:solidFill>
              <a:srgbClr val="D4B8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35"/>
            <p:cNvSpPr/>
            <p:nvPr/>
          </p:nvSpPr>
          <p:spPr>
            <a:xfrm>
              <a:off x="4978" y="2189"/>
              <a:ext cx="38" cy="20"/>
            </a:xfrm>
            <a:custGeom>
              <a:avLst/>
              <a:gdLst/>
              <a:ahLst/>
              <a:cxnLst/>
              <a:rect l="l" t="t" r="r" b="b"/>
              <a:pathLst>
                <a:path w="32" h="17" extrusionOk="0">
                  <a:moveTo>
                    <a:pt x="9" y="15"/>
                  </a:moveTo>
                  <a:cubicBezTo>
                    <a:pt x="8" y="15"/>
                    <a:pt x="7" y="15"/>
                    <a:pt x="6" y="15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5" y="9"/>
                    <a:pt x="0" y="12"/>
                    <a:pt x="0" y="9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3" y="0"/>
                    <a:pt x="8" y="1"/>
                    <a:pt x="13" y="0"/>
                  </a:cubicBezTo>
                  <a:cubicBezTo>
                    <a:pt x="15" y="1"/>
                    <a:pt x="17" y="1"/>
                    <a:pt x="19" y="2"/>
                  </a:cubicBezTo>
                  <a:cubicBezTo>
                    <a:pt x="21" y="2"/>
                    <a:pt x="16" y="9"/>
                    <a:pt x="22" y="7"/>
                  </a:cubicBezTo>
                  <a:cubicBezTo>
                    <a:pt x="26" y="6"/>
                    <a:pt x="30" y="6"/>
                    <a:pt x="32" y="10"/>
                  </a:cubicBezTo>
                  <a:cubicBezTo>
                    <a:pt x="32" y="13"/>
                    <a:pt x="32" y="15"/>
                    <a:pt x="30" y="16"/>
                  </a:cubicBezTo>
                  <a:cubicBezTo>
                    <a:pt x="23" y="16"/>
                    <a:pt x="16" y="17"/>
                    <a:pt x="9" y="15"/>
                  </a:cubicBezTo>
                  <a:close/>
                </a:path>
              </a:pathLst>
            </a:custGeom>
            <a:solidFill>
              <a:srgbClr val="D8BD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35"/>
            <p:cNvSpPr/>
            <p:nvPr/>
          </p:nvSpPr>
          <p:spPr>
            <a:xfrm>
              <a:off x="4945" y="2145"/>
              <a:ext cx="22" cy="14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1" y="8"/>
                  </a:moveTo>
                  <a:cubicBezTo>
                    <a:pt x="8" y="7"/>
                    <a:pt x="2" y="12"/>
                    <a:pt x="0" y="5"/>
                  </a:cubicBezTo>
                  <a:cubicBezTo>
                    <a:pt x="2" y="0"/>
                    <a:pt x="8" y="3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7" y="1"/>
                    <a:pt x="19" y="3"/>
                    <a:pt x="18" y="7"/>
                  </a:cubicBezTo>
                  <a:cubicBezTo>
                    <a:pt x="16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A488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35"/>
            <p:cNvSpPr/>
            <p:nvPr/>
          </p:nvSpPr>
          <p:spPr>
            <a:xfrm>
              <a:off x="4966" y="2172"/>
              <a:ext cx="21" cy="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0" y="1"/>
                  </a:moveTo>
                  <a:cubicBezTo>
                    <a:pt x="13" y="3"/>
                    <a:pt x="18" y="3"/>
                    <a:pt x="13" y="8"/>
                  </a:cubicBezTo>
                  <a:cubicBezTo>
                    <a:pt x="9" y="8"/>
                    <a:pt x="5" y="7"/>
                    <a:pt x="0" y="6"/>
                  </a:cubicBezTo>
                  <a:cubicBezTo>
                    <a:pt x="2" y="0"/>
                    <a:pt x="7" y="3"/>
                    <a:pt x="10" y="1"/>
                  </a:cubicBezTo>
                  <a:close/>
                </a:path>
              </a:pathLst>
            </a:custGeom>
            <a:solidFill>
              <a:srgbClr val="8366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35"/>
            <p:cNvSpPr/>
            <p:nvPr/>
          </p:nvSpPr>
          <p:spPr>
            <a:xfrm>
              <a:off x="4957" y="2181"/>
              <a:ext cx="20" cy="12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13" y="10"/>
                  </a:moveTo>
                  <a:cubicBezTo>
                    <a:pt x="9" y="9"/>
                    <a:pt x="4" y="8"/>
                    <a:pt x="0" y="7"/>
                  </a:cubicBezTo>
                  <a:cubicBezTo>
                    <a:pt x="5" y="7"/>
                    <a:pt x="10" y="0"/>
                    <a:pt x="15" y="5"/>
                  </a:cubicBezTo>
                  <a:cubicBezTo>
                    <a:pt x="16" y="6"/>
                    <a:pt x="17" y="7"/>
                    <a:pt x="16" y="8"/>
                  </a:cubicBezTo>
                  <a:cubicBezTo>
                    <a:pt x="16" y="9"/>
                    <a:pt x="14" y="9"/>
                    <a:pt x="13" y="10"/>
                  </a:cubicBezTo>
                  <a:close/>
                </a:path>
              </a:pathLst>
            </a:custGeom>
            <a:solidFill>
              <a:srgbClr val="876C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35"/>
            <p:cNvSpPr/>
            <p:nvPr/>
          </p:nvSpPr>
          <p:spPr>
            <a:xfrm>
              <a:off x="4958" y="2149"/>
              <a:ext cx="18" cy="12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4"/>
                  </a:moveTo>
                  <a:cubicBezTo>
                    <a:pt x="3" y="4"/>
                    <a:pt x="5" y="4"/>
                    <a:pt x="6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3" y="1"/>
                    <a:pt x="14" y="2"/>
                    <a:pt x="15" y="4"/>
                  </a:cubicBezTo>
                  <a:cubicBezTo>
                    <a:pt x="15" y="5"/>
                    <a:pt x="15" y="6"/>
                    <a:pt x="14" y="7"/>
                  </a:cubicBezTo>
                  <a:cubicBezTo>
                    <a:pt x="13" y="9"/>
                    <a:pt x="11" y="10"/>
                    <a:pt x="8" y="10"/>
                  </a:cubicBezTo>
                  <a:cubicBezTo>
                    <a:pt x="6" y="7"/>
                    <a:pt x="2" y="10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BA2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35"/>
            <p:cNvSpPr/>
            <p:nvPr/>
          </p:nvSpPr>
          <p:spPr>
            <a:xfrm>
              <a:off x="4974" y="2184"/>
              <a:ext cx="24" cy="10"/>
            </a:xfrm>
            <a:custGeom>
              <a:avLst/>
              <a:gdLst/>
              <a:ahLst/>
              <a:cxnLst/>
              <a:rect l="l" t="t" r="r" b="b"/>
              <a:pathLst>
                <a:path w="20" h="9" extrusionOk="0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9" y="5"/>
                    <a:pt x="11" y="1"/>
                    <a:pt x="14" y="0"/>
                  </a:cubicBezTo>
                  <a:cubicBezTo>
                    <a:pt x="17" y="2"/>
                    <a:pt x="20" y="4"/>
                    <a:pt x="16" y="7"/>
                  </a:cubicBezTo>
                  <a:cubicBezTo>
                    <a:pt x="11" y="7"/>
                    <a:pt x="5" y="9"/>
                    <a:pt x="0" y="6"/>
                  </a:cubicBezTo>
                  <a:close/>
                </a:path>
              </a:pathLst>
            </a:custGeom>
            <a:solidFill>
              <a:srgbClr val="CFB6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35"/>
            <p:cNvSpPr/>
            <p:nvPr/>
          </p:nvSpPr>
          <p:spPr>
            <a:xfrm>
              <a:off x="4961" y="2138"/>
              <a:ext cx="13" cy="14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8" y="12"/>
                  </a:moveTo>
                  <a:cubicBezTo>
                    <a:pt x="7" y="12"/>
                    <a:pt x="5" y="12"/>
                    <a:pt x="3" y="11"/>
                  </a:cubicBezTo>
                  <a:cubicBezTo>
                    <a:pt x="2" y="10"/>
                    <a:pt x="1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9" y="5"/>
                    <a:pt x="11" y="7"/>
                    <a:pt x="8" y="12"/>
                  </a:cubicBezTo>
                  <a:close/>
                </a:path>
              </a:pathLst>
            </a:custGeom>
            <a:solidFill>
              <a:srgbClr val="C0A5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35"/>
            <p:cNvSpPr/>
            <p:nvPr/>
          </p:nvSpPr>
          <p:spPr>
            <a:xfrm>
              <a:off x="4926" y="2138"/>
              <a:ext cx="16" cy="9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0" y="8"/>
                  </a:moveTo>
                  <a:cubicBezTo>
                    <a:pt x="7" y="8"/>
                    <a:pt x="3" y="8"/>
                    <a:pt x="0" y="8"/>
                  </a:cubicBezTo>
                  <a:cubicBezTo>
                    <a:pt x="4" y="6"/>
                    <a:pt x="8" y="0"/>
                    <a:pt x="13" y="6"/>
                  </a:cubicBezTo>
                  <a:cubicBezTo>
                    <a:pt x="13" y="8"/>
                    <a:pt x="11" y="8"/>
                    <a:pt x="10" y="8"/>
                  </a:cubicBezTo>
                  <a:close/>
                </a:path>
              </a:pathLst>
            </a:custGeom>
            <a:solidFill>
              <a:srgbClr val="9E7E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35"/>
            <p:cNvSpPr/>
            <p:nvPr/>
          </p:nvSpPr>
          <p:spPr>
            <a:xfrm>
              <a:off x="4938" y="2141"/>
              <a:ext cx="20" cy="10"/>
            </a:xfrm>
            <a:custGeom>
              <a:avLst/>
              <a:gdLst/>
              <a:ahLst/>
              <a:cxnLst/>
              <a:rect l="l" t="t" r="r" b="b"/>
              <a:pathLst>
                <a:path w="17" h="8" extrusionOk="0">
                  <a:moveTo>
                    <a:pt x="0" y="5"/>
                  </a:moveTo>
                  <a:cubicBezTo>
                    <a:pt x="1" y="5"/>
                    <a:pt x="2" y="4"/>
                    <a:pt x="3" y="3"/>
                  </a:cubicBezTo>
                  <a:cubicBezTo>
                    <a:pt x="8" y="0"/>
                    <a:pt x="13" y="4"/>
                    <a:pt x="17" y="3"/>
                  </a:cubicBezTo>
                  <a:cubicBezTo>
                    <a:pt x="14" y="5"/>
                    <a:pt x="10" y="7"/>
                    <a:pt x="6" y="8"/>
                  </a:cubicBezTo>
                  <a:cubicBezTo>
                    <a:pt x="5" y="6"/>
                    <a:pt x="2" y="6"/>
                    <a:pt x="0" y="5"/>
                  </a:cubicBezTo>
                  <a:close/>
                </a:path>
              </a:pathLst>
            </a:custGeom>
            <a:solidFill>
              <a:srgbClr val="D4B5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35"/>
            <p:cNvSpPr/>
            <p:nvPr/>
          </p:nvSpPr>
          <p:spPr>
            <a:xfrm>
              <a:off x="4942" y="2131"/>
              <a:ext cx="14" cy="8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0" y="4"/>
                  </a:moveTo>
                  <a:cubicBezTo>
                    <a:pt x="2" y="0"/>
                    <a:pt x="5" y="1"/>
                    <a:pt x="8" y="2"/>
                  </a:cubicBezTo>
                  <a:cubicBezTo>
                    <a:pt x="9" y="3"/>
                    <a:pt x="12" y="5"/>
                    <a:pt x="10" y="6"/>
                  </a:cubicBezTo>
                  <a:cubicBezTo>
                    <a:pt x="7" y="7"/>
                    <a:pt x="3" y="7"/>
                    <a:pt x="0" y="4"/>
                  </a:cubicBezTo>
                  <a:close/>
                </a:path>
              </a:pathLst>
            </a:custGeom>
            <a:solidFill>
              <a:srgbClr val="745C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35"/>
            <p:cNvSpPr/>
            <p:nvPr/>
          </p:nvSpPr>
          <p:spPr>
            <a:xfrm>
              <a:off x="4974" y="2199"/>
              <a:ext cx="16" cy="7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3" y="1"/>
                  </a:moveTo>
                  <a:cubicBezTo>
                    <a:pt x="4" y="1"/>
                    <a:pt x="6" y="1"/>
                    <a:pt x="7" y="1"/>
                  </a:cubicBez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10" y="3"/>
                    <a:pt x="9" y="4"/>
                  </a:cubicBezTo>
                  <a:cubicBezTo>
                    <a:pt x="6" y="3"/>
                    <a:pt x="2" y="6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9073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35"/>
            <p:cNvSpPr/>
            <p:nvPr/>
          </p:nvSpPr>
          <p:spPr>
            <a:xfrm>
              <a:off x="4972" y="2191"/>
              <a:ext cx="24" cy="3"/>
            </a:xfrm>
            <a:custGeom>
              <a:avLst/>
              <a:gdLst/>
              <a:ahLst/>
              <a:cxnLst/>
              <a:rect l="l" t="t" r="r" b="b"/>
              <a:pathLst>
                <a:path w="20" h="3" extrusionOk="0">
                  <a:moveTo>
                    <a:pt x="2" y="0"/>
                  </a:moveTo>
                  <a:cubicBezTo>
                    <a:pt x="8" y="0"/>
                    <a:pt x="13" y="0"/>
                    <a:pt x="19" y="0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4" y="3"/>
                    <a:pt x="10" y="3"/>
                    <a:pt x="5" y="3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674E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35"/>
            <p:cNvSpPr/>
            <p:nvPr/>
          </p:nvSpPr>
          <p:spPr>
            <a:xfrm>
              <a:off x="4951" y="2164"/>
              <a:ext cx="23" cy="8"/>
            </a:xfrm>
            <a:custGeom>
              <a:avLst/>
              <a:gdLst/>
              <a:ahLst/>
              <a:cxnLst/>
              <a:rect l="l" t="t" r="r" b="b"/>
              <a:pathLst>
                <a:path w="20" h="7" extrusionOk="0">
                  <a:moveTo>
                    <a:pt x="9" y="3"/>
                  </a:moveTo>
                  <a:cubicBezTo>
                    <a:pt x="13" y="5"/>
                    <a:pt x="18" y="0"/>
                    <a:pt x="20" y="6"/>
                  </a:cubicBezTo>
                  <a:cubicBezTo>
                    <a:pt x="15" y="6"/>
                    <a:pt x="9" y="6"/>
                    <a:pt x="4" y="7"/>
                  </a:cubicBezTo>
                  <a:cubicBezTo>
                    <a:pt x="1" y="7"/>
                    <a:pt x="0" y="6"/>
                    <a:pt x="1" y="4"/>
                  </a:cubicBezTo>
                  <a:cubicBezTo>
                    <a:pt x="4" y="4"/>
                    <a:pt x="6" y="3"/>
                    <a:pt x="9" y="3"/>
                  </a:cubicBezTo>
                  <a:close/>
                </a:path>
              </a:pathLst>
            </a:custGeom>
            <a:solidFill>
              <a:srgbClr val="7358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35"/>
            <p:cNvSpPr/>
            <p:nvPr/>
          </p:nvSpPr>
          <p:spPr>
            <a:xfrm>
              <a:off x="4947" y="2156"/>
              <a:ext cx="20" cy="5"/>
            </a:xfrm>
            <a:custGeom>
              <a:avLst/>
              <a:gdLst/>
              <a:ahLst/>
              <a:cxnLst/>
              <a:rect l="l" t="t" r="r" b="b"/>
              <a:pathLst>
                <a:path w="17" h="4" extrusionOk="0">
                  <a:moveTo>
                    <a:pt x="9" y="1"/>
                  </a:moveTo>
                  <a:cubicBezTo>
                    <a:pt x="12" y="2"/>
                    <a:pt x="15" y="0"/>
                    <a:pt x="17" y="4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8" y="4"/>
                    <a:pt x="4" y="4"/>
                    <a:pt x="0" y="3"/>
                  </a:cubicBezTo>
                  <a:cubicBezTo>
                    <a:pt x="3" y="0"/>
                    <a:pt x="6" y="2"/>
                    <a:pt x="9" y="1"/>
                  </a:cubicBezTo>
                  <a:close/>
                </a:path>
              </a:pathLst>
            </a:custGeom>
            <a:solidFill>
              <a:srgbClr val="7156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35"/>
            <p:cNvSpPr/>
            <p:nvPr/>
          </p:nvSpPr>
          <p:spPr>
            <a:xfrm>
              <a:off x="4944" y="2168"/>
              <a:ext cx="12" cy="8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7" y="0"/>
                  </a:moveTo>
                  <a:cubicBezTo>
                    <a:pt x="8" y="1"/>
                    <a:pt x="9" y="2"/>
                    <a:pt x="10" y="3"/>
                  </a:cubicBezTo>
                  <a:cubicBezTo>
                    <a:pt x="7" y="5"/>
                    <a:pt x="4" y="7"/>
                    <a:pt x="1" y="3"/>
                  </a:cubicBezTo>
                  <a:cubicBezTo>
                    <a:pt x="0" y="2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B495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35"/>
            <p:cNvSpPr/>
            <p:nvPr/>
          </p:nvSpPr>
          <p:spPr>
            <a:xfrm>
              <a:off x="5351" y="2392"/>
              <a:ext cx="20" cy="36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0" y="18"/>
                  </a:moveTo>
                  <a:cubicBezTo>
                    <a:pt x="5" y="14"/>
                    <a:pt x="3" y="7"/>
                    <a:pt x="6" y="2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1" y="3"/>
                    <a:pt x="12" y="5"/>
                    <a:pt x="13" y="6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6" y="16"/>
                    <a:pt x="17" y="24"/>
                    <a:pt x="11" y="29"/>
                  </a:cubicBezTo>
                  <a:cubicBezTo>
                    <a:pt x="10" y="31"/>
                    <a:pt x="8" y="31"/>
                    <a:pt x="6" y="31"/>
                  </a:cubicBezTo>
                  <a:cubicBezTo>
                    <a:pt x="3" y="29"/>
                    <a:pt x="1" y="27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lose/>
                </a:path>
              </a:pathLst>
            </a:custGeom>
            <a:solidFill>
              <a:srgbClr val="3927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35"/>
            <p:cNvSpPr/>
            <p:nvPr/>
          </p:nvSpPr>
          <p:spPr>
            <a:xfrm>
              <a:off x="5367" y="2320"/>
              <a:ext cx="24" cy="33"/>
            </a:xfrm>
            <a:custGeom>
              <a:avLst/>
              <a:gdLst/>
              <a:ahLst/>
              <a:cxnLst/>
              <a:rect l="l" t="t" r="r" b="b"/>
              <a:pathLst>
                <a:path w="20" h="28" extrusionOk="0">
                  <a:moveTo>
                    <a:pt x="6" y="4"/>
                  </a:moveTo>
                  <a:cubicBezTo>
                    <a:pt x="7" y="3"/>
                    <a:pt x="10" y="4"/>
                    <a:pt x="10" y="2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6" y="0"/>
                    <a:pt x="18" y="1"/>
                    <a:pt x="18" y="4"/>
                  </a:cubicBezTo>
                  <a:cubicBezTo>
                    <a:pt x="20" y="9"/>
                    <a:pt x="16" y="12"/>
                    <a:pt x="14" y="15"/>
                  </a:cubicBezTo>
                  <a:cubicBezTo>
                    <a:pt x="11" y="18"/>
                    <a:pt x="9" y="22"/>
                    <a:pt x="9" y="26"/>
                  </a:cubicBezTo>
                  <a:cubicBezTo>
                    <a:pt x="7" y="28"/>
                    <a:pt x="6" y="28"/>
                    <a:pt x="4" y="28"/>
                  </a:cubicBezTo>
                  <a:cubicBezTo>
                    <a:pt x="3" y="28"/>
                    <a:pt x="2" y="27"/>
                    <a:pt x="1" y="26"/>
                  </a:cubicBezTo>
                  <a:cubicBezTo>
                    <a:pt x="0" y="18"/>
                    <a:pt x="4" y="11"/>
                    <a:pt x="6" y="4"/>
                  </a:cubicBezTo>
                  <a:close/>
                </a:path>
              </a:pathLst>
            </a:custGeom>
            <a:solidFill>
              <a:srgbClr val="4B35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35"/>
            <p:cNvSpPr/>
            <p:nvPr/>
          </p:nvSpPr>
          <p:spPr>
            <a:xfrm>
              <a:off x="5361" y="2351"/>
              <a:ext cx="29" cy="34"/>
            </a:xfrm>
            <a:custGeom>
              <a:avLst/>
              <a:gdLst/>
              <a:ahLst/>
              <a:cxnLst/>
              <a:rect l="l" t="t" r="r" b="b"/>
              <a:pathLst>
                <a:path w="24" h="29" extrusionOk="0">
                  <a:moveTo>
                    <a:pt x="7" y="0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24" y="9"/>
                    <a:pt x="10" y="15"/>
                    <a:pt x="11" y="23"/>
                  </a:cubicBezTo>
                  <a:cubicBezTo>
                    <a:pt x="9" y="25"/>
                    <a:pt x="10" y="29"/>
                    <a:pt x="6" y="29"/>
                  </a:cubicBezTo>
                  <a:cubicBezTo>
                    <a:pt x="2" y="28"/>
                    <a:pt x="2" y="25"/>
                    <a:pt x="0" y="23"/>
                  </a:cubicBezTo>
                  <a:cubicBezTo>
                    <a:pt x="0" y="20"/>
                    <a:pt x="0" y="18"/>
                    <a:pt x="2" y="17"/>
                  </a:cubicBezTo>
                  <a:cubicBezTo>
                    <a:pt x="8" y="13"/>
                    <a:pt x="4" y="5"/>
                    <a:pt x="7" y="0"/>
                  </a:cubicBezTo>
                  <a:close/>
                </a:path>
              </a:pathLst>
            </a:custGeom>
            <a:solidFill>
              <a:srgbClr val="5B40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35"/>
            <p:cNvSpPr/>
            <p:nvPr/>
          </p:nvSpPr>
          <p:spPr>
            <a:xfrm>
              <a:off x="5341" y="2423"/>
              <a:ext cx="17" cy="41"/>
            </a:xfrm>
            <a:custGeom>
              <a:avLst/>
              <a:gdLst/>
              <a:ahLst/>
              <a:cxnLst/>
              <a:rect l="l" t="t" r="r" b="b"/>
              <a:pathLst>
                <a:path w="14" h="35" extrusionOk="0">
                  <a:moveTo>
                    <a:pt x="0" y="34"/>
                  </a:moveTo>
                  <a:cubicBezTo>
                    <a:pt x="3" y="23"/>
                    <a:pt x="1" y="11"/>
                    <a:pt x="6" y="1"/>
                  </a:cubicBezTo>
                  <a:cubicBezTo>
                    <a:pt x="10" y="0"/>
                    <a:pt x="10" y="4"/>
                    <a:pt x="11" y="6"/>
                  </a:cubicBezTo>
                  <a:cubicBezTo>
                    <a:pt x="12" y="8"/>
                    <a:pt x="12" y="10"/>
                    <a:pt x="14" y="12"/>
                  </a:cubicBezTo>
                  <a:cubicBezTo>
                    <a:pt x="12" y="15"/>
                    <a:pt x="11" y="19"/>
                    <a:pt x="11" y="23"/>
                  </a:cubicBezTo>
                  <a:cubicBezTo>
                    <a:pt x="8" y="27"/>
                    <a:pt x="10" y="33"/>
                    <a:pt x="4" y="35"/>
                  </a:cubicBezTo>
                  <a:cubicBezTo>
                    <a:pt x="3" y="35"/>
                    <a:pt x="1" y="35"/>
                    <a:pt x="0" y="34"/>
                  </a:cubicBezTo>
                  <a:close/>
                </a:path>
              </a:pathLst>
            </a:custGeom>
            <a:solidFill>
              <a:srgbClr val="513C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35"/>
            <p:cNvSpPr/>
            <p:nvPr/>
          </p:nvSpPr>
          <p:spPr>
            <a:xfrm>
              <a:off x="5338" y="2450"/>
              <a:ext cx="23" cy="27"/>
            </a:xfrm>
            <a:custGeom>
              <a:avLst/>
              <a:gdLst/>
              <a:ahLst/>
              <a:cxnLst/>
              <a:rect l="l" t="t" r="r" b="b"/>
              <a:pathLst>
                <a:path w="20" h="23" extrusionOk="0">
                  <a:moveTo>
                    <a:pt x="6" y="11"/>
                  </a:moveTo>
                  <a:cubicBezTo>
                    <a:pt x="11" y="9"/>
                    <a:pt x="7" y="0"/>
                    <a:pt x="14" y="0"/>
                  </a:cubicBezTo>
                  <a:cubicBezTo>
                    <a:pt x="14" y="3"/>
                    <a:pt x="20" y="4"/>
                    <a:pt x="17" y="8"/>
                  </a:cubicBezTo>
                  <a:cubicBezTo>
                    <a:pt x="14" y="12"/>
                    <a:pt x="13" y="16"/>
                    <a:pt x="11" y="20"/>
                  </a:cubicBezTo>
                  <a:cubicBezTo>
                    <a:pt x="11" y="20"/>
                    <a:pt x="11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0" y="23"/>
                    <a:pt x="5" y="16"/>
                    <a:pt x="6" y="11"/>
                  </a:cubicBezTo>
                  <a:close/>
                </a:path>
              </a:pathLst>
            </a:custGeom>
            <a:solidFill>
              <a:srgbClr val="5839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35"/>
            <p:cNvSpPr/>
            <p:nvPr/>
          </p:nvSpPr>
          <p:spPr>
            <a:xfrm>
              <a:off x="5359" y="2378"/>
              <a:ext cx="20" cy="23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7" y="5"/>
                  </a:moveTo>
                  <a:cubicBezTo>
                    <a:pt x="9" y="3"/>
                    <a:pt x="11" y="1"/>
                    <a:pt x="13" y="0"/>
                  </a:cubicBezTo>
                  <a:cubicBezTo>
                    <a:pt x="17" y="4"/>
                    <a:pt x="13" y="9"/>
                    <a:pt x="13" y="14"/>
                  </a:cubicBezTo>
                  <a:cubicBezTo>
                    <a:pt x="10" y="16"/>
                    <a:pt x="10" y="20"/>
                    <a:pt x="5" y="19"/>
                  </a:cubicBezTo>
                  <a:cubicBezTo>
                    <a:pt x="2" y="18"/>
                    <a:pt x="2" y="16"/>
                    <a:pt x="2" y="13"/>
                  </a:cubicBezTo>
                  <a:cubicBezTo>
                    <a:pt x="0" y="8"/>
                    <a:pt x="5" y="7"/>
                    <a:pt x="7" y="5"/>
                  </a:cubicBezTo>
                  <a:close/>
                </a:path>
              </a:pathLst>
            </a:custGeom>
            <a:solidFill>
              <a:srgbClr val="4A30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35"/>
            <p:cNvSpPr/>
            <p:nvPr/>
          </p:nvSpPr>
          <p:spPr>
            <a:xfrm>
              <a:off x="5335" y="2492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8" y="11"/>
                  </a:moveTo>
                  <a:cubicBezTo>
                    <a:pt x="6" y="10"/>
                    <a:pt x="4" y="9"/>
                    <a:pt x="2" y="8"/>
                  </a:cubicBezTo>
                  <a:cubicBezTo>
                    <a:pt x="1" y="6"/>
                    <a:pt x="0" y="5"/>
                    <a:pt x="2" y="3"/>
                  </a:cubicBezTo>
                  <a:cubicBezTo>
                    <a:pt x="4" y="2"/>
                    <a:pt x="6" y="1"/>
                    <a:pt x="8" y="0"/>
                  </a:cubicBezTo>
                  <a:cubicBezTo>
                    <a:pt x="13" y="4"/>
                    <a:pt x="9" y="7"/>
                    <a:pt x="8" y="11"/>
                  </a:cubicBezTo>
                  <a:close/>
                </a:path>
              </a:pathLst>
            </a:custGeom>
            <a:solidFill>
              <a:srgbClr val="593E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35"/>
            <p:cNvSpPr/>
            <p:nvPr/>
          </p:nvSpPr>
          <p:spPr>
            <a:xfrm>
              <a:off x="5348" y="2459"/>
              <a:ext cx="10" cy="14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2" y="12"/>
                  </a:moveTo>
                  <a:cubicBezTo>
                    <a:pt x="0" y="6"/>
                    <a:pt x="4" y="3"/>
                    <a:pt x="8" y="0"/>
                  </a:cubicBezTo>
                  <a:cubicBezTo>
                    <a:pt x="8" y="5"/>
                    <a:pt x="7" y="9"/>
                    <a:pt x="2" y="12"/>
                  </a:cubicBezTo>
                  <a:close/>
                </a:path>
              </a:pathLst>
            </a:custGeom>
            <a:solidFill>
              <a:srgbClr val="7A59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35"/>
            <p:cNvSpPr/>
            <p:nvPr/>
          </p:nvSpPr>
          <p:spPr>
            <a:xfrm>
              <a:off x="5351" y="2425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6" y="10"/>
                  </a:moveTo>
                  <a:cubicBezTo>
                    <a:pt x="3" y="10"/>
                    <a:pt x="1" y="9"/>
                    <a:pt x="0" y="7"/>
                  </a:cubicBezTo>
                  <a:cubicBezTo>
                    <a:pt x="3" y="5"/>
                    <a:pt x="1" y="0"/>
                    <a:pt x="6" y="1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0" y="4"/>
                    <a:pt x="8" y="7"/>
                    <a:pt x="6" y="10"/>
                  </a:cubicBezTo>
                  <a:close/>
                </a:path>
              </a:pathLst>
            </a:custGeom>
            <a:solidFill>
              <a:srgbClr val="593C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35"/>
            <p:cNvSpPr/>
            <p:nvPr/>
          </p:nvSpPr>
          <p:spPr>
            <a:xfrm>
              <a:off x="5384" y="2324"/>
              <a:ext cx="9" cy="14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2"/>
                  </a:moveTo>
                  <a:cubicBezTo>
                    <a:pt x="1" y="9"/>
                    <a:pt x="2" y="5"/>
                    <a:pt x="3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7"/>
                    <a:pt x="4" y="10"/>
                    <a:pt x="0" y="12"/>
                  </a:cubicBezTo>
                  <a:close/>
                </a:path>
              </a:pathLst>
            </a:custGeom>
            <a:solidFill>
              <a:srgbClr val="6C50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35"/>
            <p:cNvSpPr/>
            <p:nvPr/>
          </p:nvSpPr>
          <p:spPr>
            <a:xfrm>
              <a:off x="5364" y="2394"/>
              <a:ext cx="10" cy="13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1" y="5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8" y="2"/>
                    <a:pt x="7" y="5"/>
                    <a:pt x="6" y="8"/>
                  </a:cubicBezTo>
                  <a:cubicBezTo>
                    <a:pt x="3" y="9"/>
                    <a:pt x="0" y="11"/>
                    <a:pt x="1" y="5"/>
                  </a:cubicBezTo>
                  <a:close/>
                </a:path>
              </a:pathLst>
            </a:custGeom>
            <a:solidFill>
              <a:srgbClr val="6A4F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35"/>
            <p:cNvSpPr/>
            <p:nvPr/>
          </p:nvSpPr>
          <p:spPr>
            <a:xfrm>
              <a:off x="4800" y="2367"/>
              <a:ext cx="57" cy="18"/>
            </a:xfrm>
            <a:custGeom>
              <a:avLst/>
              <a:gdLst/>
              <a:ahLst/>
              <a:cxnLst/>
              <a:rect l="l" t="t" r="r" b="b"/>
              <a:pathLst>
                <a:path w="48" h="15" extrusionOk="0">
                  <a:moveTo>
                    <a:pt x="48" y="9"/>
                  </a:moveTo>
                  <a:cubicBezTo>
                    <a:pt x="48" y="11"/>
                    <a:pt x="48" y="13"/>
                    <a:pt x="48" y="15"/>
                  </a:cubicBezTo>
                  <a:cubicBezTo>
                    <a:pt x="40" y="13"/>
                    <a:pt x="32" y="12"/>
                    <a:pt x="24" y="11"/>
                  </a:cubicBezTo>
                  <a:cubicBezTo>
                    <a:pt x="22" y="10"/>
                    <a:pt x="19" y="11"/>
                    <a:pt x="17" y="9"/>
                  </a:cubicBezTo>
                  <a:cubicBezTo>
                    <a:pt x="12" y="8"/>
                    <a:pt x="6" y="7"/>
                    <a:pt x="1" y="5"/>
                  </a:cubicBezTo>
                  <a:cubicBezTo>
                    <a:pt x="0" y="4"/>
                    <a:pt x="0" y="3"/>
                    <a:pt x="2" y="2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6" y="3"/>
                    <a:pt x="22" y="4"/>
                    <a:pt x="28" y="5"/>
                  </a:cubicBezTo>
                  <a:cubicBezTo>
                    <a:pt x="33" y="7"/>
                    <a:pt x="39" y="5"/>
                    <a:pt x="45" y="6"/>
                  </a:cubicBezTo>
                  <a:cubicBezTo>
                    <a:pt x="46" y="7"/>
                    <a:pt x="47" y="7"/>
                    <a:pt x="48" y="9"/>
                  </a:cubicBezTo>
                  <a:close/>
                </a:path>
              </a:pathLst>
            </a:custGeom>
            <a:solidFill>
              <a:srgbClr val="BAA78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35"/>
            <p:cNvSpPr/>
            <p:nvPr/>
          </p:nvSpPr>
          <p:spPr>
            <a:xfrm>
              <a:off x="4812" y="2378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7" y="0"/>
                  </a:moveTo>
                  <a:cubicBezTo>
                    <a:pt x="10" y="0"/>
                    <a:pt x="12" y="0"/>
                    <a:pt x="14" y="2"/>
                  </a:cubicBezTo>
                  <a:cubicBezTo>
                    <a:pt x="10" y="3"/>
                    <a:pt x="9" y="12"/>
                    <a:pt x="2" y="8"/>
                  </a:cubicBezTo>
                  <a:cubicBezTo>
                    <a:pt x="0" y="3"/>
                    <a:pt x="6" y="5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close/>
                </a:path>
              </a:pathLst>
            </a:custGeom>
            <a:solidFill>
              <a:srgbClr val="5237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35"/>
            <p:cNvSpPr/>
            <p:nvPr/>
          </p:nvSpPr>
          <p:spPr>
            <a:xfrm>
              <a:off x="4797" y="2378"/>
              <a:ext cx="13" cy="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2" y="3"/>
                    <a:pt x="4" y="0"/>
                    <a:pt x="9" y="5"/>
                  </a:cubicBezTo>
                  <a:cubicBezTo>
                    <a:pt x="10" y="6"/>
                    <a:pt x="11" y="6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6" y="8"/>
                    <a:pt x="3" y="8"/>
                    <a:pt x="0" y="8"/>
                  </a:cubicBezTo>
                  <a:close/>
                </a:path>
              </a:pathLst>
            </a:custGeom>
            <a:solidFill>
              <a:srgbClr val="694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35"/>
            <p:cNvSpPr/>
            <p:nvPr/>
          </p:nvSpPr>
          <p:spPr>
            <a:xfrm>
              <a:off x="4807" y="2380"/>
              <a:ext cx="13" cy="7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1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4" y="1"/>
                    <a:pt x="7" y="0"/>
                    <a:pt x="11" y="1"/>
                  </a:cubicBezTo>
                  <a:cubicBezTo>
                    <a:pt x="10" y="2"/>
                    <a:pt x="8" y="4"/>
                    <a:pt x="6" y="6"/>
                  </a:cubicBezTo>
                  <a:cubicBezTo>
                    <a:pt x="4" y="6"/>
                    <a:pt x="2" y="6"/>
                    <a:pt x="1" y="6"/>
                  </a:cubicBezTo>
                  <a:close/>
                </a:path>
              </a:pathLst>
            </a:custGeom>
            <a:solidFill>
              <a:srgbClr val="816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35"/>
            <p:cNvSpPr/>
            <p:nvPr/>
          </p:nvSpPr>
          <p:spPr>
            <a:xfrm>
              <a:off x="4834" y="2387"/>
              <a:ext cx="9" cy="6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3" y="0"/>
                  </a:moveTo>
                  <a:cubicBezTo>
                    <a:pt x="5" y="1"/>
                    <a:pt x="7" y="1"/>
                    <a:pt x="6" y="3"/>
                  </a:cubicBezTo>
                  <a:cubicBezTo>
                    <a:pt x="5" y="4"/>
                    <a:pt x="4" y="4"/>
                    <a:pt x="3" y="5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694F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35"/>
            <p:cNvSpPr/>
            <p:nvPr/>
          </p:nvSpPr>
          <p:spPr>
            <a:xfrm>
              <a:off x="4769" y="2258"/>
              <a:ext cx="13" cy="19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1" y="5"/>
                    <a:pt x="11" y="9"/>
                    <a:pt x="8" y="12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5" y="11"/>
                    <a:pt x="0" y="8"/>
                    <a:pt x="0" y="1"/>
                  </a:cubicBezTo>
                  <a:close/>
                </a:path>
              </a:pathLst>
            </a:custGeom>
            <a:solidFill>
              <a:srgbClr val="4B57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35"/>
            <p:cNvSpPr/>
            <p:nvPr/>
          </p:nvSpPr>
          <p:spPr>
            <a:xfrm>
              <a:off x="4783" y="2308"/>
              <a:ext cx="32" cy="46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0" y="36"/>
                  </a:moveTo>
                  <a:cubicBezTo>
                    <a:pt x="8" y="39"/>
                    <a:pt x="6" y="36"/>
                    <a:pt x="4" y="36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29"/>
                    <a:pt x="4" y="27"/>
                    <a:pt x="2" y="25"/>
                  </a:cubicBezTo>
                  <a:cubicBezTo>
                    <a:pt x="0" y="20"/>
                    <a:pt x="6" y="16"/>
                    <a:pt x="4" y="11"/>
                  </a:cubicBezTo>
                  <a:cubicBezTo>
                    <a:pt x="6" y="7"/>
                    <a:pt x="6" y="3"/>
                    <a:pt x="10" y="0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4" y="11"/>
                    <a:pt x="20" y="14"/>
                    <a:pt x="27" y="16"/>
                  </a:cubicBezTo>
                  <a:cubicBezTo>
                    <a:pt x="27" y="19"/>
                    <a:pt x="25" y="20"/>
                    <a:pt x="24" y="22"/>
                  </a:cubicBezTo>
                  <a:cubicBezTo>
                    <a:pt x="21" y="24"/>
                    <a:pt x="19" y="26"/>
                    <a:pt x="17" y="28"/>
                  </a:cubicBezTo>
                  <a:cubicBezTo>
                    <a:pt x="15" y="31"/>
                    <a:pt x="13" y="34"/>
                    <a:pt x="10" y="36"/>
                  </a:cubicBezTo>
                  <a:close/>
                </a:path>
              </a:pathLst>
            </a:custGeom>
            <a:solidFill>
              <a:srgbClr val="B69E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35"/>
            <p:cNvSpPr/>
            <p:nvPr/>
          </p:nvSpPr>
          <p:spPr>
            <a:xfrm>
              <a:off x="4767" y="2360"/>
              <a:ext cx="35" cy="13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9"/>
                  </a:moveTo>
                  <a:cubicBezTo>
                    <a:pt x="29" y="10"/>
                    <a:pt x="29" y="11"/>
                    <a:pt x="29" y="11"/>
                  </a:cubicBezTo>
                  <a:cubicBezTo>
                    <a:pt x="23" y="10"/>
                    <a:pt x="16" y="9"/>
                    <a:pt x="10" y="8"/>
                  </a:cubicBezTo>
                  <a:cubicBezTo>
                    <a:pt x="0" y="3"/>
                    <a:pt x="11" y="3"/>
                    <a:pt x="12" y="0"/>
                  </a:cubicBezTo>
                  <a:cubicBezTo>
                    <a:pt x="15" y="6"/>
                    <a:pt x="22" y="1"/>
                    <a:pt x="26" y="6"/>
                  </a:cubicBezTo>
                  <a:cubicBezTo>
                    <a:pt x="27" y="7"/>
                    <a:pt x="29" y="7"/>
                    <a:pt x="29" y="9"/>
                  </a:cubicBezTo>
                  <a:close/>
                </a:path>
              </a:pathLst>
            </a:custGeom>
            <a:solidFill>
              <a:srgbClr val="937F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35"/>
            <p:cNvSpPr/>
            <p:nvPr/>
          </p:nvSpPr>
          <p:spPr>
            <a:xfrm>
              <a:off x="4758" y="2365"/>
              <a:ext cx="18" cy="15"/>
            </a:xfrm>
            <a:custGeom>
              <a:avLst/>
              <a:gdLst/>
              <a:ahLst/>
              <a:cxnLst/>
              <a:rect l="l" t="t" r="r" b="b"/>
              <a:pathLst>
                <a:path w="15" h="13" extrusionOk="0">
                  <a:moveTo>
                    <a:pt x="15" y="8"/>
                  </a:moveTo>
                  <a:cubicBezTo>
                    <a:pt x="14" y="10"/>
                    <a:pt x="12" y="12"/>
                    <a:pt x="9" y="13"/>
                  </a:cubicBezTo>
                  <a:cubicBezTo>
                    <a:pt x="9" y="9"/>
                    <a:pt x="0" y="9"/>
                    <a:pt x="4" y="5"/>
                  </a:cubicBezTo>
                  <a:cubicBezTo>
                    <a:pt x="7" y="0"/>
                    <a:pt x="11" y="5"/>
                    <a:pt x="15" y="8"/>
                  </a:cubicBezTo>
                  <a:close/>
                </a:path>
              </a:pathLst>
            </a:custGeom>
            <a:solidFill>
              <a:srgbClr val="503A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35"/>
            <p:cNvSpPr/>
            <p:nvPr/>
          </p:nvSpPr>
          <p:spPr>
            <a:xfrm>
              <a:off x="4785" y="2338"/>
              <a:ext cx="4" cy="8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5AB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35"/>
            <p:cNvSpPr/>
            <p:nvPr/>
          </p:nvSpPr>
          <p:spPr>
            <a:xfrm>
              <a:off x="4780" y="2345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4" y="5"/>
                  </a:moveTo>
                  <a:cubicBezTo>
                    <a:pt x="0" y="3"/>
                    <a:pt x="0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6" y="3"/>
                    <a:pt x="4" y="5"/>
                  </a:cubicBezTo>
                  <a:close/>
                </a:path>
              </a:pathLst>
            </a:custGeom>
            <a:solidFill>
              <a:srgbClr val="BFA9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35"/>
            <p:cNvSpPr/>
            <p:nvPr/>
          </p:nvSpPr>
          <p:spPr>
            <a:xfrm>
              <a:off x="4984" y="2107"/>
              <a:ext cx="29" cy="33"/>
            </a:xfrm>
            <a:custGeom>
              <a:avLst/>
              <a:gdLst/>
              <a:ahLst/>
              <a:cxnLst/>
              <a:rect l="l" t="t" r="r" b="b"/>
              <a:pathLst>
                <a:path w="25" h="28" extrusionOk="0">
                  <a:moveTo>
                    <a:pt x="17" y="10"/>
                  </a:moveTo>
                  <a:cubicBezTo>
                    <a:pt x="19" y="12"/>
                    <a:pt x="21" y="15"/>
                    <a:pt x="23" y="18"/>
                  </a:cubicBezTo>
                  <a:cubicBezTo>
                    <a:pt x="25" y="21"/>
                    <a:pt x="23" y="23"/>
                    <a:pt x="22" y="25"/>
                  </a:cubicBezTo>
                  <a:cubicBezTo>
                    <a:pt x="20" y="26"/>
                    <a:pt x="18" y="28"/>
                    <a:pt x="15" y="28"/>
                  </a:cubicBezTo>
                  <a:cubicBezTo>
                    <a:pt x="12" y="28"/>
                    <a:pt x="10" y="27"/>
                    <a:pt x="8" y="25"/>
                  </a:cubicBezTo>
                  <a:cubicBezTo>
                    <a:pt x="7" y="24"/>
                    <a:pt x="5" y="22"/>
                    <a:pt x="4" y="20"/>
                  </a:cubicBezTo>
                  <a:cubicBezTo>
                    <a:pt x="3" y="17"/>
                    <a:pt x="1" y="15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8"/>
                    <a:pt x="1" y="6"/>
                    <a:pt x="1" y="4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13" y="0"/>
                    <a:pt x="14" y="6"/>
                    <a:pt x="17" y="10"/>
                  </a:cubicBezTo>
                  <a:close/>
                </a:path>
              </a:pathLst>
            </a:custGeom>
            <a:solidFill>
              <a:srgbClr val="DCBD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35"/>
            <p:cNvSpPr/>
            <p:nvPr/>
          </p:nvSpPr>
          <p:spPr>
            <a:xfrm>
              <a:off x="4991" y="2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2"/>
                  </a:moveTo>
                  <a:cubicBezTo>
                    <a:pt x="7" y="10"/>
                    <a:pt x="5" y="6"/>
                    <a:pt x="0" y="6"/>
                  </a:cubicBezTo>
                  <a:cubicBezTo>
                    <a:pt x="2" y="2"/>
                    <a:pt x="5" y="0"/>
                    <a:pt x="10" y="0"/>
                  </a:cubicBezTo>
                  <a:cubicBezTo>
                    <a:pt x="12" y="4"/>
                    <a:pt x="11" y="8"/>
                    <a:pt x="11" y="12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35"/>
            <p:cNvSpPr/>
            <p:nvPr/>
          </p:nvSpPr>
          <p:spPr>
            <a:xfrm>
              <a:off x="5374" y="2271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4" h="18" extrusionOk="0">
                  <a:moveTo>
                    <a:pt x="2" y="7"/>
                  </a:moveTo>
                  <a:cubicBezTo>
                    <a:pt x="6" y="7"/>
                    <a:pt x="8" y="0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8"/>
                    <a:pt x="14" y="12"/>
                    <a:pt x="12" y="16"/>
                  </a:cubicBezTo>
                  <a:cubicBezTo>
                    <a:pt x="11" y="17"/>
                    <a:pt x="9" y="17"/>
                    <a:pt x="8" y="17"/>
                  </a:cubicBezTo>
                  <a:cubicBezTo>
                    <a:pt x="2" y="18"/>
                    <a:pt x="2" y="14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1" y="6"/>
                    <a:pt x="2" y="7"/>
                  </a:cubicBezTo>
                  <a:close/>
                </a:path>
              </a:pathLst>
            </a:custGeom>
            <a:solidFill>
              <a:srgbClr val="EBD5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53" name="Google Shape;3653;p35"/>
          <p:cNvGrpSpPr/>
          <p:nvPr/>
        </p:nvGrpSpPr>
        <p:grpSpPr>
          <a:xfrm>
            <a:off x="7550150" y="3367088"/>
            <a:ext cx="1033463" cy="611187"/>
            <a:chOff x="4756" y="2121"/>
            <a:chExt cx="651" cy="385"/>
          </a:xfrm>
        </p:grpSpPr>
        <p:sp>
          <p:nvSpPr>
            <p:cNvPr id="3654" name="Google Shape;3654;p35"/>
            <p:cNvSpPr/>
            <p:nvPr/>
          </p:nvSpPr>
          <p:spPr>
            <a:xfrm>
              <a:off x="5371" y="2282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3" y="0"/>
                  </a:moveTo>
                  <a:cubicBezTo>
                    <a:pt x="6" y="2"/>
                    <a:pt x="7" y="6"/>
                    <a:pt x="12" y="6"/>
                  </a:cubicBezTo>
                  <a:cubicBezTo>
                    <a:pt x="14" y="9"/>
                    <a:pt x="12" y="12"/>
                    <a:pt x="11" y="14"/>
                  </a:cubicBezTo>
                  <a:cubicBezTo>
                    <a:pt x="10" y="15"/>
                    <a:pt x="9" y="16"/>
                    <a:pt x="8" y="17"/>
                  </a:cubicBezTo>
                  <a:cubicBezTo>
                    <a:pt x="4" y="15"/>
                    <a:pt x="3" y="11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AE7C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35"/>
            <p:cNvSpPr/>
            <p:nvPr/>
          </p:nvSpPr>
          <p:spPr>
            <a:xfrm>
              <a:off x="5374" y="2262"/>
              <a:ext cx="5" cy="18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2" y="14"/>
                  </a:moveTo>
                  <a:cubicBezTo>
                    <a:pt x="1" y="14"/>
                    <a:pt x="0" y="14"/>
                    <a:pt x="0" y="15"/>
                  </a:cubicBezTo>
                  <a:cubicBezTo>
                    <a:pt x="0" y="11"/>
                    <a:pt x="0" y="7"/>
                    <a:pt x="0" y="0"/>
                  </a:cubicBezTo>
                  <a:cubicBezTo>
                    <a:pt x="4" y="6"/>
                    <a:pt x="2" y="10"/>
                    <a:pt x="2" y="14"/>
                  </a:cubicBezTo>
                  <a:close/>
                </a:path>
              </a:pathLst>
            </a:custGeom>
            <a:solidFill>
              <a:srgbClr val="8177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35"/>
            <p:cNvSpPr/>
            <p:nvPr/>
          </p:nvSpPr>
          <p:spPr>
            <a:xfrm>
              <a:off x="4756" y="2218"/>
              <a:ext cx="11" cy="19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0" y="13"/>
                  </a:moveTo>
                  <a:cubicBezTo>
                    <a:pt x="1" y="9"/>
                    <a:pt x="2" y="5"/>
                    <a:pt x="3" y="0"/>
                  </a:cubicBezTo>
                  <a:cubicBezTo>
                    <a:pt x="5" y="3"/>
                    <a:pt x="6" y="5"/>
                    <a:pt x="8" y="8"/>
                  </a:cubicBezTo>
                  <a:cubicBezTo>
                    <a:pt x="10" y="10"/>
                    <a:pt x="10" y="12"/>
                    <a:pt x="8" y="14"/>
                  </a:cubicBezTo>
                  <a:cubicBezTo>
                    <a:pt x="5" y="16"/>
                    <a:pt x="3" y="15"/>
                    <a:pt x="0" y="13"/>
                  </a:cubicBezTo>
                  <a:close/>
                </a:path>
              </a:pathLst>
            </a:custGeom>
            <a:solidFill>
              <a:srgbClr val="5872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35"/>
            <p:cNvSpPr/>
            <p:nvPr/>
          </p:nvSpPr>
          <p:spPr>
            <a:xfrm>
              <a:off x="4759" y="2227"/>
              <a:ext cx="13" cy="19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5" y="5"/>
                  </a:moveTo>
                  <a:cubicBezTo>
                    <a:pt x="5" y="3"/>
                    <a:pt x="5" y="2"/>
                    <a:pt x="5" y="0"/>
                  </a:cubicBezTo>
                  <a:cubicBezTo>
                    <a:pt x="8" y="2"/>
                    <a:pt x="9" y="5"/>
                    <a:pt x="10" y="8"/>
                  </a:cubicBezTo>
                  <a:cubicBezTo>
                    <a:pt x="7" y="10"/>
                    <a:pt x="11" y="11"/>
                    <a:pt x="11" y="13"/>
                  </a:cubicBezTo>
                  <a:cubicBezTo>
                    <a:pt x="9" y="16"/>
                    <a:pt x="6" y="15"/>
                    <a:pt x="3" y="14"/>
                  </a:cubicBezTo>
                  <a:cubicBezTo>
                    <a:pt x="0" y="10"/>
                    <a:pt x="3" y="8"/>
                    <a:pt x="5" y="5"/>
                  </a:cubicBezTo>
                  <a:close/>
                </a:path>
              </a:pathLst>
            </a:custGeom>
            <a:solidFill>
              <a:srgbClr val="4D66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35"/>
            <p:cNvSpPr/>
            <p:nvPr/>
          </p:nvSpPr>
          <p:spPr>
            <a:xfrm>
              <a:off x="4762" y="2199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3" y="1"/>
                  </a:moveTo>
                  <a:cubicBezTo>
                    <a:pt x="3" y="1"/>
                    <a:pt x="4" y="1"/>
                    <a:pt x="5" y="2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836D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35"/>
            <p:cNvSpPr/>
            <p:nvPr/>
          </p:nvSpPr>
          <p:spPr>
            <a:xfrm>
              <a:off x="4772" y="2213"/>
              <a:ext cx="5" cy="7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4" y="3"/>
                  </a:moveTo>
                  <a:cubicBezTo>
                    <a:pt x="3" y="4"/>
                    <a:pt x="3" y="5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2" y="0"/>
                    <a:pt x="2" y="2"/>
                    <a:pt x="4" y="3"/>
                  </a:cubicBezTo>
                  <a:close/>
                </a:path>
              </a:pathLst>
            </a:custGeom>
            <a:solidFill>
              <a:srgbClr val="9480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35"/>
            <p:cNvSpPr/>
            <p:nvPr/>
          </p:nvSpPr>
          <p:spPr>
            <a:xfrm>
              <a:off x="4762" y="2198"/>
              <a:ext cx="3" cy="2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2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4631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35"/>
            <p:cNvSpPr/>
            <p:nvPr/>
          </p:nvSpPr>
          <p:spPr>
            <a:xfrm>
              <a:off x="4775" y="2220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54A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35"/>
            <p:cNvSpPr/>
            <p:nvPr/>
          </p:nvSpPr>
          <p:spPr>
            <a:xfrm>
              <a:off x="4762" y="2204"/>
              <a:ext cx="4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BD8B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35"/>
            <p:cNvSpPr/>
            <p:nvPr/>
          </p:nvSpPr>
          <p:spPr>
            <a:xfrm>
              <a:off x="5333" y="2463"/>
              <a:ext cx="18" cy="23"/>
            </a:xfrm>
            <a:custGeom>
              <a:avLst/>
              <a:gdLst/>
              <a:ahLst/>
              <a:cxnLst/>
              <a:rect l="l" t="t" r="r" b="b"/>
              <a:pathLst>
                <a:path w="15" h="20" extrusionOk="0">
                  <a:moveTo>
                    <a:pt x="10" y="0"/>
                  </a:moveTo>
                  <a:cubicBezTo>
                    <a:pt x="10" y="4"/>
                    <a:pt x="8" y="10"/>
                    <a:pt x="15" y="11"/>
                  </a:cubicBezTo>
                  <a:cubicBezTo>
                    <a:pt x="12" y="16"/>
                    <a:pt x="8" y="20"/>
                    <a:pt x="1" y="17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4" y="9"/>
                    <a:pt x="7" y="5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3623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35"/>
            <p:cNvSpPr/>
            <p:nvPr/>
          </p:nvSpPr>
          <p:spPr>
            <a:xfrm>
              <a:off x="5313" y="2478"/>
              <a:ext cx="21" cy="13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0"/>
                  </a:moveTo>
                  <a:cubicBezTo>
                    <a:pt x="18" y="1"/>
                    <a:pt x="18" y="3"/>
                    <a:pt x="18" y="4"/>
                  </a:cubicBezTo>
                  <a:cubicBezTo>
                    <a:pt x="16" y="11"/>
                    <a:pt x="8" y="5"/>
                    <a:pt x="4" y="9"/>
                  </a:cubicBezTo>
                  <a:cubicBezTo>
                    <a:pt x="2" y="9"/>
                    <a:pt x="1" y="7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6" y="1"/>
                    <a:pt x="11" y="4"/>
                    <a:pt x="16" y="0"/>
                  </a:cubicBezTo>
                  <a:cubicBezTo>
                    <a:pt x="17" y="1"/>
                    <a:pt x="17" y="1"/>
                    <a:pt x="18" y="0"/>
                  </a:cubicBezTo>
                  <a:close/>
                </a:path>
              </a:pathLst>
            </a:custGeom>
            <a:solidFill>
              <a:srgbClr val="3828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35"/>
            <p:cNvSpPr/>
            <p:nvPr/>
          </p:nvSpPr>
          <p:spPr>
            <a:xfrm>
              <a:off x="5325" y="2496"/>
              <a:ext cx="13" cy="1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0"/>
                  </a:moveTo>
                  <a:cubicBezTo>
                    <a:pt x="11" y="2"/>
                    <a:pt x="11" y="3"/>
                    <a:pt x="11" y="5"/>
                  </a:cubicBezTo>
                  <a:cubicBezTo>
                    <a:pt x="8" y="9"/>
                    <a:pt x="4" y="8"/>
                    <a:pt x="0" y="8"/>
                  </a:cubicBezTo>
                  <a:cubicBezTo>
                    <a:pt x="0" y="0"/>
                    <a:pt x="6" y="0"/>
                    <a:pt x="11" y="0"/>
                  </a:cubicBezTo>
                  <a:close/>
                </a:path>
              </a:pathLst>
            </a:custGeom>
            <a:solidFill>
              <a:srgbClr val="7D59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35"/>
            <p:cNvSpPr/>
            <p:nvPr/>
          </p:nvSpPr>
          <p:spPr>
            <a:xfrm>
              <a:off x="5307" y="2480"/>
              <a:ext cx="11" cy="18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7" y="2"/>
                  </a:moveTo>
                  <a:cubicBezTo>
                    <a:pt x="8" y="3"/>
                    <a:pt x="8" y="5"/>
                    <a:pt x="9" y="7"/>
                  </a:cubicBezTo>
                  <a:cubicBezTo>
                    <a:pt x="9" y="10"/>
                    <a:pt x="8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ubicBezTo>
                    <a:pt x="3" y="13"/>
                    <a:pt x="2" y="10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482E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35"/>
            <p:cNvSpPr/>
            <p:nvPr/>
          </p:nvSpPr>
          <p:spPr>
            <a:xfrm>
              <a:off x="5258" y="2469"/>
              <a:ext cx="42" cy="17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2" y="4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13" y="0"/>
                    <a:pt x="23" y="5"/>
                    <a:pt x="35" y="7"/>
                  </a:cubicBezTo>
                  <a:cubicBezTo>
                    <a:pt x="36" y="10"/>
                    <a:pt x="34" y="12"/>
                    <a:pt x="32" y="14"/>
                  </a:cubicBezTo>
                  <a:cubicBezTo>
                    <a:pt x="29" y="14"/>
                    <a:pt x="26" y="14"/>
                    <a:pt x="24" y="15"/>
                  </a:cubicBezTo>
                  <a:cubicBezTo>
                    <a:pt x="21" y="14"/>
                    <a:pt x="20" y="12"/>
                    <a:pt x="19" y="10"/>
                  </a:cubicBezTo>
                  <a:cubicBezTo>
                    <a:pt x="19" y="8"/>
                    <a:pt x="18" y="10"/>
                    <a:pt x="18" y="10"/>
                  </a:cubicBezTo>
                  <a:cubicBezTo>
                    <a:pt x="15" y="11"/>
                    <a:pt x="13" y="11"/>
                    <a:pt x="11" y="11"/>
                  </a:cubicBezTo>
                  <a:cubicBezTo>
                    <a:pt x="9" y="10"/>
                    <a:pt x="8" y="9"/>
                    <a:pt x="6" y="8"/>
                  </a:cubicBezTo>
                  <a:cubicBezTo>
                    <a:pt x="5" y="7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3421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35"/>
            <p:cNvSpPr/>
            <p:nvPr/>
          </p:nvSpPr>
          <p:spPr>
            <a:xfrm>
              <a:off x="5267" y="2478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10" y="1"/>
                  </a:moveTo>
                  <a:cubicBezTo>
                    <a:pt x="15" y="0"/>
                    <a:pt x="14" y="5"/>
                    <a:pt x="16" y="7"/>
                  </a:cubicBezTo>
                  <a:cubicBezTo>
                    <a:pt x="13" y="8"/>
                    <a:pt x="10" y="10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0" y="5"/>
                    <a:pt x="7" y="4"/>
                    <a:pt x="10" y="1"/>
                  </a:cubicBezTo>
                  <a:close/>
                </a:path>
              </a:pathLst>
            </a:custGeom>
            <a:solidFill>
              <a:srgbClr val="6540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35"/>
            <p:cNvSpPr/>
            <p:nvPr/>
          </p:nvSpPr>
          <p:spPr>
            <a:xfrm>
              <a:off x="5295" y="2476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0" y="8"/>
                  </a:moveTo>
                  <a:cubicBezTo>
                    <a:pt x="1" y="6"/>
                    <a:pt x="2" y="3"/>
                    <a:pt x="3" y="1"/>
                  </a:cubicBezTo>
                  <a:cubicBezTo>
                    <a:pt x="4" y="0"/>
                    <a:pt x="5" y="1"/>
                    <a:pt x="6" y="3"/>
                  </a:cubicBezTo>
                  <a:cubicBezTo>
                    <a:pt x="7" y="5"/>
                    <a:pt x="13" y="3"/>
                    <a:pt x="11" y="8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8" y="9"/>
                    <a:pt x="4" y="8"/>
                    <a:pt x="0" y="8"/>
                  </a:cubicBezTo>
                  <a:close/>
                </a:path>
              </a:pathLst>
            </a:custGeom>
            <a:solidFill>
              <a:srgbClr val="4832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35"/>
            <p:cNvSpPr/>
            <p:nvPr/>
          </p:nvSpPr>
          <p:spPr>
            <a:xfrm>
              <a:off x="5246" y="2473"/>
              <a:ext cx="19" cy="12"/>
            </a:xfrm>
            <a:custGeom>
              <a:avLst/>
              <a:gdLst/>
              <a:ahLst/>
              <a:cxnLst/>
              <a:rect l="l" t="t" r="r" b="b"/>
              <a:pathLst>
                <a:path w="16" h="10" extrusionOk="0">
                  <a:moveTo>
                    <a:pt x="12" y="0"/>
                  </a:moveTo>
                  <a:cubicBezTo>
                    <a:pt x="14" y="0"/>
                    <a:pt x="16" y="0"/>
                    <a:pt x="16" y="2"/>
                  </a:cubicBezTo>
                  <a:cubicBezTo>
                    <a:pt x="16" y="4"/>
                    <a:pt x="15" y="6"/>
                    <a:pt x="14" y="7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3" y="10"/>
                    <a:pt x="1" y="10"/>
                    <a:pt x="0" y="8"/>
                  </a:cubicBezTo>
                  <a:cubicBezTo>
                    <a:pt x="2" y="6"/>
                    <a:pt x="4" y="4"/>
                    <a:pt x="6" y="2"/>
                  </a:cubicBezTo>
                  <a:cubicBezTo>
                    <a:pt x="8" y="2"/>
                    <a:pt x="10" y="2"/>
                    <a:pt x="12" y="0"/>
                  </a:cubicBezTo>
                  <a:close/>
                </a:path>
              </a:pathLst>
            </a:custGeom>
            <a:solidFill>
              <a:srgbClr val="7C58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35"/>
            <p:cNvSpPr/>
            <p:nvPr/>
          </p:nvSpPr>
          <p:spPr>
            <a:xfrm>
              <a:off x="5255" y="2476"/>
              <a:ext cx="18" cy="13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6" y="3"/>
                  </a:moveTo>
                  <a:cubicBezTo>
                    <a:pt x="7" y="2"/>
                    <a:pt x="8" y="1"/>
                    <a:pt x="8" y="0"/>
                  </a:cubicBezTo>
                  <a:cubicBezTo>
                    <a:pt x="9" y="1"/>
                    <a:pt x="11" y="2"/>
                    <a:pt x="12" y="3"/>
                  </a:cubicBezTo>
                  <a:cubicBezTo>
                    <a:pt x="15" y="7"/>
                    <a:pt x="12" y="9"/>
                    <a:pt x="9" y="11"/>
                  </a:cubicBezTo>
                  <a:cubicBezTo>
                    <a:pt x="7" y="11"/>
                    <a:pt x="5" y="11"/>
                    <a:pt x="4" y="11"/>
                  </a:cubicBezTo>
                  <a:cubicBezTo>
                    <a:pt x="0" y="7"/>
                    <a:pt x="4" y="5"/>
                    <a:pt x="6" y="3"/>
                  </a:cubicBezTo>
                  <a:close/>
                </a:path>
              </a:pathLst>
            </a:custGeom>
            <a:solidFill>
              <a:srgbClr val="6C49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35"/>
            <p:cNvSpPr/>
            <p:nvPr/>
          </p:nvSpPr>
          <p:spPr>
            <a:xfrm>
              <a:off x="5266" y="247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8"/>
                  </a:moveTo>
                  <a:cubicBezTo>
                    <a:pt x="1" y="5"/>
                    <a:pt x="2" y="3"/>
                    <a:pt x="3" y="0"/>
                  </a:cubicBezTo>
                  <a:cubicBezTo>
                    <a:pt x="5" y="0"/>
                    <a:pt x="8" y="0"/>
                    <a:pt x="11" y="0"/>
                  </a:cubicBezTo>
                  <a:cubicBezTo>
                    <a:pt x="8" y="3"/>
                    <a:pt x="5" y="7"/>
                    <a:pt x="2" y="11"/>
                  </a:cubicBezTo>
                  <a:cubicBezTo>
                    <a:pt x="2" y="10"/>
                    <a:pt x="1" y="9"/>
                    <a:pt x="0" y="8"/>
                  </a:cubicBezTo>
                  <a:close/>
                </a:path>
              </a:pathLst>
            </a:custGeom>
            <a:solidFill>
              <a:srgbClr val="815A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35"/>
            <p:cNvSpPr/>
            <p:nvPr/>
          </p:nvSpPr>
          <p:spPr>
            <a:xfrm>
              <a:off x="5253" y="2479"/>
              <a:ext cx="10" cy="10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7" y="2"/>
                    <a:pt x="6" y="5"/>
                    <a:pt x="6" y="8"/>
                  </a:cubicBezTo>
                  <a:cubicBezTo>
                    <a:pt x="3" y="8"/>
                    <a:pt x="1" y="8"/>
                    <a:pt x="0" y="5"/>
                  </a:cubicBezTo>
                  <a:cubicBezTo>
                    <a:pt x="1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5B39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35"/>
            <p:cNvSpPr/>
            <p:nvPr/>
          </p:nvSpPr>
          <p:spPr>
            <a:xfrm>
              <a:off x="4795" y="2295"/>
              <a:ext cx="16" cy="17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3" y="14"/>
                  </a:moveTo>
                  <a:cubicBezTo>
                    <a:pt x="2" y="13"/>
                    <a:pt x="1" y="12"/>
                    <a:pt x="0" y="11"/>
                  </a:cubicBezTo>
                  <a:cubicBezTo>
                    <a:pt x="3" y="9"/>
                    <a:pt x="0" y="8"/>
                    <a:pt x="0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5"/>
                    <a:pt x="14" y="7"/>
                    <a:pt x="12" y="8"/>
                  </a:cubicBezTo>
                  <a:cubicBezTo>
                    <a:pt x="10" y="8"/>
                    <a:pt x="10" y="11"/>
                    <a:pt x="8" y="11"/>
                  </a:cubicBezTo>
                  <a:cubicBezTo>
                    <a:pt x="6" y="12"/>
                    <a:pt x="5" y="13"/>
                    <a:pt x="3" y="14"/>
                  </a:cubicBezTo>
                  <a:close/>
                </a:path>
              </a:pathLst>
            </a:custGeom>
            <a:solidFill>
              <a:srgbClr val="3450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35"/>
            <p:cNvSpPr/>
            <p:nvPr/>
          </p:nvSpPr>
          <p:spPr>
            <a:xfrm>
              <a:off x="4786" y="2275"/>
              <a:ext cx="12" cy="23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7"/>
                  </a:moveTo>
                  <a:cubicBezTo>
                    <a:pt x="9" y="18"/>
                    <a:pt x="8" y="19"/>
                    <a:pt x="7" y="19"/>
                  </a:cubicBezTo>
                  <a:cubicBezTo>
                    <a:pt x="7" y="14"/>
                    <a:pt x="0" y="11"/>
                    <a:pt x="2" y="5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0" y="3"/>
                    <a:pt x="9" y="6"/>
                    <a:pt x="8" y="9"/>
                  </a:cubicBezTo>
                  <a:cubicBezTo>
                    <a:pt x="9" y="11"/>
                    <a:pt x="9" y="14"/>
                    <a:pt x="10" y="17"/>
                  </a:cubicBezTo>
                  <a:close/>
                </a:path>
              </a:pathLst>
            </a:custGeom>
            <a:solidFill>
              <a:srgbClr val="597C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35"/>
            <p:cNvSpPr/>
            <p:nvPr/>
          </p:nvSpPr>
          <p:spPr>
            <a:xfrm>
              <a:off x="4778" y="2259"/>
              <a:ext cx="9" cy="14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2"/>
                    <a:pt x="6" y="4"/>
                    <a:pt x="6" y="6"/>
                  </a:cubicBezTo>
                  <a:cubicBezTo>
                    <a:pt x="8" y="8"/>
                    <a:pt x="8" y="10"/>
                    <a:pt x="6" y="12"/>
                  </a:cubicBezTo>
                  <a:cubicBezTo>
                    <a:pt x="4" y="12"/>
                    <a:pt x="2" y="12"/>
                    <a:pt x="0" y="11"/>
                  </a:cubicBezTo>
                  <a:close/>
                </a:path>
              </a:pathLst>
            </a:custGeom>
            <a:solidFill>
              <a:srgbClr val="4C6F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35"/>
            <p:cNvSpPr/>
            <p:nvPr/>
          </p:nvSpPr>
          <p:spPr>
            <a:xfrm>
              <a:off x="4784" y="2266"/>
              <a:ext cx="5" cy="15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6"/>
                  </a:moveTo>
                  <a:cubicBezTo>
                    <a:pt x="1" y="4"/>
                    <a:pt x="1" y="2"/>
                    <a:pt x="1" y="0"/>
                  </a:cubicBezTo>
                  <a:cubicBezTo>
                    <a:pt x="4" y="2"/>
                    <a:pt x="3" y="5"/>
                    <a:pt x="4" y="8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0" y="12"/>
                    <a:pt x="1" y="9"/>
                    <a:pt x="1" y="6"/>
                  </a:cubicBezTo>
                  <a:close/>
                </a:path>
              </a:pathLst>
            </a:custGeom>
            <a:solidFill>
              <a:srgbClr val="6085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35"/>
            <p:cNvSpPr/>
            <p:nvPr/>
          </p:nvSpPr>
          <p:spPr>
            <a:xfrm>
              <a:off x="4760" y="2242"/>
              <a:ext cx="18" cy="17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2" y="1"/>
                  </a:moveTo>
                  <a:cubicBezTo>
                    <a:pt x="5" y="1"/>
                    <a:pt x="7" y="0"/>
                    <a:pt x="10" y="0"/>
                  </a:cubicBezTo>
                  <a:cubicBezTo>
                    <a:pt x="13" y="4"/>
                    <a:pt x="14" y="9"/>
                    <a:pt x="15" y="14"/>
                  </a:cubicBezTo>
                  <a:cubicBezTo>
                    <a:pt x="13" y="14"/>
                    <a:pt x="12" y="14"/>
                    <a:pt x="10" y="14"/>
                  </a:cubicBezTo>
                  <a:cubicBezTo>
                    <a:pt x="10" y="10"/>
                    <a:pt x="7" y="7"/>
                    <a:pt x="3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57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35"/>
            <p:cNvSpPr/>
            <p:nvPr/>
          </p:nvSpPr>
          <p:spPr>
            <a:xfrm>
              <a:off x="4756" y="2233"/>
              <a:ext cx="9" cy="13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6" y="9"/>
                  </a:moveTo>
                  <a:cubicBezTo>
                    <a:pt x="6" y="10"/>
                    <a:pt x="5" y="10"/>
                    <a:pt x="5" y="11"/>
                  </a:cubicBezTo>
                  <a:cubicBezTo>
                    <a:pt x="1" y="10"/>
                    <a:pt x="2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7" y="3"/>
                    <a:pt x="7" y="6"/>
                    <a:pt x="6" y="9"/>
                  </a:cubicBezTo>
                  <a:close/>
                </a:path>
              </a:pathLst>
            </a:custGeom>
            <a:solidFill>
              <a:srgbClr val="2A2E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35"/>
            <p:cNvSpPr/>
            <p:nvPr/>
          </p:nvSpPr>
          <p:spPr>
            <a:xfrm>
              <a:off x="5386" y="2292"/>
              <a:ext cx="14" cy="19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12" y="9"/>
                  </a:moveTo>
                  <a:cubicBezTo>
                    <a:pt x="11" y="11"/>
                    <a:pt x="10" y="12"/>
                    <a:pt x="9" y="14"/>
                  </a:cubicBezTo>
                  <a:cubicBezTo>
                    <a:pt x="7" y="16"/>
                    <a:pt x="6" y="16"/>
                    <a:pt x="3" y="15"/>
                  </a:cubicBezTo>
                  <a:cubicBezTo>
                    <a:pt x="0" y="10"/>
                    <a:pt x="1" y="6"/>
                    <a:pt x="5" y="1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12" y="0"/>
                    <a:pt x="12" y="5"/>
                    <a:pt x="12" y="9"/>
                  </a:cubicBezTo>
                  <a:close/>
                </a:path>
              </a:pathLst>
            </a:custGeom>
            <a:solidFill>
              <a:srgbClr val="755D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35"/>
            <p:cNvSpPr/>
            <p:nvPr/>
          </p:nvSpPr>
          <p:spPr>
            <a:xfrm>
              <a:off x="5386" y="2275"/>
              <a:ext cx="9" cy="19"/>
            </a:xfrm>
            <a:custGeom>
              <a:avLst/>
              <a:gdLst/>
              <a:ahLst/>
              <a:cxnLst/>
              <a:rect l="l" t="t" r="r" b="b"/>
              <a:pathLst>
                <a:path w="8" h="16" extrusionOk="0">
                  <a:moveTo>
                    <a:pt x="1" y="11"/>
                  </a:moveTo>
                  <a:cubicBezTo>
                    <a:pt x="0" y="7"/>
                    <a:pt x="2" y="3"/>
                    <a:pt x="4" y="0"/>
                  </a:cubicBezTo>
                  <a:cubicBezTo>
                    <a:pt x="8" y="3"/>
                    <a:pt x="6" y="8"/>
                    <a:pt x="6" y="11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6"/>
                    <a:pt x="0" y="16"/>
                    <a:pt x="1" y="11"/>
                  </a:cubicBezTo>
                  <a:close/>
                </a:path>
              </a:pathLst>
            </a:custGeom>
            <a:solidFill>
              <a:srgbClr val="5543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35"/>
            <p:cNvSpPr/>
            <p:nvPr/>
          </p:nvSpPr>
          <p:spPr>
            <a:xfrm>
              <a:off x="5397" y="2272"/>
              <a:ext cx="10" cy="14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0"/>
                  </a:moveTo>
                  <a:cubicBezTo>
                    <a:pt x="8" y="3"/>
                    <a:pt x="7" y="6"/>
                    <a:pt x="5" y="9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1" y="6"/>
                    <a:pt x="4" y="2"/>
                    <a:pt x="9" y="0"/>
                  </a:cubicBezTo>
                  <a:close/>
                </a:path>
              </a:pathLst>
            </a:custGeom>
            <a:solidFill>
              <a:srgbClr val="8A7B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35"/>
            <p:cNvSpPr/>
            <p:nvPr/>
          </p:nvSpPr>
          <p:spPr>
            <a:xfrm>
              <a:off x="4974" y="2121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8" y="0"/>
                  </a:moveTo>
                  <a:cubicBezTo>
                    <a:pt x="11" y="2"/>
                    <a:pt x="13" y="3"/>
                    <a:pt x="14" y="6"/>
                  </a:cubicBezTo>
                  <a:cubicBezTo>
                    <a:pt x="10" y="10"/>
                    <a:pt x="9" y="17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6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C6A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35"/>
            <p:cNvSpPr/>
            <p:nvPr/>
          </p:nvSpPr>
          <p:spPr>
            <a:xfrm>
              <a:off x="4973" y="2127"/>
              <a:ext cx="21" cy="20"/>
            </a:xfrm>
            <a:custGeom>
              <a:avLst/>
              <a:gdLst/>
              <a:ahLst/>
              <a:cxnLst/>
              <a:rect l="l" t="t" r="r" b="b"/>
              <a:pathLst>
                <a:path w="18" h="17" extrusionOk="0">
                  <a:moveTo>
                    <a:pt x="2" y="9"/>
                  </a:moveTo>
                  <a:cubicBezTo>
                    <a:pt x="8" y="9"/>
                    <a:pt x="8" y="0"/>
                    <a:pt x="15" y="1"/>
                  </a:cubicBezTo>
                  <a:cubicBezTo>
                    <a:pt x="16" y="3"/>
                    <a:pt x="17" y="5"/>
                    <a:pt x="18" y="7"/>
                  </a:cubicBezTo>
                  <a:cubicBezTo>
                    <a:pt x="16" y="13"/>
                    <a:pt x="12" y="16"/>
                    <a:pt x="6" y="17"/>
                  </a:cubicBezTo>
                  <a:cubicBezTo>
                    <a:pt x="3" y="17"/>
                    <a:pt x="0" y="16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lose/>
                </a:path>
              </a:pathLst>
            </a:custGeom>
            <a:solidFill>
              <a:srgbClr val="C8AC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35"/>
            <p:cNvSpPr/>
            <p:nvPr/>
          </p:nvSpPr>
          <p:spPr>
            <a:xfrm>
              <a:off x="4967" y="2141"/>
              <a:ext cx="17" cy="13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6" y="0"/>
                  </a:moveTo>
                  <a:cubicBezTo>
                    <a:pt x="7" y="2"/>
                    <a:pt x="9" y="4"/>
                    <a:pt x="11" y="3"/>
                  </a:cubicBezTo>
                  <a:cubicBezTo>
                    <a:pt x="14" y="5"/>
                    <a:pt x="12" y="7"/>
                    <a:pt x="11" y="9"/>
                  </a:cubicBezTo>
                  <a:cubicBezTo>
                    <a:pt x="10" y="10"/>
                    <a:pt x="8" y="11"/>
                    <a:pt x="6" y="11"/>
                  </a:cubicBezTo>
                  <a:cubicBezTo>
                    <a:pt x="5" y="10"/>
                    <a:pt x="4" y="9"/>
                    <a:pt x="3" y="9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5C49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35"/>
            <p:cNvSpPr/>
            <p:nvPr/>
          </p:nvSpPr>
          <p:spPr>
            <a:xfrm>
              <a:off x="4974" y="2132"/>
              <a:ext cx="3" cy="2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FB6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35"/>
            <p:cNvSpPr/>
            <p:nvPr/>
          </p:nvSpPr>
          <p:spPr>
            <a:xfrm>
              <a:off x="5380" y="23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1"/>
                  </a:moveTo>
                  <a:cubicBezTo>
                    <a:pt x="10" y="1"/>
                    <a:pt x="12" y="1"/>
                    <a:pt x="14" y="1"/>
                  </a:cubicBezTo>
                  <a:cubicBezTo>
                    <a:pt x="15" y="7"/>
                    <a:pt x="14" y="11"/>
                    <a:pt x="9" y="15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5" y="14"/>
                    <a:pt x="4" y="13"/>
                    <a:pt x="3" y="12"/>
                  </a:cubicBezTo>
                  <a:cubicBezTo>
                    <a:pt x="0" y="8"/>
                    <a:pt x="0" y="4"/>
                    <a:pt x="4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573D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35"/>
            <p:cNvSpPr/>
            <p:nvPr/>
          </p:nvSpPr>
          <p:spPr>
            <a:xfrm>
              <a:off x="5201" y="2178"/>
              <a:ext cx="29" cy="30"/>
            </a:xfrm>
            <a:custGeom>
              <a:avLst/>
              <a:gdLst/>
              <a:ahLst/>
              <a:cxnLst/>
              <a:rect l="l" t="t" r="r" b="b"/>
              <a:pathLst>
                <a:path w="24" h="26" extrusionOk="0">
                  <a:moveTo>
                    <a:pt x="2" y="6"/>
                  </a:moveTo>
                  <a:cubicBezTo>
                    <a:pt x="6" y="6"/>
                    <a:pt x="7" y="3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2" y="3"/>
                    <a:pt x="13" y="8"/>
                    <a:pt x="18" y="7"/>
                  </a:cubicBezTo>
                  <a:cubicBezTo>
                    <a:pt x="18" y="9"/>
                    <a:pt x="19" y="10"/>
                    <a:pt x="19" y="11"/>
                  </a:cubicBezTo>
                  <a:cubicBezTo>
                    <a:pt x="20" y="12"/>
                    <a:pt x="20" y="12"/>
                    <a:pt x="21" y="11"/>
                  </a:cubicBezTo>
                  <a:cubicBezTo>
                    <a:pt x="22" y="12"/>
                    <a:pt x="23" y="13"/>
                    <a:pt x="24" y="13"/>
                  </a:cubicBezTo>
                  <a:cubicBezTo>
                    <a:pt x="23" y="17"/>
                    <a:pt x="22" y="21"/>
                    <a:pt x="21" y="25"/>
                  </a:cubicBezTo>
                  <a:cubicBezTo>
                    <a:pt x="21" y="26"/>
                    <a:pt x="20" y="26"/>
                    <a:pt x="18" y="26"/>
                  </a:cubicBezTo>
                  <a:cubicBezTo>
                    <a:pt x="15" y="24"/>
                    <a:pt x="12" y="21"/>
                    <a:pt x="9" y="18"/>
                  </a:cubicBezTo>
                  <a:cubicBezTo>
                    <a:pt x="6" y="17"/>
                    <a:pt x="3" y="16"/>
                    <a:pt x="1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1" y="8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393F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35"/>
            <p:cNvSpPr/>
            <p:nvPr/>
          </p:nvSpPr>
          <p:spPr>
            <a:xfrm>
              <a:off x="5213" y="2174"/>
              <a:ext cx="11" cy="14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10"/>
                  </a:moveTo>
                  <a:cubicBezTo>
                    <a:pt x="2" y="12"/>
                    <a:pt x="0" y="8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4"/>
                    <a:pt x="3" y="9"/>
                    <a:pt x="9" y="8"/>
                  </a:cubicBezTo>
                  <a:cubicBezTo>
                    <a:pt x="9" y="9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556A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35"/>
            <p:cNvSpPr/>
            <p:nvPr/>
          </p:nvSpPr>
          <p:spPr>
            <a:xfrm>
              <a:off x="5224" y="2191"/>
              <a:ext cx="2" cy="2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C98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35"/>
            <p:cNvSpPr/>
            <p:nvPr/>
          </p:nvSpPr>
          <p:spPr>
            <a:xfrm>
              <a:off x="5266" y="234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3" y="9"/>
                  </a:moveTo>
                  <a:cubicBezTo>
                    <a:pt x="2" y="8"/>
                    <a:pt x="1" y="7"/>
                    <a:pt x="0" y="6"/>
                  </a:cubicBezTo>
                  <a:cubicBezTo>
                    <a:pt x="2" y="0"/>
                    <a:pt x="6" y="0"/>
                    <a:pt x="11" y="3"/>
                  </a:cubicBezTo>
                  <a:cubicBezTo>
                    <a:pt x="11" y="9"/>
                    <a:pt x="7" y="9"/>
                    <a:pt x="3" y="9"/>
                  </a:cubicBezTo>
                  <a:close/>
                </a:path>
              </a:pathLst>
            </a:custGeom>
            <a:solidFill>
              <a:srgbClr val="F2D9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35"/>
            <p:cNvSpPr/>
            <p:nvPr/>
          </p:nvSpPr>
          <p:spPr>
            <a:xfrm>
              <a:off x="5105" y="2343"/>
              <a:ext cx="31" cy="7"/>
            </a:xfrm>
            <a:custGeom>
              <a:avLst/>
              <a:gdLst/>
              <a:ahLst/>
              <a:cxnLst/>
              <a:rect l="l" t="t" r="r" b="b"/>
              <a:pathLst>
                <a:path w="26" h="6" extrusionOk="0">
                  <a:moveTo>
                    <a:pt x="6" y="1"/>
                  </a:moveTo>
                  <a:cubicBezTo>
                    <a:pt x="13" y="2"/>
                    <a:pt x="19" y="2"/>
                    <a:pt x="25" y="2"/>
                  </a:cubicBezTo>
                  <a:cubicBezTo>
                    <a:pt x="26" y="3"/>
                    <a:pt x="26" y="4"/>
                    <a:pt x="25" y="4"/>
                  </a:cubicBezTo>
                  <a:cubicBezTo>
                    <a:pt x="18" y="5"/>
                    <a:pt x="11" y="5"/>
                    <a:pt x="4" y="5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1" y="0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7C62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35"/>
            <p:cNvSpPr/>
            <p:nvPr/>
          </p:nvSpPr>
          <p:spPr>
            <a:xfrm>
              <a:off x="5049" y="2352"/>
              <a:ext cx="54" cy="56"/>
            </a:xfrm>
            <a:custGeom>
              <a:avLst/>
              <a:gdLst/>
              <a:ahLst/>
              <a:cxnLst/>
              <a:rect l="l" t="t" r="r" b="b"/>
              <a:pathLst>
                <a:path w="46" h="48" extrusionOk="0">
                  <a:moveTo>
                    <a:pt x="46" y="22"/>
                  </a:moveTo>
                  <a:cubicBezTo>
                    <a:pt x="43" y="27"/>
                    <a:pt x="42" y="33"/>
                    <a:pt x="37" y="38"/>
                  </a:cubicBezTo>
                  <a:cubicBezTo>
                    <a:pt x="37" y="38"/>
                    <a:pt x="37" y="39"/>
                    <a:pt x="36" y="39"/>
                  </a:cubicBezTo>
                  <a:cubicBezTo>
                    <a:pt x="32" y="41"/>
                    <a:pt x="28" y="43"/>
                    <a:pt x="23" y="42"/>
                  </a:cubicBezTo>
                  <a:cubicBezTo>
                    <a:pt x="18" y="45"/>
                    <a:pt x="13" y="48"/>
                    <a:pt x="8" y="45"/>
                  </a:cubicBezTo>
                  <a:cubicBezTo>
                    <a:pt x="7" y="45"/>
                    <a:pt x="5" y="45"/>
                    <a:pt x="4" y="45"/>
                  </a:cubicBezTo>
                  <a:cubicBezTo>
                    <a:pt x="0" y="40"/>
                    <a:pt x="3" y="35"/>
                    <a:pt x="2" y="30"/>
                  </a:cubicBezTo>
                  <a:cubicBezTo>
                    <a:pt x="3" y="27"/>
                    <a:pt x="4" y="25"/>
                    <a:pt x="5" y="23"/>
                  </a:cubicBezTo>
                  <a:cubicBezTo>
                    <a:pt x="8" y="20"/>
                    <a:pt x="10" y="16"/>
                    <a:pt x="11" y="12"/>
                  </a:cubicBezTo>
                  <a:cubicBezTo>
                    <a:pt x="12" y="8"/>
                    <a:pt x="14" y="3"/>
                    <a:pt x="18" y="1"/>
                  </a:cubicBezTo>
                  <a:cubicBezTo>
                    <a:pt x="22" y="0"/>
                    <a:pt x="25" y="2"/>
                    <a:pt x="26" y="5"/>
                  </a:cubicBezTo>
                  <a:cubicBezTo>
                    <a:pt x="27" y="8"/>
                    <a:pt x="28" y="10"/>
                    <a:pt x="28" y="13"/>
                  </a:cubicBezTo>
                  <a:cubicBezTo>
                    <a:pt x="29" y="17"/>
                    <a:pt x="32" y="16"/>
                    <a:pt x="35" y="16"/>
                  </a:cubicBezTo>
                  <a:cubicBezTo>
                    <a:pt x="40" y="16"/>
                    <a:pt x="44" y="16"/>
                    <a:pt x="46" y="22"/>
                  </a:cubicBezTo>
                  <a:close/>
                </a:path>
              </a:pathLst>
            </a:custGeom>
            <a:solidFill>
              <a:srgbClr val="D7BA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35"/>
            <p:cNvSpPr/>
            <p:nvPr/>
          </p:nvSpPr>
          <p:spPr>
            <a:xfrm>
              <a:off x="5074" y="2359"/>
              <a:ext cx="34" cy="19"/>
            </a:xfrm>
            <a:custGeom>
              <a:avLst/>
              <a:gdLst/>
              <a:ahLst/>
              <a:cxnLst/>
              <a:rect l="l" t="t" r="r" b="b"/>
              <a:pathLst>
                <a:path w="29" h="16" extrusionOk="0">
                  <a:moveTo>
                    <a:pt x="24" y="16"/>
                  </a:moveTo>
                  <a:cubicBezTo>
                    <a:pt x="19" y="13"/>
                    <a:pt x="14" y="13"/>
                    <a:pt x="8" y="14"/>
                  </a:cubicBezTo>
                  <a:cubicBezTo>
                    <a:pt x="1" y="16"/>
                    <a:pt x="0" y="13"/>
                    <a:pt x="4" y="7"/>
                  </a:cubicBezTo>
                  <a:cubicBezTo>
                    <a:pt x="7" y="1"/>
                    <a:pt x="12" y="1"/>
                    <a:pt x="18" y="0"/>
                  </a:cubicBezTo>
                  <a:cubicBezTo>
                    <a:pt x="20" y="1"/>
                    <a:pt x="23" y="2"/>
                    <a:pt x="24" y="5"/>
                  </a:cubicBezTo>
                  <a:cubicBezTo>
                    <a:pt x="22" y="8"/>
                    <a:pt x="29" y="12"/>
                    <a:pt x="24" y="16"/>
                  </a:cubicBezTo>
                  <a:close/>
                </a:path>
              </a:pathLst>
            </a:custGeom>
            <a:solidFill>
              <a:srgbClr val="CDB29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35"/>
            <p:cNvSpPr/>
            <p:nvPr/>
          </p:nvSpPr>
          <p:spPr>
            <a:xfrm>
              <a:off x="5077" y="2344"/>
              <a:ext cx="33" cy="23"/>
            </a:xfrm>
            <a:custGeom>
              <a:avLst/>
              <a:gdLst/>
              <a:ahLst/>
              <a:cxnLst/>
              <a:rect l="l" t="t" r="r" b="b"/>
              <a:pathLst>
                <a:path w="28" h="20" extrusionOk="0">
                  <a:moveTo>
                    <a:pt x="17" y="15"/>
                  </a:moveTo>
                  <a:cubicBezTo>
                    <a:pt x="12" y="17"/>
                    <a:pt x="7" y="18"/>
                    <a:pt x="2" y="20"/>
                  </a:cubicBezTo>
                  <a:cubicBezTo>
                    <a:pt x="1" y="18"/>
                    <a:pt x="0" y="16"/>
                    <a:pt x="0" y="15"/>
                  </a:cubicBezTo>
                  <a:cubicBezTo>
                    <a:pt x="1" y="10"/>
                    <a:pt x="4" y="8"/>
                    <a:pt x="8" y="6"/>
                  </a:cubicBezTo>
                  <a:cubicBezTo>
                    <a:pt x="13" y="4"/>
                    <a:pt x="18" y="0"/>
                    <a:pt x="23" y="5"/>
                  </a:cubicBezTo>
                  <a:cubicBezTo>
                    <a:pt x="25" y="5"/>
                    <a:pt x="26" y="4"/>
                    <a:pt x="28" y="4"/>
                  </a:cubicBezTo>
                  <a:cubicBezTo>
                    <a:pt x="27" y="7"/>
                    <a:pt x="26" y="9"/>
                    <a:pt x="25" y="11"/>
                  </a:cubicBezTo>
                  <a:cubicBezTo>
                    <a:pt x="23" y="15"/>
                    <a:pt x="20" y="15"/>
                    <a:pt x="17" y="15"/>
                  </a:cubicBezTo>
                  <a:close/>
                </a:path>
              </a:pathLst>
            </a:custGeom>
            <a:solidFill>
              <a:srgbClr val="D6B9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35"/>
            <p:cNvSpPr/>
            <p:nvPr/>
          </p:nvSpPr>
          <p:spPr>
            <a:xfrm>
              <a:off x="5112" y="2397"/>
              <a:ext cx="24" cy="8"/>
            </a:xfrm>
            <a:custGeom>
              <a:avLst/>
              <a:gdLst/>
              <a:ahLst/>
              <a:cxnLst/>
              <a:rect l="l" t="t" r="r" b="b"/>
              <a:pathLst>
                <a:path w="20" h="7" extrusionOk="0">
                  <a:moveTo>
                    <a:pt x="17" y="5"/>
                  </a:moveTo>
                  <a:cubicBezTo>
                    <a:pt x="11" y="6"/>
                    <a:pt x="5" y="7"/>
                    <a:pt x="0" y="3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9" y="0"/>
                    <a:pt x="14" y="0"/>
                    <a:pt x="20" y="3"/>
                  </a:cubicBezTo>
                  <a:cubicBezTo>
                    <a:pt x="20" y="4"/>
                    <a:pt x="18" y="5"/>
                    <a:pt x="17" y="5"/>
                  </a:cubicBezTo>
                  <a:close/>
                </a:path>
              </a:pathLst>
            </a:custGeom>
            <a:solidFill>
              <a:srgbClr val="7C60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35"/>
            <p:cNvSpPr/>
            <p:nvPr/>
          </p:nvSpPr>
          <p:spPr>
            <a:xfrm>
              <a:off x="5097" y="2357"/>
              <a:ext cx="24" cy="8"/>
            </a:xfrm>
            <a:custGeom>
              <a:avLst/>
              <a:gdLst/>
              <a:ahLst/>
              <a:cxnLst/>
              <a:rect l="l" t="t" r="r" b="b"/>
              <a:pathLst>
                <a:path w="21" h="7" extrusionOk="0">
                  <a:moveTo>
                    <a:pt x="0" y="4"/>
                  </a:moveTo>
                  <a:cubicBezTo>
                    <a:pt x="2" y="3"/>
                    <a:pt x="5" y="2"/>
                    <a:pt x="8" y="0"/>
                  </a:cubicBezTo>
                  <a:cubicBezTo>
                    <a:pt x="12" y="1"/>
                    <a:pt x="17" y="1"/>
                    <a:pt x="21" y="1"/>
                  </a:cubicBezTo>
                  <a:cubicBezTo>
                    <a:pt x="16" y="5"/>
                    <a:pt x="10" y="3"/>
                    <a:pt x="5" y="7"/>
                  </a:cubicBezTo>
                  <a:cubicBezTo>
                    <a:pt x="3" y="6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977B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35"/>
            <p:cNvSpPr/>
            <p:nvPr/>
          </p:nvSpPr>
          <p:spPr>
            <a:xfrm>
              <a:off x="5183" y="2405"/>
              <a:ext cx="24" cy="13"/>
            </a:xfrm>
            <a:custGeom>
              <a:avLst/>
              <a:gdLst/>
              <a:ahLst/>
              <a:cxnLst/>
              <a:rect l="l" t="t" r="r" b="b"/>
              <a:pathLst>
                <a:path w="21" h="11" extrusionOk="0">
                  <a:moveTo>
                    <a:pt x="19" y="10"/>
                  </a:moveTo>
                  <a:cubicBezTo>
                    <a:pt x="14" y="6"/>
                    <a:pt x="6" y="9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5"/>
                    <a:pt x="18" y="0"/>
                    <a:pt x="21" y="10"/>
                  </a:cubicBezTo>
                  <a:cubicBezTo>
                    <a:pt x="20" y="11"/>
                    <a:pt x="20" y="11"/>
                    <a:pt x="19" y="10"/>
                  </a:cubicBezTo>
                  <a:close/>
                </a:path>
              </a:pathLst>
            </a:custGeom>
            <a:solidFill>
              <a:srgbClr val="705B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35"/>
            <p:cNvSpPr/>
            <p:nvPr/>
          </p:nvSpPr>
          <p:spPr>
            <a:xfrm>
              <a:off x="5208" y="2417"/>
              <a:ext cx="19" cy="15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5" y="0"/>
                  </a:moveTo>
                  <a:cubicBezTo>
                    <a:pt x="8" y="2"/>
                    <a:pt x="14" y="1"/>
                    <a:pt x="16" y="6"/>
                  </a:cubicBezTo>
                  <a:cubicBezTo>
                    <a:pt x="11" y="13"/>
                    <a:pt x="6" y="8"/>
                    <a:pt x="1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AC4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35"/>
            <p:cNvSpPr/>
            <p:nvPr/>
          </p:nvSpPr>
          <p:spPr>
            <a:xfrm>
              <a:off x="5199" y="2417"/>
              <a:ext cx="12" cy="11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0"/>
                  </a:moveTo>
                  <a:cubicBezTo>
                    <a:pt x="10" y="2"/>
                    <a:pt x="10" y="3"/>
                    <a:pt x="10" y="5"/>
                  </a:cubicBezTo>
                  <a:cubicBezTo>
                    <a:pt x="10" y="7"/>
                    <a:pt x="8" y="9"/>
                    <a:pt x="6" y="10"/>
                  </a:cubicBezTo>
                  <a:cubicBezTo>
                    <a:pt x="4" y="10"/>
                    <a:pt x="1" y="10"/>
                    <a:pt x="0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846C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35"/>
            <p:cNvSpPr/>
            <p:nvPr/>
          </p:nvSpPr>
          <p:spPr>
            <a:xfrm>
              <a:off x="5165" y="2404"/>
              <a:ext cx="19" cy="8"/>
            </a:xfrm>
            <a:custGeom>
              <a:avLst/>
              <a:gdLst/>
              <a:ahLst/>
              <a:cxnLst/>
              <a:rect l="l" t="t" r="r" b="b"/>
              <a:pathLst>
                <a:path w="16" h="7" extrusionOk="0">
                  <a:moveTo>
                    <a:pt x="16" y="3"/>
                  </a:moveTo>
                  <a:cubicBezTo>
                    <a:pt x="16" y="4"/>
                    <a:pt x="16" y="4"/>
                    <a:pt x="16" y="5"/>
                  </a:cubicBezTo>
                  <a:cubicBezTo>
                    <a:pt x="10" y="5"/>
                    <a:pt x="4" y="7"/>
                    <a:pt x="0" y="0"/>
                  </a:cubicBezTo>
                  <a:cubicBezTo>
                    <a:pt x="5" y="1"/>
                    <a:pt x="11" y="2"/>
                    <a:pt x="16" y="3"/>
                  </a:cubicBezTo>
                  <a:close/>
                </a:path>
              </a:pathLst>
            </a:custGeom>
            <a:solidFill>
              <a:srgbClr val="533F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35"/>
            <p:cNvSpPr/>
            <p:nvPr/>
          </p:nvSpPr>
          <p:spPr>
            <a:xfrm>
              <a:off x="5132" y="2398"/>
              <a:ext cx="22" cy="6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4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8" y="3"/>
                    <a:pt x="15" y="0"/>
                    <a:pt x="19" y="5"/>
                  </a:cubicBezTo>
                  <a:cubicBezTo>
                    <a:pt x="13" y="5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4E36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35"/>
            <p:cNvSpPr/>
            <p:nvPr/>
          </p:nvSpPr>
          <p:spPr>
            <a:xfrm>
              <a:off x="5091" y="2397"/>
              <a:ext cx="25" cy="3"/>
            </a:xfrm>
            <a:custGeom>
              <a:avLst/>
              <a:gdLst/>
              <a:ahLst/>
              <a:cxnLst/>
              <a:rect l="l" t="t" r="r" b="b"/>
              <a:pathLst>
                <a:path w="21" h="3" extrusionOk="0">
                  <a:moveTo>
                    <a:pt x="21" y="1"/>
                  </a:moveTo>
                  <a:cubicBezTo>
                    <a:pt x="20" y="2"/>
                    <a:pt x="19" y="2"/>
                    <a:pt x="18" y="3"/>
                  </a:cubicBezTo>
                  <a:cubicBezTo>
                    <a:pt x="12" y="3"/>
                    <a:pt x="7" y="3"/>
                    <a:pt x="1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14" y="0"/>
                    <a:pt x="21" y="1"/>
                  </a:cubicBezTo>
                  <a:close/>
                </a:path>
              </a:pathLst>
            </a:custGeom>
            <a:solidFill>
              <a:srgbClr val="4633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35"/>
            <p:cNvSpPr/>
            <p:nvPr/>
          </p:nvSpPr>
          <p:spPr>
            <a:xfrm>
              <a:off x="5070" y="2301"/>
              <a:ext cx="53" cy="54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9" y="41"/>
                  </a:moveTo>
                  <a:cubicBezTo>
                    <a:pt x="24" y="41"/>
                    <a:pt x="19" y="42"/>
                    <a:pt x="14" y="45"/>
                  </a:cubicBezTo>
                  <a:cubicBezTo>
                    <a:pt x="10" y="42"/>
                    <a:pt x="2" y="46"/>
                    <a:pt x="0" y="38"/>
                  </a:cubicBezTo>
                  <a:cubicBezTo>
                    <a:pt x="0" y="37"/>
                    <a:pt x="0" y="36"/>
                    <a:pt x="0" y="34"/>
                  </a:cubicBezTo>
                  <a:cubicBezTo>
                    <a:pt x="0" y="33"/>
                    <a:pt x="1" y="32"/>
                    <a:pt x="1" y="31"/>
                  </a:cubicBezTo>
                  <a:cubicBezTo>
                    <a:pt x="3" y="27"/>
                    <a:pt x="4" y="24"/>
                    <a:pt x="6" y="21"/>
                  </a:cubicBezTo>
                  <a:cubicBezTo>
                    <a:pt x="10" y="16"/>
                    <a:pt x="12" y="12"/>
                    <a:pt x="17" y="8"/>
                  </a:cubicBezTo>
                  <a:cubicBezTo>
                    <a:pt x="21" y="7"/>
                    <a:pt x="26" y="6"/>
                    <a:pt x="30" y="5"/>
                  </a:cubicBezTo>
                  <a:cubicBezTo>
                    <a:pt x="34" y="0"/>
                    <a:pt x="39" y="2"/>
                    <a:pt x="44" y="3"/>
                  </a:cubicBezTo>
                  <a:cubicBezTo>
                    <a:pt x="44" y="3"/>
                    <a:pt x="45" y="4"/>
                    <a:pt x="45" y="4"/>
                  </a:cubicBezTo>
                  <a:cubicBezTo>
                    <a:pt x="42" y="15"/>
                    <a:pt x="36" y="25"/>
                    <a:pt x="36" y="36"/>
                  </a:cubicBezTo>
                  <a:cubicBezTo>
                    <a:pt x="33" y="37"/>
                    <a:pt x="31" y="38"/>
                    <a:pt x="29" y="41"/>
                  </a:cubicBezTo>
                  <a:close/>
                </a:path>
              </a:pathLst>
            </a:custGeom>
            <a:solidFill>
              <a:srgbClr val="DDBE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35"/>
            <p:cNvSpPr/>
            <p:nvPr/>
          </p:nvSpPr>
          <p:spPr>
            <a:xfrm>
              <a:off x="5072" y="2189"/>
              <a:ext cx="158" cy="70"/>
            </a:xfrm>
            <a:custGeom>
              <a:avLst/>
              <a:gdLst/>
              <a:ahLst/>
              <a:cxnLst/>
              <a:rect l="l" t="t" r="r" b="b"/>
              <a:pathLst>
                <a:path w="134" h="59" extrusionOk="0">
                  <a:moveTo>
                    <a:pt x="112" y="4"/>
                  </a:moveTo>
                  <a:cubicBezTo>
                    <a:pt x="115" y="5"/>
                    <a:pt x="118" y="6"/>
                    <a:pt x="120" y="6"/>
                  </a:cubicBezTo>
                  <a:cubicBezTo>
                    <a:pt x="122" y="11"/>
                    <a:pt x="126" y="13"/>
                    <a:pt x="129" y="15"/>
                  </a:cubicBezTo>
                  <a:cubicBezTo>
                    <a:pt x="130" y="15"/>
                    <a:pt x="131" y="15"/>
                    <a:pt x="131" y="15"/>
                  </a:cubicBezTo>
                  <a:cubicBezTo>
                    <a:pt x="132" y="15"/>
                    <a:pt x="133" y="15"/>
                    <a:pt x="134" y="15"/>
                  </a:cubicBezTo>
                  <a:cubicBezTo>
                    <a:pt x="134" y="23"/>
                    <a:pt x="130" y="27"/>
                    <a:pt x="123" y="28"/>
                  </a:cubicBezTo>
                  <a:cubicBezTo>
                    <a:pt x="114" y="30"/>
                    <a:pt x="105" y="33"/>
                    <a:pt x="95" y="35"/>
                  </a:cubicBezTo>
                  <a:cubicBezTo>
                    <a:pt x="90" y="35"/>
                    <a:pt x="85" y="36"/>
                    <a:pt x="81" y="40"/>
                  </a:cubicBezTo>
                  <a:cubicBezTo>
                    <a:pt x="58" y="44"/>
                    <a:pt x="36" y="53"/>
                    <a:pt x="12" y="57"/>
                  </a:cubicBezTo>
                  <a:cubicBezTo>
                    <a:pt x="8" y="59"/>
                    <a:pt x="3" y="59"/>
                    <a:pt x="0" y="54"/>
                  </a:cubicBezTo>
                  <a:cubicBezTo>
                    <a:pt x="0" y="53"/>
                    <a:pt x="0" y="52"/>
                    <a:pt x="0" y="50"/>
                  </a:cubicBezTo>
                  <a:cubicBezTo>
                    <a:pt x="2" y="48"/>
                    <a:pt x="5" y="47"/>
                    <a:pt x="6" y="44"/>
                  </a:cubicBezTo>
                  <a:cubicBezTo>
                    <a:pt x="7" y="43"/>
                    <a:pt x="8" y="43"/>
                    <a:pt x="8" y="42"/>
                  </a:cubicBezTo>
                  <a:cubicBezTo>
                    <a:pt x="10" y="41"/>
                    <a:pt x="12" y="40"/>
                    <a:pt x="14" y="39"/>
                  </a:cubicBezTo>
                  <a:cubicBezTo>
                    <a:pt x="15" y="38"/>
                    <a:pt x="16" y="37"/>
                    <a:pt x="17" y="36"/>
                  </a:cubicBezTo>
                  <a:cubicBezTo>
                    <a:pt x="18" y="35"/>
                    <a:pt x="18" y="35"/>
                    <a:pt x="19" y="34"/>
                  </a:cubicBezTo>
                  <a:cubicBezTo>
                    <a:pt x="20" y="33"/>
                    <a:pt x="22" y="33"/>
                    <a:pt x="22" y="32"/>
                  </a:cubicBezTo>
                  <a:cubicBezTo>
                    <a:pt x="32" y="27"/>
                    <a:pt x="42" y="25"/>
                    <a:pt x="51" y="18"/>
                  </a:cubicBezTo>
                  <a:cubicBezTo>
                    <a:pt x="54" y="16"/>
                    <a:pt x="60" y="17"/>
                    <a:pt x="62" y="12"/>
                  </a:cubicBezTo>
                  <a:cubicBezTo>
                    <a:pt x="64" y="13"/>
                    <a:pt x="66" y="14"/>
                    <a:pt x="68" y="14"/>
                  </a:cubicBezTo>
                  <a:cubicBezTo>
                    <a:pt x="70" y="9"/>
                    <a:pt x="76" y="12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84" y="6"/>
                    <a:pt x="90" y="10"/>
                    <a:pt x="96" y="6"/>
                  </a:cubicBezTo>
                  <a:cubicBezTo>
                    <a:pt x="98" y="7"/>
                    <a:pt x="100" y="6"/>
                    <a:pt x="101" y="4"/>
                  </a:cubicBezTo>
                  <a:cubicBezTo>
                    <a:pt x="105" y="0"/>
                    <a:pt x="108" y="1"/>
                    <a:pt x="112" y="4"/>
                  </a:cubicBezTo>
                  <a:close/>
                </a:path>
              </a:pathLst>
            </a:custGeom>
            <a:solidFill>
              <a:srgbClr val="DCBF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35"/>
            <p:cNvSpPr/>
            <p:nvPr/>
          </p:nvSpPr>
          <p:spPr>
            <a:xfrm>
              <a:off x="5051" y="2277"/>
              <a:ext cx="39" cy="54"/>
            </a:xfrm>
            <a:custGeom>
              <a:avLst/>
              <a:gdLst/>
              <a:ahLst/>
              <a:cxnLst/>
              <a:rect l="l" t="t" r="r" b="b"/>
              <a:pathLst>
                <a:path w="33" h="46" extrusionOk="0">
                  <a:moveTo>
                    <a:pt x="33" y="29"/>
                  </a:moveTo>
                  <a:cubicBezTo>
                    <a:pt x="31" y="35"/>
                    <a:pt x="30" y="41"/>
                    <a:pt x="24" y="44"/>
                  </a:cubicBezTo>
                  <a:cubicBezTo>
                    <a:pt x="22" y="46"/>
                    <a:pt x="19" y="46"/>
                    <a:pt x="17" y="46"/>
                  </a:cubicBezTo>
                  <a:cubicBezTo>
                    <a:pt x="15" y="46"/>
                    <a:pt x="14" y="46"/>
                    <a:pt x="13" y="45"/>
                  </a:cubicBezTo>
                  <a:cubicBezTo>
                    <a:pt x="9" y="43"/>
                    <a:pt x="8" y="38"/>
                    <a:pt x="5" y="35"/>
                  </a:cubicBezTo>
                  <a:cubicBezTo>
                    <a:pt x="3" y="34"/>
                    <a:pt x="2" y="32"/>
                    <a:pt x="1" y="30"/>
                  </a:cubicBezTo>
                  <a:cubicBezTo>
                    <a:pt x="0" y="28"/>
                    <a:pt x="0" y="27"/>
                    <a:pt x="0" y="26"/>
                  </a:cubicBezTo>
                  <a:cubicBezTo>
                    <a:pt x="0" y="20"/>
                    <a:pt x="3" y="15"/>
                    <a:pt x="5" y="10"/>
                  </a:cubicBezTo>
                  <a:cubicBezTo>
                    <a:pt x="6" y="7"/>
                    <a:pt x="8" y="4"/>
                    <a:pt x="10" y="1"/>
                  </a:cubicBezTo>
                  <a:cubicBezTo>
                    <a:pt x="13" y="0"/>
                    <a:pt x="15" y="0"/>
                    <a:pt x="17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8"/>
                    <a:pt x="18" y="9"/>
                    <a:pt x="18" y="10"/>
                  </a:cubicBezTo>
                  <a:cubicBezTo>
                    <a:pt x="17" y="15"/>
                    <a:pt x="22" y="18"/>
                    <a:pt x="24" y="22"/>
                  </a:cubicBezTo>
                  <a:cubicBezTo>
                    <a:pt x="25" y="24"/>
                    <a:pt x="26" y="26"/>
                    <a:pt x="27" y="28"/>
                  </a:cubicBezTo>
                  <a:cubicBezTo>
                    <a:pt x="29" y="30"/>
                    <a:pt x="31" y="29"/>
                    <a:pt x="33" y="29"/>
                  </a:cubicBezTo>
                  <a:close/>
                </a:path>
              </a:pathLst>
            </a:custGeom>
            <a:solidFill>
              <a:srgbClr val="4635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35"/>
            <p:cNvSpPr/>
            <p:nvPr/>
          </p:nvSpPr>
          <p:spPr>
            <a:xfrm>
              <a:off x="5050" y="2245"/>
              <a:ext cx="36" cy="17"/>
            </a:xfrm>
            <a:custGeom>
              <a:avLst/>
              <a:gdLst/>
              <a:ahLst/>
              <a:cxnLst/>
              <a:rect l="l" t="t" r="r" b="b"/>
              <a:pathLst>
                <a:path w="31" h="15" extrusionOk="0">
                  <a:moveTo>
                    <a:pt x="20" y="5"/>
                  </a:moveTo>
                  <a:cubicBezTo>
                    <a:pt x="22" y="9"/>
                    <a:pt x="27" y="10"/>
                    <a:pt x="31" y="10"/>
                  </a:cubicBezTo>
                  <a:cubicBezTo>
                    <a:pt x="24" y="15"/>
                    <a:pt x="15" y="10"/>
                    <a:pt x="9" y="15"/>
                  </a:cubicBezTo>
                  <a:cubicBezTo>
                    <a:pt x="4" y="14"/>
                    <a:pt x="1" y="11"/>
                    <a:pt x="0" y="7"/>
                  </a:cubicBezTo>
                  <a:cubicBezTo>
                    <a:pt x="2" y="2"/>
                    <a:pt x="6" y="1"/>
                    <a:pt x="10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7" y="1"/>
                    <a:pt x="19" y="2"/>
                    <a:pt x="20" y="5"/>
                  </a:cubicBezTo>
                  <a:close/>
                </a:path>
              </a:pathLst>
            </a:custGeom>
            <a:solidFill>
              <a:srgbClr val="D1B9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35"/>
            <p:cNvSpPr/>
            <p:nvPr/>
          </p:nvSpPr>
          <p:spPr>
            <a:xfrm>
              <a:off x="5066" y="2286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1" y="14"/>
                  </a:moveTo>
                  <a:cubicBezTo>
                    <a:pt x="5" y="12"/>
                    <a:pt x="0" y="11"/>
                    <a:pt x="3" y="2"/>
                  </a:cubicBezTo>
                  <a:cubicBezTo>
                    <a:pt x="7" y="0"/>
                    <a:pt x="9" y="3"/>
                    <a:pt x="11" y="5"/>
                  </a:cubicBezTo>
                  <a:cubicBezTo>
                    <a:pt x="13" y="8"/>
                    <a:pt x="13" y="11"/>
                    <a:pt x="11" y="14"/>
                  </a:cubicBezTo>
                  <a:close/>
                </a:path>
              </a:pathLst>
            </a:custGeom>
            <a:solidFill>
              <a:srgbClr val="4C38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35"/>
            <p:cNvSpPr/>
            <p:nvPr/>
          </p:nvSpPr>
          <p:spPr>
            <a:xfrm>
              <a:off x="5060" y="2271"/>
              <a:ext cx="19" cy="13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8" y="9"/>
                  </a:moveTo>
                  <a:cubicBezTo>
                    <a:pt x="6" y="9"/>
                    <a:pt x="4" y="8"/>
                    <a:pt x="2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3" y="0"/>
                    <a:pt x="7" y="3"/>
                    <a:pt x="11" y="1"/>
                  </a:cubicBezTo>
                  <a:cubicBezTo>
                    <a:pt x="13" y="2"/>
                    <a:pt x="16" y="1"/>
                    <a:pt x="16" y="4"/>
                  </a:cubicBezTo>
                  <a:cubicBezTo>
                    <a:pt x="14" y="6"/>
                    <a:pt x="13" y="11"/>
                    <a:pt x="8" y="9"/>
                  </a:cubicBezTo>
                  <a:close/>
                </a:path>
              </a:pathLst>
            </a:custGeom>
            <a:solidFill>
              <a:srgbClr val="C4AF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35"/>
            <p:cNvSpPr/>
            <p:nvPr/>
          </p:nvSpPr>
          <p:spPr>
            <a:xfrm>
              <a:off x="5070" y="2281"/>
              <a:ext cx="20" cy="11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8" y="9"/>
                  </a:moveTo>
                  <a:cubicBezTo>
                    <a:pt x="6" y="8"/>
                    <a:pt x="3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3" y="2"/>
                    <a:pt x="5" y="0"/>
                    <a:pt x="9" y="1"/>
                  </a:cubicBezTo>
                  <a:cubicBezTo>
                    <a:pt x="17" y="4"/>
                    <a:pt x="8" y="6"/>
                    <a:pt x="8" y="9"/>
                  </a:cubicBezTo>
                  <a:close/>
                </a:path>
              </a:pathLst>
            </a:custGeom>
            <a:solidFill>
              <a:srgbClr val="2F24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35"/>
            <p:cNvSpPr/>
            <p:nvPr/>
          </p:nvSpPr>
          <p:spPr>
            <a:xfrm>
              <a:off x="5070" y="2274"/>
              <a:ext cx="10" cy="1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7"/>
                  </a:moveTo>
                  <a:cubicBezTo>
                    <a:pt x="7" y="10"/>
                    <a:pt x="3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3" y="4"/>
                    <a:pt x="4" y="0"/>
                    <a:pt x="8" y="1"/>
                  </a:cubicBezTo>
                  <a:cubicBezTo>
                    <a:pt x="8" y="3"/>
                    <a:pt x="9" y="5"/>
                    <a:pt x="9" y="7"/>
                  </a:cubicBezTo>
                  <a:close/>
                </a:path>
              </a:pathLst>
            </a:custGeom>
            <a:solidFill>
              <a:srgbClr val="6656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35"/>
            <p:cNvSpPr/>
            <p:nvPr/>
          </p:nvSpPr>
          <p:spPr>
            <a:xfrm>
              <a:off x="5096" y="2275"/>
              <a:ext cx="20" cy="7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3" y="0"/>
                  </a:moveTo>
                  <a:cubicBezTo>
                    <a:pt x="6" y="0"/>
                    <a:pt x="9" y="1"/>
                    <a:pt x="17" y="1"/>
                  </a:cubicBezTo>
                  <a:cubicBezTo>
                    <a:pt x="9" y="3"/>
                    <a:pt x="4" y="5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614A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35"/>
            <p:cNvSpPr/>
            <p:nvPr/>
          </p:nvSpPr>
          <p:spPr>
            <a:xfrm>
              <a:off x="5105" y="2299"/>
              <a:ext cx="16" cy="8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4" y="5"/>
                  </a:moveTo>
                  <a:cubicBezTo>
                    <a:pt x="9" y="5"/>
                    <a:pt x="5" y="6"/>
                    <a:pt x="0" y="7"/>
                  </a:cubicBezTo>
                  <a:cubicBezTo>
                    <a:pt x="4" y="0"/>
                    <a:pt x="9" y="1"/>
                    <a:pt x="14" y="5"/>
                  </a:cubicBezTo>
                  <a:close/>
                </a:path>
              </a:pathLst>
            </a:custGeom>
            <a:solidFill>
              <a:srgbClr val="8C6E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35"/>
            <p:cNvSpPr/>
            <p:nvPr/>
          </p:nvSpPr>
          <p:spPr>
            <a:xfrm>
              <a:off x="5233" y="2207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8" y="2"/>
                    <a:pt x="11" y="6"/>
                    <a:pt x="8" y="7"/>
                  </a:cubicBezTo>
                  <a:cubicBezTo>
                    <a:pt x="3" y="10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334A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35"/>
            <p:cNvSpPr/>
            <p:nvPr/>
          </p:nvSpPr>
          <p:spPr>
            <a:xfrm>
              <a:off x="5193" y="2421"/>
              <a:ext cx="125" cy="3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6" y="2"/>
                  </a:moveTo>
                  <a:cubicBezTo>
                    <a:pt x="8" y="4"/>
                    <a:pt x="10" y="4"/>
                    <a:pt x="12" y="4"/>
                  </a:cubicBezTo>
                  <a:cubicBezTo>
                    <a:pt x="19" y="0"/>
                    <a:pt x="25" y="7"/>
                    <a:pt x="32" y="4"/>
                  </a:cubicBezTo>
                  <a:cubicBezTo>
                    <a:pt x="35" y="7"/>
                    <a:pt x="39" y="8"/>
                    <a:pt x="42" y="7"/>
                  </a:cubicBezTo>
                  <a:cubicBezTo>
                    <a:pt x="49" y="15"/>
                    <a:pt x="59" y="15"/>
                    <a:pt x="68" y="16"/>
                  </a:cubicBezTo>
                  <a:cubicBezTo>
                    <a:pt x="76" y="18"/>
                    <a:pt x="85" y="16"/>
                    <a:pt x="94" y="17"/>
                  </a:cubicBezTo>
                  <a:cubicBezTo>
                    <a:pt x="99" y="16"/>
                    <a:pt x="102" y="19"/>
                    <a:pt x="105" y="23"/>
                  </a:cubicBezTo>
                  <a:cubicBezTo>
                    <a:pt x="106" y="25"/>
                    <a:pt x="106" y="27"/>
                    <a:pt x="104" y="29"/>
                  </a:cubicBezTo>
                  <a:cubicBezTo>
                    <a:pt x="103" y="29"/>
                    <a:pt x="101" y="29"/>
                    <a:pt x="100" y="29"/>
                  </a:cubicBezTo>
                  <a:cubicBezTo>
                    <a:pt x="96" y="27"/>
                    <a:pt x="91" y="29"/>
                    <a:pt x="87" y="28"/>
                  </a:cubicBezTo>
                  <a:cubicBezTo>
                    <a:pt x="84" y="26"/>
                    <a:pt x="80" y="26"/>
                    <a:pt x="76" y="24"/>
                  </a:cubicBezTo>
                  <a:cubicBezTo>
                    <a:pt x="69" y="28"/>
                    <a:pt x="63" y="23"/>
                    <a:pt x="56" y="21"/>
                  </a:cubicBezTo>
                  <a:cubicBezTo>
                    <a:pt x="50" y="20"/>
                    <a:pt x="44" y="20"/>
                    <a:pt x="38" y="18"/>
                  </a:cubicBezTo>
                  <a:cubicBezTo>
                    <a:pt x="35" y="17"/>
                    <a:pt x="33" y="16"/>
                    <a:pt x="31" y="15"/>
                  </a:cubicBezTo>
                  <a:cubicBezTo>
                    <a:pt x="26" y="15"/>
                    <a:pt x="20" y="14"/>
                    <a:pt x="15" y="14"/>
                  </a:cubicBezTo>
                  <a:cubicBezTo>
                    <a:pt x="10" y="10"/>
                    <a:pt x="3" y="14"/>
                    <a:pt x="0" y="7"/>
                  </a:cubicBezTo>
                  <a:cubicBezTo>
                    <a:pt x="4" y="6"/>
                    <a:pt x="1" y="4"/>
                    <a:pt x="1" y="2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BCA2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35"/>
            <p:cNvSpPr/>
            <p:nvPr/>
          </p:nvSpPr>
          <p:spPr>
            <a:xfrm>
              <a:off x="5304" y="2432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10" y="15"/>
                  </a:moveTo>
                  <a:cubicBezTo>
                    <a:pt x="7" y="13"/>
                    <a:pt x="4" y="11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14" y="1"/>
                    <a:pt x="11" y="7"/>
                    <a:pt x="11" y="12"/>
                  </a:cubicBezTo>
                  <a:cubicBezTo>
                    <a:pt x="11" y="13"/>
                    <a:pt x="10" y="14"/>
                    <a:pt x="10" y="15"/>
                  </a:cubicBezTo>
                  <a:close/>
                </a:path>
              </a:pathLst>
            </a:custGeom>
            <a:solidFill>
              <a:srgbClr val="382B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35"/>
            <p:cNvSpPr/>
            <p:nvPr/>
          </p:nvSpPr>
          <p:spPr>
            <a:xfrm>
              <a:off x="5273" y="2439"/>
              <a:ext cx="32" cy="6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7" y="0"/>
                  </a:moveTo>
                  <a:cubicBezTo>
                    <a:pt x="27" y="1"/>
                    <a:pt x="27" y="2"/>
                    <a:pt x="27" y="3"/>
                  </a:cubicBezTo>
                  <a:cubicBezTo>
                    <a:pt x="18" y="4"/>
                    <a:pt x="9" y="5"/>
                    <a:pt x="0" y="1"/>
                  </a:cubicBezTo>
                  <a:cubicBezTo>
                    <a:pt x="9" y="0"/>
                    <a:pt x="18" y="0"/>
                    <a:pt x="27" y="0"/>
                  </a:cubicBezTo>
                  <a:close/>
                </a:path>
              </a:pathLst>
            </a:custGeom>
            <a:solidFill>
              <a:srgbClr val="4C37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35"/>
            <p:cNvSpPr/>
            <p:nvPr/>
          </p:nvSpPr>
          <p:spPr>
            <a:xfrm>
              <a:off x="5286" y="2430"/>
              <a:ext cx="27" cy="7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22" y="3"/>
                  </a:moveTo>
                  <a:cubicBezTo>
                    <a:pt x="20" y="4"/>
                    <a:pt x="18" y="5"/>
                    <a:pt x="16" y="6"/>
                  </a:cubicBezTo>
                  <a:cubicBezTo>
                    <a:pt x="11" y="5"/>
                    <a:pt x="5" y="6"/>
                    <a:pt x="0" y="3"/>
                  </a:cubicBezTo>
                  <a:cubicBezTo>
                    <a:pt x="6" y="2"/>
                    <a:pt x="13" y="5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2" y="1"/>
                    <a:pt x="23" y="1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412B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35"/>
            <p:cNvSpPr/>
            <p:nvPr/>
          </p:nvSpPr>
          <p:spPr>
            <a:xfrm>
              <a:off x="5307" y="2410"/>
              <a:ext cx="23" cy="40"/>
            </a:xfrm>
            <a:custGeom>
              <a:avLst/>
              <a:gdLst/>
              <a:ahLst/>
              <a:cxnLst/>
              <a:rect l="l" t="t" r="r" b="b"/>
              <a:pathLst>
                <a:path w="19" h="34" extrusionOk="0">
                  <a:moveTo>
                    <a:pt x="4" y="20"/>
                  </a:moveTo>
                  <a:cubicBezTo>
                    <a:pt x="4" y="19"/>
                    <a:pt x="4" y="18"/>
                    <a:pt x="3" y="17"/>
                  </a:cubicBezTo>
                  <a:cubicBezTo>
                    <a:pt x="4" y="13"/>
                    <a:pt x="5" y="8"/>
                    <a:pt x="6" y="3"/>
                  </a:cubicBezTo>
                  <a:cubicBezTo>
                    <a:pt x="7" y="1"/>
                    <a:pt x="10" y="0"/>
                    <a:pt x="12" y="1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9" y="12"/>
                    <a:pt x="8" y="23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cubicBezTo>
                    <a:pt x="13" y="33"/>
                    <a:pt x="10" y="34"/>
                    <a:pt x="7" y="31"/>
                  </a:cubicBezTo>
                  <a:cubicBezTo>
                    <a:pt x="0" y="29"/>
                    <a:pt x="11" y="22"/>
                    <a:pt x="4" y="20"/>
                  </a:cubicBezTo>
                  <a:close/>
                </a:path>
              </a:pathLst>
            </a:custGeom>
            <a:solidFill>
              <a:srgbClr val="EDDEC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35"/>
            <p:cNvSpPr/>
            <p:nvPr/>
          </p:nvSpPr>
          <p:spPr>
            <a:xfrm>
              <a:off x="5321" y="2399"/>
              <a:ext cx="4" cy="14"/>
            </a:xfrm>
            <a:custGeom>
              <a:avLst/>
              <a:gdLst/>
              <a:ahLst/>
              <a:cxnLst/>
              <a:rect l="l" t="t" r="r" b="b"/>
              <a:pathLst>
                <a:path w="3" h="12" extrusionOk="0">
                  <a:moveTo>
                    <a:pt x="3" y="12"/>
                  </a:moveTo>
                  <a:cubicBezTo>
                    <a:pt x="2" y="11"/>
                    <a:pt x="1" y="10"/>
                    <a:pt x="0" y="10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6"/>
                    <a:pt x="3" y="9"/>
                    <a:pt x="3" y="12"/>
                  </a:cubicBezTo>
                  <a:close/>
                </a:path>
              </a:pathLst>
            </a:custGeom>
            <a:solidFill>
              <a:srgbClr val="6354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35"/>
            <p:cNvSpPr/>
            <p:nvPr/>
          </p:nvSpPr>
          <p:spPr>
            <a:xfrm>
              <a:off x="5207" y="2420"/>
              <a:ext cx="24" cy="14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20" y="5"/>
                  </a:moveTo>
                  <a:cubicBezTo>
                    <a:pt x="13" y="12"/>
                    <a:pt x="7" y="3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8" y="0"/>
                    <a:pt x="12" y="7"/>
                    <a:pt x="17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3"/>
                    <a:pt x="19" y="4"/>
                    <a:pt x="20" y="5"/>
                  </a:cubicBezTo>
                  <a:close/>
                </a:path>
              </a:pathLst>
            </a:custGeom>
            <a:solidFill>
              <a:srgbClr val="553A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35"/>
            <p:cNvSpPr/>
            <p:nvPr/>
          </p:nvSpPr>
          <p:spPr>
            <a:xfrm>
              <a:off x="5281" y="2387"/>
              <a:ext cx="6" cy="13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cubicBezTo>
                    <a:pt x="3" y="11"/>
                    <a:pt x="2" y="11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5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lose/>
                </a:path>
              </a:pathLst>
            </a:custGeom>
            <a:solidFill>
              <a:srgbClr val="9C85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35"/>
            <p:cNvSpPr/>
            <p:nvPr/>
          </p:nvSpPr>
          <p:spPr>
            <a:xfrm>
              <a:off x="5286" y="2393"/>
              <a:ext cx="2" cy="4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5941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35"/>
            <p:cNvSpPr/>
            <p:nvPr/>
          </p:nvSpPr>
          <p:spPr>
            <a:xfrm>
              <a:off x="5279" y="2393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BA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35"/>
            <p:cNvSpPr/>
            <p:nvPr/>
          </p:nvSpPr>
          <p:spPr>
            <a:xfrm>
              <a:off x="4843" y="2252"/>
              <a:ext cx="178" cy="56"/>
            </a:xfrm>
            <a:custGeom>
              <a:avLst/>
              <a:gdLst/>
              <a:ahLst/>
              <a:cxnLst/>
              <a:rect l="l" t="t" r="r" b="b"/>
              <a:pathLst>
                <a:path w="152" h="48" extrusionOk="0">
                  <a:moveTo>
                    <a:pt x="152" y="9"/>
                  </a:moveTo>
                  <a:cubicBezTo>
                    <a:pt x="150" y="14"/>
                    <a:pt x="145" y="15"/>
                    <a:pt x="141" y="16"/>
                  </a:cubicBezTo>
                  <a:cubicBezTo>
                    <a:pt x="97" y="26"/>
                    <a:pt x="53" y="36"/>
                    <a:pt x="10" y="45"/>
                  </a:cubicBezTo>
                  <a:cubicBezTo>
                    <a:pt x="5" y="47"/>
                    <a:pt x="1" y="48"/>
                    <a:pt x="0" y="42"/>
                  </a:cubicBezTo>
                  <a:cubicBezTo>
                    <a:pt x="4" y="37"/>
                    <a:pt x="12" y="39"/>
                    <a:pt x="16" y="33"/>
                  </a:cubicBezTo>
                  <a:cubicBezTo>
                    <a:pt x="23" y="32"/>
                    <a:pt x="30" y="28"/>
                    <a:pt x="37" y="29"/>
                  </a:cubicBezTo>
                  <a:cubicBezTo>
                    <a:pt x="38" y="29"/>
                    <a:pt x="39" y="29"/>
                    <a:pt x="40" y="29"/>
                  </a:cubicBezTo>
                  <a:cubicBezTo>
                    <a:pt x="44" y="26"/>
                    <a:pt x="47" y="23"/>
                    <a:pt x="51" y="23"/>
                  </a:cubicBezTo>
                  <a:cubicBezTo>
                    <a:pt x="55" y="22"/>
                    <a:pt x="58" y="19"/>
                    <a:pt x="62" y="18"/>
                  </a:cubicBezTo>
                  <a:cubicBezTo>
                    <a:pt x="65" y="17"/>
                    <a:pt x="68" y="16"/>
                    <a:pt x="71" y="15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6" y="14"/>
                    <a:pt x="79" y="13"/>
                    <a:pt x="81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5" y="12"/>
                    <a:pt x="86" y="12"/>
                    <a:pt x="88" y="12"/>
                  </a:cubicBezTo>
                  <a:cubicBezTo>
                    <a:pt x="90" y="11"/>
                    <a:pt x="92" y="11"/>
                    <a:pt x="94" y="10"/>
                  </a:cubicBezTo>
                  <a:cubicBezTo>
                    <a:pt x="96" y="9"/>
                    <a:pt x="98" y="8"/>
                    <a:pt x="100" y="7"/>
                  </a:cubicBezTo>
                  <a:cubicBezTo>
                    <a:pt x="104" y="6"/>
                    <a:pt x="108" y="6"/>
                    <a:pt x="112" y="4"/>
                  </a:cubicBezTo>
                  <a:cubicBezTo>
                    <a:pt x="115" y="3"/>
                    <a:pt x="118" y="2"/>
                    <a:pt x="121" y="2"/>
                  </a:cubicBezTo>
                  <a:cubicBezTo>
                    <a:pt x="127" y="5"/>
                    <a:pt x="134" y="0"/>
                    <a:pt x="140" y="4"/>
                  </a:cubicBezTo>
                  <a:cubicBezTo>
                    <a:pt x="143" y="7"/>
                    <a:pt x="147" y="9"/>
                    <a:pt x="152" y="9"/>
                  </a:cubicBezTo>
                  <a:close/>
                </a:path>
              </a:pathLst>
            </a:custGeom>
            <a:solidFill>
              <a:srgbClr val="DDBE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35"/>
            <p:cNvSpPr/>
            <p:nvPr/>
          </p:nvSpPr>
          <p:spPr>
            <a:xfrm>
              <a:off x="4985" y="2208"/>
              <a:ext cx="55" cy="21"/>
            </a:xfrm>
            <a:custGeom>
              <a:avLst/>
              <a:gdLst/>
              <a:ahLst/>
              <a:cxnLst/>
              <a:rect l="l" t="t" r="r" b="b"/>
              <a:pathLst>
                <a:path w="47" h="18" extrusionOk="0">
                  <a:moveTo>
                    <a:pt x="41" y="4"/>
                  </a:moveTo>
                  <a:cubicBezTo>
                    <a:pt x="47" y="12"/>
                    <a:pt x="32" y="12"/>
                    <a:pt x="36" y="18"/>
                  </a:cubicBezTo>
                  <a:cubicBezTo>
                    <a:pt x="35" y="18"/>
                    <a:pt x="33" y="18"/>
                    <a:pt x="32" y="18"/>
                  </a:cubicBezTo>
                  <a:cubicBezTo>
                    <a:pt x="31" y="17"/>
                    <a:pt x="29" y="16"/>
                    <a:pt x="27" y="16"/>
                  </a:cubicBezTo>
                  <a:cubicBezTo>
                    <a:pt x="21" y="16"/>
                    <a:pt x="14" y="18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1" y="10"/>
                    <a:pt x="3" y="8"/>
                    <a:pt x="6" y="7"/>
                  </a:cubicBezTo>
                  <a:cubicBezTo>
                    <a:pt x="10" y="12"/>
                    <a:pt x="15" y="3"/>
                    <a:pt x="20" y="7"/>
                  </a:cubicBezTo>
                  <a:cubicBezTo>
                    <a:pt x="21" y="6"/>
                    <a:pt x="22" y="5"/>
                    <a:pt x="24" y="4"/>
                  </a:cubicBezTo>
                  <a:cubicBezTo>
                    <a:pt x="28" y="8"/>
                    <a:pt x="30" y="4"/>
                    <a:pt x="33" y="1"/>
                  </a:cubicBezTo>
                  <a:cubicBezTo>
                    <a:pt x="36" y="0"/>
                    <a:pt x="39" y="2"/>
                    <a:pt x="41" y="4"/>
                  </a:cubicBezTo>
                  <a:close/>
                </a:path>
              </a:pathLst>
            </a:custGeom>
            <a:solidFill>
              <a:srgbClr val="DABD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35"/>
            <p:cNvSpPr/>
            <p:nvPr/>
          </p:nvSpPr>
          <p:spPr>
            <a:xfrm>
              <a:off x="4961" y="2247"/>
              <a:ext cx="33" cy="17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0" y="8"/>
                  </a:moveTo>
                  <a:cubicBezTo>
                    <a:pt x="17" y="9"/>
                    <a:pt x="14" y="10"/>
                    <a:pt x="11" y="10"/>
                  </a:cubicBezTo>
                  <a:cubicBezTo>
                    <a:pt x="7" y="12"/>
                    <a:pt x="2" y="14"/>
                    <a:pt x="0" y="8"/>
                  </a:cubicBezTo>
                  <a:cubicBezTo>
                    <a:pt x="2" y="7"/>
                    <a:pt x="4" y="7"/>
                    <a:pt x="5" y="6"/>
                  </a:cubicBezTo>
                  <a:cubicBezTo>
                    <a:pt x="9" y="1"/>
                    <a:pt x="16" y="6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0"/>
                    <a:pt x="25" y="0"/>
                    <a:pt x="28" y="3"/>
                  </a:cubicBezTo>
                  <a:cubicBezTo>
                    <a:pt x="28" y="3"/>
                    <a:pt x="28" y="4"/>
                    <a:pt x="28" y="5"/>
                  </a:cubicBezTo>
                  <a:cubicBezTo>
                    <a:pt x="26" y="8"/>
                    <a:pt x="24" y="10"/>
                    <a:pt x="20" y="8"/>
                  </a:cubicBezTo>
                  <a:close/>
                </a:path>
              </a:pathLst>
            </a:custGeom>
            <a:solidFill>
              <a:srgbClr val="D7BD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35"/>
            <p:cNvSpPr/>
            <p:nvPr/>
          </p:nvSpPr>
          <p:spPr>
            <a:xfrm>
              <a:off x="4837" y="2290"/>
              <a:ext cx="25" cy="15"/>
            </a:xfrm>
            <a:custGeom>
              <a:avLst/>
              <a:gdLst/>
              <a:ahLst/>
              <a:cxnLst/>
              <a:rect l="l" t="t" r="r" b="b"/>
              <a:pathLst>
                <a:path w="21" h="13" extrusionOk="0">
                  <a:moveTo>
                    <a:pt x="20" y="2"/>
                  </a:moveTo>
                  <a:cubicBezTo>
                    <a:pt x="17" y="9"/>
                    <a:pt x="14" y="13"/>
                    <a:pt x="6" y="8"/>
                  </a:cubicBezTo>
                  <a:cubicBezTo>
                    <a:pt x="4" y="9"/>
                    <a:pt x="3" y="9"/>
                    <a:pt x="1" y="8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7" y="3"/>
                    <a:pt x="14" y="2"/>
                    <a:pt x="20" y="0"/>
                  </a:cubicBezTo>
                  <a:cubicBezTo>
                    <a:pt x="21" y="0"/>
                    <a:pt x="21" y="1"/>
                    <a:pt x="21" y="1"/>
                  </a:cubicBezTo>
                  <a:cubicBezTo>
                    <a:pt x="21" y="2"/>
                    <a:pt x="20" y="2"/>
                    <a:pt x="20" y="2"/>
                  </a:cubicBezTo>
                  <a:close/>
                </a:path>
              </a:pathLst>
            </a:custGeom>
            <a:solidFill>
              <a:srgbClr val="CDB5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35"/>
            <p:cNvSpPr/>
            <p:nvPr/>
          </p:nvSpPr>
          <p:spPr>
            <a:xfrm>
              <a:off x="4985" y="2253"/>
              <a:ext cx="33" cy="11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0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14" y="0"/>
                    <a:pt x="21" y="0"/>
                    <a:pt x="28" y="0"/>
                  </a:cubicBezTo>
                  <a:cubicBezTo>
                    <a:pt x="25" y="5"/>
                    <a:pt x="22" y="2"/>
                    <a:pt x="19" y="3"/>
                  </a:cubicBezTo>
                  <a:cubicBezTo>
                    <a:pt x="13" y="0"/>
                    <a:pt x="6" y="9"/>
                    <a:pt x="0" y="3"/>
                  </a:cubicBezTo>
                  <a:close/>
                </a:path>
              </a:pathLst>
            </a:custGeom>
            <a:solidFill>
              <a:srgbClr val="8B6D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35"/>
            <p:cNvSpPr/>
            <p:nvPr/>
          </p:nvSpPr>
          <p:spPr>
            <a:xfrm>
              <a:off x="4886" y="2273"/>
              <a:ext cx="23" cy="13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7" y="7"/>
                  </a:moveTo>
                  <a:cubicBezTo>
                    <a:pt x="12" y="9"/>
                    <a:pt x="8" y="10"/>
                    <a:pt x="3" y="11"/>
                  </a:cubicBezTo>
                  <a:cubicBezTo>
                    <a:pt x="0" y="0"/>
                    <a:pt x="8" y="3"/>
                    <a:pt x="13" y="2"/>
                  </a:cubicBezTo>
                  <a:cubicBezTo>
                    <a:pt x="19" y="1"/>
                    <a:pt x="19" y="4"/>
                    <a:pt x="17" y="7"/>
                  </a:cubicBezTo>
                  <a:close/>
                </a:path>
              </a:pathLst>
            </a:custGeom>
            <a:solidFill>
              <a:srgbClr val="7F68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35"/>
            <p:cNvSpPr/>
            <p:nvPr/>
          </p:nvSpPr>
          <p:spPr>
            <a:xfrm>
              <a:off x="4974" y="2228"/>
              <a:ext cx="25" cy="10"/>
            </a:xfrm>
            <a:custGeom>
              <a:avLst/>
              <a:gdLst/>
              <a:ahLst/>
              <a:cxnLst/>
              <a:rect l="l" t="t" r="r" b="b"/>
              <a:pathLst>
                <a:path w="21" h="8" extrusionOk="0">
                  <a:moveTo>
                    <a:pt x="0" y="4"/>
                  </a:moveTo>
                  <a:cubicBezTo>
                    <a:pt x="5" y="2"/>
                    <a:pt x="11" y="1"/>
                    <a:pt x="17" y="1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2"/>
                    <a:pt x="20" y="3"/>
                    <a:pt x="20" y="4"/>
                  </a:cubicBezTo>
                  <a:cubicBezTo>
                    <a:pt x="13" y="8"/>
                    <a:pt x="7" y="7"/>
                    <a:pt x="0" y="4"/>
                  </a:cubicBezTo>
                  <a:close/>
                </a:path>
              </a:pathLst>
            </a:custGeom>
            <a:solidFill>
              <a:srgbClr val="6853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35"/>
            <p:cNvSpPr/>
            <p:nvPr/>
          </p:nvSpPr>
          <p:spPr>
            <a:xfrm>
              <a:off x="5037" y="2237"/>
              <a:ext cx="20" cy="10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8" y="8"/>
                  </a:moveTo>
                  <a:cubicBezTo>
                    <a:pt x="8" y="7"/>
                    <a:pt x="7" y="6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1" y="6"/>
                    <a:pt x="0" y="4"/>
                    <a:pt x="0" y="1"/>
                  </a:cubicBezTo>
                  <a:cubicBezTo>
                    <a:pt x="6" y="0"/>
                    <a:pt x="11" y="0"/>
                    <a:pt x="17" y="0"/>
                  </a:cubicBezTo>
                  <a:cubicBezTo>
                    <a:pt x="17" y="6"/>
                    <a:pt x="15" y="9"/>
                    <a:pt x="8" y="8"/>
                  </a:cubicBezTo>
                  <a:close/>
                </a:path>
              </a:pathLst>
            </a:custGeom>
            <a:solidFill>
              <a:srgbClr val="5744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35"/>
            <p:cNvSpPr/>
            <p:nvPr/>
          </p:nvSpPr>
          <p:spPr>
            <a:xfrm>
              <a:off x="4999" y="2242"/>
              <a:ext cx="27" cy="7"/>
            </a:xfrm>
            <a:custGeom>
              <a:avLst/>
              <a:gdLst/>
              <a:ahLst/>
              <a:cxnLst/>
              <a:rect l="l" t="t" r="r" b="b"/>
              <a:pathLst>
                <a:path w="23" h="6" extrusionOk="0">
                  <a:moveTo>
                    <a:pt x="1" y="4"/>
                  </a:moveTo>
                  <a:cubicBezTo>
                    <a:pt x="12" y="0"/>
                    <a:pt x="12" y="0"/>
                    <a:pt x="23" y="4"/>
                  </a:cubicBezTo>
                  <a:cubicBezTo>
                    <a:pt x="15" y="4"/>
                    <a:pt x="8" y="5"/>
                    <a:pt x="1" y="6"/>
                  </a:cubicBezTo>
                  <a:cubicBezTo>
                    <a:pt x="1" y="5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8A70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35"/>
            <p:cNvSpPr/>
            <p:nvPr/>
          </p:nvSpPr>
          <p:spPr>
            <a:xfrm>
              <a:off x="4860" y="2280"/>
              <a:ext cx="26" cy="12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0" y="10"/>
                  </a:moveTo>
                  <a:cubicBezTo>
                    <a:pt x="0" y="9"/>
                    <a:pt x="0" y="8"/>
                    <a:pt x="0" y="8"/>
                  </a:cubicBezTo>
                  <a:cubicBezTo>
                    <a:pt x="8" y="7"/>
                    <a:pt x="14" y="0"/>
                    <a:pt x="22" y="5"/>
                  </a:cubicBezTo>
                  <a:cubicBezTo>
                    <a:pt x="15" y="6"/>
                    <a:pt x="7" y="8"/>
                    <a:pt x="0" y="10"/>
                  </a:cubicBezTo>
                  <a:close/>
                </a:path>
              </a:pathLst>
            </a:custGeom>
            <a:solidFill>
              <a:srgbClr val="6D53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35"/>
            <p:cNvSpPr/>
            <p:nvPr/>
          </p:nvSpPr>
          <p:spPr>
            <a:xfrm>
              <a:off x="4994" y="2224"/>
              <a:ext cx="29" cy="9"/>
            </a:xfrm>
            <a:custGeom>
              <a:avLst/>
              <a:gdLst/>
              <a:ahLst/>
              <a:cxnLst/>
              <a:rect l="l" t="t" r="r" b="b"/>
              <a:pathLst>
                <a:path w="24" h="8" extrusionOk="0">
                  <a:moveTo>
                    <a:pt x="3" y="6"/>
                  </a:moveTo>
                  <a:cubicBezTo>
                    <a:pt x="2" y="6"/>
                    <a:pt x="1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7" y="0"/>
                    <a:pt x="15" y="1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2" y="6"/>
                    <a:pt x="19" y="7"/>
                    <a:pt x="16" y="8"/>
                  </a:cubicBezTo>
                  <a:cubicBezTo>
                    <a:pt x="12" y="5"/>
                    <a:pt x="7" y="8"/>
                    <a:pt x="3" y="6"/>
                  </a:cubicBezTo>
                  <a:close/>
                </a:path>
              </a:pathLst>
            </a:custGeom>
            <a:solidFill>
              <a:srgbClr val="AC91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35"/>
            <p:cNvSpPr/>
            <p:nvPr/>
          </p:nvSpPr>
          <p:spPr>
            <a:xfrm>
              <a:off x="4954" y="2257"/>
              <a:ext cx="20" cy="8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6" y="0"/>
                  </a:moveTo>
                  <a:cubicBezTo>
                    <a:pt x="9" y="4"/>
                    <a:pt x="13" y="1"/>
                    <a:pt x="17" y="2"/>
                  </a:cubicBezTo>
                  <a:cubicBezTo>
                    <a:pt x="14" y="7"/>
                    <a:pt x="8" y="5"/>
                    <a:pt x="4" y="5"/>
                  </a:cubicBezTo>
                  <a:cubicBezTo>
                    <a:pt x="3" y="6"/>
                    <a:pt x="2" y="6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795D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35"/>
            <p:cNvSpPr/>
            <p:nvPr/>
          </p:nvSpPr>
          <p:spPr>
            <a:xfrm>
              <a:off x="4902" y="2270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4" y="10"/>
                  </a:moveTo>
                  <a:cubicBezTo>
                    <a:pt x="4" y="8"/>
                    <a:pt x="3" y="6"/>
                    <a:pt x="0" y="5"/>
                  </a:cubicBezTo>
                  <a:cubicBezTo>
                    <a:pt x="4" y="1"/>
                    <a:pt x="7" y="0"/>
                    <a:pt x="12" y="3"/>
                  </a:cubicBezTo>
                  <a:cubicBezTo>
                    <a:pt x="10" y="6"/>
                    <a:pt x="8" y="9"/>
                    <a:pt x="4" y="10"/>
                  </a:cubicBezTo>
                  <a:close/>
                </a:path>
              </a:pathLst>
            </a:custGeom>
            <a:solidFill>
              <a:srgbClr val="9078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35"/>
            <p:cNvSpPr/>
            <p:nvPr/>
          </p:nvSpPr>
          <p:spPr>
            <a:xfrm>
              <a:off x="4984" y="2245"/>
              <a:ext cx="17" cy="6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2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6" y="4"/>
                    <a:pt x="3" y="4"/>
                    <a:pt x="0" y="4"/>
                  </a:cubicBezTo>
                  <a:cubicBezTo>
                    <a:pt x="4" y="0"/>
                    <a:pt x="10" y="2"/>
                    <a:pt x="14" y="2"/>
                  </a:cubicBezTo>
                  <a:close/>
                </a:path>
              </a:pathLst>
            </a:custGeom>
            <a:solidFill>
              <a:srgbClr val="6F56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35"/>
            <p:cNvSpPr/>
            <p:nvPr/>
          </p:nvSpPr>
          <p:spPr>
            <a:xfrm>
              <a:off x="4967" y="2246"/>
              <a:ext cx="18" cy="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3"/>
                  </a:moveTo>
                  <a:cubicBezTo>
                    <a:pt x="11" y="8"/>
                    <a:pt x="5" y="4"/>
                    <a:pt x="0" y="7"/>
                  </a:cubicBezTo>
                  <a:cubicBezTo>
                    <a:pt x="4" y="0"/>
                    <a:pt x="10" y="4"/>
                    <a:pt x="15" y="3"/>
                  </a:cubicBezTo>
                  <a:close/>
                </a:path>
              </a:pathLst>
            </a:custGeom>
            <a:solidFill>
              <a:srgbClr val="6D52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35"/>
            <p:cNvSpPr/>
            <p:nvPr/>
          </p:nvSpPr>
          <p:spPr>
            <a:xfrm>
              <a:off x="4998" y="2227"/>
              <a:ext cx="15" cy="6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0" y="3"/>
                  </a:moveTo>
                  <a:cubicBezTo>
                    <a:pt x="4" y="3"/>
                    <a:pt x="9" y="0"/>
                    <a:pt x="13" y="5"/>
                  </a:cubicBezTo>
                  <a:cubicBezTo>
                    <a:pt x="9" y="5"/>
                    <a:pt x="4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D6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35"/>
            <p:cNvSpPr/>
            <p:nvPr/>
          </p:nvSpPr>
          <p:spPr>
            <a:xfrm>
              <a:off x="4943" y="2260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5"/>
                  </a:moveTo>
                  <a:cubicBezTo>
                    <a:pt x="6" y="7"/>
                    <a:pt x="5" y="8"/>
                    <a:pt x="2" y="8"/>
                  </a:cubicBezTo>
                  <a:cubicBezTo>
                    <a:pt x="1" y="7"/>
                    <a:pt x="1" y="6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7" y="2"/>
                    <a:pt x="8" y="4"/>
                    <a:pt x="8" y="5"/>
                  </a:cubicBezTo>
                  <a:close/>
                </a:path>
              </a:pathLst>
            </a:custGeom>
            <a:solidFill>
              <a:srgbClr val="A085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35"/>
            <p:cNvSpPr/>
            <p:nvPr/>
          </p:nvSpPr>
          <p:spPr>
            <a:xfrm>
              <a:off x="4947" y="2259"/>
              <a:ext cx="9" cy="6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5"/>
                    <a:pt x="3" y="5"/>
                    <a:pt x="1" y="4"/>
                  </a:cubicBezTo>
                  <a:close/>
                </a:path>
              </a:pathLst>
            </a:custGeom>
            <a:solidFill>
              <a:srgbClr val="DCC0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35"/>
            <p:cNvSpPr/>
            <p:nvPr/>
          </p:nvSpPr>
          <p:spPr>
            <a:xfrm>
              <a:off x="4938" y="2261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0"/>
                  </a:moveTo>
                  <a:cubicBezTo>
                    <a:pt x="6" y="1"/>
                    <a:pt x="6" y="3"/>
                    <a:pt x="6" y="4"/>
                  </a:cubicBezTo>
                  <a:cubicBezTo>
                    <a:pt x="5" y="6"/>
                    <a:pt x="3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D2B9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35"/>
            <p:cNvSpPr/>
            <p:nvPr/>
          </p:nvSpPr>
          <p:spPr>
            <a:xfrm>
              <a:off x="4939" y="2259"/>
              <a:ext cx="6" cy="3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5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0"/>
                    <a:pt x="3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5C3F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35"/>
            <p:cNvSpPr/>
            <p:nvPr/>
          </p:nvSpPr>
          <p:spPr>
            <a:xfrm>
              <a:off x="4926" y="2265"/>
              <a:ext cx="3" cy="5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4"/>
                  </a:moveTo>
                  <a:cubicBezTo>
                    <a:pt x="2" y="4"/>
                    <a:pt x="1" y="4"/>
                    <a:pt x="0" y="4"/>
                  </a:cubicBezTo>
                  <a:cubicBezTo>
                    <a:pt x="1" y="0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846B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35"/>
            <p:cNvSpPr/>
            <p:nvPr/>
          </p:nvSpPr>
          <p:spPr>
            <a:xfrm>
              <a:off x="5013" y="2205"/>
              <a:ext cx="12" cy="15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8" y="4"/>
                  </a:moveTo>
                  <a:cubicBezTo>
                    <a:pt x="8" y="7"/>
                    <a:pt x="10" y="11"/>
                    <a:pt x="6" y="12"/>
                  </a:cubicBezTo>
                  <a:cubicBezTo>
                    <a:pt x="2" y="13"/>
                    <a:pt x="1" y="10"/>
                    <a:pt x="0" y="7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1"/>
                    <a:pt x="10" y="1"/>
                    <a:pt x="8" y="4"/>
                  </a:cubicBezTo>
                  <a:close/>
                </a:path>
              </a:pathLst>
            </a:custGeom>
            <a:solidFill>
              <a:srgbClr val="886D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35"/>
            <p:cNvSpPr/>
            <p:nvPr/>
          </p:nvSpPr>
          <p:spPr>
            <a:xfrm>
              <a:off x="4989" y="2206"/>
              <a:ext cx="29" cy="8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25" y="1"/>
                  </a:moveTo>
                  <a:cubicBezTo>
                    <a:pt x="24" y="2"/>
                    <a:pt x="24" y="3"/>
                    <a:pt x="24" y="4"/>
                  </a:cubicBezTo>
                  <a:cubicBezTo>
                    <a:pt x="16" y="2"/>
                    <a:pt x="7" y="7"/>
                    <a:pt x="0" y="1"/>
                  </a:cubicBezTo>
                  <a:cubicBezTo>
                    <a:pt x="7" y="1"/>
                    <a:pt x="14" y="1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lose/>
                </a:path>
              </a:pathLst>
            </a:custGeom>
            <a:solidFill>
              <a:srgbClr val="5E40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35"/>
            <p:cNvSpPr/>
            <p:nvPr/>
          </p:nvSpPr>
          <p:spPr>
            <a:xfrm>
              <a:off x="4992" y="2209"/>
              <a:ext cx="17" cy="15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14" y="6"/>
                  </a:moveTo>
                  <a:cubicBezTo>
                    <a:pt x="9" y="6"/>
                    <a:pt x="4" y="12"/>
                    <a:pt x="0" y="6"/>
                  </a:cubicBezTo>
                  <a:cubicBezTo>
                    <a:pt x="4" y="7"/>
                    <a:pt x="9" y="0"/>
                    <a:pt x="14" y="6"/>
                  </a:cubicBezTo>
                  <a:close/>
                </a:path>
              </a:pathLst>
            </a:custGeom>
            <a:solidFill>
              <a:srgbClr val="785B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35"/>
            <p:cNvSpPr/>
            <p:nvPr/>
          </p:nvSpPr>
          <p:spPr>
            <a:xfrm>
              <a:off x="4994" y="2220"/>
              <a:ext cx="26" cy="7"/>
            </a:xfrm>
            <a:custGeom>
              <a:avLst/>
              <a:gdLst/>
              <a:ahLst/>
              <a:cxnLst/>
              <a:rect l="l" t="t" r="r" b="b"/>
              <a:pathLst>
                <a:path w="22" h="6" extrusionOk="0">
                  <a:moveTo>
                    <a:pt x="22" y="5"/>
                  </a:moveTo>
                  <a:cubicBezTo>
                    <a:pt x="15" y="6"/>
                    <a:pt x="7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7" y="4"/>
                    <a:pt x="15" y="0"/>
                    <a:pt x="22" y="5"/>
                  </a:cubicBezTo>
                  <a:close/>
                </a:path>
              </a:pathLst>
            </a:custGeom>
            <a:solidFill>
              <a:srgbClr val="F3D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35"/>
            <p:cNvSpPr/>
            <p:nvPr/>
          </p:nvSpPr>
          <p:spPr>
            <a:xfrm>
              <a:off x="4987" y="2128"/>
              <a:ext cx="46" cy="51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17" y="6"/>
                  </a:moveTo>
                  <a:cubicBezTo>
                    <a:pt x="18" y="4"/>
                    <a:pt x="19" y="2"/>
                    <a:pt x="20" y="0"/>
                  </a:cubicBezTo>
                  <a:cubicBezTo>
                    <a:pt x="26" y="6"/>
                    <a:pt x="33" y="13"/>
                    <a:pt x="39" y="20"/>
                  </a:cubicBezTo>
                  <a:cubicBezTo>
                    <a:pt x="33" y="27"/>
                    <a:pt x="25" y="31"/>
                    <a:pt x="17" y="36"/>
                  </a:cubicBezTo>
                  <a:cubicBezTo>
                    <a:pt x="14" y="38"/>
                    <a:pt x="11" y="43"/>
                    <a:pt x="6" y="39"/>
                  </a:cubicBezTo>
                  <a:cubicBezTo>
                    <a:pt x="4" y="36"/>
                    <a:pt x="2" y="34"/>
                    <a:pt x="0" y="31"/>
                  </a:cubicBezTo>
                  <a:cubicBezTo>
                    <a:pt x="3" y="28"/>
                    <a:pt x="5" y="24"/>
                    <a:pt x="7" y="21"/>
                  </a:cubicBezTo>
                  <a:cubicBezTo>
                    <a:pt x="10" y="15"/>
                    <a:pt x="14" y="11"/>
                    <a:pt x="17" y="6"/>
                  </a:cubicBezTo>
                  <a:close/>
                </a:path>
              </a:pathLst>
            </a:custGeom>
            <a:solidFill>
              <a:srgbClr val="DBBC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35"/>
            <p:cNvSpPr/>
            <p:nvPr/>
          </p:nvSpPr>
          <p:spPr>
            <a:xfrm>
              <a:off x="4999" y="2162"/>
              <a:ext cx="41" cy="45"/>
            </a:xfrm>
            <a:custGeom>
              <a:avLst/>
              <a:gdLst/>
              <a:ahLst/>
              <a:cxnLst/>
              <a:rect l="l" t="t" r="r" b="b"/>
              <a:pathLst>
                <a:path w="35" h="38" extrusionOk="0">
                  <a:moveTo>
                    <a:pt x="16" y="38"/>
                  </a:moveTo>
                  <a:cubicBezTo>
                    <a:pt x="15" y="38"/>
                    <a:pt x="14" y="38"/>
                    <a:pt x="13" y="37"/>
                  </a:cubicBezTo>
                  <a:cubicBezTo>
                    <a:pt x="13" y="36"/>
                    <a:pt x="13" y="34"/>
                    <a:pt x="13" y="32"/>
                  </a:cubicBezTo>
                  <a:cubicBezTo>
                    <a:pt x="10" y="30"/>
                    <a:pt x="7" y="28"/>
                    <a:pt x="5" y="25"/>
                  </a:cubicBezTo>
                  <a:cubicBezTo>
                    <a:pt x="3" y="23"/>
                    <a:pt x="1" y="20"/>
                    <a:pt x="0" y="17"/>
                  </a:cubicBezTo>
                  <a:cubicBezTo>
                    <a:pt x="0" y="15"/>
                    <a:pt x="0" y="12"/>
                    <a:pt x="4" y="12"/>
                  </a:cubicBezTo>
                  <a:cubicBezTo>
                    <a:pt x="5" y="13"/>
                    <a:pt x="6" y="14"/>
                    <a:pt x="7" y="16"/>
                  </a:cubicBezTo>
                  <a:cubicBezTo>
                    <a:pt x="10" y="14"/>
                    <a:pt x="13" y="11"/>
                    <a:pt x="16" y="10"/>
                  </a:cubicBezTo>
                  <a:cubicBezTo>
                    <a:pt x="26" y="0"/>
                    <a:pt x="32" y="0"/>
                    <a:pt x="35" y="10"/>
                  </a:cubicBezTo>
                  <a:cubicBezTo>
                    <a:pt x="35" y="10"/>
                    <a:pt x="34" y="11"/>
                    <a:pt x="34" y="11"/>
                  </a:cubicBezTo>
                  <a:cubicBezTo>
                    <a:pt x="33" y="12"/>
                    <a:pt x="32" y="12"/>
                    <a:pt x="30" y="12"/>
                  </a:cubicBezTo>
                  <a:cubicBezTo>
                    <a:pt x="29" y="13"/>
                    <a:pt x="29" y="13"/>
                    <a:pt x="28" y="13"/>
                  </a:cubicBezTo>
                  <a:cubicBezTo>
                    <a:pt x="27" y="13"/>
                    <a:pt x="26" y="14"/>
                    <a:pt x="26" y="15"/>
                  </a:cubicBezTo>
                  <a:cubicBezTo>
                    <a:pt x="25" y="15"/>
                    <a:pt x="25" y="16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1"/>
                    <a:pt x="21" y="21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20" y="23"/>
                    <a:pt x="20" y="25"/>
                    <a:pt x="20" y="25"/>
                  </a:cubicBezTo>
                  <a:cubicBezTo>
                    <a:pt x="19" y="25"/>
                    <a:pt x="20" y="26"/>
                    <a:pt x="20" y="27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30"/>
                    <a:pt x="22" y="31"/>
                    <a:pt x="21" y="32"/>
                  </a:cubicBezTo>
                  <a:cubicBezTo>
                    <a:pt x="20" y="35"/>
                    <a:pt x="17" y="36"/>
                    <a:pt x="15" y="37"/>
                  </a:cubicBezTo>
                  <a:lnTo>
                    <a:pt x="16" y="38"/>
                  </a:lnTo>
                  <a:close/>
                </a:path>
              </a:pathLst>
            </a:custGeom>
            <a:solidFill>
              <a:srgbClr val="D7BA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35"/>
            <p:cNvSpPr/>
            <p:nvPr/>
          </p:nvSpPr>
          <p:spPr>
            <a:xfrm>
              <a:off x="5017" y="2195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9"/>
                  </a:moveTo>
                  <a:cubicBezTo>
                    <a:pt x="0" y="5"/>
                    <a:pt x="4" y="4"/>
                    <a:pt x="6" y="1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10" y="4"/>
                    <a:pt x="11" y="6"/>
                    <a:pt x="14" y="7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3" y="11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1" y="14"/>
                    <a:pt x="8" y="13"/>
                    <a:pt x="5" y="12"/>
                  </a:cubicBezTo>
                  <a:cubicBezTo>
                    <a:pt x="4" y="11"/>
                    <a:pt x="2" y="10"/>
                    <a:pt x="0" y="9"/>
                  </a:cubicBezTo>
                  <a:close/>
                </a:path>
              </a:pathLst>
            </a:custGeom>
            <a:solidFill>
              <a:srgbClr val="BAA0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35"/>
            <p:cNvSpPr/>
            <p:nvPr/>
          </p:nvSpPr>
          <p:spPr>
            <a:xfrm>
              <a:off x="5046" y="2237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0" y="8"/>
                  </a:moveTo>
                  <a:cubicBezTo>
                    <a:pt x="4" y="7"/>
                    <a:pt x="7" y="4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5" y="3"/>
                    <a:pt x="17" y="6"/>
                    <a:pt x="15" y="9"/>
                  </a:cubicBezTo>
                  <a:cubicBezTo>
                    <a:pt x="12" y="13"/>
                    <a:pt x="6" y="10"/>
                    <a:pt x="3" y="14"/>
                  </a:cubicBezTo>
                  <a:cubicBezTo>
                    <a:pt x="1" y="13"/>
                    <a:pt x="0" y="11"/>
                    <a:pt x="0" y="8"/>
                  </a:cubicBezTo>
                  <a:close/>
                </a:path>
              </a:pathLst>
            </a:custGeom>
            <a:solidFill>
              <a:srgbClr val="5C4A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35"/>
            <p:cNvSpPr/>
            <p:nvPr/>
          </p:nvSpPr>
          <p:spPr>
            <a:xfrm>
              <a:off x="5033" y="2195"/>
              <a:ext cx="13" cy="14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2" y="4"/>
                    <a:pt x="4" y="0"/>
                    <a:pt x="9" y="4"/>
                  </a:cubicBezTo>
                  <a:cubicBezTo>
                    <a:pt x="10" y="5"/>
                    <a:pt x="11" y="7"/>
                    <a:pt x="10" y="8"/>
                  </a:cubicBezTo>
                  <a:cubicBezTo>
                    <a:pt x="7" y="12"/>
                    <a:pt x="4" y="12"/>
                    <a:pt x="0" y="10"/>
                  </a:cubicBezTo>
                  <a:close/>
                </a:path>
              </a:pathLst>
            </a:custGeom>
            <a:solidFill>
              <a:srgbClr val="C4A9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35"/>
            <p:cNvSpPr/>
            <p:nvPr/>
          </p:nvSpPr>
          <p:spPr>
            <a:xfrm>
              <a:off x="4993" y="2171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9" y="5"/>
                  </a:moveTo>
                  <a:cubicBezTo>
                    <a:pt x="6" y="7"/>
                    <a:pt x="7" y="9"/>
                    <a:pt x="7" y="12"/>
                  </a:cubicBezTo>
                  <a:cubicBezTo>
                    <a:pt x="2" y="13"/>
                    <a:pt x="0" y="11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5" y="4"/>
                    <a:pt x="8" y="1"/>
                    <a:pt x="12" y="0"/>
                  </a:cubicBezTo>
                  <a:cubicBezTo>
                    <a:pt x="11" y="2"/>
                    <a:pt x="10" y="4"/>
                    <a:pt x="9" y="5"/>
                  </a:cubicBezTo>
                  <a:close/>
                </a:path>
              </a:pathLst>
            </a:custGeom>
            <a:solidFill>
              <a:srgbClr val="6850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35"/>
            <p:cNvSpPr/>
            <p:nvPr/>
          </p:nvSpPr>
          <p:spPr>
            <a:xfrm>
              <a:off x="5007" y="2171"/>
              <a:ext cx="11" cy="1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9" y="3"/>
                  </a:moveTo>
                  <a:cubicBezTo>
                    <a:pt x="7" y="7"/>
                    <a:pt x="5" y="9"/>
                    <a:pt x="0" y="9"/>
                  </a:cubicBezTo>
                  <a:cubicBezTo>
                    <a:pt x="3" y="6"/>
                    <a:pt x="3" y="0"/>
                    <a:pt x="9" y="3"/>
                  </a:cubicBezTo>
                  <a:close/>
                </a:path>
              </a:pathLst>
            </a:custGeom>
            <a:solidFill>
              <a:srgbClr val="9777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35"/>
            <p:cNvSpPr/>
            <p:nvPr/>
          </p:nvSpPr>
          <p:spPr>
            <a:xfrm>
              <a:off x="5029" y="2176"/>
              <a:ext cx="9" cy="12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5"/>
                  </a:moveTo>
                  <a:cubicBezTo>
                    <a:pt x="7" y="8"/>
                    <a:pt x="4" y="9"/>
                    <a:pt x="1" y="10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7" y="0"/>
                    <a:pt x="8" y="0"/>
                    <a:pt x="8" y="2"/>
                  </a:cubicBezTo>
                  <a:cubicBezTo>
                    <a:pt x="8" y="3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B098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35"/>
            <p:cNvSpPr/>
            <p:nvPr/>
          </p:nvSpPr>
          <p:spPr>
            <a:xfrm>
              <a:off x="5037" y="2176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0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634C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35"/>
            <p:cNvSpPr/>
            <p:nvPr/>
          </p:nvSpPr>
          <p:spPr>
            <a:xfrm>
              <a:off x="5059" y="2232"/>
              <a:ext cx="8" cy="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CAB4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35"/>
            <p:cNvSpPr/>
            <p:nvPr/>
          </p:nvSpPr>
          <p:spPr>
            <a:xfrm>
              <a:off x="5026" y="2186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2"/>
                  </a:moveTo>
                  <a:cubicBezTo>
                    <a:pt x="3" y="3"/>
                    <a:pt x="2" y="3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CEB6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35"/>
            <p:cNvSpPr/>
            <p:nvPr/>
          </p:nvSpPr>
          <p:spPr>
            <a:xfrm>
              <a:off x="5041" y="2174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2" y="0"/>
                  </a:moveTo>
                  <a:cubicBezTo>
                    <a:pt x="3" y="1"/>
                    <a:pt x="3" y="1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866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35"/>
            <p:cNvSpPr/>
            <p:nvPr/>
          </p:nvSpPr>
          <p:spPr>
            <a:xfrm>
              <a:off x="5039" y="2174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39B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35"/>
            <p:cNvSpPr/>
            <p:nvPr/>
          </p:nvSpPr>
          <p:spPr>
            <a:xfrm>
              <a:off x="5023" y="2193"/>
              <a:ext cx="4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4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674B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35"/>
            <p:cNvSpPr/>
            <p:nvPr/>
          </p:nvSpPr>
          <p:spPr>
            <a:xfrm>
              <a:off x="5023" y="2189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CCB2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35"/>
            <p:cNvSpPr/>
            <p:nvPr/>
          </p:nvSpPr>
          <p:spPr>
            <a:xfrm>
              <a:off x="5031" y="2207"/>
              <a:ext cx="2" cy="4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3"/>
                  </a:moveTo>
                  <a:cubicBezTo>
                    <a:pt x="1" y="2"/>
                    <a:pt x="0" y="1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E0CB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35"/>
            <p:cNvSpPr/>
            <p:nvPr/>
          </p:nvSpPr>
          <p:spPr>
            <a:xfrm>
              <a:off x="5060" y="2229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442E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35"/>
            <p:cNvSpPr/>
            <p:nvPr/>
          </p:nvSpPr>
          <p:spPr>
            <a:xfrm>
              <a:off x="5185" y="2182"/>
              <a:ext cx="19" cy="12"/>
            </a:xfrm>
            <a:custGeom>
              <a:avLst/>
              <a:gdLst/>
              <a:ahLst/>
              <a:cxnLst/>
              <a:rect l="l" t="t" r="r" b="b"/>
              <a:pathLst>
                <a:path w="16" h="10" extrusionOk="0">
                  <a:moveTo>
                    <a:pt x="16" y="10"/>
                  </a:moveTo>
                  <a:cubicBezTo>
                    <a:pt x="12" y="10"/>
                    <a:pt x="9" y="10"/>
                    <a:pt x="5" y="10"/>
                  </a:cubicBezTo>
                  <a:cubicBezTo>
                    <a:pt x="3" y="8"/>
                    <a:pt x="1" y="6"/>
                    <a:pt x="0" y="5"/>
                  </a:cubicBezTo>
                  <a:cubicBezTo>
                    <a:pt x="5" y="0"/>
                    <a:pt x="10" y="1"/>
                    <a:pt x="16" y="5"/>
                  </a:cubicBezTo>
                  <a:cubicBezTo>
                    <a:pt x="16" y="6"/>
                    <a:pt x="16" y="8"/>
                    <a:pt x="16" y="10"/>
                  </a:cubicBezTo>
                  <a:close/>
                </a:path>
              </a:pathLst>
            </a:custGeom>
            <a:solidFill>
              <a:srgbClr val="F1DB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35"/>
            <p:cNvSpPr/>
            <p:nvPr/>
          </p:nvSpPr>
          <p:spPr>
            <a:xfrm>
              <a:off x="5181" y="2181"/>
              <a:ext cx="23" cy="7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19" y="6"/>
                  </a:moveTo>
                  <a:cubicBezTo>
                    <a:pt x="13" y="6"/>
                    <a:pt x="8" y="6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5" y="0"/>
                    <a:pt x="10" y="1"/>
                    <a:pt x="16" y="2"/>
                  </a:cubicBezTo>
                  <a:cubicBezTo>
                    <a:pt x="17" y="2"/>
                    <a:pt x="18" y="3"/>
                    <a:pt x="19" y="3"/>
                  </a:cubicBezTo>
                  <a:cubicBezTo>
                    <a:pt x="19" y="4"/>
                    <a:pt x="19" y="5"/>
                    <a:pt x="19" y="6"/>
                  </a:cubicBezTo>
                  <a:close/>
                </a:path>
              </a:pathLst>
            </a:custGeom>
            <a:solidFill>
              <a:srgbClr val="7059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35"/>
            <p:cNvSpPr/>
            <p:nvPr/>
          </p:nvSpPr>
          <p:spPr>
            <a:xfrm>
              <a:off x="5165" y="2195"/>
              <a:ext cx="20" cy="9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17" y="1"/>
                  </a:moveTo>
                  <a:cubicBezTo>
                    <a:pt x="12" y="7"/>
                    <a:pt x="5" y="3"/>
                    <a:pt x="0" y="4"/>
                  </a:cubicBezTo>
                  <a:cubicBezTo>
                    <a:pt x="5" y="0"/>
                    <a:pt x="11" y="2"/>
                    <a:pt x="17" y="1"/>
                  </a:cubicBezTo>
                  <a:close/>
                </a:path>
              </a:pathLst>
            </a:custGeom>
            <a:solidFill>
              <a:srgbClr val="5C43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35"/>
            <p:cNvSpPr/>
            <p:nvPr/>
          </p:nvSpPr>
          <p:spPr>
            <a:xfrm>
              <a:off x="5132" y="2204"/>
              <a:ext cx="13" cy="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cubicBezTo>
                    <a:pt x="10" y="8"/>
                    <a:pt x="5" y="7"/>
                    <a:pt x="0" y="6"/>
                  </a:cubicBezTo>
                  <a:cubicBezTo>
                    <a:pt x="2" y="2"/>
                    <a:pt x="7" y="3"/>
                    <a:pt x="11" y="0"/>
                  </a:cubicBezTo>
                  <a:close/>
                </a:path>
              </a:pathLst>
            </a:custGeom>
            <a:solidFill>
              <a:srgbClr val="8067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35"/>
            <p:cNvSpPr/>
            <p:nvPr/>
          </p:nvSpPr>
          <p:spPr>
            <a:xfrm>
              <a:off x="5181" y="2178"/>
              <a:ext cx="19" cy="6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6" y="5"/>
                  </a:moveTo>
                  <a:cubicBezTo>
                    <a:pt x="10" y="5"/>
                    <a:pt x="5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8" y="4"/>
                    <a:pt x="13" y="0"/>
                    <a:pt x="16" y="5"/>
                  </a:cubicBezTo>
                  <a:close/>
                </a:path>
              </a:pathLst>
            </a:custGeom>
            <a:solidFill>
              <a:srgbClr val="F1DAB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35"/>
            <p:cNvSpPr/>
            <p:nvPr/>
          </p:nvSpPr>
          <p:spPr>
            <a:xfrm>
              <a:off x="5152" y="2196"/>
              <a:ext cx="13" cy="10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3"/>
                  </a:moveTo>
                  <a:cubicBezTo>
                    <a:pt x="9" y="8"/>
                    <a:pt x="3" y="5"/>
                    <a:pt x="0" y="8"/>
                  </a:cubicBezTo>
                  <a:cubicBezTo>
                    <a:pt x="1" y="0"/>
                    <a:pt x="7" y="4"/>
                    <a:pt x="11" y="3"/>
                  </a:cubicBezTo>
                  <a:close/>
                </a:path>
              </a:pathLst>
            </a:custGeom>
            <a:solidFill>
              <a:srgbClr val="694E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35"/>
            <p:cNvSpPr/>
            <p:nvPr/>
          </p:nvSpPr>
          <p:spPr>
            <a:xfrm>
              <a:off x="5108" y="2204"/>
              <a:ext cx="4" cy="3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DDF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35"/>
            <p:cNvSpPr/>
            <p:nvPr/>
          </p:nvSpPr>
          <p:spPr>
            <a:xfrm>
              <a:off x="5094" y="2227"/>
              <a:ext cx="5" cy="2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0"/>
                  </a:moveTo>
                  <a:cubicBezTo>
                    <a:pt x="4" y="2"/>
                    <a:pt x="3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6144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35"/>
            <p:cNvSpPr/>
            <p:nvPr/>
          </p:nvSpPr>
          <p:spPr>
            <a:xfrm>
              <a:off x="5074" y="2227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13" y="8"/>
                  </a:moveTo>
                  <a:cubicBezTo>
                    <a:pt x="12" y="11"/>
                    <a:pt x="10" y="11"/>
                    <a:pt x="7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1"/>
                    <a:pt x="2" y="10"/>
                    <a:pt x="1" y="8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4" y="4"/>
                    <a:pt x="6" y="2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4" y="6"/>
                    <a:pt x="14" y="7"/>
                    <a:pt x="13" y="8"/>
                  </a:cubicBezTo>
                  <a:close/>
                </a:path>
              </a:pathLst>
            </a:custGeom>
            <a:solidFill>
              <a:srgbClr val="A38C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35"/>
            <p:cNvSpPr/>
            <p:nvPr/>
          </p:nvSpPr>
          <p:spPr>
            <a:xfrm>
              <a:off x="5071" y="2234"/>
              <a:ext cx="7" cy="11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4" y="0"/>
                  </a:moveTo>
                  <a:cubicBezTo>
                    <a:pt x="5" y="0"/>
                    <a:pt x="5" y="1"/>
                    <a:pt x="5" y="2"/>
                  </a:cubicBezTo>
                  <a:cubicBezTo>
                    <a:pt x="5" y="3"/>
                    <a:pt x="6" y="4"/>
                    <a:pt x="6" y="5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9B86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35"/>
            <p:cNvSpPr/>
            <p:nvPr/>
          </p:nvSpPr>
          <p:spPr>
            <a:xfrm>
              <a:off x="5084" y="2227"/>
              <a:ext cx="10" cy="4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D8BF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35"/>
            <p:cNvSpPr/>
            <p:nvPr/>
          </p:nvSpPr>
          <p:spPr>
            <a:xfrm>
              <a:off x="5069" y="2233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1"/>
                  </a:moveTo>
                  <a:cubicBezTo>
                    <a:pt x="3" y="1"/>
                    <a:pt x="4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5D48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35"/>
            <p:cNvSpPr/>
            <p:nvPr/>
          </p:nvSpPr>
          <p:spPr>
            <a:xfrm>
              <a:off x="5065" y="2233"/>
              <a:ext cx="6" cy="8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8B74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35"/>
            <p:cNvSpPr/>
            <p:nvPr/>
          </p:nvSpPr>
          <p:spPr>
            <a:xfrm>
              <a:off x="5091" y="2227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977A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35"/>
            <p:cNvSpPr/>
            <p:nvPr/>
          </p:nvSpPr>
          <p:spPr>
            <a:xfrm>
              <a:off x="4806" y="2282"/>
              <a:ext cx="226" cy="96"/>
            </a:xfrm>
            <a:custGeom>
              <a:avLst/>
              <a:gdLst/>
              <a:ahLst/>
              <a:cxnLst/>
              <a:rect l="l" t="t" r="r" b="b"/>
              <a:pathLst>
                <a:path w="192" h="81" extrusionOk="0">
                  <a:moveTo>
                    <a:pt x="1" y="42"/>
                  </a:moveTo>
                  <a:cubicBezTo>
                    <a:pt x="3" y="41"/>
                    <a:pt x="5" y="39"/>
                    <a:pt x="7" y="38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15" y="42"/>
                    <a:pt x="22" y="39"/>
                    <a:pt x="29" y="36"/>
                  </a:cubicBezTo>
                  <a:cubicBezTo>
                    <a:pt x="32" y="33"/>
                    <a:pt x="36" y="34"/>
                    <a:pt x="40" y="33"/>
                  </a:cubicBezTo>
                  <a:cubicBezTo>
                    <a:pt x="43" y="31"/>
                    <a:pt x="46" y="33"/>
                    <a:pt x="49" y="31"/>
                  </a:cubicBezTo>
                  <a:cubicBezTo>
                    <a:pt x="81" y="28"/>
                    <a:pt x="111" y="17"/>
                    <a:pt x="142" y="10"/>
                  </a:cubicBezTo>
                  <a:cubicBezTo>
                    <a:pt x="155" y="7"/>
                    <a:pt x="169" y="4"/>
                    <a:pt x="181" y="1"/>
                  </a:cubicBezTo>
                  <a:cubicBezTo>
                    <a:pt x="185" y="0"/>
                    <a:pt x="188" y="1"/>
                    <a:pt x="190" y="3"/>
                  </a:cubicBezTo>
                  <a:cubicBezTo>
                    <a:pt x="191" y="4"/>
                    <a:pt x="192" y="5"/>
                    <a:pt x="191" y="6"/>
                  </a:cubicBezTo>
                  <a:cubicBezTo>
                    <a:pt x="187" y="13"/>
                    <a:pt x="184" y="21"/>
                    <a:pt x="181" y="29"/>
                  </a:cubicBezTo>
                  <a:cubicBezTo>
                    <a:pt x="174" y="45"/>
                    <a:pt x="166" y="61"/>
                    <a:pt x="162" y="79"/>
                  </a:cubicBezTo>
                  <a:cubicBezTo>
                    <a:pt x="157" y="81"/>
                    <a:pt x="153" y="78"/>
                    <a:pt x="149" y="75"/>
                  </a:cubicBezTo>
                  <a:cubicBezTo>
                    <a:pt x="146" y="76"/>
                    <a:pt x="142" y="70"/>
                    <a:pt x="139" y="75"/>
                  </a:cubicBezTo>
                  <a:cubicBezTo>
                    <a:pt x="134" y="70"/>
                    <a:pt x="128" y="70"/>
                    <a:pt x="122" y="68"/>
                  </a:cubicBezTo>
                  <a:cubicBezTo>
                    <a:pt x="119" y="68"/>
                    <a:pt x="115" y="68"/>
                    <a:pt x="111" y="67"/>
                  </a:cubicBezTo>
                  <a:cubicBezTo>
                    <a:pt x="98" y="66"/>
                    <a:pt x="85" y="67"/>
                    <a:pt x="71" y="66"/>
                  </a:cubicBezTo>
                  <a:cubicBezTo>
                    <a:pt x="64" y="64"/>
                    <a:pt x="56" y="66"/>
                    <a:pt x="48" y="65"/>
                  </a:cubicBezTo>
                  <a:cubicBezTo>
                    <a:pt x="43" y="64"/>
                    <a:pt x="37" y="64"/>
                    <a:pt x="32" y="64"/>
                  </a:cubicBezTo>
                  <a:cubicBezTo>
                    <a:pt x="29" y="62"/>
                    <a:pt x="24" y="63"/>
                    <a:pt x="21" y="61"/>
                  </a:cubicBezTo>
                  <a:cubicBezTo>
                    <a:pt x="20" y="61"/>
                    <a:pt x="19" y="61"/>
                    <a:pt x="18" y="61"/>
                  </a:cubicBezTo>
                  <a:cubicBezTo>
                    <a:pt x="13" y="64"/>
                    <a:pt x="11" y="60"/>
                    <a:pt x="7" y="59"/>
                  </a:cubicBezTo>
                  <a:cubicBezTo>
                    <a:pt x="6" y="53"/>
                    <a:pt x="0" y="49"/>
                    <a:pt x="1" y="42"/>
                  </a:cubicBezTo>
                  <a:close/>
                </a:path>
              </a:pathLst>
            </a:custGeom>
            <a:solidFill>
              <a:srgbClr val="FDDF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35"/>
            <p:cNvSpPr/>
            <p:nvPr/>
          </p:nvSpPr>
          <p:spPr>
            <a:xfrm>
              <a:off x="5038" y="2279"/>
              <a:ext cx="22" cy="32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9" y="9"/>
                  </a:moveTo>
                  <a:cubicBezTo>
                    <a:pt x="17" y="14"/>
                    <a:pt x="15" y="20"/>
                    <a:pt x="13" y="25"/>
                  </a:cubicBezTo>
                  <a:cubicBezTo>
                    <a:pt x="10" y="27"/>
                    <a:pt x="9" y="25"/>
                    <a:pt x="7" y="23"/>
                  </a:cubicBezTo>
                  <a:cubicBezTo>
                    <a:pt x="6" y="22"/>
                    <a:pt x="6" y="21"/>
                    <a:pt x="6" y="20"/>
                  </a:cubicBezTo>
                  <a:cubicBezTo>
                    <a:pt x="5" y="17"/>
                    <a:pt x="2" y="14"/>
                    <a:pt x="1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5" y="2"/>
                    <a:pt x="7" y="1"/>
                    <a:pt x="10" y="0"/>
                  </a:cubicBezTo>
                  <a:cubicBezTo>
                    <a:pt x="14" y="2"/>
                    <a:pt x="16" y="5"/>
                    <a:pt x="19" y="9"/>
                  </a:cubicBezTo>
                  <a:close/>
                </a:path>
              </a:pathLst>
            </a:custGeom>
            <a:solidFill>
              <a:srgbClr val="5441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35"/>
            <p:cNvSpPr/>
            <p:nvPr/>
          </p:nvSpPr>
          <p:spPr>
            <a:xfrm>
              <a:off x="4827" y="2299"/>
              <a:ext cx="27" cy="12"/>
            </a:xfrm>
            <a:custGeom>
              <a:avLst/>
              <a:gdLst/>
              <a:ahLst/>
              <a:cxnLst/>
              <a:rect l="l" t="t" r="r" b="b"/>
              <a:pathLst>
                <a:path w="23" h="10" extrusionOk="0">
                  <a:moveTo>
                    <a:pt x="9" y="0"/>
                  </a:moveTo>
                  <a:cubicBezTo>
                    <a:pt x="11" y="0"/>
                    <a:pt x="12" y="0"/>
                    <a:pt x="14" y="0"/>
                  </a:cubicBezTo>
                  <a:cubicBezTo>
                    <a:pt x="14" y="6"/>
                    <a:pt x="19" y="5"/>
                    <a:pt x="23" y="5"/>
                  </a:cubicBezTo>
                  <a:cubicBezTo>
                    <a:pt x="16" y="10"/>
                    <a:pt x="8" y="8"/>
                    <a:pt x="0" y="8"/>
                  </a:cubicBezTo>
                  <a:cubicBezTo>
                    <a:pt x="2" y="4"/>
                    <a:pt x="10" y="6"/>
                    <a:pt x="9" y="0"/>
                  </a:cubicBezTo>
                  <a:close/>
                </a:path>
              </a:pathLst>
            </a:custGeom>
            <a:solidFill>
              <a:srgbClr val="C4B1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35"/>
            <p:cNvSpPr/>
            <p:nvPr/>
          </p:nvSpPr>
          <p:spPr>
            <a:xfrm>
              <a:off x="5050" y="2275"/>
              <a:ext cx="13" cy="15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9" y="12"/>
                  </a:moveTo>
                  <a:cubicBezTo>
                    <a:pt x="3" y="11"/>
                    <a:pt x="2" y="7"/>
                    <a:pt x="0" y="3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0" y="6"/>
                    <a:pt x="10" y="9"/>
                    <a:pt x="9" y="12"/>
                  </a:cubicBezTo>
                  <a:close/>
                </a:path>
              </a:pathLst>
            </a:custGeom>
            <a:solidFill>
              <a:srgbClr val="3325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35"/>
            <p:cNvSpPr/>
            <p:nvPr/>
          </p:nvSpPr>
          <p:spPr>
            <a:xfrm>
              <a:off x="4815" y="2325"/>
              <a:ext cx="25" cy="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cubicBezTo>
                    <a:pt x="16" y="8"/>
                    <a:pt x="8" y="7"/>
                    <a:pt x="0" y="3"/>
                  </a:cubicBezTo>
                  <a:cubicBezTo>
                    <a:pt x="7" y="2"/>
                    <a:pt x="15" y="1"/>
                    <a:pt x="22" y="0"/>
                  </a:cubicBezTo>
                  <a:close/>
                </a:path>
              </a:pathLst>
            </a:custGeom>
            <a:solidFill>
              <a:srgbClr val="F7DD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35"/>
            <p:cNvSpPr/>
            <p:nvPr/>
          </p:nvSpPr>
          <p:spPr>
            <a:xfrm>
              <a:off x="4853" y="2301"/>
              <a:ext cx="11" cy="25"/>
            </a:xfrm>
            <a:custGeom>
              <a:avLst/>
              <a:gdLst/>
              <a:ahLst/>
              <a:cxnLst/>
              <a:rect l="l" t="t" r="r" b="b"/>
              <a:pathLst>
                <a:path w="9" h="21" extrusionOk="0">
                  <a:moveTo>
                    <a:pt x="9" y="15"/>
                  </a:moveTo>
                  <a:cubicBezTo>
                    <a:pt x="7" y="17"/>
                    <a:pt x="3" y="17"/>
                    <a:pt x="0" y="17"/>
                  </a:cubicBezTo>
                  <a:cubicBezTo>
                    <a:pt x="0" y="0"/>
                    <a:pt x="7" y="21"/>
                    <a:pt x="9" y="15"/>
                  </a:cubicBezTo>
                  <a:close/>
                </a:path>
              </a:pathLst>
            </a:custGeom>
            <a:solidFill>
              <a:srgbClr val="5459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35"/>
            <p:cNvSpPr/>
            <p:nvPr/>
          </p:nvSpPr>
          <p:spPr>
            <a:xfrm>
              <a:off x="4803" y="2302"/>
              <a:ext cx="6" cy="16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1" y="5"/>
                  </a:moveTo>
                  <a:cubicBezTo>
                    <a:pt x="2" y="5"/>
                    <a:pt x="0" y="0"/>
                    <a:pt x="5" y="2"/>
                  </a:cubicBezTo>
                  <a:cubicBezTo>
                    <a:pt x="4" y="6"/>
                    <a:pt x="4" y="9"/>
                    <a:pt x="4" y="13"/>
                  </a:cubicBezTo>
                  <a:cubicBezTo>
                    <a:pt x="1" y="11"/>
                    <a:pt x="2" y="8"/>
                    <a:pt x="1" y="5"/>
                  </a:cubicBezTo>
                  <a:close/>
                </a:path>
              </a:pathLst>
            </a:custGeom>
            <a:solidFill>
              <a:srgbClr val="648B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35"/>
            <p:cNvSpPr/>
            <p:nvPr/>
          </p:nvSpPr>
          <p:spPr>
            <a:xfrm>
              <a:off x="4922" y="2297"/>
              <a:ext cx="7" cy="4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6" y="1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4042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35"/>
            <p:cNvSpPr/>
            <p:nvPr/>
          </p:nvSpPr>
          <p:spPr>
            <a:xfrm>
              <a:off x="5032" y="2282"/>
              <a:ext cx="8" cy="9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7" y="0"/>
                  </a:moveTo>
                  <a:cubicBezTo>
                    <a:pt x="7" y="1"/>
                    <a:pt x="7" y="2"/>
                    <a:pt x="7" y="2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0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9680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35"/>
            <p:cNvSpPr/>
            <p:nvPr/>
          </p:nvSpPr>
          <p:spPr>
            <a:xfrm>
              <a:off x="5029" y="2285"/>
              <a:ext cx="5" cy="8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674C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35"/>
            <p:cNvSpPr/>
            <p:nvPr/>
          </p:nvSpPr>
          <p:spPr>
            <a:xfrm>
              <a:off x="5081" y="2404"/>
              <a:ext cx="39" cy="10"/>
            </a:xfrm>
            <a:custGeom>
              <a:avLst/>
              <a:gdLst/>
              <a:ahLst/>
              <a:cxnLst/>
              <a:rect l="l" t="t" r="r" b="b"/>
              <a:pathLst>
                <a:path w="33" h="9" extrusionOk="0">
                  <a:moveTo>
                    <a:pt x="32" y="8"/>
                  </a:moveTo>
                  <a:cubicBezTo>
                    <a:pt x="21" y="7"/>
                    <a:pt x="11" y="9"/>
                    <a:pt x="0" y="5"/>
                  </a:cubicBezTo>
                  <a:cubicBezTo>
                    <a:pt x="11" y="3"/>
                    <a:pt x="21" y="0"/>
                    <a:pt x="32" y="5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2" y="7"/>
                    <a:pt x="32" y="8"/>
                    <a:pt x="32" y="8"/>
                  </a:cubicBezTo>
                  <a:close/>
                </a:path>
              </a:pathLst>
            </a:custGeom>
            <a:solidFill>
              <a:srgbClr val="8066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35"/>
            <p:cNvSpPr/>
            <p:nvPr/>
          </p:nvSpPr>
          <p:spPr>
            <a:xfrm>
              <a:off x="5033" y="2393"/>
              <a:ext cx="25" cy="21"/>
            </a:xfrm>
            <a:custGeom>
              <a:avLst/>
              <a:gdLst/>
              <a:ahLst/>
              <a:cxnLst/>
              <a:rect l="l" t="t" r="r" b="b"/>
              <a:pathLst>
                <a:path w="21" h="18" extrusionOk="0">
                  <a:moveTo>
                    <a:pt x="17" y="9"/>
                  </a:moveTo>
                  <a:cubicBezTo>
                    <a:pt x="18" y="9"/>
                    <a:pt x="19" y="9"/>
                    <a:pt x="20" y="9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17" y="16"/>
                    <a:pt x="13" y="16"/>
                    <a:pt x="9" y="18"/>
                  </a:cubicBezTo>
                  <a:cubicBezTo>
                    <a:pt x="8" y="17"/>
                    <a:pt x="7" y="15"/>
                    <a:pt x="5" y="14"/>
                  </a:cubicBezTo>
                  <a:cubicBezTo>
                    <a:pt x="8" y="9"/>
                    <a:pt x="0" y="7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" y="0"/>
                    <a:pt x="8" y="3"/>
                    <a:pt x="12" y="5"/>
                  </a:cubicBezTo>
                  <a:cubicBezTo>
                    <a:pt x="14" y="7"/>
                    <a:pt x="15" y="8"/>
                    <a:pt x="17" y="9"/>
                  </a:cubicBezTo>
                  <a:close/>
                </a:path>
              </a:pathLst>
            </a:custGeom>
            <a:solidFill>
              <a:srgbClr val="5843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35"/>
            <p:cNvSpPr/>
            <p:nvPr/>
          </p:nvSpPr>
          <p:spPr>
            <a:xfrm>
              <a:off x="5183" y="2430"/>
              <a:ext cx="28" cy="8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9" y="0"/>
                  </a:moveTo>
                  <a:cubicBezTo>
                    <a:pt x="13" y="5"/>
                    <a:pt x="20" y="0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16" y="7"/>
                    <a:pt x="9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4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5E47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35"/>
            <p:cNvSpPr/>
            <p:nvPr/>
          </p:nvSpPr>
          <p:spPr>
            <a:xfrm>
              <a:off x="5285" y="2460"/>
              <a:ext cx="21" cy="7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8" y="6"/>
                  </a:moveTo>
                  <a:cubicBezTo>
                    <a:pt x="12" y="5"/>
                    <a:pt x="5" y="6"/>
                    <a:pt x="0" y="0"/>
                  </a:cubicBezTo>
                  <a:cubicBezTo>
                    <a:pt x="6" y="1"/>
                    <a:pt x="13" y="0"/>
                    <a:pt x="18" y="6"/>
                  </a:cubicBezTo>
                  <a:close/>
                </a:path>
              </a:pathLst>
            </a:custGeom>
            <a:solidFill>
              <a:srgbClr val="745B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35"/>
            <p:cNvSpPr/>
            <p:nvPr/>
          </p:nvSpPr>
          <p:spPr>
            <a:xfrm>
              <a:off x="5315" y="2446"/>
              <a:ext cx="12" cy="13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7" y="3"/>
                    <a:pt x="10" y="8"/>
                    <a:pt x="6" y="11"/>
                  </a:cubicBezTo>
                  <a:cubicBezTo>
                    <a:pt x="4" y="10"/>
                    <a:pt x="2" y="9"/>
                    <a:pt x="0" y="8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2BF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35"/>
            <p:cNvSpPr/>
            <p:nvPr/>
          </p:nvSpPr>
          <p:spPr>
            <a:xfrm>
              <a:off x="5168" y="2416"/>
              <a:ext cx="18" cy="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3" y="6"/>
                  </a:moveTo>
                  <a:cubicBezTo>
                    <a:pt x="9" y="6"/>
                    <a:pt x="5" y="8"/>
                    <a:pt x="0" y="4"/>
                  </a:cubicBezTo>
                  <a:cubicBezTo>
                    <a:pt x="5" y="0"/>
                    <a:pt x="9" y="1"/>
                    <a:pt x="13" y="4"/>
                  </a:cubicBezTo>
                  <a:cubicBezTo>
                    <a:pt x="14" y="4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lose/>
                </a:path>
              </a:pathLst>
            </a:custGeom>
            <a:solidFill>
              <a:srgbClr val="7058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35"/>
            <p:cNvSpPr/>
            <p:nvPr/>
          </p:nvSpPr>
          <p:spPr>
            <a:xfrm>
              <a:off x="5087" y="2416"/>
              <a:ext cx="26" cy="5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3"/>
                  </a:moveTo>
                  <a:cubicBezTo>
                    <a:pt x="15" y="4"/>
                    <a:pt x="8" y="5"/>
                    <a:pt x="0" y="2"/>
                  </a:cubicBezTo>
                  <a:cubicBezTo>
                    <a:pt x="8" y="0"/>
                    <a:pt x="15" y="1"/>
                    <a:pt x="22" y="3"/>
                  </a:cubicBezTo>
                  <a:close/>
                </a:path>
              </a:pathLst>
            </a:custGeom>
            <a:solidFill>
              <a:srgbClr val="523A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35"/>
            <p:cNvSpPr/>
            <p:nvPr/>
          </p:nvSpPr>
          <p:spPr>
            <a:xfrm>
              <a:off x="5196" y="2444"/>
              <a:ext cx="23" cy="8"/>
            </a:xfrm>
            <a:custGeom>
              <a:avLst/>
              <a:gdLst/>
              <a:ahLst/>
              <a:cxnLst/>
              <a:rect l="l" t="t" r="r" b="b"/>
              <a:pathLst>
                <a:path w="20" h="7" extrusionOk="0">
                  <a:moveTo>
                    <a:pt x="1" y="0"/>
                  </a:moveTo>
                  <a:cubicBezTo>
                    <a:pt x="7" y="1"/>
                    <a:pt x="13" y="1"/>
                    <a:pt x="20" y="3"/>
                  </a:cubicBezTo>
                  <a:cubicBezTo>
                    <a:pt x="12" y="7"/>
                    <a:pt x="7" y="4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5D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35"/>
            <p:cNvSpPr/>
            <p:nvPr/>
          </p:nvSpPr>
          <p:spPr>
            <a:xfrm>
              <a:off x="5116" y="2425"/>
              <a:ext cx="20" cy="9"/>
            </a:xfrm>
            <a:custGeom>
              <a:avLst/>
              <a:gdLst/>
              <a:ahLst/>
              <a:cxnLst/>
              <a:rect l="l" t="t" r="r" b="b"/>
              <a:pathLst>
                <a:path w="17" h="8" extrusionOk="0">
                  <a:moveTo>
                    <a:pt x="17" y="5"/>
                  </a:moveTo>
                  <a:cubicBezTo>
                    <a:pt x="11" y="8"/>
                    <a:pt x="6" y="7"/>
                    <a:pt x="0" y="3"/>
                  </a:cubicBezTo>
                  <a:cubicBezTo>
                    <a:pt x="7" y="0"/>
                    <a:pt x="12" y="5"/>
                    <a:pt x="17" y="5"/>
                  </a:cubicBezTo>
                  <a:close/>
                </a:path>
              </a:pathLst>
            </a:custGeom>
            <a:solidFill>
              <a:srgbClr val="6A51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35"/>
            <p:cNvSpPr/>
            <p:nvPr/>
          </p:nvSpPr>
          <p:spPr>
            <a:xfrm>
              <a:off x="5238" y="2441"/>
              <a:ext cx="21" cy="9"/>
            </a:xfrm>
            <a:custGeom>
              <a:avLst/>
              <a:gdLst/>
              <a:ahLst/>
              <a:cxnLst/>
              <a:rect l="l" t="t" r="r" b="b"/>
              <a:pathLst>
                <a:path w="18" h="7" extrusionOk="0">
                  <a:moveTo>
                    <a:pt x="0" y="1"/>
                  </a:moveTo>
                  <a:cubicBezTo>
                    <a:pt x="6" y="1"/>
                    <a:pt x="12" y="0"/>
                    <a:pt x="18" y="4"/>
                  </a:cubicBezTo>
                  <a:cubicBezTo>
                    <a:pt x="12" y="7"/>
                    <a:pt x="5" y="5"/>
                    <a:pt x="0" y="1"/>
                  </a:cubicBezTo>
                  <a:close/>
                </a:path>
              </a:pathLst>
            </a:custGeom>
            <a:solidFill>
              <a:srgbClr val="6247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35"/>
            <p:cNvSpPr/>
            <p:nvPr/>
          </p:nvSpPr>
          <p:spPr>
            <a:xfrm>
              <a:off x="5211" y="2436"/>
              <a:ext cx="19" cy="8"/>
            </a:xfrm>
            <a:custGeom>
              <a:avLst/>
              <a:gdLst/>
              <a:ahLst/>
              <a:cxnLst/>
              <a:rect l="l" t="t" r="r" b="b"/>
              <a:pathLst>
                <a:path w="16" h="7" extrusionOk="0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5" y="0"/>
                    <a:pt x="11" y="1"/>
                    <a:pt x="16" y="3"/>
                  </a:cubicBezTo>
                  <a:cubicBezTo>
                    <a:pt x="10" y="7"/>
                    <a:pt x="5" y="3"/>
                    <a:pt x="0" y="2"/>
                  </a:cubicBezTo>
                  <a:close/>
                </a:path>
              </a:pathLst>
            </a:custGeom>
            <a:solidFill>
              <a:srgbClr val="5C45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35"/>
            <p:cNvSpPr/>
            <p:nvPr/>
          </p:nvSpPr>
          <p:spPr>
            <a:xfrm>
              <a:off x="5085" y="2426"/>
              <a:ext cx="27" cy="5"/>
            </a:xfrm>
            <a:custGeom>
              <a:avLst/>
              <a:gdLst/>
              <a:ahLst/>
              <a:cxnLst/>
              <a:rect l="l" t="t" r="r" b="b"/>
              <a:pathLst>
                <a:path w="23" h="4" extrusionOk="0">
                  <a:moveTo>
                    <a:pt x="23" y="2"/>
                  </a:moveTo>
                  <a:cubicBezTo>
                    <a:pt x="15" y="4"/>
                    <a:pt x="9" y="4"/>
                    <a:pt x="0" y="2"/>
                  </a:cubicBezTo>
                  <a:cubicBezTo>
                    <a:pt x="9" y="0"/>
                    <a:pt x="15" y="0"/>
                    <a:pt x="23" y="2"/>
                  </a:cubicBezTo>
                  <a:close/>
                </a:path>
              </a:pathLst>
            </a:custGeom>
            <a:solidFill>
              <a:srgbClr val="4E37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35"/>
            <p:cNvSpPr/>
            <p:nvPr/>
          </p:nvSpPr>
          <p:spPr>
            <a:xfrm>
              <a:off x="5264" y="2457"/>
              <a:ext cx="10" cy="6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3"/>
                  </a:moveTo>
                  <a:cubicBezTo>
                    <a:pt x="9" y="5"/>
                    <a:pt x="7" y="5"/>
                    <a:pt x="5" y="5"/>
                  </a:cubicBezTo>
                  <a:cubicBezTo>
                    <a:pt x="3" y="5"/>
                    <a:pt x="0" y="4"/>
                    <a:pt x="1" y="1"/>
                  </a:cubicBezTo>
                  <a:cubicBezTo>
                    <a:pt x="1" y="0"/>
                    <a:pt x="4" y="0"/>
                    <a:pt x="6" y="0"/>
                  </a:cubicBezTo>
                  <a:cubicBezTo>
                    <a:pt x="7" y="0"/>
                    <a:pt x="9" y="0"/>
                    <a:pt x="9" y="3"/>
                  </a:cubicBezTo>
                  <a:close/>
                </a:path>
              </a:pathLst>
            </a:custGeom>
            <a:solidFill>
              <a:srgbClr val="8C6F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35"/>
            <p:cNvSpPr/>
            <p:nvPr/>
          </p:nvSpPr>
          <p:spPr>
            <a:xfrm>
              <a:off x="5165" y="2427"/>
              <a:ext cx="19" cy="9"/>
            </a:xfrm>
            <a:custGeom>
              <a:avLst/>
              <a:gdLst/>
              <a:ahLst/>
              <a:cxnLst/>
              <a:rect l="l" t="t" r="r" b="b"/>
              <a:pathLst>
                <a:path w="16" h="7" extrusionOk="0">
                  <a:moveTo>
                    <a:pt x="16" y="3"/>
                  </a:moveTo>
                  <a:cubicBezTo>
                    <a:pt x="16" y="4"/>
                    <a:pt x="16" y="6"/>
                    <a:pt x="16" y="7"/>
                  </a:cubicBezTo>
                  <a:cubicBezTo>
                    <a:pt x="11" y="3"/>
                    <a:pt x="4" y="7"/>
                    <a:pt x="0" y="2"/>
                  </a:cubicBezTo>
                  <a:cubicBezTo>
                    <a:pt x="2" y="0"/>
                    <a:pt x="5" y="1"/>
                    <a:pt x="8" y="2"/>
                  </a:cubicBezTo>
                  <a:cubicBezTo>
                    <a:pt x="11" y="2"/>
                    <a:pt x="13" y="2"/>
                    <a:pt x="16" y="3"/>
                  </a:cubicBezTo>
                  <a:close/>
                </a:path>
              </a:pathLst>
            </a:custGeom>
            <a:solidFill>
              <a:srgbClr val="543C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35"/>
            <p:cNvSpPr/>
            <p:nvPr/>
          </p:nvSpPr>
          <p:spPr>
            <a:xfrm>
              <a:off x="5057" y="2401"/>
              <a:ext cx="21" cy="10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5" y="2"/>
                    <a:pt x="11" y="1"/>
                    <a:pt x="17" y="0"/>
                  </a:cubicBezTo>
                  <a:cubicBezTo>
                    <a:pt x="17" y="0"/>
                    <a:pt x="18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5" y="2"/>
                    <a:pt x="14" y="3"/>
                    <a:pt x="13" y="4"/>
                  </a:cubicBezTo>
                  <a:cubicBezTo>
                    <a:pt x="10" y="8"/>
                    <a:pt x="6" y="7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4935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35"/>
            <p:cNvSpPr/>
            <p:nvPr/>
          </p:nvSpPr>
          <p:spPr>
            <a:xfrm>
              <a:off x="5077" y="2396"/>
              <a:ext cx="16" cy="8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0" y="7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4" y="4"/>
                    <a:pt x="8" y="0"/>
                    <a:pt x="14" y="2"/>
                  </a:cubicBezTo>
                  <a:cubicBezTo>
                    <a:pt x="14" y="3"/>
                    <a:pt x="13" y="3"/>
                    <a:pt x="13" y="4"/>
                  </a:cubicBezTo>
                  <a:cubicBezTo>
                    <a:pt x="9" y="6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4831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35"/>
            <p:cNvSpPr/>
            <p:nvPr/>
          </p:nvSpPr>
          <p:spPr>
            <a:xfrm>
              <a:off x="5283" y="2449"/>
              <a:ext cx="14" cy="7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0" y="1"/>
                  </a:moveTo>
                  <a:cubicBezTo>
                    <a:pt x="4" y="1"/>
                    <a:pt x="8" y="0"/>
                    <a:pt x="11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7" y="6"/>
                    <a:pt x="2" y="6"/>
                    <a:pt x="0" y="1"/>
                  </a:cubicBezTo>
                  <a:close/>
                </a:path>
              </a:pathLst>
            </a:custGeom>
            <a:solidFill>
              <a:srgbClr val="6D56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35"/>
            <p:cNvSpPr/>
            <p:nvPr/>
          </p:nvSpPr>
          <p:spPr>
            <a:xfrm>
              <a:off x="5295" y="2450"/>
              <a:ext cx="16" cy="6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4" y="3"/>
                    <a:pt x="10" y="0"/>
                    <a:pt x="13" y="5"/>
                  </a:cubicBezTo>
                  <a:cubicBezTo>
                    <a:pt x="9" y="5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5841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35"/>
            <p:cNvSpPr/>
            <p:nvPr/>
          </p:nvSpPr>
          <p:spPr>
            <a:xfrm>
              <a:off x="5179" y="2441"/>
              <a:ext cx="18" cy="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2"/>
                  </a:moveTo>
                  <a:cubicBezTo>
                    <a:pt x="15" y="2"/>
                    <a:pt x="15" y="3"/>
                    <a:pt x="15" y="4"/>
                  </a:cubicBezTo>
                  <a:cubicBezTo>
                    <a:pt x="11" y="4"/>
                    <a:pt x="8" y="4"/>
                    <a:pt x="0" y="4"/>
                  </a:cubicBezTo>
                  <a:cubicBezTo>
                    <a:pt x="7" y="0"/>
                    <a:pt x="11" y="1"/>
                    <a:pt x="15" y="2"/>
                  </a:cubicBezTo>
                  <a:close/>
                </a:path>
              </a:pathLst>
            </a:custGeom>
            <a:solidFill>
              <a:srgbClr val="5E41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35"/>
            <p:cNvSpPr/>
            <p:nvPr/>
          </p:nvSpPr>
          <p:spPr>
            <a:xfrm>
              <a:off x="5163" y="2425"/>
              <a:ext cx="11" cy="5"/>
            </a:xfrm>
            <a:custGeom>
              <a:avLst/>
              <a:gdLst/>
              <a:ahLst/>
              <a:cxnLst/>
              <a:rect l="l" t="t" r="r" b="b"/>
              <a:pathLst>
                <a:path w="10" h="4" extrusionOk="0">
                  <a:moveTo>
                    <a:pt x="10" y="4"/>
                  </a:moveTo>
                  <a:cubicBezTo>
                    <a:pt x="7" y="4"/>
                    <a:pt x="4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4" y="0"/>
                    <a:pt x="7" y="1"/>
                    <a:pt x="10" y="4"/>
                  </a:cubicBezTo>
                  <a:close/>
                </a:path>
              </a:pathLst>
            </a:custGeom>
            <a:solidFill>
              <a:srgbClr val="BCA2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35"/>
            <p:cNvSpPr/>
            <p:nvPr/>
          </p:nvSpPr>
          <p:spPr>
            <a:xfrm>
              <a:off x="5184" y="2420"/>
              <a:ext cx="16" cy="4"/>
            </a:xfrm>
            <a:custGeom>
              <a:avLst/>
              <a:gdLst/>
              <a:ahLst/>
              <a:cxnLst/>
              <a:rect l="l" t="t" r="r" b="b"/>
              <a:pathLst>
                <a:path w="14" h="3" extrusionOk="0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5" y="0"/>
                    <a:pt x="9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2" y="3"/>
                    <a:pt x="11" y="3"/>
                    <a:pt x="9" y="3"/>
                  </a:cubicBezTo>
                  <a:cubicBezTo>
                    <a:pt x="6" y="3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513A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35"/>
            <p:cNvSpPr/>
            <p:nvPr/>
          </p:nvSpPr>
          <p:spPr>
            <a:xfrm>
              <a:off x="5119" y="2410"/>
              <a:ext cx="18" cy="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5" y="0"/>
                  </a:cubicBezTo>
                  <a:cubicBezTo>
                    <a:pt x="8" y="4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5E46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35"/>
            <p:cNvSpPr/>
            <p:nvPr/>
          </p:nvSpPr>
          <p:spPr>
            <a:xfrm>
              <a:off x="5060" y="2406"/>
              <a:ext cx="17" cy="11"/>
            </a:xfrm>
            <a:custGeom>
              <a:avLst/>
              <a:gdLst/>
              <a:ahLst/>
              <a:cxnLst/>
              <a:rect l="l" t="t" r="r" b="b"/>
              <a:pathLst>
                <a:path w="14" h="9" extrusionOk="0">
                  <a:moveTo>
                    <a:pt x="14" y="3"/>
                  </a:moveTo>
                  <a:cubicBezTo>
                    <a:pt x="10" y="9"/>
                    <a:pt x="5" y="7"/>
                    <a:pt x="0" y="4"/>
                  </a:cubicBezTo>
                  <a:cubicBezTo>
                    <a:pt x="4" y="0"/>
                    <a:pt x="9" y="2"/>
                    <a:pt x="14" y="3"/>
                  </a:cubicBezTo>
                  <a:close/>
                </a:path>
              </a:pathLst>
            </a:custGeom>
            <a:solidFill>
              <a:srgbClr val="6149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35"/>
            <p:cNvSpPr/>
            <p:nvPr/>
          </p:nvSpPr>
          <p:spPr>
            <a:xfrm>
              <a:off x="5060" y="2406"/>
              <a:ext cx="17" cy="5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14" y="3"/>
                  </a:moveTo>
                  <a:cubicBezTo>
                    <a:pt x="9" y="3"/>
                    <a:pt x="4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3" y="1"/>
                    <a:pt x="7" y="1"/>
                    <a:pt x="10" y="0"/>
                  </a:cubicBezTo>
                  <a:cubicBezTo>
                    <a:pt x="11" y="1"/>
                    <a:pt x="12" y="2"/>
                    <a:pt x="14" y="3"/>
                  </a:cubicBezTo>
                  <a:close/>
                </a:path>
              </a:pathLst>
            </a:custGeom>
            <a:solidFill>
              <a:srgbClr val="BEA8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35"/>
            <p:cNvSpPr/>
            <p:nvPr/>
          </p:nvSpPr>
          <p:spPr>
            <a:xfrm>
              <a:off x="5303" y="2479"/>
              <a:ext cx="12" cy="6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5" y="5"/>
                  </a:moveTo>
                  <a:cubicBezTo>
                    <a:pt x="3" y="3"/>
                    <a:pt x="1" y="1"/>
                    <a:pt x="0" y="0"/>
                  </a:cubicBezTo>
                  <a:cubicBezTo>
                    <a:pt x="3" y="0"/>
                    <a:pt x="7" y="0"/>
                    <a:pt x="11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9" y="3"/>
                    <a:pt x="7" y="4"/>
                    <a:pt x="5" y="5"/>
                  </a:cubicBezTo>
                  <a:close/>
                </a:path>
              </a:pathLst>
            </a:custGeom>
            <a:solidFill>
              <a:srgbClr val="2C1C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35"/>
            <p:cNvSpPr/>
            <p:nvPr/>
          </p:nvSpPr>
          <p:spPr>
            <a:xfrm>
              <a:off x="4992" y="2307"/>
              <a:ext cx="73" cy="83"/>
            </a:xfrm>
            <a:custGeom>
              <a:avLst/>
              <a:gdLst/>
              <a:ahLst/>
              <a:cxnLst/>
              <a:rect l="l" t="t" r="r" b="b"/>
              <a:pathLst>
                <a:path w="62" h="70" extrusionOk="0">
                  <a:moveTo>
                    <a:pt x="4" y="58"/>
                  </a:moveTo>
                  <a:cubicBezTo>
                    <a:pt x="0" y="49"/>
                    <a:pt x="5" y="41"/>
                    <a:pt x="8" y="33"/>
                  </a:cubicBezTo>
                  <a:cubicBezTo>
                    <a:pt x="12" y="24"/>
                    <a:pt x="16" y="15"/>
                    <a:pt x="20" y="6"/>
                  </a:cubicBezTo>
                  <a:cubicBezTo>
                    <a:pt x="32" y="0"/>
                    <a:pt x="41" y="9"/>
                    <a:pt x="50" y="13"/>
                  </a:cubicBezTo>
                  <a:cubicBezTo>
                    <a:pt x="52" y="18"/>
                    <a:pt x="59" y="16"/>
                    <a:pt x="61" y="20"/>
                  </a:cubicBezTo>
                  <a:cubicBezTo>
                    <a:pt x="62" y="23"/>
                    <a:pt x="60" y="26"/>
                    <a:pt x="58" y="27"/>
                  </a:cubicBezTo>
                  <a:cubicBezTo>
                    <a:pt x="52" y="30"/>
                    <a:pt x="45" y="22"/>
                    <a:pt x="39" y="27"/>
                  </a:cubicBezTo>
                  <a:cubicBezTo>
                    <a:pt x="37" y="36"/>
                    <a:pt x="49" y="34"/>
                    <a:pt x="50" y="40"/>
                  </a:cubicBezTo>
                  <a:cubicBezTo>
                    <a:pt x="52" y="43"/>
                    <a:pt x="51" y="46"/>
                    <a:pt x="49" y="49"/>
                  </a:cubicBezTo>
                  <a:cubicBezTo>
                    <a:pt x="46" y="51"/>
                    <a:pt x="45" y="54"/>
                    <a:pt x="45" y="58"/>
                  </a:cubicBezTo>
                  <a:cubicBezTo>
                    <a:pt x="45" y="61"/>
                    <a:pt x="44" y="64"/>
                    <a:pt x="41" y="66"/>
                  </a:cubicBezTo>
                  <a:cubicBezTo>
                    <a:pt x="36" y="66"/>
                    <a:pt x="31" y="63"/>
                    <a:pt x="27" y="69"/>
                  </a:cubicBezTo>
                  <a:cubicBezTo>
                    <a:pt x="25" y="70"/>
                    <a:pt x="24" y="69"/>
                    <a:pt x="22" y="68"/>
                  </a:cubicBezTo>
                  <a:cubicBezTo>
                    <a:pt x="16" y="66"/>
                    <a:pt x="11" y="62"/>
                    <a:pt x="5" y="62"/>
                  </a:cubicBezTo>
                  <a:cubicBezTo>
                    <a:pt x="3" y="61"/>
                    <a:pt x="3" y="59"/>
                    <a:pt x="4" y="58"/>
                  </a:cubicBezTo>
                  <a:close/>
                </a:path>
              </a:pathLst>
            </a:custGeom>
            <a:solidFill>
              <a:srgbClr val="E1BF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35"/>
            <p:cNvSpPr/>
            <p:nvPr/>
          </p:nvSpPr>
          <p:spPr>
            <a:xfrm>
              <a:off x="4886" y="2357"/>
              <a:ext cx="53" cy="9"/>
            </a:xfrm>
            <a:custGeom>
              <a:avLst/>
              <a:gdLst/>
              <a:ahLst/>
              <a:cxnLst/>
              <a:rect l="l" t="t" r="r" b="b"/>
              <a:pathLst>
                <a:path w="45" h="8" extrusionOk="0">
                  <a:moveTo>
                    <a:pt x="3" y="1"/>
                  </a:moveTo>
                  <a:cubicBezTo>
                    <a:pt x="17" y="1"/>
                    <a:pt x="31" y="0"/>
                    <a:pt x="45" y="3"/>
                  </a:cubicBezTo>
                  <a:cubicBezTo>
                    <a:pt x="44" y="4"/>
                    <a:pt x="43" y="5"/>
                    <a:pt x="42" y="5"/>
                  </a:cubicBezTo>
                  <a:cubicBezTo>
                    <a:pt x="36" y="6"/>
                    <a:pt x="31" y="4"/>
                    <a:pt x="26" y="6"/>
                  </a:cubicBezTo>
                  <a:cubicBezTo>
                    <a:pt x="17" y="6"/>
                    <a:pt x="8" y="8"/>
                    <a:pt x="0" y="4"/>
                  </a:cubicBezTo>
                  <a:cubicBezTo>
                    <a:pt x="0" y="3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846C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35"/>
            <p:cNvSpPr/>
            <p:nvPr/>
          </p:nvSpPr>
          <p:spPr>
            <a:xfrm>
              <a:off x="4849" y="2364"/>
              <a:ext cx="31" cy="14"/>
            </a:xfrm>
            <a:custGeom>
              <a:avLst/>
              <a:gdLst/>
              <a:ahLst/>
              <a:cxnLst/>
              <a:rect l="l" t="t" r="r" b="b"/>
              <a:pathLst>
                <a:path w="27" h="12" extrusionOk="0">
                  <a:moveTo>
                    <a:pt x="7" y="12"/>
                  </a:moveTo>
                  <a:cubicBezTo>
                    <a:pt x="6" y="11"/>
                    <a:pt x="5" y="11"/>
                    <a:pt x="4" y="11"/>
                  </a:cubicBezTo>
                  <a:cubicBezTo>
                    <a:pt x="2" y="10"/>
                    <a:pt x="0" y="9"/>
                    <a:pt x="1" y="6"/>
                  </a:cubicBezTo>
                  <a:cubicBezTo>
                    <a:pt x="9" y="0"/>
                    <a:pt x="18" y="4"/>
                    <a:pt x="26" y="3"/>
                  </a:cubicBezTo>
                  <a:cubicBezTo>
                    <a:pt x="27" y="11"/>
                    <a:pt x="20" y="7"/>
                    <a:pt x="17" y="9"/>
                  </a:cubicBezTo>
                  <a:cubicBezTo>
                    <a:pt x="17" y="10"/>
                    <a:pt x="16" y="10"/>
                    <a:pt x="16" y="11"/>
                  </a:cubicBezTo>
                  <a:cubicBezTo>
                    <a:pt x="13" y="11"/>
                    <a:pt x="10" y="11"/>
                    <a:pt x="7" y="12"/>
                  </a:cubicBezTo>
                  <a:close/>
                </a:path>
              </a:pathLst>
            </a:custGeom>
            <a:solidFill>
              <a:srgbClr val="7762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35"/>
            <p:cNvSpPr/>
            <p:nvPr/>
          </p:nvSpPr>
          <p:spPr>
            <a:xfrm>
              <a:off x="4918" y="2368"/>
              <a:ext cx="33" cy="11"/>
            </a:xfrm>
            <a:custGeom>
              <a:avLst/>
              <a:gdLst/>
              <a:ahLst/>
              <a:cxnLst/>
              <a:rect l="l" t="t" r="r" b="b"/>
              <a:pathLst>
                <a:path w="28" h="9" extrusionOk="0">
                  <a:moveTo>
                    <a:pt x="28" y="5"/>
                  </a:moveTo>
                  <a:cubicBezTo>
                    <a:pt x="17" y="9"/>
                    <a:pt x="8" y="7"/>
                    <a:pt x="0" y="7"/>
                  </a:cubicBezTo>
                  <a:cubicBezTo>
                    <a:pt x="8" y="4"/>
                    <a:pt x="16" y="0"/>
                    <a:pt x="28" y="5"/>
                  </a:cubicBezTo>
                  <a:close/>
                </a:path>
              </a:pathLst>
            </a:custGeom>
            <a:solidFill>
              <a:srgbClr val="795F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35"/>
            <p:cNvSpPr/>
            <p:nvPr/>
          </p:nvSpPr>
          <p:spPr>
            <a:xfrm>
              <a:off x="4811" y="2366"/>
              <a:ext cx="27" cy="9"/>
            </a:xfrm>
            <a:custGeom>
              <a:avLst/>
              <a:gdLst/>
              <a:ahLst/>
              <a:cxnLst/>
              <a:rect l="l" t="t" r="r" b="b"/>
              <a:pathLst>
                <a:path w="23" h="8" extrusionOk="0">
                  <a:moveTo>
                    <a:pt x="19" y="7"/>
                  </a:moveTo>
                  <a:cubicBezTo>
                    <a:pt x="12" y="6"/>
                    <a:pt x="6" y="5"/>
                    <a:pt x="0" y="4"/>
                  </a:cubicBezTo>
                  <a:cubicBezTo>
                    <a:pt x="0" y="1"/>
                    <a:pt x="0" y="0"/>
                    <a:pt x="3" y="1"/>
                  </a:cubicBezTo>
                  <a:cubicBezTo>
                    <a:pt x="10" y="2"/>
                    <a:pt x="16" y="3"/>
                    <a:pt x="22" y="4"/>
                  </a:cubicBezTo>
                  <a:cubicBezTo>
                    <a:pt x="23" y="7"/>
                    <a:pt x="21" y="8"/>
                    <a:pt x="19" y="7"/>
                  </a:cubicBezTo>
                  <a:close/>
                </a:path>
              </a:pathLst>
            </a:custGeom>
            <a:solidFill>
              <a:srgbClr val="3120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35"/>
            <p:cNvSpPr/>
            <p:nvPr/>
          </p:nvSpPr>
          <p:spPr>
            <a:xfrm>
              <a:off x="4833" y="2371"/>
              <a:ext cx="20" cy="8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7" y="0"/>
                    <a:pt x="11" y="0"/>
                    <a:pt x="14" y="0"/>
                  </a:cubicBezTo>
                  <a:cubicBezTo>
                    <a:pt x="15" y="2"/>
                    <a:pt x="16" y="4"/>
                    <a:pt x="17" y="5"/>
                  </a:cubicBezTo>
                  <a:cubicBezTo>
                    <a:pt x="11" y="6"/>
                    <a:pt x="5" y="7"/>
                    <a:pt x="0" y="3"/>
                  </a:cubicBezTo>
                  <a:close/>
                </a:path>
              </a:pathLst>
            </a:custGeom>
            <a:solidFill>
              <a:srgbClr val="3B2A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35"/>
            <p:cNvSpPr/>
            <p:nvPr/>
          </p:nvSpPr>
          <p:spPr>
            <a:xfrm>
              <a:off x="4856" y="2357"/>
              <a:ext cx="34" cy="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1"/>
                  </a:moveTo>
                  <a:cubicBezTo>
                    <a:pt x="28" y="2"/>
                    <a:pt x="27" y="3"/>
                    <a:pt x="26" y="4"/>
                  </a:cubicBezTo>
                  <a:cubicBezTo>
                    <a:pt x="18" y="4"/>
                    <a:pt x="9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2" y="1"/>
                    <a:pt x="20" y="1"/>
                    <a:pt x="29" y="1"/>
                  </a:cubicBezTo>
                  <a:close/>
                </a:path>
              </a:pathLst>
            </a:custGeom>
            <a:solidFill>
              <a:srgbClr val="432D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35"/>
            <p:cNvSpPr/>
            <p:nvPr/>
          </p:nvSpPr>
          <p:spPr>
            <a:xfrm>
              <a:off x="4867" y="2367"/>
              <a:ext cx="22" cy="11"/>
            </a:xfrm>
            <a:custGeom>
              <a:avLst/>
              <a:gdLst/>
              <a:ahLst/>
              <a:cxnLst/>
              <a:rect l="l" t="t" r="r" b="b"/>
              <a:pathLst>
                <a:path w="18" h="9" extrusionOk="0">
                  <a:moveTo>
                    <a:pt x="0" y="6"/>
                  </a:moveTo>
                  <a:cubicBezTo>
                    <a:pt x="1" y="0"/>
                    <a:pt x="9" y="6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6" y="2"/>
                    <a:pt x="18" y="4"/>
                    <a:pt x="17" y="7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5"/>
                    <a:pt x="4" y="9"/>
                    <a:pt x="0" y="6"/>
                  </a:cubicBezTo>
                  <a:close/>
                </a:path>
              </a:pathLst>
            </a:custGeom>
            <a:solidFill>
              <a:srgbClr val="B09A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35"/>
            <p:cNvSpPr/>
            <p:nvPr/>
          </p:nvSpPr>
          <p:spPr>
            <a:xfrm>
              <a:off x="4831" y="2353"/>
              <a:ext cx="26" cy="8"/>
            </a:xfrm>
            <a:custGeom>
              <a:avLst/>
              <a:gdLst/>
              <a:ahLst/>
              <a:cxnLst/>
              <a:rect l="l" t="t" r="r" b="b"/>
              <a:pathLst>
                <a:path w="22" h="7" extrusionOk="0">
                  <a:moveTo>
                    <a:pt x="22" y="4"/>
                  </a:moveTo>
                  <a:cubicBezTo>
                    <a:pt x="22" y="5"/>
                    <a:pt x="22" y="6"/>
                    <a:pt x="22" y="6"/>
                  </a:cubicBezTo>
                  <a:cubicBezTo>
                    <a:pt x="14" y="7"/>
                    <a:pt x="7" y="7"/>
                    <a:pt x="0" y="1"/>
                  </a:cubicBezTo>
                  <a:cubicBezTo>
                    <a:pt x="4" y="1"/>
                    <a:pt x="7" y="1"/>
                    <a:pt x="11" y="1"/>
                  </a:cubicBezTo>
                  <a:cubicBezTo>
                    <a:pt x="14" y="4"/>
                    <a:pt x="19" y="0"/>
                    <a:pt x="22" y="4"/>
                  </a:cubicBezTo>
                  <a:close/>
                </a:path>
              </a:pathLst>
            </a:custGeom>
            <a:solidFill>
              <a:srgbClr val="664F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35"/>
            <p:cNvSpPr/>
            <p:nvPr/>
          </p:nvSpPr>
          <p:spPr>
            <a:xfrm>
              <a:off x="4798" y="2361"/>
              <a:ext cx="17" cy="10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4" y="5"/>
                  </a:moveTo>
                  <a:cubicBezTo>
                    <a:pt x="13" y="6"/>
                    <a:pt x="12" y="7"/>
                    <a:pt x="11" y="8"/>
                  </a:cubicBezTo>
                  <a:cubicBezTo>
                    <a:pt x="9" y="8"/>
                    <a:pt x="6" y="8"/>
                    <a:pt x="3" y="8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5" y="4"/>
                    <a:pt x="10" y="0"/>
                    <a:pt x="14" y="5"/>
                  </a:cubicBezTo>
                  <a:close/>
                </a:path>
              </a:pathLst>
            </a:custGeom>
            <a:solidFill>
              <a:srgbClr val="5E4A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35"/>
            <p:cNvSpPr/>
            <p:nvPr/>
          </p:nvSpPr>
          <p:spPr>
            <a:xfrm>
              <a:off x="4951" y="2359"/>
              <a:ext cx="19" cy="12"/>
            </a:xfrm>
            <a:custGeom>
              <a:avLst/>
              <a:gdLst/>
              <a:ahLst/>
              <a:cxnLst/>
              <a:rect l="l" t="t" r="r" b="b"/>
              <a:pathLst>
                <a:path w="16" h="10" extrusionOk="0">
                  <a:moveTo>
                    <a:pt x="1" y="2"/>
                  </a:moveTo>
                  <a:cubicBezTo>
                    <a:pt x="6" y="4"/>
                    <a:pt x="14" y="0"/>
                    <a:pt x="16" y="10"/>
                  </a:cubicBezTo>
                  <a:cubicBezTo>
                    <a:pt x="11" y="8"/>
                    <a:pt x="5" y="9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6654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35"/>
            <p:cNvSpPr/>
            <p:nvPr/>
          </p:nvSpPr>
          <p:spPr>
            <a:xfrm>
              <a:off x="4795" y="2338"/>
              <a:ext cx="14" cy="13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0" y="11"/>
                  </a:moveTo>
                  <a:cubicBezTo>
                    <a:pt x="0" y="7"/>
                    <a:pt x="3" y="4"/>
                    <a:pt x="5" y="0"/>
                  </a:cubicBezTo>
                  <a:cubicBezTo>
                    <a:pt x="9" y="2"/>
                    <a:pt x="10" y="5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8" y="11"/>
                    <a:pt x="4" y="11"/>
                    <a:pt x="0" y="11"/>
                  </a:cubicBezTo>
                  <a:close/>
                </a:path>
              </a:pathLst>
            </a:custGeom>
            <a:solidFill>
              <a:srgbClr val="4532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35"/>
            <p:cNvSpPr/>
            <p:nvPr/>
          </p:nvSpPr>
          <p:spPr>
            <a:xfrm>
              <a:off x="4886" y="2375"/>
              <a:ext cx="18" cy="9"/>
            </a:xfrm>
            <a:custGeom>
              <a:avLst/>
              <a:gdLst/>
              <a:ahLst/>
              <a:cxnLst/>
              <a:rect l="l" t="t" r="r" b="b"/>
              <a:pathLst>
                <a:path w="15" h="7" extrusionOk="0">
                  <a:moveTo>
                    <a:pt x="6" y="1"/>
                  </a:moveTo>
                  <a:cubicBezTo>
                    <a:pt x="9" y="2"/>
                    <a:pt x="13" y="0"/>
                    <a:pt x="15" y="6"/>
                  </a:cubicBezTo>
                  <a:cubicBezTo>
                    <a:pt x="10" y="4"/>
                    <a:pt x="4" y="7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6D55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35"/>
            <p:cNvSpPr/>
            <p:nvPr/>
          </p:nvSpPr>
          <p:spPr>
            <a:xfrm>
              <a:off x="4952" y="2397"/>
              <a:ext cx="20" cy="7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17" y="6"/>
                  </a:moveTo>
                  <a:cubicBezTo>
                    <a:pt x="10" y="4"/>
                    <a:pt x="6" y="3"/>
                    <a:pt x="0" y="2"/>
                  </a:cubicBezTo>
                  <a:cubicBezTo>
                    <a:pt x="7" y="0"/>
                    <a:pt x="11" y="0"/>
                    <a:pt x="17" y="6"/>
                  </a:cubicBezTo>
                  <a:close/>
                </a:path>
              </a:pathLst>
            </a:custGeom>
            <a:solidFill>
              <a:srgbClr val="896C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35"/>
            <p:cNvSpPr/>
            <p:nvPr/>
          </p:nvSpPr>
          <p:spPr>
            <a:xfrm>
              <a:off x="5007" y="2393"/>
              <a:ext cx="10" cy="14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9"/>
                  </a:moveTo>
                  <a:cubicBezTo>
                    <a:pt x="8" y="10"/>
                    <a:pt x="8" y="11"/>
                    <a:pt x="8" y="12"/>
                  </a:cubicBezTo>
                  <a:cubicBezTo>
                    <a:pt x="4" y="12"/>
                    <a:pt x="2" y="10"/>
                    <a:pt x="0" y="6"/>
                  </a:cubicBezTo>
                  <a:cubicBezTo>
                    <a:pt x="5" y="0"/>
                    <a:pt x="7" y="5"/>
                    <a:pt x="8" y="9"/>
                  </a:cubicBezTo>
                  <a:close/>
                </a:path>
              </a:pathLst>
            </a:custGeom>
            <a:solidFill>
              <a:srgbClr val="AE95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35"/>
            <p:cNvSpPr/>
            <p:nvPr/>
          </p:nvSpPr>
          <p:spPr>
            <a:xfrm>
              <a:off x="5018" y="2387"/>
              <a:ext cx="15" cy="9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9" y="0"/>
                    <a:pt x="13" y="1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8" y="7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727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35"/>
            <p:cNvSpPr/>
            <p:nvPr/>
          </p:nvSpPr>
          <p:spPr>
            <a:xfrm>
              <a:off x="4910" y="2380"/>
              <a:ext cx="17" cy="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cubicBezTo>
                    <a:pt x="6" y="0"/>
                    <a:pt x="10" y="3"/>
                    <a:pt x="15" y="5"/>
                  </a:cubicBezTo>
                  <a:cubicBezTo>
                    <a:pt x="9" y="8"/>
                    <a:pt x="5" y="5"/>
                    <a:pt x="0" y="1"/>
                  </a:cubicBezTo>
                  <a:close/>
                </a:path>
              </a:pathLst>
            </a:custGeom>
            <a:solidFill>
              <a:srgbClr val="7057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35"/>
            <p:cNvSpPr/>
            <p:nvPr/>
          </p:nvSpPr>
          <p:spPr>
            <a:xfrm>
              <a:off x="4981" y="2371"/>
              <a:ext cx="17" cy="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13" y="4"/>
                  </a:moveTo>
                  <a:cubicBezTo>
                    <a:pt x="14" y="5"/>
                    <a:pt x="14" y="7"/>
                    <a:pt x="14" y="8"/>
                  </a:cubicBezTo>
                  <a:cubicBezTo>
                    <a:pt x="9" y="6"/>
                    <a:pt x="3" y="6"/>
                    <a:pt x="0" y="0"/>
                  </a:cubicBezTo>
                  <a:cubicBezTo>
                    <a:pt x="4" y="1"/>
                    <a:pt x="9" y="3"/>
                    <a:pt x="13" y="4"/>
                  </a:cubicBezTo>
                  <a:close/>
                </a:path>
              </a:pathLst>
            </a:custGeom>
            <a:solidFill>
              <a:srgbClr val="644F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35"/>
            <p:cNvSpPr/>
            <p:nvPr/>
          </p:nvSpPr>
          <p:spPr>
            <a:xfrm>
              <a:off x="4883" y="2367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8"/>
                  </a:moveTo>
                  <a:cubicBezTo>
                    <a:pt x="7" y="8"/>
                    <a:pt x="5" y="8"/>
                    <a:pt x="3" y="9"/>
                  </a:cubicBezTo>
                  <a:cubicBezTo>
                    <a:pt x="2" y="6"/>
                    <a:pt x="1" y="3"/>
                    <a:pt x="0" y="0"/>
                  </a:cubicBezTo>
                  <a:cubicBezTo>
                    <a:pt x="3" y="0"/>
                    <a:pt x="7" y="0"/>
                    <a:pt x="9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lose/>
                </a:path>
              </a:pathLst>
            </a:custGeom>
            <a:solidFill>
              <a:srgbClr val="9980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35"/>
            <p:cNvSpPr/>
            <p:nvPr/>
          </p:nvSpPr>
          <p:spPr>
            <a:xfrm>
              <a:off x="4809" y="2348"/>
              <a:ext cx="18" cy="11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5" y="2"/>
                  </a:moveTo>
                  <a:cubicBezTo>
                    <a:pt x="9" y="3"/>
                    <a:pt x="12" y="4"/>
                    <a:pt x="16" y="5"/>
                  </a:cubicBezTo>
                  <a:cubicBezTo>
                    <a:pt x="9" y="9"/>
                    <a:pt x="4" y="6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4F3B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35"/>
            <p:cNvSpPr/>
            <p:nvPr/>
          </p:nvSpPr>
          <p:spPr>
            <a:xfrm>
              <a:off x="4917" y="2359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4"/>
                  </a:moveTo>
                  <a:cubicBezTo>
                    <a:pt x="5" y="0"/>
                    <a:pt x="11" y="2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1" y="4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664E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35"/>
            <p:cNvSpPr/>
            <p:nvPr/>
          </p:nvSpPr>
          <p:spPr>
            <a:xfrm>
              <a:off x="4936" y="2360"/>
              <a:ext cx="16" cy="5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7" y="1"/>
                    <a:pt x="10" y="1"/>
                    <a:pt x="14" y="1"/>
                  </a:cubicBezTo>
                  <a:cubicBezTo>
                    <a:pt x="14" y="2"/>
                    <a:pt x="14" y="3"/>
                    <a:pt x="14" y="4"/>
                  </a:cubicBezTo>
                  <a:cubicBezTo>
                    <a:pt x="9" y="3"/>
                    <a:pt x="5" y="3"/>
                    <a:pt x="0" y="3"/>
                  </a:cubicBezTo>
                  <a:close/>
                </a:path>
              </a:pathLst>
            </a:custGeom>
            <a:solidFill>
              <a:srgbClr val="4833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35"/>
            <p:cNvSpPr/>
            <p:nvPr/>
          </p:nvSpPr>
          <p:spPr>
            <a:xfrm>
              <a:off x="4893" y="2371"/>
              <a:ext cx="14" cy="3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1" y="0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8" y="3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7258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35"/>
            <p:cNvSpPr/>
            <p:nvPr/>
          </p:nvSpPr>
          <p:spPr>
            <a:xfrm>
              <a:off x="4867" y="2372"/>
              <a:ext cx="16" cy="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0" y="2"/>
                  </a:moveTo>
                  <a:cubicBezTo>
                    <a:pt x="4" y="3"/>
                    <a:pt x="9" y="0"/>
                    <a:pt x="13" y="4"/>
                  </a:cubicBezTo>
                  <a:cubicBezTo>
                    <a:pt x="9" y="4"/>
                    <a:pt x="4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943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35"/>
            <p:cNvSpPr/>
            <p:nvPr/>
          </p:nvSpPr>
          <p:spPr>
            <a:xfrm>
              <a:off x="4785" y="2345"/>
              <a:ext cx="4" cy="6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5E46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35"/>
            <p:cNvSpPr/>
            <p:nvPr/>
          </p:nvSpPr>
          <p:spPr>
            <a:xfrm>
              <a:off x="4795" y="2273"/>
              <a:ext cx="7" cy="13"/>
            </a:xfrm>
            <a:custGeom>
              <a:avLst/>
              <a:gdLst/>
              <a:ahLst/>
              <a:cxnLst/>
              <a:rect l="l" t="t" r="r" b="b"/>
              <a:pathLst>
                <a:path w="6" h="11" extrusionOk="0">
                  <a:moveTo>
                    <a:pt x="1" y="11"/>
                  </a:moveTo>
                  <a:cubicBezTo>
                    <a:pt x="0" y="8"/>
                    <a:pt x="0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5"/>
                    <a:pt x="6" y="7"/>
                  </a:cubicBezTo>
                  <a:cubicBezTo>
                    <a:pt x="5" y="10"/>
                    <a:pt x="3" y="11"/>
                    <a:pt x="1" y="11"/>
                  </a:cubicBezTo>
                  <a:close/>
                </a:path>
              </a:pathLst>
            </a:custGeom>
            <a:solidFill>
              <a:srgbClr val="272E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35"/>
            <p:cNvSpPr/>
            <p:nvPr/>
          </p:nvSpPr>
          <p:spPr>
            <a:xfrm>
              <a:off x="4765" y="2204"/>
              <a:ext cx="4" cy="3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432E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35"/>
            <p:cNvSpPr/>
            <p:nvPr/>
          </p:nvSpPr>
          <p:spPr>
            <a:xfrm>
              <a:off x="5347" y="2420"/>
              <a:ext cx="11" cy="13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9" y="5"/>
                  </a:moveTo>
                  <a:cubicBezTo>
                    <a:pt x="7" y="7"/>
                    <a:pt x="5" y="9"/>
                    <a:pt x="3" y="11"/>
                  </a:cubicBezTo>
                  <a:cubicBezTo>
                    <a:pt x="3" y="8"/>
                    <a:pt x="4" y="5"/>
                    <a:pt x="1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6" y="1"/>
                    <a:pt x="8" y="3"/>
                    <a:pt x="9" y="5"/>
                  </a:cubicBezTo>
                  <a:close/>
                </a:path>
              </a:pathLst>
            </a:custGeom>
            <a:solidFill>
              <a:srgbClr val="3020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35"/>
            <p:cNvSpPr/>
            <p:nvPr/>
          </p:nvSpPr>
          <p:spPr>
            <a:xfrm>
              <a:off x="5361" y="2351"/>
              <a:ext cx="11" cy="20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7" y="0"/>
                  </a:moveTo>
                  <a:cubicBezTo>
                    <a:pt x="9" y="15"/>
                    <a:pt x="9" y="15"/>
                    <a:pt x="2" y="17"/>
                  </a:cubicBezTo>
                  <a:cubicBezTo>
                    <a:pt x="0" y="11"/>
                    <a:pt x="2" y="5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3626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35"/>
            <p:cNvSpPr/>
            <p:nvPr/>
          </p:nvSpPr>
          <p:spPr>
            <a:xfrm>
              <a:off x="5358" y="2378"/>
              <a:ext cx="10" cy="16"/>
            </a:xfrm>
            <a:custGeom>
              <a:avLst/>
              <a:gdLst/>
              <a:ahLst/>
              <a:cxnLst/>
              <a:rect l="l" t="t" r="r" b="b"/>
              <a:pathLst>
                <a:path w="9" h="14" extrusionOk="0">
                  <a:moveTo>
                    <a:pt x="8" y="5"/>
                  </a:moveTo>
                  <a:cubicBezTo>
                    <a:pt x="9" y="9"/>
                    <a:pt x="4" y="11"/>
                    <a:pt x="3" y="13"/>
                  </a:cubicBezTo>
                  <a:cubicBezTo>
                    <a:pt x="2" y="13"/>
                    <a:pt x="1" y="13"/>
                    <a:pt x="0" y="14"/>
                  </a:cubicBezTo>
                  <a:cubicBezTo>
                    <a:pt x="1" y="9"/>
                    <a:pt x="2" y="4"/>
                    <a:pt x="3" y="0"/>
                  </a:cubicBezTo>
                  <a:cubicBezTo>
                    <a:pt x="5" y="1"/>
                    <a:pt x="7" y="3"/>
                    <a:pt x="8" y="5"/>
                  </a:cubicBezTo>
                  <a:close/>
                </a:path>
              </a:pathLst>
            </a:custGeom>
            <a:solidFill>
              <a:srgbClr val="422F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35"/>
            <p:cNvSpPr/>
            <p:nvPr/>
          </p:nvSpPr>
          <p:spPr>
            <a:xfrm>
              <a:off x="5373" y="2297"/>
              <a:ext cx="19" cy="26"/>
            </a:xfrm>
            <a:custGeom>
              <a:avLst/>
              <a:gdLst/>
              <a:ahLst/>
              <a:cxnLst/>
              <a:rect l="l" t="t" r="r" b="b"/>
              <a:pathLst>
                <a:path w="16" h="22" extrusionOk="0">
                  <a:moveTo>
                    <a:pt x="12" y="10"/>
                  </a:moveTo>
                  <a:cubicBezTo>
                    <a:pt x="8" y="13"/>
                    <a:pt x="9" y="17"/>
                    <a:pt x="9" y="21"/>
                  </a:cubicBezTo>
                  <a:cubicBezTo>
                    <a:pt x="8" y="21"/>
                    <a:pt x="7" y="21"/>
                    <a:pt x="5" y="22"/>
                  </a:cubicBezTo>
                  <a:cubicBezTo>
                    <a:pt x="0" y="16"/>
                    <a:pt x="9" y="10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16" y="0"/>
                    <a:pt x="13" y="6"/>
                    <a:pt x="12" y="10"/>
                  </a:cubicBezTo>
                  <a:close/>
                </a:path>
              </a:pathLst>
            </a:custGeom>
            <a:solidFill>
              <a:srgbClr val="4535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35"/>
            <p:cNvSpPr/>
            <p:nvPr/>
          </p:nvSpPr>
          <p:spPr>
            <a:xfrm>
              <a:off x="4991" y="2178"/>
              <a:ext cx="16" cy="17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3" y="0"/>
                  </a:moveTo>
                  <a:cubicBezTo>
                    <a:pt x="5" y="2"/>
                    <a:pt x="7" y="4"/>
                    <a:pt x="9" y="6"/>
                  </a:cubicBezTo>
                  <a:cubicBezTo>
                    <a:pt x="11" y="7"/>
                    <a:pt x="12" y="9"/>
                    <a:pt x="14" y="10"/>
                  </a:cubicBezTo>
                  <a:cubicBezTo>
                    <a:pt x="14" y="13"/>
                    <a:pt x="12" y="15"/>
                    <a:pt x="9" y="14"/>
                  </a:cubicBezTo>
                  <a:cubicBezTo>
                    <a:pt x="7" y="14"/>
                    <a:pt x="5" y="14"/>
                    <a:pt x="3" y="14"/>
                  </a:cubicBezTo>
                  <a:cubicBezTo>
                    <a:pt x="3" y="13"/>
                    <a:pt x="3" y="12"/>
                    <a:pt x="3" y="11"/>
                  </a:cubicBezTo>
                  <a:cubicBezTo>
                    <a:pt x="2" y="9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E6CBA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35"/>
            <p:cNvSpPr/>
            <p:nvPr/>
          </p:nvSpPr>
          <p:spPr>
            <a:xfrm>
              <a:off x="4981" y="2149"/>
              <a:ext cx="17" cy="16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4"/>
                  </a:moveTo>
                  <a:cubicBezTo>
                    <a:pt x="12" y="8"/>
                    <a:pt x="11" y="12"/>
                    <a:pt x="5" y="13"/>
                  </a:cubicBezTo>
                  <a:cubicBezTo>
                    <a:pt x="5" y="12"/>
                    <a:pt x="4" y="11"/>
                    <a:pt x="4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lose/>
                </a:path>
              </a:pathLst>
            </a:custGeom>
            <a:solidFill>
              <a:srgbClr val="BCA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35"/>
            <p:cNvSpPr/>
            <p:nvPr/>
          </p:nvSpPr>
          <p:spPr>
            <a:xfrm>
              <a:off x="4974" y="2149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2"/>
                  </a:moveTo>
                  <a:cubicBezTo>
                    <a:pt x="9" y="4"/>
                    <a:pt x="9" y="7"/>
                    <a:pt x="10" y="10"/>
                  </a:cubicBezTo>
                  <a:cubicBezTo>
                    <a:pt x="6" y="9"/>
                    <a:pt x="3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5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5943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35"/>
            <p:cNvSpPr/>
            <p:nvPr/>
          </p:nvSpPr>
          <p:spPr>
            <a:xfrm>
              <a:off x="4996" y="2189"/>
              <a:ext cx="18" cy="13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5" y="4"/>
                  </a:moveTo>
                  <a:cubicBezTo>
                    <a:pt x="7" y="3"/>
                    <a:pt x="8" y="1"/>
                    <a:pt x="10" y="0"/>
                  </a:cubicBezTo>
                  <a:cubicBezTo>
                    <a:pt x="12" y="3"/>
                    <a:pt x="14" y="6"/>
                    <a:pt x="16" y="9"/>
                  </a:cubicBezTo>
                  <a:cubicBezTo>
                    <a:pt x="12" y="9"/>
                    <a:pt x="9" y="10"/>
                    <a:pt x="5" y="9"/>
                  </a:cubicBezTo>
                  <a:cubicBezTo>
                    <a:pt x="4" y="9"/>
                    <a:pt x="0" y="11"/>
                    <a:pt x="1" y="7"/>
                  </a:cubicBezTo>
                  <a:cubicBezTo>
                    <a:pt x="1" y="6"/>
                    <a:pt x="4" y="5"/>
                    <a:pt x="5" y="4"/>
                  </a:cubicBezTo>
                  <a:close/>
                </a:path>
              </a:pathLst>
            </a:custGeom>
            <a:solidFill>
              <a:srgbClr val="513A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35"/>
            <p:cNvSpPr/>
            <p:nvPr/>
          </p:nvSpPr>
          <p:spPr>
            <a:xfrm>
              <a:off x="4800" y="2332"/>
              <a:ext cx="19" cy="19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2" y="16"/>
                  </a:moveTo>
                  <a:cubicBezTo>
                    <a:pt x="10" y="16"/>
                    <a:pt x="8" y="16"/>
                    <a:pt x="7" y="16"/>
                  </a:cubicBezTo>
                  <a:cubicBezTo>
                    <a:pt x="3" y="13"/>
                    <a:pt x="0" y="10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7" y="6"/>
                    <a:pt x="16" y="9"/>
                    <a:pt x="12" y="16"/>
                  </a:cubicBezTo>
                  <a:close/>
                </a:path>
              </a:pathLst>
            </a:custGeom>
            <a:solidFill>
              <a:srgbClr val="F7DD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35"/>
            <p:cNvSpPr/>
            <p:nvPr/>
          </p:nvSpPr>
          <p:spPr>
            <a:xfrm>
              <a:off x="4978" y="2135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22" h="14" extrusionOk="0">
                  <a:moveTo>
                    <a:pt x="6" y="14"/>
                  </a:moveTo>
                  <a:cubicBezTo>
                    <a:pt x="4" y="14"/>
                    <a:pt x="2" y="14"/>
                    <a:pt x="0" y="14"/>
                  </a:cubicBezTo>
                  <a:cubicBezTo>
                    <a:pt x="0" y="12"/>
                    <a:pt x="1" y="10"/>
                    <a:pt x="2" y="8"/>
                  </a:cubicBezTo>
                  <a:cubicBezTo>
                    <a:pt x="6" y="5"/>
                    <a:pt x="10" y="3"/>
                    <a:pt x="14" y="0"/>
                  </a:cubicBezTo>
                  <a:cubicBezTo>
                    <a:pt x="16" y="1"/>
                    <a:pt x="18" y="1"/>
                    <a:pt x="20" y="2"/>
                  </a:cubicBezTo>
                  <a:cubicBezTo>
                    <a:pt x="22" y="7"/>
                    <a:pt x="18" y="9"/>
                    <a:pt x="16" y="11"/>
                  </a:cubicBezTo>
                  <a:cubicBezTo>
                    <a:pt x="15" y="12"/>
                    <a:pt x="14" y="13"/>
                    <a:pt x="13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lose/>
                </a:path>
              </a:pathLst>
            </a:custGeom>
            <a:solidFill>
              <a:srgbClr val="CFB5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35"/>
            <p:cNvSpPr/>
            <p:nvPr/>
          </p:nvSpPr>
          <p:spPr>
            <a:xfrm>
              <a:off x="4993" y="2135"/>
              <a:ext cx="17" cy="19"/>
            </a:xfrm>
            <a:custGeom>
              <a:avLst/>
              <a:gdLst/>
              <a:ahLst/>
              <a:cxnLst/>
              <a:rect l="l" t="t" r="r" b="b"/>
              <a:pathLst>
                <a:path w="14" h="16" extrusionOk="0">
                  <a:moveTo>
                    <a:pt x="1" y="11"/>
                  </a:moveTo>
                  <a:cubicBezTo>
                    <a:pt x="3" y="8"/>
                    <a:pt x="5" y="5"/>
                    <a:pt x="7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4" y="8"/>
                    <a:pt x="7" y="11"/>
                    <a:pt x="4" y="16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D0B3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4" name="Google Shape;3854;p35"/>
          <p:cNvGrpSpPr/>
          <p:nvPr/>
        </p:nvGrpSpPr>
        <p:grpSpPr>
          <a:xfrm>
            <a:off x="5848350" y="3217863"/>
            <a:ext cx="2713038" cy="625475"/>
            <a:chOff x="3684" y="2027"/>
            <a:chExt cx="1709" cy="394"/>
          </a:xfrm>
        </p:grpSpPr>
        <p:sp>
          <p:nvSpPr>
            <p:cNvPr id="3855" name="Google Shape;3855;p35"/>
            <p:cNvSpPr/>
            <p:nvPr/>
          </p:nvSpPr>
          <p:spPr>
            <a:xfrm>
              <a:off x="5381" y="2288"/>
              <a:ext cx="12" cy="20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5" y="17"/>
                  </a:moveTo>
                  <a:cubicBezTo>
                    <a:pt x="5" y="13"/>
                    <a:pt x="5" y="9"/>
                    <a:pt x="0" y="9"/>
                  </a:cubicBezTo>
                  <a:cubicBezTo>
                    <a:pt x="1" y="6"/>
                    <a:pt x="2" y="3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2"/>
                    <a:pt x="8" y="3"/>
                    <a:pt x="10" y="3"/>
                  </a:cubicBezTo>
                  <a:cubicBezTo>
                    <a:pt x="10" y="8"/>
                    <a:pt x="9" y="12"/>
                    <a:pt x="8" y="17"/>
                  </a:cubicBezTo>
                  <a:cubicBezTo>
                    <a:pt x="7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6D59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35"/>
            <p:cNvSpPr/>
            <p:nvPr/>
          </p:nvSpPr>
          <p:spPr>
            <a:xfrm>
              <a:off x="5212" y="2196"/>
              <a:ext cx="12" cy="1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9"/>
                  </a:moveTo>
                  <a:cubicBezTo>
                    <a:pt x="5" y="8"/>
                    <a:pt x="0" y="7"/>
                    <a:pt x="1" y="0"/>
                  </a:cubicBezTo>
                  <a:cubicBezTo>
                    <a:pt x="5" y="2"/>
                    <a:pt x="8" y="5"/>
                    <a:pt x="10" y="9"/>
                  </a:cubicBezTo>
                  <a:close/>
                </a:path>
              </a:pathLst>
            </a:custGeom>
            <a:solidFill>
              <a:srgbClr val="EDD5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35"/>
            <p:cNvSpPr/>
            <p:nvPr/>
          </p:nvSpPr>
          <p:spPr>
            <a:xfrm>
              <a:off x="5039" y="2371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5" h="17" extrusionOk="0">
                  <a:moveTo>
                    <a:pt x="1" y="11"/>
                  </a:moveTo>
                  <a:cubicBezTo>
                    <a:pt x="2" y="8"/>
                    <a:pt x="3" y="6"/>
                    <a:pt x="4" y="3"/>
                  </a:cubicBezTo>
                  <a:cubicBezTo>
                    <a:pt x="7" y="0"/>
                    <a:pt x="10" y="2"/>
                    <a:pt x="13" y="4"/>
                  </a:cubicBezTo>
                  <a:cubicBezTo>
                    <a:pt x="14" y="5"/>
                    <a:pt x="15" y="7"/>
                    <a:pt x="15" y="9"/>
                  </a:cubicBezTo>
                  <a:cubicBezTo>
                    <a:pt x="14" y="11"/>
                    <a:pt x="13" y="12"/>
                    <a:pt x="12" y="13"/>
                  </a:cubicBezTo>
                  <a:cubicBezTo>
                    <a:pt x="10" y="16"/>
                    <a:pt x="7" y="17"/>
                    <a:pt x="4" y="16"/>
                  </a:cubicBezTo>
                  <a:cubicBezTo>
                    <a:pt x="2" y="15"/>
                    <a:pt x="0" y="14"/>
                    <a:pt x="1" y="11"/>
                  </a:cubicBezTo>
                  <a:close/>
                </a:path>
              </a:pathLst>
            </a:custGeom>
            <a:solidFill>
              <a:srgbClr val="CD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35"/>
            <p:cNvSpPr/>
            <p:nvPr/>
          </p:nvSpPr>
          <p:spPr>
            <a:xfrm>
              <a:off x="5063" y="2341"/>
              <a:ext cx="23" cy="20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9" y="3"/>
                  </a:moveTo>
                  <a:cubicBezTo>
                    <a:pt x="9" y="10"/>
                    <a:pt x="20" y="4"/>
                    <a:pt x="20" y="11"/>
                  </a:cubicBezTo>
                  <a:cubicBezTo>
                    <a:pt x="18" y="13"/>
                    <a:pt x="15" y="15"/>
                    <a:pt x="12" y="17"/>
                  </a:cubicBezTo>
                  <a:cubicBezTo>
                    <a:pt x="11" y="13"/>
                    <a:pt x="9" y="11"/>
                    <a:pt x="5" y="11"/>
                  </a:cubicBezTo>
                  <a:cubicBezTo>
                    <a:pt x="5" y="11"/>
                    <a:pt x="4" y="11"/>
                    <a:pt x="4" y="10"/>
                  </a:cubicBezTo>
                  <a:cubicBezTo>
                    <a:pt x="1" y="5"/>
                    <a:pt x="0" y="0"/>
                    <a:pt x="9" y="3"/>
                  </a:cubicBezTo>
                  <a:close/>
                </a:path>
              </a:pathLst>
            </a:custGeom>
            <a:solidFill>
              <a:srgbClr val="B59B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35"/>
            <p:cNvSpPr/>
            <p:nvPr/>
          </p:nvSpPr>
          <p:spPr>
            <a:xfrm>
              <a:off x="5040" y="2386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3" y="1"/>
                  </a:moveTo>
                  <a:cubicBezTo>
                    <a:pt x="6" y="1"/>
                    <a:pt x="8" y="0"/>
                    <a:pt x="11" y="0"/>
                  </a:cubicBezTo>
                  <a:cubicBezTo>
                    <a:pt x="17" y="5"/>
                    <a:pt x="9" y="10"/>
                    <a:pt x="11" y="15"/>
                  </a:cubicBezTo>
                  <a:cubicBezTo>
                    <a:pt x="9" y="17"/>
                    <a:pt x="7" y="15"/>
                    <a:pt x="5" y="15"/>
                  </a:cubicBezTo>
                  <a:cubicBezTo>
                    <a:pt x="3" y="10"/>
                    <a:pt x="0" y="6"/>
                    <a:pt x="3" y="1"/>
                  </a:cubicBezTo>
                  <a:close/>
                </a:path>
              </a:pathLst>
            </a:custGeom>
            <a:solidFill>
              <a:srgbClr val="3823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35"/>
            <p:cNvSpPr/>
            <p:nvPr/>
          </p:nvSpPr>
          <p:spPr>
            <a:xfrm>
              <a:off x="5056" y="2352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1" y="2"/>
                  </a:moveTo>
                  <a:cubicBezTo>
                    <a:pt x="10" y="6"/>
                    <a:pt x="8" y="10"/>
                    <a:pt x="7" y="13"/>
                  </a:cubicBezTo>
                  <a:cubicBezTo>
                    <a:pt x="5" y="13"/>
                    <a:pt x="3" y="13"/>
                    <a:pt x="2" y="12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1" y="4"/>
                    <a:pt x="2" y="2"/>
                    <a:pt x="5" y="1"/>
                  </a:cubicBezTo>
                  <a:cubicBezTo>
                    <a:pt x="7" y="0"/>
                    <a:pt x="10" y="0"/>
                    <a:pt x="12" y="2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694D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35"/>
            <p:cNvSpPr/>
            <p:nvPr/>
          </p:nvSpPr>
          <p:spPr>
            <a:xfrm>
              <a:off x="5053" y="2364"/>
              <a:ext cx="11" cy="17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5" y="0"/>
                  </a:moveTo>
                  <a:cubicBezTo>
                    <a:pt x="6" y="1"/>
                    <a:pt x="8" y="2"/>
                    <a:pt x="9" y="3"/>
                  </a:cubicBezTo>
                  <a:cubicBezTo>
                    <a:pt x="9" y="8"/>
                    <a:pt x="6" y="12"/>
                    <a:pt x="3" y="15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0" y="9"/>
                    <a:pt x="2" y="7"/>
                    <a:pt x="3" y="4"/>
                  </a:cubicBezTo>
                  <a:cubicBezTo>
                    <a:pt x="3" y="3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4F34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35"/>
            <p:cNvSpPr/>
            <p:nvPr/>
          </p:nvSpPr>
          <p:spPr>
            <a:xfrm>
              <a:off x="5033" y="2328"/>
              <a:ext cx="40" cy="26"/>
            </a:xfrm>
            <a:custGeom>
              <a:avLst/>
              <a:gdLst/>
              <a:ahLst/>
              <a:cxnLst/>
              <a:rect l="l" t="t" r="r" b="b"/>
              <a:pathLst>
                <a:path w="34" h="22" extrusionOk="0">
                  <a:moveTo>
                    <a:pt x="31" y="22"/>
                  </a:moveTo>
                  <a:cubicBezTo>
                    <a:pt x="28" y="22"/>
                    <a:pt x="25" y="22"/>
                    <a:pt x="22" y="22"/>
                  </a:cubicBezTo>
                  <a:cubicBezTo>
                    <a:pt x="13" y="20"/>
                    <a:pt x="6" y="14"/>
                    <a:pt x="0" y="5"/>
                  </a:cubicBezTo>
                  <a:cubicBezTo>
                    <a:pt x="8" y="0"/>
                    <a:pt x="14" y="8"/>
                    <a:pt x="22" y="8"/>
                  </a:cubicBezTo>
                  <a:cubicBezTo>
                    <a:pt x="26" y="8"/>
                    <a:pt x="31" y="5"/>
                    <a:pt x="34" y="11"/>
                  </a:cubicBezTo>
                  <a:cubicBezTo>
                    <a:pt x="34" y="12"/>
                    <a:pt x="34" y="13"/>
                    <a:pt x="34" y="14"/>
                  </a:cubicBezTo>
                  <a:cubicBezTo>
                    <a:pt x="26" y="14"/>
                    <a:pt x="30" y="19"/>
                    <a:pt x="31" y="22"/>
                  </a:cubicBezTo>
                  <a:close/>
                </a:path>
              </a:pathLst>
            </a:custGeom>
            <a:solidFill>
              <a:srgbClr val="C3A78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35"/>
            <p:cNvSpPr/>
            <p:nvPr/>
          </p:nvSpPr>
          <p:spPr>
            <a:xfrm>
              <a:off x="5059" y="2328"/>
              <a:ext cx="17" cy="16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2" y="11"/>
                  </a:moveTo>
                  <a:cubicBezTo>
                    <a:pt x="8" y="7"/>
                    <a:pt x="3" y="13"/>
                    <a:pt x="0" y="8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1" y="2"/>
                    <a:pt x="14" y="4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lose/>
                </a:path>
              </a:pathLst>
            </a:custGeom>
            <a:solidFill>
              <a:srgbClr val="977D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35"/>
            <p:cNvSpPr/>
            <p:nvPr/>
          </p:nvSpPr>
          <p:spPr>
            <a:xfrm>
              <a:off x="5091" y="2315"/>
              <a:ext cx="15" cy="8"/>
            </a:xfrm>
            <a:custGeom>
              <a:avLst/>
              <a:gdLst/>
              <a:ahLst/>
              <a:cxnLst/>
              <a:rect l="l" t="t" r="r" b="b"/>
              <a:pathLst>
                <a:path w="13" h="6" extrusionOk="0">
                  <a:moveTo>
                    <a:pt x="13" y="1"/>
                  </a:moveTo>
                  <a:cubicBezTo>
                    <a:pt x="8" y="3"/>
                    <a:pt x="5" y="6"/>
                    <a:pt x="0" y="4"/>
                  </a:cubicBezTo>
                  <a:cubicBezTo>
                    <a:pt x="3" y="1"/>
                    <a:pt x="6" y="0"/>
                    <a:pt x="13" y="1"/>
                  </a:cubicBezTo>
                  <a:close/>
                </a:path>
              </a:pathLst>
            </a:custGeom>
            <a:solidFill>
              <a:srgbClr val="9274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35"/>
            <p:cNvSpPr/>
            <p:nvPr/>
          </p:nvSpPr>
          <p:spPr>
            <a:xfrm>
              <a:off x="5069" y="2328"/>
              <a:ext cx="10" cy="11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4" y="9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7" y="3"/>
                    <a:pt x="8" y="7"/>
                    <a:pt x="4" y="9"/>
                  </a:cubicBezTo>
                  <a:close/>
                </a:path>
              </a:pathLst>
            </a:custGeom>
            <a:solidFill>
              <a:srgbClr val="5243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35"/>
            <p:cNvSpPr/>
            <p:nvPr/>
          </p:nvSpPr>
          <p:spPr>
            <a:xfrm>
              <a:off x="5090" y="2327"/>
              <a:ext cx="10" cy="6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0" y="4"/>
                  </a:moveTo>
                  <a:cubicBezTo>
                    <a:pt x="3" y="0"/>
                    <a:pt x="6" y="1"/>
                    <a:pt x="9" y="2"/>
                  </a:cubicBezTo>
                  <a:cubicBezTo>
                    <a:pt x="6" y="4"/>
                    <a:pt x="4" y="5"/>
                    <a:pt x="0" y="4"/>
                  </a:cubicBezTo>
                  <a:close/>
                </a:path>
              </a:pathLst>
            </a:custGeom>
            <a:solidFill>
              <a:srgbClr val="5243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35"/>
            <p:cNvSpPr/>
            <p:nvPr/>
          </p:nvSpPr>
          <p:spPr>
            <a:xfrm>
              <a:off x="5184" y="2213"/>
              <a:ext cx="24" cy="6"/>
            </a:xfrm>
            <a:custGeom>
              <a:avLst/>
              <a:gdLst/>
              <a:ahLst/>
              <a:cxnLst/>
              <a:rect l="l" t="t" r="r" b="b"/>
              <a:pathLst>
                <a:path w="21" h="5" extrusionOk="0">
                  <a:moveTo>
                    <a:pt x="19" y="3"/>
                  </a:moveTo>
                  <a:cubicBezTo>
                    <a:pt x="13" y="4"/>
                    <a:pt x="7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6" y="0"/>
                    <a:pt x="13" y="0"/>
                    <a:pt x="20" y="0"/>
                  </a:cubicBezTo>
                  <a:cubicBezTo>
                    <a:pt x="20" y="1"/>
                    <a:pt x="21" y="2"/>
                    <a:pt x="20" y="2"/>
                  </a:cubicBezTo>
                  <a:cubicBezTo>
                    <a:pt x="20" y="3"/>
                    <a:pt x="20" y="3"/>
                    <a:pt x="19" y="3"/>
                  </a:cubicBezTo>
                  <a:close/>
                </a:path>
              </a:pathLst>
            </a:custGeom>
            <a:solidFill>
              <a:srgbClr val="7152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35"/>
            <p:cNvSpPr/>
            <p:nvPr/>
          </p:nvSpPr>
          <p:spPr>
            <a:xfrm>
              <a:off x="5206" y="2209"/>
              <a:ext cx="13" cy="10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6"/>
                  </a:moveTo>
                  <a:cubicBezTo>
                    <a:pt x="1" y="5"/>
                    <a:pt x="1" y="4"/>
                    <a:pt x="1" y="3"/>
                  </a:cubicBezTo>
                  <a:cubicBezTo>
                    <a:pt x="4" y="0"/>
                    <a:pt x="7" y="0"/>
                    <a:pt x="11" y="3"/>
                  </a:cubicBezTo>
                  <a:cubicBezTo>
                    <a:pt x="8" y="8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A689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35"/>
            <p:cNvSpPr/>
            <p:nvPr/>
          </p:nvSpPr>
          <p:spPr>
            <a:xfrm>
              <a:off x="5165" y="2217"/>
              <a:ext cx="19" cy="9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6" y="1"/>
                  </a:moveTo>
                  <a:cubicBezTo>
                    <a:pt x="16" y="1"/>
                    <a:pt x="16" y="2"/>
                    <a:pt x="16" y="2"/>
                  </a:cubicBezTo>
                  <a:cubicBezTo>
                    <a:pt x="11" y="3"/>
                    <a:pt x="7" y="8"/>
                    <a:pt x="0" y="5"/>
                  </a:cubicBezTo>
                  <a:cubicBezTo>
                    <a:pt x="6" y="3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684B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35"/>
            <p:cNvSpPr/>
            <p:nvPr/>
          </p:nvSpPr>
          <p:spPr>
            <a:xfrm>
              <a:off x="5125" y="2219"/>
              <a:ext cx="15" cy="8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13" y="3"/>
                  </a:moveTo>
                  <a:cubicBezTo>
                    <a:pt x="9" y="4"/>
                    <a:pt x="6" y="5"/>
                    <a:pt x="0" y="7"/>
                  </a:cubicBezTo>
                  <a:cubicBezTo>
                    <a:pt x="4" y="1"/>
                    <a:pt x="8" y="0"/>
                    <a:pt x="13" y="3"/>
                  </a:cubicBezTo>
                  <a:close/>
                </a:path>
              </a:pathLst>
            </a:custGeom>
            <a:solidFill>
              <a:srgbClr val="886E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35"/>
            <p:cNvSpPr/>
            <p:nvPr/>
          </p:nvSpPr>
          <p:spPr>
            <a:xfrm>
              <a:off x="5128" y="2226"/>
              <a:ext cx="18" cy="8"/>
            </a:xfrm>
            <a:custGeom>
              <a:avLst/>
              <a:gdLst/>
              <a:ahLst/>
              <a:cxnLst/>
              <a:rect l="l" t="t" r="r" b="b"/>
              <a:pathLst>
                <a:path w="15" h="7" extrusionOk="0">
                  <a:moveTo>
                    <a:pt x="15" y="0"/>
                  </a:moveTo>
                  <a:cubicBezTo>
                    <a:pt x="9" y="6"/>
                    <a:pt x="6" y="7"/>
                    <a:pt x="0" y="5"/>
                  </a:cubicBezTo>
                  <a:cubicBezTo>
                    <a:pt x="5" y="4"/>
                    <a:pt x="8" y="2"/>
                    <a:pt x="15" y="0"/>
                  </a:cubicBezTo>
                  <a:close/>
                </a:path>
              </a:pathLst>
            </a:custGeom>
            <a:solidFill>
              <a:srgbClr val="7860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35"/>
            <p:cNvSpPr/>
            <p:nvPr/>
          </p:nvSpPr>
          <p:spPr>
            <a:xfrm>
              <a:off x="5074" y="2241"/>
              <a:ext cx="9" cy="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7" y="2"/>
                  </a:moveTo>
                  <a:cubicBezTo>
                    <a:pt x="7" y="5"/>
                    <a:pt x="3" y="4"/>
                    <a:pt x="2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523B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35"/>
            <p:cNvSpPr/>
            <p:nvPr/>
          </p:nvSpPr>
          <p:spPr>
            <a:xfrm>
              <a:off x="5066" y="2244"/>
              <a:ext cx="11" cy="7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3" y="5"/>
                    <a:pt x="1" y="5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5" y="0"/>
                    <a:pt x="7" y="1"/>
                    <a:pt x="9" y="4"/>
                  </a:cubicBezTo>
                  <a:close/>
                </a:path>
              </a:pathLst>
            </a:custGeom>
            <a:solidFill>
              <a:srgbClr val="7A63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35"/>
            <p:cNvSpPr/>
            <p:nvPr/>
          </p:nvSpPr>
          <p:spPr>
            <a:xfrm>
              <a:off x="5090" y="2232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2" y="1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4" y="3"/>
                    <a:pt x="2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CEB6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35"/>
            <p:cNvSpPr/>
            <p:nvPr/>
          </p:nvSpPr>
          <p:spPr>
            <a:xfrm>
              <a:off x="5077" y="2239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D4BB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35"/>
            <p:cNvSpPr/>
            <p:nvPr/>
          </p:nvSpPr>
          <p:spPr>
            <a:xfrm>
              <a:off x="5016" y="2288"/>
              <a:ext cx="47" cy="38"/>
            </a:xfrm>
            <a:custGeom>
              <a:avLst/>
              <a:gdLst/>
              <a:ahLst/>
              <a:cxnLst/>
              <a:rect l="l" t="t" r="r" b="b"/>
              <a:pathLst>
                <a:path w="40" h="32" extrusionOk="0">
                  <a:moveTo>
                    <a:pt x="32" y="31"/>
                  </a:moveTo>
                  <a:cubicBezTo>
                    <a:pt x="21" y="31"/>
                    <a:pt x="12" y="20"/>
                    <a:pt x="0" y="22"/>
                  </a:cubicBezTo>
                  <a:cubicBezTo>
                    <a:pt x="4" y="15"/>
                    <a:pt x="3" y="5"/>
                    <a:pt x="12" y="0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7" y="5"/>
                    <a:pt x="18" y="9"/>
                    <a:pt x="20" y="13"/>
                  </a:cubicBezTo>
                  <a:cubicBezTo>
                    <a:pt x="23" y="17"/>
                    <a:pt x="29" y="17"/>
                    <a:pt x="32" y="20"/>
                  </a:cubicBezTo>
                  <a:cubicBezTo>
                    <a:pt x="34" y="21"/>
                    <a:pt x="36" y="22"/>
                    <a:pt x="38" y="23"/>
                  </a:cubicBezTo>
                  <a:cubicBezTo>
                    <a:pt x="40" y="29"/>
                    <a:pt x="38" y="32"/>
                    <a:pt x="32" y="31"/>
                  </a:cubicBezTo>
                  <a:close/>
                </a:path>
              </a:pathLst>
            </a:custGeom>
            <a:solidFill>
              <a:srgbClr val="D5B7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35"/>
            <p:cNvSpPr/>
            <p:nvPr/>
          </p:nvSpPr>
          <p:spPr>
            <a:xfrm>
              <a:off x="5052" y="2315"/>
              <a:ext cx="14" cy="17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1" y="8"/>
                  </a:moveTo>
                  <a:cubicBezTo>
                    <a:pt x="4" y="7"/>
                    <a:pt x="7" y="4"/>
                    <a:pt x="7" y="0"/>
                  </a:cubicBezTo>
                  <a:cubicBezTo>
                    <a:pt x="12" y="2"/>
                    <a:pt x="8" y="9"/>
                    <a:pt x="12" y="11"/>
                  </a:cubicBezTo>
                  <a:cubicBezTo>
                    <a:pt x="11" y="12"/>
                    <a:pt x="9" y="12"/>
                    <a:pt x="7" y="13"/>
                  </a:cubicBezTo>
                  <a:cubicBezTo>
                    <a:pt x="5" y="12"/>
                    <a:pt x="0" y="14"/>
                    <a:pt x="1" y="8"/>
                  </a:cubicBezTo>
                  <a:close/>
                </a:path>
              </a:pathLst>
            </a:custGeom>
            <a:solidFill>
              <a:srgbClr val="C7B2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35"/>
            <p:cNvSpPr/>
            <p:nvPr/>
          </p:nvSpPr>
          <p:spPr>
            <a:xfrm>
              <a:off x="5037" y="2302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14" h="9" extrusionOk="0">
                  <a:moveTo>
                    <a:pt x="14" y="8"/>
                  </a:moveTo>
                  <a:cubicBezTo>
                    <a:pt x="10" y="6"/>
                    <a:pt x="3" y="9"/>
                    <a:pt x="0" y="3"/>
                  </a:cubicBezTo>
                  <a:cubicBezTo>
                    <a:pt x="2" y="0"/>
                    <a:pt x="5" y="0"/>
                    <a:pt x="9" y="2"/>
                  </a:cubicBezTo>
                  <a:cubicBezTo>
                    <a:pt x="10" y="3"/>
                    <a:pt x="12" y="4"/>
                    <a:pt x="14" y="5"/>
                  </a:cubicBezTo>
                  <a:cubicBezTo>
                    <a:pt x="14" y="6"/>
                    <a:pt x="14" y="7"/>
                    <a:pt x="14" y="8"/>
                  </a:cubicBezTo>
                  <a:close/>
                </a:path>
              </a:pathLst>
            </a:custGeom>
            <a:solidFill>
              <a:srgbClr val="B69C8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35"/>
            <p:cNvSpPr/>
            <p:nvPr/>
          </p:nvSpPr>
          <p:spPr>
            <a:xfrm>
              <a:off x="5059" y="2237"/>
              <a:ext cx="10" cy="1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3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8B75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35"/>
            <p:cNvSpPr/>
            <p:nvPr/>
          </p:nvSpPr>
          <p:spPr>
            <a:xfrm>
              <a:off x="4967" y="2264"/>
              <a:ext cx="31" cy="8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7"/>
                  </a:moveTo>
                  <a:cubicBezTo>
                    <a:pt x="9" y="0"/>
                    <a:pt x="16" y="2"/>
                    <a:pt x="26" y="3"/>
                  </a:cubicBezTo>
                  <a:cubicBezTo>
                    <a:pt x="17" y="5"/>
                    <a:pt x="10" y="6"/>
                    <a:pt x="0" y="7"/>
                  </a:cubicBezTo>
                  <a:close/>
                </a:path>
              </a:pathLst>
            </a:custGeom>
            <a:solidFill>
              <a:srgbClr val="8B6F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35"/>
            <p:cNvSpPr/>
            <p:nvPr/>
          </p:nvSpPr>
          <p:spPr>
            <a:xfrm>
              <a:off x="4949" y="2262"/>
              <a:ext cx="10" cy="4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0" y="1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8" y="3"/>
                    <a:pt x="5" y="3"/>
                    <a:pt x="3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7358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35"/>
            <p:cNvSpPr/>
            <p:nvPr/>
          </p:nvSpPr>
          <p:spPr>
            <a:xfrm>
              <a:off x="4939" y="2266"/>
              <a:ext cx="6" cy="4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3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785C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35"/>
            <p:cNvSpPr/>
            <p:nvPr/>
          </p:nvSpPr>
          <p:spPr>
            <a:xfrm>
              <a:off x="5026" y="2174"/>
              <a:ext cx="10" cy="11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6" y="3"/>
                  </a:moveTo>
                  <a:cubicBezTo>
                    <a:pt x="6" y="4"/>
                    <a:pt x="6" y="5"/>
                    <a:pt x="6" y="6"/>
                  </a:cubicBezTo>
                  <a:cubicBezTo>
                    <a:pt x="5" y="7"/>
                    <a:pt x="4" y="7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1"/>
                    <a:pt x="8" y="1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C0A68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35"/>
            <p:cNvSpPr/>
            <p:nvPr/>
          </p:nvSpPr>
          <p:spPr>
            <a:xfrm>
              <a:off x="5018" y="2189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1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3" y="6"/>
                    <a:pt x="1" y="6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BCA2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35"/>
            <p:cNvSpPr/>
            <p:nvPr/>
          </p:nvSpPr>
          <p:spPr>
            <a:xfrm>
              <a:off x="5033" y="2174"/>
              <a:ext cx="7" cy="4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DFC0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35"/>
            <p:cNvSpPr/>
            <p:nvPr/>
          </p:nvSpPr>
          <p:spPr>
            <a:xfrm>
              <a:off x="5018" y="2191"/>
              <a:ext cx="2" cy="2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684A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35"/>
            <p:cNvSpPr/>
            <p:nvPr/>
          </p:nvSpPr>
          <p:spPr>
            <a:xfrm>
              <a:off x="5024" y="2181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FC1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35"/>
            <p:cNvSpPr/>
            <p:nvPr/>
          </p:nvSpPr>
          <p:spPr>
            <a:xfrm>
              <a:off x="5027" y="2174"/>
              <a:ext cx="4" cy="2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523B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35"/>
            <p:cNvSpPr/>
            <p:nvPr/>
          </p:nvSpPr>
          <p:spPr>
            <a:xfrm>
              <a:off x="5020" y="2186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4"/>
                  </a:move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solidFill>
              <a:srgbClr val="664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35"/>
            <p:cNvSpPr/>
            <p:nvPr/>
          </p:nvSpPr>
          <p:spPr>
            <a:xfrm>
              <a:off x="5020" y="2184"/>
              <a:ext cx="5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D7B9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35"/>
            <p:cNvSpPr/>
            <p:nvPr/>
          </p:nvSpPr>
          <p:spPr>
            <a:xfrm>
              <a:off x="5030" y="2181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5339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35"/>
            <p:cNvSpPr/>
            <p:nvPr/>
          </p:nvSpPr>
          <p:spPr>
            <a:xfrm>
              <a:off x="5026" y="2184"/>
              <a:ext cx="5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24B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35"/>
            <p:cNvSpPr/>
            <p:nvPr/>
          </p:nvSpPr>
          <p:spPr>
            <a:xfrm>
              <a:off x="5064" y="2237"/>
              <a:ext cx="2" cy="3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5038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35"/>
            <p:cNvSpPr/>
            <p:nvPr/>
          </p:nvSpPr>
          <p:spPr>
            <a:xfrm>
              <a:off x="5024" y="2184"/>
              <a:ext cx="3" cy="7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66D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35"/>
            <p:cNvSpPr/>
            <p:nvPr/>
          </p:nvSpPr>
          <p:spPr>
            <a:xfrm>
              <a:off x="5090" y="2229"/>
              <a:ext cx="2" cy="4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634A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35"/>
            <p:cNvSpPr/>
            <p:nvPr/>
          </p:nvSpPr>
          <p:spPr>
            <a:xfrm>
              <a:off x="5076" y="2237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5D43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35"/>
            <p:cNvSpPr/>
            <p:nvPr/>
          </p:nvSpPr>
          <p:spPr>
            <a:xfrm>
              <a:off x="5066" y="2241"/>
              <a:ext cx="11" cy="7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9" y="3"/>
                    <a:pt x="9" y="4"/>
                    <a:pt x="9" y="6"/>
                  </a:cubicBezTo>
                  <a:cubicBezTo>
                    <a:pt x="6" y="5"/>
                    <a:pt x="3" y="5"/>
                    <a:pt x="0" y="4"/>
                  </a:cubicBezTo>
                  <a:close/>
                </a:path>
              </a:pathLst>
            </a:custGeom>
            <a:solidFill>
              <a:srgbClr val="B69F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35"/>
            <p:cNvSpPr/>
            <p:nvPr/>
          </p:nvSpPr>
          <p:spPr>
            <a:xfrm>
              <a:off x="5066" y="2239"/>
              <a:ext cx="7" cy="3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5" y="3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6B55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35"/>
            <p:cNvSpPr/>
            <p:nvPr/>
          </p:nvSpPr>
          <p:spPr>
            <a:xfrm>
              <a:off x="5070" y="2237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C2AD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35"/>
            <p:cNvSpPr/>
            <p:nvPr/>
          </p:nvSpPr>
          <p:spPr>
            <a:xfrm>
              <a:off x="4844" y="2353"/>
              <a:ext cx="16" cy="6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1" y="4"/>
                  </a:moveTo>
                  <a:cubicBezTo>
                    <a:pt x="7" y="3"/>
                    <a:pt x="3" y="5"/>
                    <a:pt x="0" y="1"/>
                  </a:cubicBezTo>
                  <a:cubicBezTo>
                    <a:pt x="5" y="1"/>
                    <a:pt x="10" y="0"/>
                    <a:pt x="14" y="3"/>
                  </a:cubicBezTo>
                  <a:cubicBezTo>
                    <a:pt x="13" y="4"/>
                    <a:pt x="12" y="4"/>
                    <a:pt x="11" y="4"/>
                  </a:cubicBezTo>
                  <a:close/>
                </a:path>
              </a:pathLst>
            </a:custGeom>
            <a:solidFill>
              <a:srgbClr val="C2A7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35"/>
            <p:cNvSpPr/>
            <p:nvPr/>
          </p:nvSpPr>
          <p:spPr>
            <a:xfrm>
              <a:off x="5031" y="2291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4" y="12"/>
                  </a:moveTo>
                  <a:cubicBezTo>
                    <a:pt x="11" y="12"/>
                    <a:pt x="8" y="13"/>
                    <a:pt x="5" y="13"/>
                  </a:cubicBezTo>
                  <a:cubicBezTo>
                    <a:pt x="3" y="9"/>
                    <a:pt x="2" y="5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2"/>
                    <a:pt x="7" y="2"/>
                    <a:pt x="8" y="3"/>
                  </a:cubicBezTo>
                  <a:cubicBezTo>
                    <a:pt x="10" y="5"/>
                    <a:pt x="12" y="7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6A52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35"/>
            <p:cNvSpPr/>
            <p:nvPr/>
          </p:nvSpPr>
          <p:spPr>
            <a:xfrm>
              <a:off x="5037" y="2292"/>
              <a:ext cx="13" cy="1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9" y="9"/>
                  </a:moveTo>
                  <a:cubicBezTo>
                    <a:pt x="6" y="7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3"/>
                    <a:pt x="11" y="3"/>
                    <a:pt x="9" y="9"/>
                  </a:cubicBezTo>
                  <a:close/>
                </a:path>
              </a:pathLst>
            </a:custGeom>
            <a:solidFill>
              <a:srgbClr val="A08B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35"/>
            <p:cNvSpPr/>
            <p:nvPr/>
          </p:nvSpPr>
          <p:spPr>
            <a:xfrm>
              <a:off x="5036" y="2285"/>
              <a:ext cx="4" cy="10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6"/>
                  </a:moveTo>
                  <a:cubicBezTo>
                    <a:pt x="3" y="7"/>
                    <a:pt x="2" y="8"/>
                    <a:pt x="1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2"/>
                    <a:pt x="4" y="4"/>
                    <a:pt x="4" y="6"/>
                  </a:cubicBezTo>
                  <a:close/>
                </a:path>
              </a:pathLst>
            </a:custGeom>
            <a:solidFill>
              <a:srgbClr val="654E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35"/>
            <p:cNvSpPr/>
            <p:nvPr/>
          </p:nvSpPr>
          <p:spPr>
            <a:xfrm>
              <a:off x="5033" y="2288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1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D6BE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35"/>
            <p:cNvSpPr/>
            <p:nvPr/>
          </p:nvSpPr>
          <p:spPr>
            <a:xfrm>
              <a:off x="5024" y="2368"/>
              <a:ext cx="23" cy="36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17" y="16"/>
                  </a:moveTo>
                  <a:cubicBezTo>
                    <a:pt x="20" y="20"/>
                    <a:pt x="20" y="25"/>
                    <a:pt x="19" y="30"/>
                  </a:cubicBezTo>
                  <a:cubicBezTo>
                    <a:pt x="15" y="28"/>
                    <a:pt x="13" y="23"/>
                    <a:pt x="8" y="23"/>
                  </a:cubicBezTo>
                  <a:cubicBezTo>
                    <a:pt x="5" y="21"/>
                    <a:pt x="3" y="19"/>
                    <a:pt x="0" y="16"/>
                  </a:cubicBezTo>
                  <a:cubicBezTo>
                    <a:pt x="1" y="0"/>
                    <a:pt x="8" y="11"/>
                    <a:pt x="14" y="13"/>
                  </a:cubicBezTo>
                  <a:cubicBezTo>
                    <a:pt x="15" y="14"/>
                    <a:pt x="16" y="15"/>
                    <a:pt x="17" y="16"/>
                  </a:cubicBezTo>
                  <a:close/>
                </a:path>
              </a:pathLst>
            </a:custGeom>
            <a:solidFill>
              <a:srgbClr val="D1B7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35"/>
            <p:cNvSpPr/>
            <p:nvPr/>
          </p:nvSpPr>
          <p:spPr>
            <a:xfrm>
              <a:off x="5029" y="2334"/>
              <a:ext cx="31" cy="30"/>
            </a:xfrm>
            <a:custGeom>
              <a:avLst/>
              <a:gdLst/>
              <a:ahLst/>
              <a:cxnLst/>
              <a:rect l="l" t="t" r="r" b="b"/>
              <a:pathLst>
                <a:path w="27" h="25" extrusionOk="0">
                  <a:moveTo>
                    <a:pt x="4" y="0"/>
                  </a:moveTo>
                  <a:cubicBezTo>
                    <a:pt x="12" y="5"/>
                    <a:pt x="20" y="10"/>
                    <a:pt x="26" y="17"/>
                  </a:cubicBezTo>
                  <a:cubicBezTo>
                    <a:pt x="27" y="19"/>
                    <a:pt x="27" y="22"/>
                    <a:pt x="24" y="23"/>
                  </a:cubicBezTo>
                  <a:cubicBezTo>
                    <a:pt x="19" y="25"/>
                    <a:pt x="21" y="19"/>
                    <a:pt x="18" y="17"/>
                  </a:cubicBezTo>
                  <a:cubicBezTo>
                    <a:pt x="12" y="13"/>
                    <a:pt x="0" y="14"/>
                    <a:pt x="4" y="0"/>
                  </a:cubicBezTo>
                  <a:close/>
                </a:path>
              </a:pathLst>
            </a:custGeom>
            <a:solidFill>
              <a:srgbClr val="CDB1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35"/>
            <p:cNvSpPr/>
            <p:nvPr/>
          </p:nvSpPr>
          <p:spPr>
            <a:xfrm>
              <a:off x="5040" y="2364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16" y="6"/>
                  </a:moveTo>
                  <a:cubicBezTo>
                    <a:pt x="16" y="9"/>
                    <a:pt x="14" y="11"/>
                    <a:pt x="11" y="12"/>
                  </a:cubicBezTo>
                  <a:cubicBezTo>
                    <a:pt x="9" y="11"/>
                    <a:pt x="6" y="10"/>
                    <a:pt x="3" y="9"/>
                  </a:cubicBezTo>
                  <a:cubicBezTo>
                    <a:pt x="0" y="5"/>
                    <a:pt x="1" y="2"/>
                    <a:pt x="5" y="0"/>
                  </a:cubicBezTo>
                  <a:cubicBezTo>
                    <a:pt x="10" y="1"/>
                    <a:pt x="14" y="2"/>
                    <a:pt x="16" y="6"/>
                  </a:cubicBezTo>
                  <a:close/>
                </a:path>
              </a:pathLst>
            </a:custGeom>
            <a:solidFill>
              <a:srgbClr val="CCB09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35"/>
            <p:cNvSpPr/>
            <p:nvPr/>
          </p:nvSpPr>
          <p:spPr>
            <a:xfrm>
              <a:off x="5046" y="2354"/>
              <a:ext cx="13" cy="17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11" y="14"/>
                  </a:moveTo>
                  <a:cubicBezTo>
                    <a:pt x="7" y="12"/>
                    <a:pt x="3" y="12"/>
                    <a:pt x="0" y="8"/>
                  </a:cubicBezTo>
                  <a:cubicBezTo>
                    <a:pt x="1" y="6"/>
                    <a:pt x="2" y="3"/>
                    <a:pt x="3" y="0"/>
                  </a:cubicBezTo>
                  <a:cubicBezTo>
                    <a:pt x="5" y="2"/>
                    <a:pt x="7" y="4"/>
                    <a:pt x="9" y="6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1" y="10"/>
                    <a:pt x="11" y="12"/>
                    <a:pt x="11" y="14"/>
                  </a:cubicBezTo>
                  <a:close/>
                </a:path>
              </a:pathLst>
            </a:custGeom>
            <a:solidFill>
              <a:srgbClr val="CFB4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35"/>
            <p:cNvSpPr/>
            <p:nvPr/>
          </p:nvSpPr>
          <p:spPr>
            <a:xfrm>
              <a:off x="4991" y="2151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043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35"/>
            <p:cNvSpPr/>
            <p:nvPr/>
          </p:nvSpPr>
          <p:spPr>
            <a:xfrm>
              <a:off x="4991" y="2148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2"/>
                    <a:pt x="3" y="3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DBC0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35"/>
            <p:cNvSpPr/>
            <p:nvPr/>
          </p:nvSpPr>
          <p:spPr>
            <a:xfrm>
              <a:off x="4994" y="2148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9B7F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35"/>
            <p:cNvSpPr/>
            <p:nvPr/>
          </p:nvSpPr>
          <p:spPr>
            <a:xfrm>
              <a:off x="4389" y="2095"/>
              <a:ext cx="180" cy="67"/>
            </a:xfrm>
            <a:custGeom>
              <a:avLst/>
              <a:gdLst/>
              <a:ahLst/>
              <a:cxnLst/>
              <a:rect l="l" t="t" r="r" b="b"/>
              <a:pathLst>
                <a:path w="153" h="57" extrusionOk="0">
                  <a:moveTo>
                    <a:pt x="114" y="6"/>
                  </a:moveTo>
                  <a:cubicBezTo>
                    <a:pt x="128" y="14"/>
                    <a:pt x="138" y="26"/>
                    <a:pt x="151" y="35"/>
                  </a:cubicBezTo>
                  <a:cubicBezTo>
                    <a:pt x="153" y="42"/>
                    <a:pt x="148" y="44"/>
                    <a:pt x="142" y="45"/>
                  </a:cubicBezTo>
                  <a:cubicBezTo>
                    <a:pt x="136" y="46"/>
                    <a:pt x="129" y="45"/>
                    <a:pt x="122" y="46"/>
                  </a:cubicBezTo>
                  <a:cubicBezTo>
                    <a:pt x="117" y="45"/>
                    <a:pt x="113" y="46"/>
                    <a:pt x="111" y="51"/>
                  </a:cubicBezTo>
                  <a:cubicBezTo>
                    <a:pt x="105" y="57"/>
                    <a:pt x="99" y="52"/>
                    <a:pt x="93" y="52"/>
                  </a:cubicBezTo>
                  <a:cubicBezTo>
                    <a:pt x="84" y="46"/>
                    <a:pt x="75" y="43"/>
                    <a:pt x="64" y="43"/>
                  </a:cubicBezTo>
                  <a:cubicBezTo>
                    <a:pt x="59" y="37"/>
                    <a:pt x="51" y="41"/>
                    <a:pt x="44" y="39"/>
                  </a:cubicBezTo>
                  <a:cubicBezTo>
                    <a:pt x="40" y="38"/>
                    <a:pt x="35" y="36"/>
                    <a:pt x="31" y="34"/>
                  </a:cubicBezTo>
                  <a:cubicBezTo>
                    <a:pt x="24" y="28"/>
                    <a:pt x="15" y="24"/>
                    <a:pt x="6" y="22"/>
                  </a:cubicBezTo>
                  <a:cubicBezTo>
                    <a:pt x="0" y="18"/>
                    <a:pt x="1" y="14"/>
                    <a:pt x="6" y="10"/>
                  </a:cubicBezTo>
                  <a:cubicBezTo>
                    <a:pt x="7" y="9"/>
                    <a:pt x="9" y="9"/>
                    <a:pt x="11" y="8"/>
                  </a:cubicBezTo>
                  <a:cubicBezTo>
                    <a:pt x="18" y="9"/>
                    <a:pt x="25" y="11"/>
                    <a:pt x="33" y="9"/>
                  </a:cubicBezTo>
                  <a:cubicBezTo>
                    <a:pt x="35" y="9"/>
                    <a:pt x="38" y="8"/>
                    <a:pt x="41" y="8"/>
                  </a:cubicBezTo>
                  <a:cubicBezTo>
                    <a:pt x="42" y="7"/>
                    <a:pt x="44" y="7"/>
                    <a:pt x="46" y="7"/>
                  </a:cubicBezTo>
                  <a:cubicBezTo>
                    <a:pt x="51" y="7"/>
                    <a:pt x="59" y="16"/>
                    <a:pt x="60" y="3"/>
                  </a:cubicBezTo>
                  <a:cubicBezTo>
                    <a:pt x="70" y="0"/>
                    <a:pt x="80" y="1"/>
                    <a:pt x="90" y="1"/>
                  </a:cubicBezTo>
                  <a:cubicBezTo>
                    <a:pt x="99" y="1"/>
                    <a:pt x="107" y="0"/>
                    <a:pt x="114" y="6"/>
                  </a:cubicBezTo>
                  <a:close/>
                </a:path>
              </a:pathLst>
            </a:custGeom>
            <a:solidFill>
              <a:srgbClr val="AEA3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35"/>
            <p:cNvSpPr/>
            <p:nvPr/>
          </p:nvSpPr>
          <p:spPr>
            <a:xfrm>
              <a:off x="3993" y="2229"/>
              <a:ext cx="132" cy="75"/>
            </a:xfrm>
            <a:custGeom>
              <a:avLst/>
              <a:gdLst/>
              <a:ahLst/>
              <a:cxnLst/>
              <a:rect l="l" t="t" r="r" b="b"/>
              <a:pathLst>
                <a:path w="113" h="63" extrusionOk="0">
                  <a:moveTo>
                    <a:pt x="93" y="44"/>
                  </a:moveTo>
                  <a:cubicBezTo>
                    <a:pt x="92" y="46"/>
                    <a:pt x="90" y="48"/>
                    <a:pt x="88" y="49"/>
                  </a:cubicBezTo>
                  <a:cubicBezTo>
                    <a:pt x="81" y="50"/>
                    <a:pt x="74" y="53"/>
                    <a:pt x="68" y="57"/>
                  </a:cubicBezTo>
                  <a:cubicBezTo>
                    <a:pt x="65" y="57"/>
                    <a:pt x="61" y="57"/>
                    <a:pt x="58" y="57"/>
                  </a:cubicBezTo>
                  <a:cubicBezTo>
                    <a:pt x="49" y="63"/>
                    <a:pt x="39" y="60"/>
                    <a:pt x="29" y="61"/>
                  </a:cubicBezTo>
                  <a:cubicBezTo>
                    <a:pt x="27" y="61"/>
                    <a:pt x="25" y="61"/>
                    <a:pt x="23" y="60"/>
                  </a:cubicBezTo>
                  <a:cubicBezTo>
                    <a:pt x="16" y="58"/>
                    <a:pt x="17" y="50"/>
                    <a:pt x="13" y="45"/>
                  </a:cubicBezTo>
                  <a:cubicBezTo>
                    <a:pt x="12" y="36"/>
                    <a:pt x="1" y="34"/>
                    <a:pt x="0" y="25"/>
                  </a:cubicBezTo>
                  <a:cubicBezTo>
                    <a:pt x="3" y="13"/>
                    <a:pt x="12" y="12"/>
                    <a:pt x="21" y="11"/>
                  </a:cubicBezTo>
                  <a:cubicBezTo>
                    <a:pt x="36" y="18"/>
                    <a:pt x="43" y="1"/>
                    <a:pt x="56" y="0"/>
                  </a:cubicBezTo>
                  <a:cubicBezTo>
                    <a:pt x="60" y="0"/>
                    <a:pt x="64" y="0"/>
                    <a:pt x="67" y="1"/>
                  </a:cubicBezTo>
                  <a:cubicBezTo>
                    <a:pt x="79" y="7"/>
                    <a:pt x="92" y="10"/>
                    <a:pt x="104" y="15"/>
                  </a:cubicBezTo>
                  <a:cubicBezTo>
                    <a:pt x="110" y="20"/>
                    <a:pt x="113" y="25"/>
                    <a:pt x="109" y="33"/>
                  </a:cubicBezTo>
                  <a:cubicBezTo>
                    <a:pt x="107" y="34"/>
                    <a:pt x="105" y="35"/>
                    <a:pt x="104" y="35"/>
                  </a:cubicBezTo>
                  <a:cubicBezTo>
                    <a:pt x="94" y="31"/>
                    <a:pt x="93" y="37"/>
                    <a:pt x="93" y="44"/>
                  </a:cubicBezTo>
                  <a:close/>
                </a:path>
              </a:pathLst>
            </a:custGeom>
            <a:solidFill>
              <a:srgbClr val="ADAA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35"/>
            <p:cNvSpPr/>
            <p:nvPr/>
          </p:nvSpPr>
          <p:spPr>
            <a:xfrm>
              <a:off x="4144" y="2164"/>
              <a:ext cx="121" cy="68"/>
            </a:xfrm>
            <a:custGeom>
              <a:avLst/>
              <a:gdLst/>
              <a:ahLst/>
              <a:cxnLst/>
              <a:rect l="l" t="t" r="r" b="b"/>
              <a:pathLst>
                <a:path w="103" h="58" extrusionOk="0">
                  <a:moveTo>
                    <a:pt x="88" y="51"/>
                  </a:moveTo>
                  <a:cubicBezTo>
                    <a:pt x="80" y="52"/>
                    <a:pt x="74" y="58"/>
                    <a:pt x="65" y="56"/>
                  </a:cubicBezTo>
                  <a:cubicBezTo>
                    <a:pt x="59" y="55"/>
                    <a:pt x="54" y="56"/>
                    <a:pt x="48" y="55"/>
                  </a:cubicBezTo>
                  <a:cubicBezTo>
                    <a:pt x="36" y="47"/>
                    <a:pt x="19" y="50"/>
                    <a:pt x="12" y="35"/>
                  </a:cubicBezTo>
                  <a:cubicBezTo>
                    <a:pt x="11" y="33"/>
                    <a:pt x="10" y="32"/>
                    <a:pt x="9" y="30"/>
                  </a:cubicBezTo>
                  <a:cubicBezTo>
                    <a:pt x="7" y="27"/>
                    <a:pt x="2" y="26"/>
                    <a:pt x="0" y="22"/>
                  </a:cubicBezTo>
                  <a:cubicBezTo>
                    <a:pt x="0" y="17"/>
                    <a:pt x="2" y="15"/>
                    <a:pt x="5" y="12"/>
                  </a:cubicBezTo>
                  <a:cubicBezTo>
                    <a:pt x="12" y="9"/>
                    <a:pt x="18" y="5"/>
                    <a:pt x="25" y="2"/>
                  </a:cubicBezTo>
                  <a:cubicBezTo>
                    <a:pt x="30" y="1"/>
                    <a:pt x="36" y="0"/>
                    <a:pt x="41" y="0"/>
                  </a:cubicBezTo>
                  <a:cubicBezTo>
                    <a:pt x="46" y="3"/>
                    <a:pt x="50" y="6"/>
                    <a:pt x="55" y="8"/>
                  </a:cubicBezTo>
                  <a:cubicBezTo>
                    <a:pt x="63" y="13"/>
                    <a:pt x="70" y="17"/>
                    <a:pt x="79" y="19"/>
                  </a:cubicBezTo>
                  <a:cubicBezTo>
                    <a:pt x="85" y="22"/>
                    <a:pt x="92" y="24"/>
                    <a:pt x="98" y="27"/>
                  </a:cubicBezTo>
                  <a:cubicBezTo>
                    <a:pt x="100" y="29"/>
                    <a:pt x="101" y="30"/>
                    <a:pt x="102" y="32"/>
                  </a:cubicBezTo>
                  <a:cubicBezTo>
                    <a:pt x="103" y="34"/>
                    <a:pt x="103" y="37"/>
                    <a:pt x="103" y="40"/>
                  </a:cubicBezTo>
                  <a:cubicBezTo>
                    <a:pt x="100" y="47"/>
                    <a:pt x="93" y="47"/>
                    <a:pt x="88" y="51"/>
                  </a:cubicBezTo>
                  <a:close/>
                </a:path>
              </a:pathLst>
            </a:custGeom>
            <a:solidFill>
              <a:srgbClr val="AEA38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35"/>
            <p:cNvSpPr/>
            <p:nvPr/>
          </p:nvSpPr>
          <p:spPr>
            <a:xfrm>
              <a:off x="3854" y="2167"/>
              <a:ext cx="182" cy="148"/>
            </a:xfrm>
            <a:custGeom>
              <a:avLst/>
              <a:gdLst/>
              <a:ahLst/>
              <a:cxnLst/>
              <a:rect l="l" t="t" r="r" b="b"/>
              <a:pathLst>
                <a:path w="155" h="126" extrusionOk="0">
                  <a:moveTo>
                    <a:pt x="52" y="80"/>
                  </a:moveTo>
                  <a:cubicBezTo>
                    <a:pt x="53" y="79"/>
                    <a:pt x="54" y="78"/>
                    <a:pt x="55" y="77"/>
                  </a:cubicBezTo>
                  <a:cubicBezTo>
                    <a:pt x="62" y="77"/>
                    <a:pt x="63" y="71"/>
                    <a:pt x="65" y="66"/>
                  </a:cubicBezTo>
                  <a:cubicBezTo>
                    <a:pt x="66" y="64"/>
                    <a:pt x="68" y="63"/>
                    <a:pt x="69" y="63"/>
                  </a:cubicBezTo>
                  <a:cubicBezTo>
                    <a:pt x="74" y="62"/>
                    <a:pt x="79" y="59"/>
                    <a:pt x="84" y="59"/>
                  </a:cubicBezTo>
                  <a:cubicBezTo>
                    <a:pt x="111" y="45"/>
                    <a:pt x="111" y="45"/>
                    <a:pt x="105" y="7"/>
                  </a:cubicBezTo>
                  <a:cubicBezTo>
                    <a:pt x="107" y="0"/>
                    <a:pt x="112" y="3"/>
                    <a:pt x="117" y="3"/>
                  </a:cubicBezTo>
                  <a:cubicBezTo>
                    <a:pt x="122" y="12"/>
                    <a:pt x="114" y="23"/>
                    <a:pt x="122" y="31"/>
                  </a:cubicBezTo>
                  <a:cubicBezTo>
                    <a:pt x="126" y="26"/>
                    <a:pt x="129" y="21"/>
                    <a:pt x="133" y="15"/>
                  </a:cubicBezTo>
                  <a:cubicBezTo>
                    <a:pt x="137" y="15"/>
                    <a:pt x="139" y="17"/>
                    <a:pt x="140" y="19"/>
                  </a:cubicBezTo>
                  <a:cubicBezTo>
                    <a:pt x="142" y="27"/>
                    <a:pt x="137" y="33"/>
                    <a:pt x="134" y="39"/>
                  </a:cubicBezTo>
                  <a:cubicBezTo>
                    <a:pt x="137" y="37"/>
                    <a:pt x="138" y="32"/>
                    <a:pt x="143" y="31"/>
                  </a:cubicBezTo>
                  <a:cubicBezTo>
                    <a:pt x="147" y="31"/>
                    <a:pt x="149" y="34"/>
                    <a:pt x="152" y="37"/>
                  </a:cubicBezTo>
                  <a:cubicBezTo>
                    <a:pt x="154" y="39"/>
                    <a:pt x="155" y="41"/>
                    <a:pt x="155" y="44"/>
                  </a:cubicBezTo>
                  <a:cubicBezTo>
                    <a:pt x="154" y="47"/>
                    <a:pt x="152" y="49"/>
                    <a:pt x="150" y="50"/>
                  </a:cubicBezTo>
                  <a:cubicBezTo>
                    <a:pt x="147" y="53"/>
                    <a:pt x="143" y="54"/>
                    <a:pt x="139" y="56"/>
                  </a:cubicBezTo>
                  <a:cubicBezTo>
                    <a:pt x="133" y="59"/>
                    <a:pt x="129" y="63"/>
                    <a:pt x="125" y="67"/>
                  </a:cubicBezTo>
                  <a:cubicBezTo>
                    <a:pt x="118" y="71"/>
                    <a:pt x="111" y="76"/>
                    <a:pt x="104" y="79"/>
                  </a:cubicBezTo>
                  <a:cubicBezTo>
                    <a:pt x="85" y="85"/>
                    <a:pt x="66" y="93"/>
                    <a:pt x="49" y="104"/>
                  </a:cubicBezTo>
                  <a:cubicBezTo>
                    <a:pt x="40" y="109"/>
                    <a:pt x="31" y="114"/>
                    <a:pt x="25" y="122"/>
                  </a:cubicBezTo>
                  <a:cubicBezTo>
                    <a:pt x="23" y="123"/>
                    <a:pt x="22" y="124"/>
                    <a:pt x="20" y="124"/>
                  </a:cubicBezTo>
                  <a:cubicBezTo>
                    <a:pt x="15" y="124"/>
                    <a:pt x="10" y="126"/>
                    <a:pt x="5" y="125"/>
                  </a:cubicBezTo>
                  <a:cubicBezTo>
                    <a:pt x="2" y="123"/>
                    <a:pt x="0" y="122"/>
                    <a:pt x="2" y="119"/>
                  </a:cubicBezTo>
                  <a:cubicBezTo>
                    <a:pt x="6" y="114"/>
                    <a:pt x="11" y="109"/>
                    <a:pt x="9" y="102"/>
                  </a:cubicBezTo>
                  <a:cubicBezTo>
                    <a:pt x="10" y="100"/>
                    <a:pt x="11" y="99"/>
                    <a:pt x="12" y="97"/>
                  </a:cubicBezTo>
                  <a:cubicBezTo>
                    <a:pt x="13" y="96"/>
                    <a:pt x="15" y="96"/>
                    <a:pt x="16" y="95"/>
                  </a:cubicBezTo>
                  <a:cubicBezTo>
                    <a:pt x="21" y="93"/>
                    <a:pt x="26" y="93"/>
                    <a:pt x="30" y="90"/>
                  </a:cubicBezTo>
                  <a:cubicBezTo>
                    <a:pt x="35" y="89"/>
                    <a:pt x="39" y="87"/>
                    <a:pt x="39" y="82"/>
                  </a:cubicBezTo>
                  <a:cubicBezTo>
                    <a:pt x="43" y="82"/>
                    <a:pt x="47" y="79"/>
                    <a:pt x="52" y="80"/>
                  </a:cubicBezTo>
                  <a:close/>
                </a:path>
              </a:pathLst>
            </a:custGeom>
            <a:solidFill>
              <a:srgbClr val="3229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35"/>
            <p:cNvSpPr/>
            <p:nvPr/>
          </p:nvSpPr>
          <p:spPr>
            <a:xfrm>
              <a:off x="4074" y="2196"/>
              <a:ext cx="127" cy="58"/>
            </a:xfrm>
            <a:custGeom>
              <a:avLst/>
              <a:gdLst/>
              <a:ahLst/>
              <a:cxnLst/>
              <a:rect l="l" t="t" r="r" b="b"/>
              <a:pathLst>
                <a:path w="108" h="49" extrusionOk="0">
                  <a:moveTo>
                    <a:pt x="74" y="3"/>
                  </a:moveTo>
                  <a:cubicBezTo>
                    <a:pt x="79" y="19"/>
                    <a:pt x="98" y="13"/>
                    <a:pt x="107" y="24"/>
                  </a:cubicBezTo>
                  <a:cubicBezTo>
                    <a:pt x="108" y="28"/>
                    <a:pt x="105" y="31"/>
                    <a:pt x="102" y="33"/>
                  </a:cubicBezTo>
                  <a:cubicBezTo>
                    <a:pt x="98" y="34"/>
                    <a:pt x="93" y="36"/>
                    <a:pt x="89" y="38"/>
                  </a:cubicBezTo>
                  <a:cubicBezTo>
                    <a:pt x="84" y="41"/>
                    <a:pt x="77" y="41"/>
                    <a:pt x="74" y="48"/>
                  </a:cubicBezTo>
                  <a:cubicBezTo>
                    <a:pt x="71" y="48"/>
                    <a:pt x="68" y="49"/>
                    <a:pt x="66" y="49"/>
                  </a:cubicBezTo>
                  <a:cubicBezTo>
                    <a:pt x="57" y="41"/>
                    <a:pt x="44" y="49"/>
                    <a:pt x="35" y="40"/>
                  </a:cubicBezTo>
                  <a:cubicBezTo>
                    <a:pt x="30" y="39"/>
                    <a:pt x="27" y="36"/>
                    <a:pt x="26" y="31"/>
                  </a:cubicBezTo>
                  <a:cubicBezTo>
                    <a:pt x="23" y="22"/>
                    <a:pt x="16" y="26"/>
                    <a:pt x="11" y="27"/>
                  </a:cubicBezTo>
                  <a:cubicBezTo>
                    <a:pt x="8" y="28"/>
                    <a:pt x="5" y="29"/>
                    <a:pt x="3" y="27"/>
                  </a:cubicBezTo>
                  <a:cubicBezTo>
                    <a:pt x="1" y="26"/>
                    <a:pt x="1" y="24"/>
                    <a:pt x="1" y="22"/>
                  </a:cubicBezTo>
                  <a:cubicBezTo>
                    <a:pt x="0" y="18"/>
                    <a:pt x="2" y="14"/>
                    <a:pt x="6" y="12"/>
                  </a:cubicBezTo>
                  <a:cubicBezTo>
                    <a:pt x="9" y="9"/>
                    <a:pt x="13" y="8"/>
                    <a:pt x="16" y="7"/>
                  </a:cubicBezTo>
                  <a:cubicBezTo>
                    <a:pt x="26" y="5"/>
                    <a:pt x="35" y="7"/>
                    <a:pt x="44" y="4"/>
                  </a:cubicBezTo>
                  <a:cubicBezTo>
                    <a:pt x="46" y="3"/>
                    <a:pt x="48" y="2"/>
                    <a:pt x="49" y="2"/>
                  </a:cubicBezTo>
                  <a:cubicBezTo>
                    <a:pt x="58" y="0"/>
                    <a:pt x="66" y="0"/>
                    <a:pt x="74" y="3"/>
                  </a:cubicBezTo>
                  <a:close/>
                </a:path>
              </a:pathLst>
            </a:custGeom>
            <a:solidFill>
              <a:srgbClr val="AEA3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35"/>
            <p:cNvSpPr/>
            <p:nvPr/>
          </p:nvSpPr>
          <p:spPr>
            <a:xfrm>
              <a:off x="4191" y="2034"/>
              <a:ext cx="72" cy="119"/>
            </a:xfrm>
            <a:custGeom>
              <a:avLst/>
              <a:gdLst/>
              <a:ahLst/>
              <a:cxnLst/>
              <a:rect l="l" t="t" r="r" b="b"/>
              <a:pathLst>
                <a:path w="61" h="101" extrusionOk="0">
                  <a:moveTo>
                    <a:pt x="10" y="37"/>
                  </a:moveTo>
                  <a:cubicBezTo>
                    <a:pt x="18" y="29"/>
                    <a:pt x="27" y="20"/>
                    <a:pt x="39" y="17"/>
                  </a:cubicBezTo>
                  <a:cubicBezTo>
                    <a:pt x="46" y="18"/>
                    <a:pt x="57" y="0"/>
                    <a:pt x="61" y="22"/>
                  </a:cubicBezTo>
                  <a:cubicBezTo>
                    <a:pt x="60" y="28"/>
                    <a:pt x="57" y="35"/>
                    <a:pt x="54" y="41"/>
                  </a:cubicBezTo>
                  <a:cubicBezTo>
                    <a:pt x="50" y="47"/>
                    <a:pt x="45" y="52"/>
                    <a:pt x="46" y="60"/>
                  </a:cubicBezTo>
                  <a:cubicBezTo>
                    <a:pt x="45" y="67"/>
                    <a:pt x="41" y="74"/>
                    <a:pt x="37" y="80"/>
                  </a:cubicBezTo>
                  <a:cubicBezTo>
                    <a:pt x="33" y="86"/>
                    <a:pt x="29" y="91"/>
                    <a:pt x="24" y="96"/>
                  </a:cubicBezTo>
                  <a:cubicBezTo>
                    <a:pt x="18" y="100"/>
                    <a:pt x="13" y="101"/>
                    <a:pt x="7" y="97"/>
                  </a:cubicBezTo>
                  <a:cubicBezTo>
                    <a:pt x="0" y="88"/>
                    <a:pt x="7" y="80"/>
                    <a:pt x="9" y="71"/>
                  </a:cubicBezTo>
                  <a:cubicBezTo>
                    <a:pt x="13" y="65"/>
                    <a:pt x="12" y="58"/>
                    <a:pt x="10" y="51"/>
                  </a:cubicBezTo>
                  <a:cubicBezTo>
                    <a:pt x="9" y="46"/>
                    <a:pt x="7" y="42"/>
                    <a:pt x="10" y="37"/>
                  </a:cubicBezTo>
                  <a:close/>
                </a:path>
              </a:pathLst>
            </a:custGeom>
            <a:solidFill>
              <a:srgbClr val="AA9F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35"/>
            <p:cNvSpPr/>
            <p:nvPr/>
          </p:nvSpPr>
          <p:spPr>
            <a:xfrm>
              <a:off x="3684" y="2358"/>
              <a:ext cx="107" cy="63"/>
            </a:xfrm>
            <a:custGeom>
              <a:avLst/>
              <a:gdLst/>
              <a:ahLst/>
              <a:cxnLst/>
              <a:rect l="l" t="t" r="r" b="b"/>
              <a:pathLst>
                <a:path w="91" h="54" extrusionOk="0">
                  <a:moveTo>
                    <a:pt x="65" y="6"/>
                  </a:moveTo>
                  <a:cubicBezTo>
                    <a:pt x="67" y="1"/>
                    <a:pt x="72" y="4"/>
                    <a:pt x="74" y="1"/>
                  </a:cubicBezTo>
                  <a:cubicBezTo>
                    <a:pt x="76" y="0"/>
                    <a:pt x="78" y="0"/>
                    <a:pt x="80" y="0"/>
                  </a:cubicBezTo>
                  <a:cubicBezTo>
                    <a:pt x="87" y="4"/>
                    <a:pt x="91" y="9"/>
                    <a:pt x="86" y="17"/>
                  </a:cubicBezTo>
                  <a:cubicBezTo>
                    <a:pt x="74" y="32"/>
                    <a:pt x="56" y="33"/>
                    <a:pt x="40" y="39"/>
                  </a:cubicBezTo>
                  <a:cubicBezTo>
                    <a:pt x="30" y="43"/>
                    <a:pt x="19" y="46"/>
                    <a:pt x="10" y="54"/>
                  </a:cubicBezTo>
                  <a:cubicBezTo>
                    <a:pt x="1" y="51"/>
                    <a:pt x="0" y="51"/>
                    <a:pt x="6" y="44"/>
                  </a:cubicBezTo>
                  <a:cubicBezTo>
                    <a:pt x="22" y="25"/>
                    <a:pt x="42" y="12"/>
                    <a:pt x="65" y="6"/>
                  </a:cubicBezTo>
                  <a:close/>
                </a:path>
              </a:pathLst>
            </a:custGeom>
            <a:solidFill>
              <a:srgbClr val="2C26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35"/>
            <p:cNvSpPr/>
            <p:nvPr/>
          </p:nvSpPr>
          <p:spPr>
            <a:xfrm>
              <a:off x="4301" y="2034"/>
              <a:ext cx="95" cy="82"/>
            </a:xfrm>
            <a:custGeom>
              <a:avLst/>
              <a:gdLst/>
              <a:ahLst/>
              <a:cxnLst/>
              <a:rect l="l" t="t" r="r" b="b"/>
              <a:pathLst>
                <a:path w="81" h="70" extrusionOk="0">
                  <a:moveTo>
                    <a:pt x="46" y="5"/>
                  </a:moveTo>
                  <a:cubicBezTo>
                    <a:pt x="55" y="0"/>
                    <a:pt x="62" y="8"/>
                    <a:pt x="70" y="9"/>
                  </a:cubicBezTo>
                  <a:cubicBezTo>
                    <a:pt x="72" y="13"/>
                    <a:pt x="81" y="10"/>
                    <a:pt x="78" y="18"/>
                  </a:cubicBezTo>
                  <a:cubicBezTo>
                    <a:pt x="75" y="21"/>
                    <a:pt x="71" y="21"/>
                    <a:pt x="67" y="21"/>
                  </a:cubicBezTo>
                  <a:cubicBezTo>
                    <a:pt x="44" y="22"/>
                    <a:pt x="37" y="29"/>
                    <a:pt x="31" y="53"/>
                  </a:cubicBezTo>
                  <a:cubicBezTo>
                    <a:pt x="31" y="55"/>
                    <a:pt x="31" y="57"/>
                    <a:pt x="30" y="59"/>
                  </a:cubicBezTo>
                  <a:cubicBezTo>
                    <a:pt x="28" y="62"/>
                    <a:pt x="25" y="64"/>
                    <a:pt x="22" y="66"/>
                  </a:cubicBezTo>
                  <a:cubicBezTo>
                    <a:pt x="20" y="68"/>
                    <a:pt x="17" y="69"/>
                    <a:pt x="14" y="70"/>
                  </a:cubicBezTo>
                  <a:cubicBezTo>
                    <a:pt x="9" y="70"/>
                    <a:pt x="4" y="69"/>
                    <a:pt x="1" y="64"/>
                  </a:cubicBezTo>
                  <a:cubicBezTo>
                    <a:pt x="1" y="62"/>
                    <a:pt x="0" y="60"/>
                    <a:pt x="0" y="58"/>
                  </a:cubicBezTo>
                  <a:cubicBezTo>
                    <a:pt x="2" y="40"/>
                    <a:pt x="17" y="26"/>
                    <a:pt x="20" y="8"/>
                  </a:cubicBezTo>
                  <a:cubicBezTo>
                    <a:pt x="22" y="4"/>
                    <a:pt x="26" y="3"/>
                    <a:pt x="31" y="3"/>
                  </a:cubicBezTo>
                  <a:cubicBezTo>
                    <a:pt x="36" y="1"/>
                    <a:pt x="41" y="2"/>
                    <a:pt x="46" y="5"/>
                  </a:cubicBezTo>
                  <a:close/>
                </a:path>
              </a:pathLst>
            </a:custGeom>
            <a:solidFill>
              <a:srgbClr val="AEA38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35"/>
            <p:cNvSpPr/>
            <p:nvPr/>
          </p:nvSpPr>
          <p:spPr>
            <a:xfrm>
              <a:off x="3753" y="2325"/>
              <a:ext cx="87" cy="62"/>
            </a:xfrm>
            <a:custGeom>
              <a:avLst/>
              <a:gdLst/>
              <a:ahLst/>
              <a:cxnLst/>
              <a:rect l="l" t="t" r="r" b="b"/>
              <a:pathLst>
                <a:path w="74" h="53" extrusionOk="0">
                  <a:moveTo>
                    <a:pt x="9" y="53"/>
                  </a:moveTo>
                  <a:cubicBezTo>
                    <a:pt x="8" y="47"/>
                    <a:pt x="6" y="41"/>
                    <a:pt x="0" y="37"/>
                  </a:cubicBezTo>
                  <a:cubicBezTo>
                    <a:pt x="1" y="29"/>
                    <a:pt x="10" y="30"/>
                    <a:pt x="14" y="25"/>
                  </a:cubicBezTo>
                  <a:cubicBezTo>
                    <a:pt x="32" y="21"/>
                    <a:pt x="43" y="4"/>
                    <a:pt x="61" y="0"/>
                  </a:cubicBezTo>
                  <a:cubicBezTo>
                    <a:pt x="74" y="0"/>
                    <a:pt x="72" y="8"/>
                    <a:pt x="71" y="16"/>
                  </a:cubicBezTo>
                  <a:cubicBezTo>
                    <a:pt x="51" y="30"/>
                    <a:pt x="31" y="43"/>
                    <a:pt x="9" y="53"/>
                  </a:cubicBezTo>
                  <a:close/>
                </a:path>
              </a:pathLst>
            </a:custGeom>
            <a:solidFill>
              <a:srgbClr val="3B32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35"/>
            <p:cNvSpPr/>
            <p:nvPr/>
          </p:nvSpPr>
          <p:spPr>
            <a:xfrm>
              <a:off x="4278" y="2125"/>
              <a:ext cx="101" cy="50"/>
            </a:xfrm>
            <a:custGeom>
              <a:avLst/>
              <a:gdLst/>
              <a:ahLst/>
              <a:cxnLst/>
              <a:rect l="l" t="t" r="r" b="b"/>
              <a:pathLst>
                <a:path w="86" h="43" extrusionOk="0">
                  <a:moveTo>
                    <a:pt x="65" y="39"/>
                  </a:moveTo>
                  <a:cubicBezTo>
                    <a:pt x="62" y="39"/>
                    <a:pt x="59" y="39"/>
                    <a:pt x="56" y="39"/>
                  </a:cubicBezTo>
                  <a:cubicBezTo>
                    <a:pt x="47" y="43"/>
                    <a:pt x="43" y="35"/>
                    <a:pt x="36" y="33"/>
                  </a:cubicBezTo>
                  <a:cubicBezTo>
                    <a:pt x="30" y="31"/>
                    <a:pt x="23" y="32"/>
                    <a:pt x="17" y="30"/>
                  </a:cubicBezTo>
                  <a:cubicBezTo>
                    <a:pt x="15" y="29"/>
                    <a:pt x="14" y="28"/>
                    <a:pt x="12" y="27"/>
                  </a:cubicBezTo>
                  <a:cubicBezTo>
                    <a:pt x="9" y="24"/>
                    <a:pt x="5" y="22"/>
                    <a:pt x="1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2" y="7"/>
                    <a:pt x="8" y="6"/>
                    <a:pt x="13" y="4"/>
                  </a:cubicBezTo>
                  <a:cubicBezTo>
                    <a:pt x="16" y="2"/>
                    <a:pt x="20" y="1"/>
                    <a:pt x="23" y="0"/>
                  </a:cubicBezTo>
                  <a:cubicBezTo>
                    <a:pt x="25" y="0"/>
                    <a:pt x="27" y="0"/>
                    <a:pt x="29" y="0"/>
                  </a:cubicBezTo>
                  <a:cubicBezTo>
                    <a:pt x="40" y="3"/>
                    <a:pt x="50" y="8"/>
                    <a:pt x="60" y="12"/>
                  </a:cubicBezTo>
                  <a:cubicBezTo>
                    <a:pt x="69" y="17"/>
                    <a:pt x="79" y="18"/>
                    <a:pt x="85" y="26"/>
                  </a:cubicBezTo>
                  <a:cubicBezTo>
                    <a:pt x="86" y="28"/>
                    <a:pt x="86" y="30"/>
                    <a:pt x="85" y="32"/>
                  </a:cubicBezTo>
                  <a:cubicBezTo>
                    <a:pt x="80" y="38"/>
                    <a:pt x="71" y="35"/>
                    <a:pt x="65" y="39"/>
                  </a:cubicBezTo>
                  <a:close/>
                </a:path>
              </a:pathLst>
            </a:custGeom>
            <a:solidFill>
              <a:srgbClr val="AAA4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35"/>
            <p:cNvSpPr/>
            <p:nvPr/>
          </p:nvSpPr>
          <p:spPr>
            <a:xfrm>
              <a:off x="4022" y="2120"/>
              <a:ext cx="61" cy="94"/>
            </a:xfrm>
            <a:custGeom>
              <a:avLst/>
              <a:gdLst/>
              <a:ahLst/>
              <a:cxnLst/>
              <a:rect l="l" t="t" r="r" b="b"/>
              <a:pathLst>
                <a:path w="52" h="80" extrusionOk="0">
                  <a:moveTo>
                    <a:pt x="6" y="80"/>
                  </a:moveTo>
                  <a:cubicBezTo>
                    <a:pt x="2" y="78"/>
                    <a:pt x="3" y="74"/>
                    <a:pt x="3" y="71"/>
                  </a:cubicBezTo>
                  <a:cubicBezTo>
                    <a:pt x="0" y="67"/>
                    <a:pt x="2" y="63"/>
                    <a:pt x="4" y="58"/>
                  </a:cubicBezTo>
                  <a:cubicBezTo>
                    <a:pt x="6" y="52"/>
                    <a:pt x="6" y="46"/>
                    <a:pt x="7" y="40"/>
                  </a:cubicBezTo>
                  <a:cubicBezTo>
                    <a:pt x="9" y="33"/>
                    <a:pt x="9" y="26"/>
                    <a:pt x="9" y="18"/>
                  </a:cubicBezTo>
                  <a:cubicBezTo>
                    <a:pt x="13" y="4"/>
                    <a:pt x="29" y="13"/>
                    <a:pt x="35" y="4"/>
                  </a:cubicBezTo>
                  <a:cubicBezTo>
                    <a:pt x="38" y="3"/>
                    <a:pt x="41" y="1"/>
                    <a:pt x="43" y="0"/>
                  </a:cubicBezTo>
                  <a:cubicBezTo>
                    <a:pt x="52" y="11"/>
                    <a:pt x="41" y="22"/>
                    <a:pt x="42" y="33"/>
                  </a:cubicBezTo>
                  <a:cubicBezTo>
                    <a:pt x="41" y="39"/>
                    <a:pt x="38" y="44"/>
                    <a:pt x="34" y="48"/>
                  </a:cubicBezTo>
                  <a:cubicBezTo>
                    <a:pt x="31" y="52"/>
                    <a:pt x="28" y="55"/>
                    <a:pt x="24" y="58"/>
                  </a:cubicBezTo>
                  <a:cubicBezTo>
                    <a:pt x="17" y="65"/>
                    <a:pt x="18" y="78"/>
                    <a:pt x="6" y="80"/>
                  </a:cubicBezTo>
                  <a:close/>
                </a:path>
              </a:pathLst>
            </a:custGeom>
            <a:solidFill>
              <a:srgbClr val="A99F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35"/>
            <p:cNvSpPr/>
            <p:nvPr/>
          </p:nvSpPr>
          <p:spPr>
            <a:xfrm>
              <a:off x="3947" y="2175"/>
              <a:ext cx="43" cy="66"/>
            </a:xfrm>
            <a:custGeom>
              <a:avLst/>
              <a:gdLst/>
              <a:ahLst/>
              <a:cxnLst/>
              <a:rect l="l" t="t" r="r" b="b"/>
              <a:pathLst>
                <a:path w="37" h="56" extrusionOk="0">
                  <a:moveTo>
                    <a:pt x="26" y="0"/>
                  </a:moveTo>
                  <a:cubicBezTo>
                    <a:pt x="35" y="11"/>
                    <a:pt x="37" y="39"/>
                    <a:pt x="30" y="48"/>
                  </a:cubicBezTo>
                  <a:cubicBezTo>
                    <a:pt x="28" y="51"/>
                    <a:pt x="7" y="56"/>
                    <a:pt x="4" y="54"/>
                  </a:cubicBezTo>
                  <a:cubicBezTo>
                    <a:pt x="4" y="48"/>
                    <a:pt x="3" y="42"/>
                    <a:pt x="1" y="36"/>
                  </a:cubicBezTo>
                  <a:cubicBezTo>
                    <a:pt x="0" y="32"/>
                    <a:pt x="0" y="28"/>
                    <a:pt x="2" y="24"/>
                  </a:cubicBezTo>
                  <a:cubicBezTo>
                    <a:pt x="6" y="17"/>
                    <a:pt x="11" y="11"/>
                    <a:pt x="18" y="8"/>
                  </a:cubicBezTo>
                  <a:cubicBezTo>
                    <a:pt x="21" y="5"/>
                    <a:pt x="23" y="3"/>
                    <a:pt x="26" y="0"/>
                  </a:cubicBezTo>
                  <a:close/>
                </a:path>
              </a:pathLst>
            </a:custGeom>
            <a:solidFill>
              <a:srgbClr val="ABA0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35"/>
            <p:cNvSpPr/>
            <p:nvPr/>
          </p:nvSpPr>
          <p:spPr>
            <a:xfrm>
              <a:off x="4356" y="2111"/>
              <a:ext cx="122" cy="57"/>
            </a:xfrm>
            <a:custGeom>
              <a:avLst/>
              <a:gdLst/>
              <a:ahLst/>
              <a:cxnLst/>
              <a:rect l="l" t="t" r="r" b="b"/>
              <a:pathLst>
                <a:path w="104" h="49" extrusionOk="0">
                  <a:moveTo>
                    <a:pt x="58" y="18"/>
                  </a:moveTo>
                  <a:cubicBezTo>
                    <a:pt x="63" y="19"/>
                    <a:pt x="68" y="21"/>
                    <a:pt x="72" y="22"/>
                  </a:cubicBezTo>
                  <a:cubicBezTo>
                    <a:pt x="80" y="26"/>
                    <a:pt x="87" y="30"/>
                    <a:pt x="93" y="35"/>
                  </a:cubicBezTo>
                  <a:cubicBezTo>
                    <a:pt x="97" y="37"/>
                    <a:pt x="104" y="38"/>
                    <a:pt x="103" y="43"/>
                  </a:cubicBezTo>
                  <a:cubicBezTo>
                    <a:pt x="102" y="49"/>
                    <a:pt x="95" y="47"/>
                    <a:pt x="91" y="47"/>
                  </a:cubicBezTo>
                  <a:cubicBezTo>
                    <a:pt x="83" y="47"/>
                    <a:pt x="75" y="47"/>
                    <a:pt x="67" y="46"/>
                  </a:cubicBezTo>
                  <a:cubicBezTo>
                    <a:pt x="65" y="45"/>
                    <a:pt x="63" y="44"/>
                    <a:pt x="62" y="41"/>
                  </a:cubicBezTo>
                  <a:cubicBezTo>
                    <a:pt x="60" y="37"/>
                    <a:pt x="58" y="32"/>
                    <a:pt x="53" y="30"/>
                  </a:cubicBezTo>
                  <a:cubicBezTo>
                    <a:pt x="51" y="29"/>
                    <a:pt x="50" y="29"/>
                    <a:pt x="48" y="28"/>
                  </a:cubicBezTo>
                  <a:cubicBezTo>
                    <a:pt x="43" y="25"/>
                    <a:pt x="37" y="24"/>
                    <a:pt x="30" y="25"/>
                  </a:cubicBezTo>
                  <a:cubicBezTo>
                    <a:pt x="29" y="25"/>
                    <a:pt x="27" y="25"/>
                    <a:pt x="25" y="24"/>
                  </a:cubicBezTo>
                  <a:cubicBezTo>
                    <a:pt x="15" y="21"/>
                    <a:pt x="6" y="18"/>
                    <a:pt x="0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9" y="0"/>
                    <a:pt x="12" y="1"/>
                    <a:pt x="16" y="1"/>
                  </a:cubicBezTo>
                  <a:cubicBezTo>
                    <a:pt x="18" y="2"/>
                    <a:pt x="21" y="2"/>
                    <a:pt x="23" y="3"/>
                  </a:cubicBezTo>
                  <a:cubicBezTo>
                    <a:pt x="28" y="5"/>
                    <a:pt x="31" y="8"/>
                    <a:pt x="36" y="8"/>
                  </a:cubicBezTo>
                  <a:cubicBezTo>
                    <a:pt x="45" y="8"/>
                    <a:pt x="51" y="13"/>
                    <a:pt x="58" y="18"/>
                  </a:cubicBezTo>
                  <a:close/>
                </a:path>
              </a:pathLst>
            </a:custGeom>
            <a:solidFill>
              <a:srgbClr val="AA9F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35"/>
            <p:cNvSpPr/>
            <p:nvPr/>
          </p:nvSpPr>
          <p:spPr>
            <a:xfrm>
              <a:off x="3884" y="2300"/>
              <a:ext cx="76" cy="54"/>
            </a:xfrm>
            <a:custGeom>
              <a:avLst/>
              <a:gdLst/>
              <a:ahLst/>
              <a:cxnLst/>
              <a:rect l="l" t="t" r="r" b="b"/>
              <a:pathLst>
                <a:path w="64" h="46" extrusionOk="0">
                  <a:moveTo>
                    <a:pt x="42" y="21"/>
                  </a:moveTo>
                  <a:cubicBezTo>
                    <a:pt x="44" y="22"/>
                    <a:pt x="47" y="24"/>
                    <a:pt x="49" y="24"/>
                  </a:cubicBezTo>
                  <a:cubicBezTo>
                    <a:pt x="56" y="26"/>
                    <a:pt x="64" y="31"/>
                    <a:pt x="62" y="37"/>
                  </a:cubicBezTo>
                  <a:cubicBezTo>
                    <a:pt x="61" y="46"/>
                    <a:pt x="51" y="42"/>
                    <a:pt x="45" y="42"/>
                  </a:cubicBezTo>
                  <a:cubicBezTo>
                    <a:pt x="37" y="39"/>
                    <a:pt x="28" y="40"/>
                    <a:pt x="20" y="34"/>
                  </a:cubicBezTo>
                  <a:cubicBezTo>
                    <a:pt x="12" y="35"/>
                    <a:pt x="7" y="30"/>
                    <a:pt x="4" y="23"/>
                  </a:cubicBezTo>
                  <a:cubicBezTo>
                    <a:pt x="1" y="20"/>
                    <a:pt x="0" y="16"/>
                    <a:pt x="2" y="11"/>
                  </a:cubicBezTo>
                  <a:cubicBezTo>
                    <a:pt x="8" y="4"/>
                    <a:pt x="16" y="0"/>
                    <a:pt x="26" y="2"/>
                  </a:cubicBezTo>
                  <a:cubicBezTo>
                    <a:pt x="32" y="8"/>
                    <a:pt x="34" y="17"/>
                    <a:pt x="42" y="21"/>
                  </a:cubicBezTo>
                  <a:close/>
                </a:path>
              </a:pathLst>
            </a:custGeom>
            <a:solidFill>
              <a:srgbClr val="A399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35"/>
            <p:cNvSpPr/>
            <p:nvPr/>
          </p:nvSpPr>
          <p:spPr>
            <a:xfrm>
              <a:off x="3933" y="2275"/>
              <a:ext cx="65" cy="53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14" y="35"/>
                  </a:moveTo>
                  <a:cubicBezTo>
                    <a:pt x="12" y="33"/>
                    <a:pt x="10" y="32"/>
                    <a:pt x="8" y="30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3"/>
                    <a:pt x="1" y="22"/>
                    <a:pt x="1" y="20"/>
                  </a:cubicBezTo>
                  <a:cubicBezTo>
                    <a:pt x="0" y="16"/>
                    <a:pt x="1" y="12"/>
                    <a:pt x="3" y="9"/>
                  </a:cubicBezTo>
                  <a:cubicBezTo>
                    <a:pt x="6" y="4"/>
                    <a:pt x="11" y="1"/>
                    <a:pt x="17" y="0"/>
                  </a:cubicBezTo>
                  <a:cubicBezTo>
                    <a:pt x="23" y="1"/>
                    <a:pt x="27" y="5"/>
                    <a:pt x="29" y="10"/>
                  </a:cubicBezTo>
                  <a:cubicBezTo>
                    <a:pt x="30" y="19"/>
                    <a:pt x="38" y="21"/>
                    <a:pt x="42" y="27"/>
                  </a:cubicBezTo>
                  <a:cubicBezTo>
                    <a:pt x="45" y="33"/>
                    <a:pt x="56" y="34"/>
                    <a:pt x="54" y="44"/>
                  </a:cubicBezTo>
                  <a:cubicBezTo>
                    <a:pt x="50" y="45"/>
                    <a:pt x="46" y="45"/>
                    <a:pt x="43" y="44"/>
                  </a:cubicBezTo>
                  <a:cubicBezTo>
                    <a:pt x="38" y="43"/>
                    <a:pt x="33" y="43"/>
                    <a:pt x="29" y="42"/>
                  </a:cubicBezTo>
                  <a:cubicBezTo>
                    <a:pt x="23" y="40"/>
                    <a:pt x="18" y="39"/>
                    <a:pt x="14" y="35"/>
                  </a:cubicBezTo>
                  <a:close/>
                </a:path>
              </a:pathLst>
            </a:custGeom>
            <a:solidFill>
              <a:srgbClr val="BBB7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35"/>
            <p:cNvSpPr/>
            <p:nvPr/>
          </p:nvSpPr>
          <p:spPr>
            <a:xfrm>
              <a:off x="4272" y="2148"/>
              <a:ext cx="72" cy="41"/>
            </a:xfrm>
            <a:custGeom>
              <a:avLst/>
              <a:gdLst/>
              <a:ahLst/>
              <a:cxnLst/>
              <a:rect l="l" t="t" r="r" b="b"/>
              <a:pathLst>
                <a:path w="61" h="35" extrusionOk="0">
                  <a:moveTo>
                    <a:pt x="44" y="7"/>
                  </a:moveTo>
                  <a:cubicBezTo>
                    <a:pt x="49" y="11"/>
                    <a:pt x="55" y="15"/>
                    <a:pt x="61" y="19"/>
                  </a:cubicBezTo>
                  <a:cubicBezTo>
                    <a:pt x="61" y="20"/>
                    <a:pt x="61" y="22"/>
                    <a:pt x="61" y="23"/>
                  </a:cubicBezTo>
                  <a:cubicBezTo>
                    <a:pt x="54" y="30"/>
                    <a:pt x="44" y="27"/>
                    <a:pt x="36" y="30"/>
                  </a:cubicBezTo>
                  <a:cubicBezTo>
                    <a:pt x="34" y="31"/>
                    <a:pt x="31" y="33"/>
                    <a:pt x="28" y="34"/>
                  </a:cubicBezTo>
                  <a:cubicBezTo>
                    <a:pt x="27" y="34"/>
                    <a:pt x="25" y="35"/>
                    <a:pt x="23" y="35"/>
                  </a:cubicBezTo>
                  <a:cubicBezTo>
                    <a:pt x="15" y="35"/>
                    <a:pt x="12" y="29"/>
                    <a:pt x="10" y="23"/>
                  </a:cubicBezTo>
                  <a:cubicBezTo>
                    <a:pt x="9" y="21"/>
                    <a:pt x="8" y="20"/>
                    <a:pt x="7" y="18"/>
                  </a:cubicBezTo>
                  <a:cubicBezTo>
                    <a:pt x="6" y="16"/>
                    <a:pt x="4" y="14"/>
                    <a:pt x="3" y="12"/>
                  </a:cubicBezTo>
                  <a:cubicBezTo>
                    <a:pt x="1" y="8"/>
                    <a:pt x="0" y="5"/>
                    <a:pt x="3" y="1"/>
                  </a:cubicBezTo>
                  <a:cubicBezTo>
                    <a:pt x="5" y="1"/>
                    <a:pt x="7" y="0"/>
                    <a:pt x="9" y="1"/>
                  </a:cubicBezTo>
                  <a:cubicBezTo>
                    <a:pt x="12" y="1"/>
                    <a:pt x="16" y="0"/>
                    <a:pt x="20" y="3"/>
                  </a:cubicBezTo>
                  <a:cubicBezTo>
                    <a:pt x="20" y="4"/>
                    <a:pt x="20" y="6"/>
                    <a:pt x="20" y="7"/>
                  </a:cubicBezTo>
                  <a:cubicBezTo>
                    <a:pt x="28" y="10"/>
                    <a:pt x="36" y="10"/>
                    <a:pt x="44" y="7"/>
                  </a:cubicBezTo>
                  <a:close/>
                </a:path>
              </a:pathLst>
            </a:custGeom>
            <a:solidFill>
              <a:srgbClr val="A39A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35"/>
            <p:cNvSpPr/>
            <p:nvPr/>
          </p:nvSpPr>
          <p:spPr>
            <a:xfrm>
              <a:off x="4167" y="2078"/>
              <a:ext cx="42" cy="71"/>
            </a:xfrm>
            <a:custGeom>
              <a:avLst/>
              <a:gdLst/>
              <a:ahLst/>
              <a:cxnLst/>
              <a:rect l="l" t="t" r="r" b="b"/>
              <a:pathLst>
                <a:path w="36" h="61" extrusionOk="0">
                  <a:moveTo>
                    <a:pt x="31" y="0"/>
                  </a:moveTo>
                  <a:cubicBezTo>
                    <a:pt x="33" y="5"/>
                    <a:pt x="34" y="9"/>
                    <a:pt x="36" y="13"/>
                  </a:cubicBezTo>
                  <a:cubicBezTo>
                    <a:pt x="34" y="20"/>
                    <a:pt x="27" y="23"/>
                    <a:pt x="29" y="31"/>
                  </a:cubicBezTo>
                  <a:cubicBezTo>
                    <a:pt x="22" y="40"/>
                    <a:pt x="24" y="52"/>
                    <a:pt x="16" y="60"/>
                  </a:cubicBezTo>
                  <a:cubicBezTo>
                    <a:pt x="14" y="61"/>
                    <a:pt x="12" y="61"/>
                    <a:pt x="10" y="61"/>
                  </a:cubicBezTo>
                  <a:cubicBezTo>
                    <a:pt x="5" y="59"/>
                    <a:pt x="2" y="55"/>
                    <a:pt x="0" y="50"/>
                  </a:cubicBezTo>
                  <a:cubicBezTo>
                    <a:pt x="0" y="48"/>
                    <a:pt x="0" y="45"/>
                    <a:pt x="1" y="42"/>
                  </a:cubicBezTo>
                  <a:cubicBezTo>
                    <a:pt x="5" y="33"/>
                    <a:pt x="8" y="25"/>
                    <a:pt x="12" y="16"/>
                  </a:cubicBezTo>
                  <a:cubicBezTo>
                    <a:pt x="15" y="10"/>
                    <a:pt x="21" y="7"/>
                    <a:pt x="23" y="1"/>
                  </a:cubicBezTo>
                  <a:cubicBezTo>
                    <a:pt x="26" y="1"/>
                    <a:pt x="28" y="0"/>
                    <a:pt x="31" y="0"/>
                  </a:cubicBezTo>
                  <a:close/>
                </a:path>
              </a:pathLst>
            </a:custGeom>
            <a:solidFill>
              <a:srgbClr val="A7A2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35"/>
            <p:cNvSpPr/>
            <p:nvPr/>
          </p:nvSpPr>
          <p:spPr>
            <a:xfrm>
              <a:off x="4397" y="2049"/>
              <a:ext cx="61" cy="53"/>
            </a:xfrm>
            <a:custGeom>
              <a:avLst/>
              <a:gdLst/>
              <a:ahLst/>
              <a:cxnLst/>
              <a:rect l="l" t="t" r="r" b="b"/>
              <a:pathLst>
                <a:path w="52" h="45" extrusionOk="0">
                  <a:moveTo>
                    <a:pt x="41" y="4"/>
                  </a:moveTo>
                  <a:cubicBezTo>
                    <a:pt x="44" y="4"/>
                    <a:pt x="47" y="4"/>
                    <a:pt x="49" y="4"/>
                  </a:cubicBezTo>
                  <a:cubicBezTo>
                    <a:pt x="52" y="7"/>
                    <a:pt x="52" y="9"/>
                    <a:pt x="52" y="12"/>
                  </a:cubicBezTo>
                  <a:cubicBezTo>
                    <a:pt x="46" y="24"/>
                    <a:pt x="32" y="29"/>
                    <a:pt x="24" y="38"/>
                  </a:cubicBezTo>
                  <a:cubicBezTo>
                    <a:pt x="22" y="39"/>
                    <a:pt x="20" y="40"/>
                    <a:pt x="19" y="41"/>
                  </a:cubicBezTo>
                  <a:cubicBezTo>
                    <a:pt x="9" y="45"/>
                    <a:pt x="1" y="45"/>
                    <a:pt x="0" y="31"/>
                  </a:cubicBezTo>
                  <a:cubicBezTo>
                    <a:pt x="1" y="29"/>
                    <a:pt x="1" y="27"/>
                    <a:pt x="2" y="26"/>
                  </a:cubicBezTo>
                  <a:cubicBezTo>
                    <a:pt x="3" y="24"/>
                    <a:pt x="5" y="23"/>
                    <a:pt x="6" y="22"/>
                  </a:cubicBezTo>
                  <a:cubicBezTo>
                    <a:pt x="15" y="18"/>
                    <a:pt x="21" y="13"/>
                    <a:pt x="28" y="7"/>
                  </a:cubicBezTo>
                  <a:cubicBezTo>
                    <a:pt x="35" y="15"/>
                    <a:pt x="36" y="0"/>
                    <a:pt x="41" y="4"/>
                  </a:cubicBezTo>
                  <a:close/>
                </a:path>
              </a:pathLst>
            </a:custGeom>
            <a:solidFill>
              <a:srgbClr val="A29D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35"/>
            <p:cNvSpPr/>
            <p:nvPr/>
          </p:nvSpPr>
          <p:spPr>
            <a:xfrm>
              <a:off x="3960" y="2260"/>
              <a:ext cx="60" cy="44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43" y="19"/>
                  </a:moveTo>
                  <a:cubicBezTo>
                    <a:pt x="49" y="21"/>
                    <a:pt x="51" y="25"/>
                    <a:pt x="47" y="30"/>
                  </a:cubicBezTo>
                  <a:cubicBezTo>
                    <a:pt x="42" y="37"/>
                    <a:pt x="36" y="29"/>
                    <a:pt x="30" y="31"/>
                  </a:cubicBezTo>
                  <a:cubicBezTo>
                    <a:pt x="23" y="32"/>
                    <a:pt x="18" y="29"/>
                    <a:pt x="14" y="23"/>
                  </a:cubicBezTo>
                  <a:cubicBezTo>
                    <a:pt x="8" y="18"/>
                    <a:pt x="0" y="14"/>
                    <a:pt x="4" y="3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27" y="5"/>
                    <a:pt x="35" y="12"/>
                    <a:pt x="43" y="19"/>
                  </a:cubicBezTo>
                  <a:close/>
                </a:path>
              </a:pathLst>
            </a:custGeom>
            <a:solidFill>
              <a:srgbClr val="9E95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35"/>
            <p:cNvSpPr/>
            <p:nvPr/>
          </p:nvSpPr>
          <p:spPr>
            <a:xfrm>
              <a:off x="4470" y="2060"/>
              <a:ext cx="58" cy="32"/>
            </a:xfrm>
            <a:custGeom>
              <a:avLst/>
              <a:gdLst/>
              <a:ahLst/>
              <a:cxnLst/>
              <a:rect l="l" t="t" r="r" b="b"/>
              <a:pathLst>
                <a:path w="49" h="27" extrusionOk="0">
                  <a:moveTo>
                    <a:pt x="12" y="4"/>
                  </a:moveTo>
                  <a:cubicBezTo>
                    <a:pt x="26" y="3"/>
                    <a:pt x="41" y="0"/>
                    <a:pt x="49" y="16"/>
                  </a:cubicBezTo>
                  <a:cubicBezTo>
                    <a:pt x="47" y="19"/>
                    <a:pt x="44" y="21"/>
                    <a:pt x="41" y="23"/>
                  </a:cubicBezTo>
                  <a:cubicBezTo>
                    <a:pt x="34" y="25"/>
                    <a:pt x="27" y="27"/>
                    <a:pt x="21" y="27"/>
                  </a:cubicBezTo>
                  <a:cubicBezTo>
                    <a:pt x="19" y="27"/>
                    <a:pt x="17" y="26"/>
                    <a:pt x="15" y="26"/>
                  </a:cubicBezTo>
                  <a:cubicBezTo>
                    <a:pt x="7" y="20"/>
                    <a:pt x="0" y="14"/>
                    <a:pt x="4" y="3"/>
                  </a:cubicBezTo>
                  <a:cubicBezTo>
                    <a:pt x="7" y="2"/>
                    <a:pt x="9" y="1"/>
                    <a:pt x="12" y="4"/>
                  </a:cubicBezTo>
                  <a:close/>
                </a:path>
              </a:pathLst>
            </a:custGeom>
            <a:solidFill>
              <a:srgbClr val="A79E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35"/>
            <p:cNvSpPr/>
            <p:nvPr/>
          </p:nvSpPr>
          <p:spPr>
            <a:xfrm>
              <a:off x="4109" y="2239"/>
              <a:ext cx="42" cy="32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7" y="0"/>
                  </a:moveTo>
                  <a:cubicBezTo>
                    <a:pt x="15" y="7"/>
                    <a:pt x="30" y="1"/>
                    <a:pt x="36" y="13"/>
                  </a:cubicBezTo>
                  <a:cubicBezTo>
                    <a:pt x="30" y="17"/>
                    <a:pt x="24" y="21"/>
                    <a:pt x="18" y="24"/>
                  </a:cubicBezTo>
                  <a:cubicBezTo>
                    <a:pt x="17" y="26"/>
                    <a:pt x="14" y="27"/>
                    <a:pt x="12" y="26"/>
                  </a:cubicBezTo>
                  <a:cubicBezTo>
                    <a:pt x="11" y="25"/>
                    <a:pt x="11" y="25"/>
                    <a:pt x="10" y="24"/>
                  </a:cubicBezTo>
                  <a:cubicBezTo>
                    <a:pt x="8" y="19"/>
                    <a:pt x="5" y="13"/>
                    <a:pt x="3" y="8"/>
                  </a:cubicBezTo>
                  <a:cubicBezTo>
                    <a:pt x="0" y="3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ABA7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35"/>
            <p:cNvSpPr/>
            <p:nvPr/>
          </p:nvSpPr>
          <p:spPr>
            <a:xfrm>
              <a:off x="4061" y="2113"/>
              <a:ext cx="41" cy="51"/>
            </a:xfrm>
            <a:custGeom>
              <a:avLst/>
              <a:gdLst/>
              <a:ahLst/>
              <a:cxnLst/>
              <a:rect l="l" t="t" r="r" b="b"/>
              <a:pathLst>
                <a:path w="35" h="43" extrusionOk="0">
                  <a:moveTo>
                    <a:pt x="7" y="41"/>
                  </a:moveTo>
                  <a:cubicBezTo>
                    <a:pt x="0" y="28"/>
                    <a:pt x="13" y="18"/>
                    <a:pt x="10" y="6"/>
                  </a:cubicBezTo>
                  <a:cubicBezTo>
                    <a:pt x="10" y="5"/>
                    <a:pt x="11" y="4"/>
                    <a:pt x="12" y="4"/>
                  </a:cubicBezTo>
                  <a:cubicBezTo>
                    <a:pt x="16" y="3"/>
                    <a:pt x="20" y="0"/>
                    <a:pt x="24" y="1"/>
                  </a:cubicBezTo>
                  <a:cubicBezTo>
                    <a:pt x="35" y="18"/>
                    <a:pt x="22" y="29"/>
                    <a:pt x="15" y="41"/>
                  </a:cubicBezTo>
                  <a:cubicBezTo>
                    <a:pt x="12" y="43"/>
                    <a:pt x="9" y="43"/>
                    <a:pt x="7" y="41"/>
                  </a:cubicBezTo>
                  <a:close/>
                </a:path>
              </a:pathLst>
            </a:custGeom>
            <a:solidFill>
              <a:srgbClr val="BDB9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35"/>
            <p:cNvSpPr/>
            <p:nvPr/>
          </p:nvSpPr>
          <p:spPr>
            <a:xfrm>
              <a:off x="3824" y="2307"/>
              <a:ext cx="39" cy="37"/>
            </a:xfrm>
            <a:custGeom>
              <a:avLst/>
              <a:gdLst/>
              <a:ahLst/>
              <a:cxnLst/>
              <a:rect l="l" t="t" r="r" b="b"/>
              <a:pathLst>
                <a:path w="33" h="31" extrusionOk="0">
                  <a:moveTo>
                    <a:pt x="10" y="31"/>
                  </a:moveTo>
                  <a:cubicBezTo>
                    <a:pt x="6" y="27"/>
                    <a:pt x="7" y="18"/>
                    <a:pt x="0" y="15"/>
                  </a:cubicBezTo>
                  <a:cubicBezTo>
                    <a:pt x="8" y="8"/>
                    <a:pt x="17" y="4"/>
                    <a:pt x="27" y="0"/>
                  </a:cubicBezTo>
                  <a:cubicBezTo>
                    <a:pt x="28" y="1"/>
                    <a:pt x="30" y="2"/>
                    <a:pt x="31" y="4"/>
                  </a:cubicBezTo>
                  <a:cubicBezTo>
                    <a:pt x="33" y="7"/>
                    <a:pt x="31" y="10"/>
                    <a:pt x="28" y="13"/>
                  </a:cubicBezTo>
                  <a:cubicBezTo>
                    <a:pt x="25" y="16"/>
                    <a:pt x="24" y="20"/>
                    <a:pt x="22" y="24"/>
                  </a:cubicBezTo>
                  <a:cubicBezTo>
                    <a:pt x="18" y="26"/>
                    <a:pt x="14" y="29"/>
                    <a:pt x="10" y="31"/>
                  </a:cubicBezTo>
                  <a:close/>
                </a:path>
              </a:pathLst>
            </a:custGeom>
            <a:solidFill>
              <a:srgbClr val="4137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35"/>
            <p:cNvSpPr/>
            <p:nvPr/>
          </p:nvSpPr>
          <p:spPr>
            <a:xfrm>
              <a:off x="4016" y="2120"/>
              <a:ext cx="47" cy="44"/>
            </a:xfrm>
            <a:custGeom>
              <a:avLst/>
              <a:gdLst/>
              <a:ahLst/>
              <a:cxnLst/>
              <a:rect l="l" t="t" r="r" b="b"/>
              <a:pathLst>
                <a:path w="40" h="37" extrusionOk="0">
                  <a:moveTo>
                    <a:pt x="40" y="4"/>
                  </a:moveTo>
                  <a:cubicBezTo>
                    <a:pt x="36" y="16"/>
                    <a:pt x="17" y="8"/>
                    <a:pt x="15" y="22"/>
                  </a:cubicBezTo>
                  <a:cubicBezTo>
                    <a:pt x="14" y="26"/>
                    <a:pt x="14" y="31"/>
                    <a:pt x="11" y="34"/>
                  </a:cubicBezTo>
                  <a:cubicBezTo>
                    <a:pt x="10" y="35"/>
                    <a:pt x="8" y="36"/>
                    <a:pt x="7" y="37"/>
                  </a:cubicBezTo>
                  <a:cubicBezTo>
                    <a:pt x="4" y="37"/>
                    <a:pt x="2" y="37"/>
                    <a:pt x="0" y="35"/>
                  </a:cubicBezTo>
                  <a:cubicBezTo>
                    <a:pt x="6" y="14"/>
                    <a:pt x="16" y="0"/>
                    <a:pt x="40" y="4"/>
                  </a:cubicBezTo>
                  <a:close/>
                </a:path>
              </a:pathLst>
            </a:custGeom>
            <a:solidFill>
              <a:srgbClr val="322B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35"/>
            <p:cNvSpPr/>
            <p:nvPr/>
          </p:nvSpPr>
          <p:spPr>
            <a:xfrm>
              <a:off x="4154" y="2092"/>
              <a:ext cx="30" cy="35"/>
            </a:xfrm>
            <a:custGeom>
              <a:avLst/>
              <a:gdLst/>
              <a:ahLst/>
              <a:cxnLst/>
              <a:rect l="l" t="t" r="r" b="b"/>
              <a:pathLst>
                <a:path w="26" h="30" extrusionOk="0">
                  <a:moveTo>
                    <a:pt x="26" y="4"/>
                  </a:moveTo>
                  <a:cubicBezTo>
                    <a:pt x="24" y="14"/>
                    <a:pt x="24" y="24"/>
                    <a:pt x="14" y="30"/>
                  </a:cubicBezTo>
                  <a:cubicBezTo>
                    <a:pt x="12" y="30"/>
                    <a:pt x="9" y="30"/>
                    <a:pt x="7" y="30"/>
                  </a:cubicBezTo>
                  <a:cubicBezTo>
                    <a:pt x="5" y="29"/>
                    <a:pt x="4" y="29"/>
                    <a:pt x="3" y="28"/>
                  </a:cubicBezTo>
                  <a:cubicBezTo>
                    <a:pt x="1" y="27"/>
                    <a:pt x="0" y="26"/>
                    <a:pt x="0" y="24"/>
                  </a:cubicBezTo>
                  <a:cubicBezTo>
                    <a:pt x="0" y="22"/>
                    <a:pt x="0" y="21"/>
                    <a:pt x="1" y="19"/>
                  </a:cubicBezTo>
                  <a:cubicBezTo>
                    <a:pt x="5" y="14"/>
                    <a:pt x="7" y="7"/>
                    <a:pt x="14" y="5"/>
                  </a:cubicBezTo>
                  <a:cubicBezTo>
                    <a:pt x="16" y="3"/>
                    <a:pt x="17" y="2"/>
                    <a:pt x="19" y="1"/>
                  </a:cubicBezTo>
                  <a:cubicBezTo>
                    <a:pt x="22" y="0"/>
                    <a:pt x="24" y="1"/>
                    <a:pt x="26" y="4"/>
                  </a:cubicBezTo>
                  <a:close/>
                </a:path>
              </a:pathLst>
            </a:custGeom>
            <a:solidFill>
              <a:srgbClr val="A9A5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35"/>
            <p:cNvSpPr/>
            <p:nvPr/>
          </p:nvSpPr>
          <p:spPr>
            <a:xfrm>
              <a:off x="4004" y="2297"/>
              <a:ext cx="57" cy="18"/>
            </a:xfrm>
            <a:custGeom>
              <a:avLst/>
              <a:gdLst/>
              <a:ahLst/>
              <a:cxnLst/>
              <a:rect l="l" t="t" r="r" b="b"/>
              <a:pathLst>
                <a:path w="48" h="16" extrusionOk="0">
                  <a:moveTo>
                    <a:pt x="13" y="0"/>
                  </a:moveTo>
                  <a:cubicBezTo>
                    <a:pt x="25" y="0"/>
                    <a:pt x="36" y="0"/>
                    <a:pt x="48" y="0"/>
                  </a:cubicBezTo>
                  <a:cubicBezTo>
                    <a:pt x="33" y="16"/>
                    <a:pt x="17" y="8"/>
                    <a:pt x="0" y="4"/>
                  </a:cubicBezTo>
                  <a:cubicBezTo>
                    <a:pt x="4" y="0"/>
                    <a:pt x="10" y="4"/>
                    <a:pt x="13" y="0"/>
                  </a:cubicBezTo>
                  <a:close/>
                </a:path>
              </a:pathLst>
            </a:custGeom>
            <a:solidFill>
              <a:srgbClr val="6662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35"/>
            <p:cNvSpPr/>
            <p:nvPr/>
          </p:nvSpPr>
          <p:spPr>
            <a:xfrm>
              <a:off x="3935" y="2217"/>
              <a:ext cx="25" cy="38"/>
            </a:xfrm>
            <a:custGeom>
              <a:avLst/>
              <a:gdLst/>
              <a:ahLst/>
              <a:cxnLst/>
              <a:rect l="l" t="t" r="r" b="b"/>
              <a:pathLst>
                <a:path w="21" h="33" extrusionOk="0">
                  <a:moveTo>
                    <a:pt x="15" y="2"/>
                  </a:moveTo>
                  <a:cubicBezTo>
                    <a:pt x="21" y="8"/>
                    <a:pt x="21" y="14"/>
                    <a:pt x="14" y="19"/>
                  </a:cubicBezTo>
                  <a:cubicBezTo>
                    <a:pt x="10" y="21"/>
                    <a:pt x="10" y="33"/>
                    <a:pt x="2" y="24"/>
                  </a:cubicBezTo>
                  <a:cubicBezTo>
                    <a:pt x="0" y="20"/>
                    <a:pt x="1" y="16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7"/>
                    <a:pt x="6" y="0"/>
                    <a:pt x="15" y="2"/>
                  </a:cubicBezTo>
                  <a:close/>
                </a:path>
              </a:pathLst>
            </a:custGeom>
            <a:solidFill>
              <a:srgbClr val="9E94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35"/>
            <p:cNvSpPr/>
            <p:nvPr/>
          </p:nvSpPr>
          <p:spPr>
            <a:xfrm>
              <a:off x="3858" y="2304"/>
              <a:ext cx="33" cy="29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26" y="7"/>
                  </a:moveTo>
                  <a:cubicBezTo>
                    <a:pt x="26" y="11"/>
                    <a:pt x="26" y="16"/>
                    <a:pt x="26" y="20"/>
                  </a:cubicBezTo>
                  <a:cubicBezTo>
                    <a:pt x="18" y="25"/>
                    <a:pt x="10" y="15"/>
                    <a:pt x="2" y="21"/>
                  </a:cubicBezTo>
                  <a:cubicBezTo>
                    <a:pt x="1" y="19"/>
                    <a:pt x="0" y="18"/>
                    <a:pt x="0" y="15"/>
                  </a:cubicBezTo>
                  <a:cubicBezTo>
                    <a:pt x="4" y="9"/>
                    <a:pt x="9" y="7"/>
                    <a:pt x="16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20" y="3"/>
                    <a:pt x="22" y="0"/>
                    <a:pt x="27" y="2"/>
                  </a:cubicBezTo>
                  <a:cubicBezTo>
                    <a:pt x="28" y="4"/>
                    <a:pt x="28" y="5"/>
                    <a:pt x="26" y="7"/>
                  </a:cubicBezTo>
                  <a:close/>
                </a:path>
              </a:pathLst>
            </a:custGeom>
            <a:solidFill>
              <a:srgbClr val="5A4F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35"/>
            <p:cNvSpPr/>
            <p:nvPr/>
          </p:nvSpPr>
          <p:spPr>
            <a:xfrm>
              <a:off x="3945" y="2261"/>
              <a:ext cx="31" cy="26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7" y="2"/>
                  </a:moveTo>
                  <a:cubicBezTo>
                    <a:pt x="15" y="11"/>
                    <a:pt x="26" y="14"/>
                    <a:pt x="26" y="22"/>
                  </a:cubicBezTo>
                  <a:cubicBezTo>
                    <a:pt x="24" y="22"/>
                    <a:pt x="21" y="22"/>
                    <a:pt x="18" y="22"/>
                  </a:cubicBezTo>
                  <a:cubicBezTo>
                    <a:pt x="14" y="20"/>
                    <a:pt x="10" y="17"/>
                    <a:pt x="6" y="15"/>
                  </a:cubicBezTo>
                  <a:cubicBezTo>
                    <a:pt x="2" y="15"/>
                    <a:pt x="1" y="13"/>
                    <a:pt x="0" y="10"/>
                  </a:cubicBezTo>
                  <a:cubicBezTo>
                    <a:pt x="5" y="4"/>
                    <a:pt x="10" y="0"/>
                    <a:pt x="17" y="2"/>
                  </a:cubicBezTo>
                  <a:close/>
                </a:path>
              </a:pathLst>
            </a:custGeom>
            <a:solidFill>
              <a:srgbClr val="4A40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35"/>
            <p:cNvSpPr/>
            <p:nvPr/>
          </p:nvSpPr>
          <p:spPr>
            <a:xfrm>
              <a:off x="4491" y="2082"/>
              <a:ext cx="34" cy="20"/>
            </a:xfrm>
            <a:custGeom>
              <a:avLst/>
              <a:gdLst/>
              <a:ahLst/>
              <a:cxnLst/>
              <a:rect l="l" t="t" r="r" b="b"/>
              <a:pathLst>
                <a:path w="29" h="17" extrusionOk="0">
                  <a:moveTo>
                    <a:pt x="2" y="5"/>
                  </a:moveTo>
                  <a:cubicBezTo>
                    <a:pt x="8" y="1"/>
                    <a:pt x="15" y="0"/>
                    <a:pt x="23" y="1"/>
                  </a:cubicBezTo>
                  <a:cubicBezTo>
                    <a:pt x="25" y="1"/>
                    <a:pt x="27" y="3"/>
                    <a:pt x="28" y="5"/>
                  </a:cubicBezTo>
                  <a:cubicBezTo>
                    <a:pt x="29" y="7"/>
                    <a:pt x="28" y="9"/>
                    <a:pt x="27" y="10"/>
                  </a:cubicBezTo>
                  <a:cubicBezTo>
                    <a:pt x="27" y="11"/>
                    <a:pt x="27" y="12"/>
                    <a:pt x="26" y="14"/>
                  </a:cubicBezTo>
                  <a:cubicBezTo>
                    <a:pt x="19" y="17"/>
                    <a:pt x="11" y="15"/>
                    <a:pt x="3" y="15"/>
                  </a:cubicBezTo>
                  <a:cubicBezTo>
                    <a:pt x="0" y="12"/>
                    <a:pt x="0" y="9"/>
                    <a:pt x="2" y="5"/>
                  </a:cubicBezTo>
                  <a:close/>
                </a:path>
              </a:pathLst>
            </a:custGeom>
            <a:solidFill>
              <a:srgbClr val="ACA1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35"/>
            <p:cNvSpPr/>
            <p:nvPr/>
          </p:nvSpPr>
          <p:spPr>
            <a:xfrm>
              <a:off x="4377" y="2147"/>
              <a:ext cx="58" cy="24"/>
            </a:xfrm>
            <a:custGeom>
              <a:avLst/>
              <a:gdLst/>
              <a:ahLst/>
              <a:cxnLst/>
              <a:rect l="l" t="t" r="r" b="b"/>
              <a:pathLst>
                <a:path w="49" h="20" extrusionOk="0">
                  <a:moveTo>
                    <a:pt x="46" y="11"/>
                  </a:moveTo>
                  <a:cubicBezTo>
                    <a:pt x="47" y="13"/>
                    <a:pt x="48" y="14"/>
                    <a:pt x="49" y="15"/>
                  </a:cubicBezTo>
                  <a:cubicBezTo>
                    <a:pt x="37" y="16"/>
                    <a:pt x="24" y="16"/>
                    <a:pt x="11" y="17"/>
                  </a:cubicBezTo>
                  <a:cubicBezTo>
                    <a:pt x="6" y="18"/>
                    <a:pt x="0" y="20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4" y="0"/>
                    <a:pt x="27" y="8"/>
                    <a:pt x="40" y="8"/>
                  </a:cubicBezTo>
                  <a:cubicBezTo>
                    <a:pt x="42" y="8"/>
                    <a:pt x="44" y="9"/>
                    <a:pt x="46" y="11"/>
                  </a:cubicBezTo>
                  <a:close/>
                </a:path>
              </a:pathLst>
            </a:custGeom>
            <a:solidFill>
              <a:srgbClr val="4A45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35"/>
            <p:cNvSpPr/>
            <p:nvPr/>
          </p:nvSpPr>
          <p:spPr>
            <a:xfrm>
              <a:off x="3929" y="2199"/>
              <a:ext cx="24" cy="30"/>
            </a:xfrm>
            <a:custGeom>
              <a:avLst/>
              <a:gdLst/>
              <a:ahLst/>
              <a:cxnLst/>
              <a:rect l="l" t="t" r="r" b="b"/>
              <a:pathLst>
                <a:path w="20" h="26" extrusionOk="0">
                  <a:moveTo>
                    <a:pt x="20" y="17"/>
                  </a:moveTo>
                  <a:cubicBezTo>
                    <a:pt x="15" y="20"/>
                    <a:pt x="11" y="23"/>
                    <a:pt x="7" y="26"/>
                  </a:cubicBezTo>
                  <a:cubicBezTo>
                    <a:pt x="0" y="14"/>
                    <a:pt x="9" y="8"/>
                    <a:pt x="15" y="0"/>
                  </a:cubicBezTo>
                  <a:cubicBezTo>
                    <a:pt x="18" y="1"/>
                    <a:pt x="18" y="3"/>
                    <a:pt x="19" y="5"/>
                  </a:cubicBezTo>
                  <a:cubicBezTo>
                    <a:pt x="19" y="9"/>
                    <a:pt x="19" y="13"/>
                    <a:pt x="20" y="17"/>
                  </a:cubicBezTo>
                  <a:close/>
                </a:path>
              </a:pathLst>
            </a:custGeom>
            <a:solidFill>
              <a:srgbClr val="4D47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35"/>
            <p:cNvSpPr/>
            <p:nvPr/>
          </p:nvSpPr>
          <p:spPr>
            <a:xfrm>
              <a:off x="4270" y="2039"/>
              <a:ext cx="44" cy="19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" y="5"/>
                  </a:moveTo>
                  <a:cubicBezTo>
                    <a:pt x="12" y="0"/>
                    <a:pt x="23" y="1"/>
                    <a:pt x="34" y="2"/>
                  </a:cubicBezTo>
                  <a:cubicBezTo>
                    <a:pt x="37" y="5"/>
                    <a:pt x="36" y="8"/>
                    <a:pt x="33" y="11"/>
                  </a:cubicBezTo>
                  <a:cubicBezTo>
                    <a:pt x="22" y="16"/>
                    <a:pt x="12" y="16"/>
                    <a:pt x="2" y="11"/>
                  </a:cubicBezTo>
                  <a:cubicBezTo>
                    <a:pt x="0" y="9"/>
                    <a:pt x="0" y="7"/>
                    <a:pt x="1" y="5"/>
                  </a:cubicBezTo>
                  <a:close/>
                </a:path>
              </a:pathLst>
            </a:custGeom>
            <a:solidFill>
              <a:srgbClr val="817B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35"/>
            <p:cNvSpPr/>
            <p:nvPr/>
          </p:nvSpPr>
          <p:spPr>
            <a:xfrm>
              <a:off x="4115" y="2098"/>
              <a:ext cx="47" cy="18"/>
            </a:xfrm>
            <a:custGeom>
              <a:avLst/>
              <a:gdLst/>
              <a:ahLst/>
              <a:cxnLst/>
              <a:rect l="l" t="t" r="r" b="b"/>
              <a:pathLst>
                <a:path w="40" h="16" extrusionOk="0">
                  <a:moveTo>
                    <a:pt x="1" y="8"/>
                  </a:moveTo>
                  <a:cubicBezTo>
                    <a:pt x="13" y="3"/>
                    <a:pt x="26" y="2"/>
                    <a:pt x="38" y="0"/>
                  </a:cubicBezTo>
                  <a:cubicBezTo>
                    <a:pt x="40" y="1"/>
                    <a:pt x="40" y="3"/>
                    <a:pt x="39" y="5"/>
                  </a:cubicBezTo>
                  <a:cubicBezTo>
                    <a:pt x="30" y="14"/>
                    <a:pt x="18" y="15"/>
                    <a:pt x="6" y="16"/>
                  </a:cubicBezTo>
                  <a:cubicBezTo>
                    <a:pt x="4" y="16"/>
                    <a:pt x="3" y="15"/>
                    <a:pt x="1" y="14"/>
                  </a:cubicBezTo>
                  <a:cubicBezTo>
                    <a:pt x="0" y="12"/>
                    <a:pt x="0" y="10"/>
                    <a:pt x="1" y="8"/>
                  </a:cubicBezTo>
                  <a:close/>
                </a:path>
              </a:pathLst>
            </a:custGeom>
            <a:solidFill>
              <a:srgbClr val="312A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35"/>
            <p:cNvSpPr/>
            <p:nvPr/>
          </p:nvSpPr>
          <p:spPr>
            <a:xfrm>
              <a:off x="3900" y="2237"/>
              <a:ext cx="16" cy="37"/>
            </a:xfrm>
            <a:custGeom>
              <a:avLst/>
              <a:gdLst/>
              <a:ahLst/>
              <a:cxnLst/>
              <a:rect l="l" t="t" r="r" b="b"/>
              <a:pathLst>
                <a:path w="14" h="32" extrusionOk="0">
                  <a:moveTo>
                    <a:pt x="13" y="21"/>
                  </a:moveTo>
                  <a:cubicBezTo>
                    <a:pt x="9" y="23"/>
                    <a:pt x="5" y="32"/>
                    <a:pt x="0" y="23"/>
                  </a:cubicBezTo>
                  <a:cubicBezTo>
                    <a:pt x="0" y="16"/>
                    <a:pt x="0" y="8"/>
                    <a:pt x="0" y="1"/>
                  </a:cubicBezTo>
                  <a:cubicBezTo>
                    <a:pt x="7" y="0"/>
                    <a:pt x="4" y="9"/>
                    <a:pt x="9" y="10"/>
                  </a:cubicBezTo>
                  <a:cubicBezTo>
                    <a:pt x="14" y="13"/>
                    <a:pt x="12" y="17"/>
                    <a:pt x="13" y="21"/>
                  </a:cubicBezTo>
                  <a:close/>
                </a:path>
              </a:pathLst>
            </a:custGeom>
            <a:solidFill>
              <a:srgbClr val="877C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35"/>
            <p:cNvSpPr/>
            <p:nvPr/>
          </p:nvSpPr>
          <p:spPr>
            <a:xfrm>
              <a:off x="4088" y="2258"/>
              <a:ext cx="34" cy="23"/>
            </a:xfrm>
            <a:custGeom>
              <a:avLst/>
              <a:gdLst/>
              <a:ahLst/>
              <a:cxnLst/>
              <a:rect l="l" t="t" r="r" b="b"/>
              <a:pathLst>
                <a:path w="29" h="20" extrusionOk="0">
                  <a:moveTo>
                    <a:pt x="12" y="20"/>
                  </a:moveTo>
                  <a:cubicBezTo>
                    <a:pt x="16" y="13"/>
                    <a:pt x="0" y="14"/>
                    <a:pt x="6" y="8"/>
                  </a:cubicBezTo>
                  <a:cubicBezTo>
                    <a:pt x="12" y="0"/>
                    <a:pt x="21" y="8"/>
                    <a:pt x="28" y="8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28" y="16"/>
                    <a:pt x="20" y="16"/>
                    <a:pt x="17" y="20"/>
                  </a:cubicBezTo>
                  <a:cubicBezTo>
                    <a:pt x="15" y="20"/>
                    <a:pt x="14" y="20"/>
                    <a:pt x="12" y="20"/>
                  </a:cubicBezTo>
                  <a:close/>
                </a:path>
              </a:pathLst>
            </a:custGeom>
            <a:solidFill>
              <a:srgbClr val="ABA7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35"/>
            <p:cNvSpPr/>
            <p:nvPr/>
          </p:nvSpPr>
          <p:spPr>
            <a:xfrm>
              <a:off x="4383" y="2041"/>
              <a:ext cx="40" cy="20"/>
            </a:xfrm>
            <a:custGeom>
              <a:avLst/>
              <a:gdLst/>
              <a:ahLst/>
              <a:cxnLst/>
              <a:rect l="l" t="t" r="r" b="b"/>
              <a:pathLst>
                <a:path w="34" h="17" extrusionOk="0">
                  <a:moveTo>
                    <a:pt x="8" y="11"/>
                  </a:moveTo>
                  <a:cubicBezTo>
                    <a:pt x="7" y="6"/>
                    <a:pt x="0" y="9"/>
                    <a:pt x="0" y="3"/>
                  </a:cubicBezTo>
                  <a:cubicBezTo>
                    <a:pt x="11" y="3"/>
                    <a:pt x="22" y="0"/>
                    <a:pt x="33" y="7"/>
                  </a:cubicBezTo>
                  <a:cubicBezTo>
                    <a:pt x="33" y="8"/>
                    <a:pt x="33" y="9"/>
                    <a:pt x="34" y="9"/>
                  </a:cubicBezTo>
                  <a:cubicBezTo>
                    <a:pt x="33" y="11"/>
                    <a:pt x="32" y="13"/>
                    <a:pt x="31" y="14"/>
                  </a:cubicBezTo>
                  <a:cubicBezTo>
                    <a:pt x="27" y="15"/>
                    <a:pt x="22" y="15"/>
                    <a:pt x="18" y="17"/>
                  </a:cubicBezTo>
                  <a:cubicBezTo>
                    <a:pt x="16" y="17"/>
                    <a:pt x="15" y="17"/>
                    <a:pt x="13" y="17"/>
                  </a:cubicBezTo>
                  <a:cubicBezTo>
                    <a:pt x="10" y="16"/>
                    <a:pt x="9" y="14"/>
                    <a:pt x="8" y="11"/>
                  </a:cubicBezTo>
                  <a:close/>
                </a:path>
              </a:pathLst>
            </a:custGeom>
            <a:solidFill>
              <a:srgbClr val="352F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35"/>
            <p:cNvSpPr/>
            <p:nvPr/>
          </p:nvSpPr>
          <p:spPr>
            <a:xfrm>
              <a:off x="4262" y="2195"/>
              <a:ext cx="30" cy="23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0" y="12"/>
                  </a:moveTo>
                  <a:cubicBezTo>
                    <a:pt x="0" y="9"/>
                    <a:pt x="0" y="6"/>
                    <a:pt x="1" y="3"/>
                  </a:cubicBezTo>
                  <a:cubicBezTo>
                    <a:pt x="5" y="0"/>
                    <a:pt x="9" y="0"/>
                    <a:pt x="13" y="4"/>
                  </a:cubicBezTo>
                  <a:cubicBezTo>
                    <a:pt x="26" y="14"/>
                    <a:pt x="16" y="16"/>
                    <a:pt x="8" y="19"/>
                  </a:cubicBezTo>
                  <a:cubicBezTo>
                    <a:pt x="4" y="18"/>
                    <a:pt x="2" y="16"/>
                    <a:pt x="0" y="12"/>
                  </a:cubicBezTo>
                  <a:close/>
                </a:path>
              </a:pathLst>
            </a:custGeom>
            <a:solidFill>
              <a:srgbClr val="4D49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35"/>
            <p:cNvSpPr/>
            <p:nvPr/>
          </p:nvSpPr>
          <p:spPr>
            <a:xfrm>
              <a:off x="4421" y="2039"/>
              <a:ext cx="24" cy="27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1" y="13"/>
                  </a:moveTo>
                  <a:cubicBezTo>
                    <a:pt x="17" y="15"/>
                    <a:pt x="15" y="23"/>
                    <a:pt x="9" y="17"/>
                  </a:cubicBezTo>
                  <a:cubicBezTo>
                    <a:pt x="4" y="16"/>
                    <a:pt x="3" y="12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9" y="4"/>
                    <a:pt x="17" y="0"/>
                    <a:pt x="21" y="13"/>
                  </a:cubicBezTo>
                  <a:close/>
                </a:path>
              </a:pathLst>
            </a:custGeom>
            <a:solidFill>
              <a:srgbClr val="7772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35"/>
            <p:cNvSpPr/>
            <p:nvPr/>
          </p:nvSpPr>
          <p:spPr>
            <a:xfrm>
              <a:off x="4237" y="2039"/>
              <a:ext cx="34" cy="26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5"/>
                  </a:moveTo>
                  <a:cubicBezTo>
                    <a:pt x="29" y="6"/>
                    <a:pt x="29" y="8"/>
                    <a:pt x="29" y="9"/>
                  </a:cubicBezTo>
                  <a:cubicBezTo>
                    <a:pt x="28" y="16"/>
                    <a:pt x="26" y="22"/>
                    <a:pt x="17" y="16"/>
                  </a:cubicBezTo>
                  <a:cubicBezTo>
                    <a:pt x="20" y="11"/>
                    <a:pt x="18" y="10"/>
                    <a:pt x="13" y="11"/>
                  </a:cubicBezTo>
                  <a:cubicBezTo>
                    <a:pt x="8" y="12"/>
                    <a:pt x="4" y="12"/>
                    <a:pt x="0" y="13"/>
                  </a:cubicBezTo>
                  <a:cubicBezTo>
                    <a:pt x="6" y="0"/>
                    <a:pt x="19" y="7"/>
                    <a:pt x="29" y="5"/>
                  </a:cubicBezTo>
                  <a:close/>
                </a:path>
              </a:pathLst>
            </a:custGeom>
            <a:solidFill>
              <a:srgbClr val="4439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35"/>
            <p:cNvSpPr/>
            <p:nvPr/>
          </p:nvSpPr>
          <p:spPr>
            <a:xfrm>
              <a:off x="3918" y="2238"/>
              <a:ext cx="18" cy="27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2" y="5"/>
                  </a:moveTo>
                  <a:cubicBezTo>
                    <a:pt x="11" y="11"/>
                    <a:pt x="15" y="18"/>
                    <a:pt x="8" y="22"/>
                  </a:cubicBezTo>
                  <a:cubicBezTo>
                    <a:pt x="6" y="23"/>
                    <a:pt x="3" y="19"/>
                    <a:pt x="0" y="17"/>
                  </a:cubicBezTo>
                  <a:cubicBezTo>
                    <a:pt x="3" y="11"/>
                    <a:pt x="1" y="1"/>
                    <a:pt x="12" y="0"/>
                  </a:cubicBezTo>
                  <a:cubicBezTo>
                    <a:pt x="14" y="2"/>
                    <a:pt x="14" y="3"/>
                    <a:pt x="12" y="5"/>
                  </a:cubicBezTo>
                  <a:close/>
                </a:path>
              </a:pathLst>
            </a:custGeom>
            <a:solidFill>
              <a:srgbClr val="5047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35"/>
            <p:cNvSpPr/>
            <p:nvPr/>
          </p:nvSpPr>
          <p:spPr>
            <a:xfrm>
              <a:off x="4305" y="2176"/>
              <a:ext cx="39" cy="17"/>
            </a:xfrm>
            <a:custGeom>
              <a:avLst/>
              <a:gdLst/>
              <a:ahLst/>
              <a:cxnLst/>
              <a:rect l="l" t="t" r="r" b="b"/>
              <a:pathLst>
                <a:path w="33" h="14" extrusionOk="0">
                  <a:moveTo>
                    <a:pt x="0" y="7"/>
                  </a:moveTo>
                  <a:cubicBezTo>
                    <a:pt x="1" y="6"/>
                    <a:pt x="3" y="4"/>
                    <a:pt x="4" y="3"/>
                  </a:cubicBezTo>
                  <a:cubicBezTo>
                    <a:pt x="14" y="1"/>
                    <a:pt x="23" y="0"/>
                    <a:pt x="33" y="4"/>
                  </a:cubicBezTo>
                  <a:cubicBezTo>
                    <a:pt x="31" y="14"/>
                    <a:pt x="23" y="11"/>
                    <a:pt x="17" y="12"/>
                  </a:cubicBezTo>
                  <a:cubicBezTo>
                    <a:pt x="11" y="12"/>
                    <a:pt x="4" y="14"/>
                    <a:pt x="0" y="7"/>
                  </a:cubicBezTo>
                  <a:close/>
                </a:path>
              </a:pathLst>
            </a:custGeom>
            <a:solidFill>
              <a:srgbClr val="534E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35"/>
            <p:cNvSpPr/>
            <p:nvPr/>
          </p:nvSpPr>
          <p:spPr>
            <a:xfrm>
              <a:off x="4441" y="2132"/>
              <a:ext cx="30" cy="20"/>
            </a:xfrm>
            <a:custGeom>
              <a:avLst/>
              <a:gdLst/>
              <a:ahLst/>
              <a:cxnLst/>
              <a:rect l="l" t="t" r="r" b="b"/>
              <a:pathLst>
                <a:path w="26" h="17" extrusionOk="0">
                  <a:moveTo>
                    <a:pt x="21" y="17"/>
                  </a:moveTo>
                  <a:cubicBezTo>
                    <a:pt x="12" y="16"/>
                    <a:pt x="5" y="12"/>
                    <a:pt x="0" y="4"/>
                  </a:cubicBezTo>
                  <a:cubicBezTo>
                    <a:pt x="5" y="4"/>
                    <a:pt x="10" y="5"/>
                    <a:pt x="14" y="4"/>
                  </a:cubicBezTo>
                  <a:cubicBezTo>
                    <a:pt x="26" y="0"/>
                    <a:pt x="16" y="11"/>
                    <a:pt x="20" y="12"/>
                  </a:cubicBezTo>
                  <a:cubicBezTo>
                    <a:pt x="21" y="14"/>
                    <a:pt x="21" y="15"/>
                    <a:pt x="21" y="17"/>
                  </a:cubicBezTo>
                  <a:close/>
                </a:path>
              </a:pathLst>
            </a:custGeom>
            <a:solidFill>
              <a:srgbClr val="5C53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35"/>
            <p:cNvSpPr/>
            <p:nvPr/>
          </p:nvSpPr>
          <p:spPr>
            <a:xfrm>
              <a:off x="4258" y="2186"/>
              <a:ext cx="47" cy="19"/>
            </a:xfrm>
            <a:custGeom>
              <a:avLst/>
              <a:gdLst/>
              <a:ahLst/>
              <a:cxnLst/>
              <a:rect l="l" t="t" r="r" b="b"/>
              <a:pathLst>
                <a:path w="40" h="16" extrusionOk="0">
                  <a:moveTo>
                    <a:pt x="16" y="12"/>
                  </a:moveTo>
                  <a:cubicBezTo>
                    <a:pt x="12" y="12"/>
                    <a:pt x="8" y="12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0" y="9"/>
                    <a:pt x="1" y="6"/>
                    <a:pt x="2" y="3"/>
                  </a:cubicBezTo>
                  <a:cubicBezTo>
                    <a:pt x="5" y="1"/>
                    <a:pt x="8" y="0"/>
                    <a:pt x="11" y="1"/>
                  </a:cubicBezTo>
                  <a:cubicBezTo>
                    <a:pt x="19" y="2"/>
                    <a:pt x="27" y="3"/>
                    <a:pt x="35" y="4"/>
                  </a:cubicBezTo>
                  <a:cubicBezTo>
                    <a:pt x="37" y="5"/>
                    <a:pt x="39" y="6"/>
                    <a:pt x="40" y="8"/>
                  </a:cubicBezTo>
                  <a:cubicBezTo>
                    <a:pt x="33" y="16"/>
                    <a:pt x="24" y="10"/>
                    <a:pt x="16" y="12"/>
                  </a:cubicBezTo>
                  <a:close/>
                </a:path>
              </a:pathLst>
            </a:custGeom>
            <a:solidFill>
              <a:srgbClr val="322C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35"/>
            <p:cNvSpPr/>
            <p:nvPr/>
          </p:nvSpPr>
          <p:spPr>
            <a:xfrm>
              <a:off x="3914" y="2304"/>
              <a:ext cx="20" cy="22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18"/>
                  </a:moveTo>
                  <a:cubicBezTo>
                    <a:pt x="6" y="19"/>
                    <a:pt x="2" y="1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10" y="2"/>
                    <a:pt x="12" y="3"/>
                    <a:pt x="14" y="5"/>
                  </a:cubicBezTo>
                  <a:cubicBezTo>
                    <a:pt x="15" y="6"/>
                    <a:pt x="15" y="7"/>
                    <a:pt x="16" y="8"/>
                  </a:cubicBezTo>
                  <a:cubicBezTo>
                    <a:pt x="16" y="9"/>
                    <a:pt x="16" y="10"/>
                    <a:pt x="16" y="11"/>
                  </a:cubicBezTo>
                  <a:cubicBezTo>
                    <a:pt x="17" y="13"/>
                    <a:pt x="17" y="16"/>
                    <a:pt x="17" y="18"/>
                  </a:cubicBezTo>
                  <a:close/>
                </a:path>
              </a:pathLst>
            </a:custGeom>
            <a:solidFill>
              <a:srgbClr val="6C61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35"/>
            <p:cNvSpPr/>
            <p:nvPr/>
          </p:nvSpPr>
          <p:spPr>
            <a:xfrm>
              <a:off x="3981" y="2305"/>
              <a:ext cx="28" cy="26"/>
            </a:xfrm>
            <a:custGeom>
              <a:avLst/>
              <a:gdLst/>
              <a:ahLst/>
              <a:cxnLst/>
              <a:rect l="l" t="t" r="r" b="b"/>
              <a:pathLst>
                <a:path w="24" h="22" extrusionOk="0">
                  <a:moveTo>
                    <a:pt x="13" y="17"/>
                  </a:moveTo>
                  <a:cubicBezTo>
                    <a:pt x="8" y="12"/>
                    <a:pt x="0" y="11"/>
                    <a:pt x="1" y="2"/>
                  </a:cubicBezTo>
                  <a:cubicBezTo>
                    <a:pt x="11" y="0"/>
                    <a:pt x="14" y="10"/>
                    <a:pt x="21" y="14"/>
                  </a:cubicBezTo>
                  <a:cubicBezTo>
                    <a:pt x="23" y="19"/>
                    <a:pt x="24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0"/>
                    <a:pt x="13" y="20"/>
                    <a:pt x="13" y="17"/>
                  </a:cubicBezTo>
                  <a:close/>
                </a:path>
              </a:pathLst>
            </a:custGeom>
            <a:solidFill>
              <a:srgbClr val="A39A8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35"/>
            <p:cNvSpPr/>
            <p:nvPr/>
          </p:nvSpPr>
          <p:spPr>
            <a:xfrm>
              <a:off x="4523" y="2074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0" y="17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1" y="8"/>
                    <a:pt x="6" y="7"/>
                    <a:pt x="8" y="4"/>
                  </a:cubicBezTo>
                  <a:cubicBezTo>
                    <a:pt x="19" y="0"/>
                    <a:pt x="15" y="14"/>
                    <a:pt x="21" y="17"/>
                  </a:cubicBezTo>
                  <a:cubicBezTo>
                    <a:pt x="14" y="17"/>
                    <a:pt x="7" y="17"/>
                    <a:pt x="0" y="17"/>
                  </a:cubicBezTo>
                  <a:close/>
                </a:path>
              </a:pathLst>
            </a:custGeom>
            <a:solidFill>
              <a:srgbClr val="6D67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35"/>
            <p:cNvSpPr/>
            <p:nvPr/>
          </p:nvSpPr>
          <p:spPr>
            <a:xfrm>
              <a:off x="4192" y="2220"/>
              <a:ext cx="29" cy="18"/>
            </a:xfrm>
            <a:custGeom>
              <a:avLst/>
              <a:gdLst/>
              <a:ahLst/>
              <a:cxnLst/>
              <a:rect l="l" t="t" r="r" b="b"/>
              <a:pathLst>
                <a:path w="24" h="15" extrusionOk="0">
                  <a:moveTo>
                    <a:pt x="0" y="11"/>
                  </a:moveTo>
                  <a:cubicBezTo>
                    <a:pt x="2" y="9"/>
                    <a:pt x="4" y="6"/>
                    <a:pt x="6" y="4"/>
                  </a:cubicBezTo>
                  <a:cubicBezTo>
                    <a:pt x="12" y="4"/>
                    <a:pt x="19" y="0"/>
                    <a:pt x="24" y="8"/>
                  </a:cubicBezTo>
                  <a:cubicBezTo>
                    <a:pt x="18" y="10"/>
                    <a:pt x="11" y="12"/>
                    <a:pt x="5" y="15"/>
                  </a:cubicBezTo>
                  <a:cubicBezTo>
                    <a:pt x="3" y="14"/>
                    <a:pt x="1" y="14"/>
                    <a:pt x="0" y="11"/>
                  </a:cubicBezTo>
                  <a:close/>
                </a:path>
              </a:pathLst>
            </a:custGeom>
            <a:solidFill>
              <a:srgbClr val="6259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35"/>
            <p:cNvSpPr/>
            <p:nvPr/>
          </p:nvSpPr>
          <p:spPr>
            <a:xfrm>
              <a:off x="4310" y="2034"/>
              <a:ext cx="24" cy="19"/>
            </a:xfrm>
            <a:custGeom>
              <a:avLst/>
              <a:gdLst/>
              <a:ahLst/>
              <a:cxnLst/>
              <a:rect l="l" t="t" r="r" b="b"/>
              <a:pathLst>
                <a:path w="20" h="16" extrusionOk="0">
                  <a:moveTo>
                    <a:pt x="0" y="13"/>
                  </a:moveTo>
                  <a:cubicBezTo>
                    <a:pt x="0" y="11"/>
                    <a:pt x="0" y="8"/>
                    <a:pt x="0" y="6"/>
                  </a:cubicBezTo>
                  <a:cubicBezTo>
                    <a:pt x="7" y="6"/>
                    <a:pt x="13" y="0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8" y="6"/>
                    <a:pt x="15" y="8"/>
                    <a:pt x="13" y="10"/>
                  </a:cubicBezTo>
                  <a:cubicBezTo>
                    <a:pt x="10" y="14"/>
                    <a:pt x="7" y="16"/>
                    <a:pt x="2" y="15"/>
                  </a:cubicBezTo>
                  <a:cubicBezTo>
                    <a:pt x="1" y="14"/>
                    <a:pt x="1" y="14"/>
                    <a:pt x="0" y="13"/>
                  </a:cubicBezTo>
                  <a:close/>
                </a:path>
              </a:pathLst>
            </a:custGeom>
            <a:solidFill>
              <a:srgbClr val="4D48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35"/>
            <p:cNvSpPr/>
            <p:nvPr/>
          </p:nvSpPr>
          <p:spPr>
            <a:xfrm>
              <a:off x="4176" y="2079"/>
              <a:ext cx="23" cy="17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7" y="15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3"/>
                    <a:pt x="10" y="4"/>
                    <a:pt x="15" y="0"/>
                  </a:cubicBezTo>
                  <a:cubicBezTo>
                    <a:pt x="20" y="9"/>
                    <a:pt x="10" y="10"/>
                    <a:pt x="7" y="15"/>
                  </a:cubicBezTo>
                  <a:close/>
                </a:path>
              </a:pathLst>
            </a:custGeom>
            <a:solidFill>
              <a:srgbClr val="332E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35"/>
            <p:cNvSpPr/>
            <p:nvPr/>
          </p:nvSpPr>
          <p:spPr>
            <a:xfrm>
              <a:off x="4498" y="2148"/>
              <a:ext cx="30" cy="23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7"/>
                  </a:moveTo>
                  <a:cubicBezTo>
                    <a:pt x="5" y="3"/>
                    <a:pt x="13" y="12"/>
                    <a:pt x="17" y="3"/>
                  </a:cubicBezTo>
                  <a:cubicBezTo>
                    <a:pt x="19" y="0"/>
                    <a:pt x="21" y="0"/>
                    <a:pt x="24" y="1"/>
                  </a:cubicBezTo>
                  <a:cubicBezTo>
                    <a:pt x="24" y="2"/>
                    <a:pt x="25" y="2"/>
                    <a:pt x="25" y="3"/>
                  </a:cubicBezTo>
                  <a:cubicBezTo>
                    <a:pt x="19" y="19"/>
                    <a:pt x="9" y="11"/>
                    <a:pt x="0" y="7"/>
                  </a:cubicBezTo>
                  <a:close/>
                </a:path>
              </a:pathLst>
            </a:custGeom>
            <a:solidFill>
              <a:srgbClr val="5C53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35"/>
            <p:cNvSpPr/>
            <p:nvPr/>
          </p:nvSpPr>
          <p:spPr>
            <a:xfrm>
              <a:off x="3870" y="2261"/>
              <a:ext cx="19" cy="27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0" y="18"/>
                  </a:moveTo>
                  <a:cubicBezTo>
                    <a:pt x="5" y="13"/>
                    <a:pt x="3" y="6"/>
                    <a:pt x="4" y="0"/>
                  </a:cubicBezTo>
                  <a:cubicBezTo>
                    <a:pt x="10" y="1"/>
                    <a:pt x="8" y="11"/>
                    <a:pt x="16" y="10"/>
                  </a:cubicBezTo>
                  <a:cubicBezTo>
                    <a:pt x="12" y="15"/>
                    <a:pt x="9" y="23"/>
                    <a:pt x="0" y="18"/>
                  </a:cubicBezTo>
                  <a:close/>
                </a:path>
              </a:pathLst>
            </a:custGeom>
            <a:solidFill>
              <a:srgbClr val="413B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35"/>
            <p:cNvSpPr/>
            <p:nvPr/>
          </p:nvSpPr>
          <p:spPr>
            <a:xfrm>
              <a:off x="4010" y="2161"/>
              <a:ext cx="20" cy="31"/>
            </a:xfrm>
            <a:custGeom>
              <a:avLst/>
              <a:gdLst/>
              <a:ahLst/>
              <a:cxnLst/>
              <a:rect l="l" t="t" r="r" b="b"/>
              <a:pathLst>
                <a:path w="17" h="26" extrusionOk="0">
                  <a:moveTo>
                    <a:pt x="5" y="0"/>
                  </a:moveTo>
                  <a:cubicBezTo>
                    <a:pt x="7" y="0"/>
                    <a:pt x="10" y="0"/>
                    <a:pt x="12" y="0"/>
                  </a:cubicBezTo>
                  <a:cubicBezTo>
                    <a:pt x="17" y="10"/>
                    <a:pt x="16" y="19"/>
                    <a:pt x="5" y="26"/>
                  </a:cubicBezTo>
                  <a:cubicBezTo>
                    <a:pt x="3" y="24"/>
                    <a:pt x="2" y="22"/>
                    <a:pt x="0" y="20"/>
                  </a:cubicBezTo>
                  <a:cubicBezTo>
                    <a:pt x="2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3A34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35"/>
            <p:cNvSpPr/>
            <p:nvPr/>
          </p:nvSpPr>
          <p:spPr>
            <a:xfrm>
              <a:off x="4355" y="2159"/>
              <a:ext cx="35" cy="12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9" y="0"/>
                  </a:moveTo>
                  <a:cubicBezTo>
                    <a:pt x="21" y="5"/>
                    <a:pt x="26" y="6"/>
                    <a:pt x="30" y="7"/>
                  </a:cubicBezTo>
                  <a:cubicBezTo>
                    <a:pt x="20" y="10"/>
                    <a:pt x="10" y="10"/>
                    <a:pt x="0" y="10"/>
                  </a:cubicBezTo>
                  <a:cubicBezTo>
                    <a:pt x="5" y="4"/>
                    <a:pt x="13" y="4"/>
                    <a:pt x="19" y="0"/>
                  </a:cubicBezTo>
                  <a:close/>
                </a:path>
              </a:pathLst>
            </a:custGeom>
            <a:solidFill>
              <a:srgbClr val="5550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35"/>
            <p:cNvSpPr/>
            <p:nvPr/>
          </p:nvSpPr>
          <p:spPr>
            <a:xfrm>
              <a:off x="4297" y="2185"/>
              <a:ext cx="28" cy="14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7" y="9"/>
                  </a:moveTo>
                  <a:cubicBezTo>
                    <a:pt x="6" y="9"/>
                    <a:pt x="4" y="9"/>
                    <a:pt x="3" y="9"/>
                  </a:cubicBezTo>
                  <a:cubicBezTo>
                    <a:pt x="2" y="8"/>
                    <a:pt x="1" y="6"/>
                    <a:pt x="0" y="5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12" y="2"/>
                    <a:pt x="18" y="3"/>
                    <a:pt x="24" y="5"/>
                  </a:cubicBezTo>
                  <a:cubicBezTo>
                    <a:pt x="19" y="12"/>
                    <a:pt x="13" y="7"/>
                    <a:pt x="7" y="9"/>
                  </a:cubicBezTo>
                  <a:close/>
                </a:path>
              </a:pathLst>
            </a:custGeom>
            <a:solidFill>
              <a:srgbClr val="2C27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35"/>
            <p:cNvSpPr/>
            <p:nvPr/>
          </p:nvSpPr>
          <p:spPr>
            <a:xfrm>
              <a:off x="4075" y="2108"/>
              <a:ext cx="42" cy="1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5" y="8"/>
                  </a:moveTo>
                  <a:cubicBezTo>
                    <a:pt x="10" y="8"/>
                    <a:pt x="5" y="8"/>
                    <a:pt x="0" y="8"/>
                  </a:cubicBezTo>
                  <a:cubicBezTo>
                    <a:pt x="2" y="2"/>
                    <a:pt x="6" y="1"/>
                    <a:pt x="11" y="0"/>
                  </a:cubicBezTo>
                  <a:cubicBezTo>
                    <a:pt x="19" y="4"/>
                    <a:pt x="28" y="0"/>
                    <a:pt x="36" y="2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8"/>
                    <a:pt x="33" y="10"/>
                    <a:pt x="30" y="11"/>
                  </a:cubicBezTo>
                  <a:cubicBezTo>
                    <a:pt x="25" y="13"/>
                    <a:pt x="19" y="12"/>
                    <a:pt x="15" y="8"/>
                  </a:cubicBezTo>
                  <a:close/>
                </a:path>
              </a:pathLst>
            </a:custGeom>
            <a:solidFill>
              <a:srgbClr val="837D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35"/>
            <p:cNvSpPr/>
            <p:nvPr/>
          </p:nvSpPr>
          <p:spPr>
            <a:xfrm>
              <a:off x="4072" y="2284"/>
              <a:ext cx="24" cy="14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0" y="11"/>
                  </a:moveTo>
                  <a:cubicBezTo>
                    <a:pt x="4" y="1"/>
                    <a:pt x="11" y="0"/>
                    <a:pt x="20" y="3"/>
                  </a:cubicBezTo>
                  <a:cubicBezTo>
                    <a:pt x="15" y="8"/>
                    <a:pt x="8" y="12"/>
                    <a:pt x="0" y="11"/>
                  </a:cubicBezTo>
                  <a:close/>
                </a:path>
              </a:pathLst>
            </a:custGeom>
            <a:solidFill>
              <a:srgbClr val="554F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35"/>
            <p:cNvSpPr/>
            <p:nvPr/>
          </p:nvSpPr>
          <p:spPr>
            <a:xfrm>
              <a:off x="4455" y="2054"/>
              <a:ext cx="29" cy="16"/>
            </a:xfrm>
            <a:custGeom>
              <a:avLst/>
              <a:gdLst/>
              <a:ahLst/>
              <a:cxnLst/>
              <a:rect l="l" t="t" r="r" b="b"/>
              <a:pathLst>
                <a:path w="25" h="14" extrusionOk="0">
                  <a:moveTo>
                    <a:pt x="25" y="9"/>
                  </a:moveTo>
                  <a:cubicBezTo>
                    <a:pt x="22" y="9"/>
                    <a:pt x="20" y="9"/>
                    <a:pt x="17" y="9"/>
                  </a:cubicBezTo>
                  <a:cubicBezTo>
                    <a:pt x="11" y="14"/>
                    <a:pt x="6" y="13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9" y="3"/>
                    <a:pt x="18" y="2"/>
                    <a:pt x="25" y="9"/>
                  </a:cubicBezTo>
                  <a:close/>
                </a:path>
              </a:pathLst>
            </a:custGeom>
            <a:solidFill>
              <a:srgbClr val="4D47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35"/>
            <p:cNvSpPr/>
            <p:nvPr/>
          </p:nvSpPr>
          <p:spPr>
            <a:xfrm>
              <a:off x="4150" y="2092"/>
              <a:ext cx="20" cy="24"/>
            </a:xfrm>
            <a:custGeom>
              <a:avLst/>
              <a:gdLst/>
              <a:ahLst/>
              <a:cxnLst/>
              <a:rect l="l" t="t" r="r" b="b"/>
              <a:pathLst>
                <a:path w="17" h="21" extrusionOk="0">
                  <a:moveTo>
                    <a:pt x="8" y="10"/>
                  </a:moveTo>
                  <a:cubicBezTo>
                    <a:pt x="8" y="8"/>
                    <a:pt x="8" y="6"/>
                    <a:pt x="8" y="5"/>
                  </a:cubicBezTo>
                  <a:cubicBezTo>
                    <a:pt x="12" y="0"/>
                    <a:pt x="15" y="0"/>
                    <a:pt x="17" y="5"/>
                  </a:cubicBezTo>
                  <a:cubicBezTo>
                    <a:pt x="13" y="10"/>
                    <a:pt x="13" y="19"/>
                    <a:pt x="5" y="21"/>
                  </a:cubicBezTo>
                  <a:cubicBezTo>
                    <a:pt x="0" y="15"/>
                    <a:pt x="4" y="13"/>
                    <a:pt x="8" y="10"/>
                  </a:cubicBezTo>
                  <a:close/>
                </a:path>
              </a:pathLst>
            </a:custGeom>
            <a:solidFill>
              <a:srgbClr val="6E68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35"/>
            <p:cNvSpPr/>
            <p:nvPr/>
          </p:nvSpPr>
          <p:spPr>
            <a:xfrm>
              <a:off x="3947" y="2181"/>
              <a:ext cx="21" cy="24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4" y="20"/>
                  </a:moveTo>
                  <a:cubicBezTo>
                    <a:pt x="3" y="18"/>
                    <a:pt x="2" y="17"/>
                    <a:pt x="0" y="15"/>
                  </a:cubicBezTo>
                  <a:cubicBezTo>
                    <a:pt x="5" y="9"/>
                    <a:pt x="7" y="0"/>
                    <a:pt x="18" y="3"/>
                  </a:cubicBezTo>
                  <a:cubicBezTo>
                    <a:pt x="13" y="8"/>
                    <a:pt x="9" y="14"/>
                    <a:pt x="4" y="20"/>
                  </a:cubicBezTo>
                  <a:close/>
                </a:path>
              </a:pathLst>
            </a:custGeom>
            <a:solidFill>
              <a:srgbClr val="3B34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35"/>
            <p:cNvSpPr/>
            <p:nvPr/>
          </p:nvSpPr>
          <p:spPr>
            <a:xfrm>
              <a:off x="4555" y="2136"/>
              <a:ext cx="25" cy="15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" y="9"/>
                  </a:moveTo>
                  <a:cubicBezTo>
                    <a:pt x="4" y="6"/>
                    <a:pt x="7" y="3"/>
                    <a:pt x="10" y="0"/>
                  </a:cubicBezTo>
                  <a:cubicBezTo>
                    <a:pt x="14" y="0"/>
                    <a:pt x="17" y="1"/>
                    <a:pt x="22" y="1"/>
                  </a:cubicBezTo>
                  <a:cubicBezTo>
                    <a:pt x="17" y="10"/>
                    <a:pt x="9" y="10"/>
                    <a:pt x="2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615A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35"/>
            <p:cNvSpPr/>
            <p:nvPr/>
          </p:nvSpPr>
          <p:spPr>
            <a:xfrm>
              <a:off x="4248" y="2209"/>
              <a:ext cx="23" cy="16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2" y="0"/>
                  </a:moveTo>
                  <a:cubicBezTo>
                    <a:pt x="15" y="2"/>
                    <a:pt x="17" y="5"/>
                    <a:pt x="20" y="7"/>
                  </a:cubicBezTo>
                  <a:cubicBezTo>
                    <a:pt x="13" y="8"/>
                    <a:pt x="7" y="13"/>
                    <a:pt x="0" y="12"/>
                  </a:cubicBezTo>
                  <a:cubicBezTo>
                    <a:pt x="1" y="5"/>
                    <a:pt x="10" y="6"/>
                    <a:pt x="12" y="0"/>
                  </a:cubicBezTo>
                  <a:close/>
                </a:path>
              </a:pathLst>
            </a:custGeom>
            <a:solidFill>
              <a:srgbClr val="2F27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35"/>
            <p:cNvSpPr/>
            <p:nvPr/>
          </p:nvSpPr>
          <p:spPr>
            <a:xfrm>
              <a:off x="3840" y="2318"/>
              <a:ext cx="21" cy="17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4"/>
                  </a:moveTo>
                  <a:cubicBezTo>
                    <a:pt x="18" y="5"/>
                    <a:pt x="18" y="7"/>
                    <a:pt x="18" y="9"/>
                  </a:cubicBezTo>
                  <a:cubicBezTo>
                    <a:pt x="15" y="11"/>
                    <a:pt x="12" y="13"/>
                    <a:pt x="9" y="15"/>
                  </a:cubicBezTo>
                  <a:cubicBezTo>
                    <a:pt x="8" y="10"/>
                    <a:pt x="0" y="5"/>
                    <a:pt x="11" y="3"/>
                  </a:cubicBezTo>
                  <a:cubicBezTo>
                    <a:pt x="14" y="0"/>
                    <a:pt x="16" y="1"/>
                    <a:pt x="18" y="4"/>
                  </a:cubicBezTo>
                  <a:close/>
                </a:path>
              </a:pathLst>
            </a:custGeom>
            <a:solidFill>
              <a:srgbClr val="5549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35"/>
            <p:cNvSpPr/>
            <p:nvPr/>
          </p:nvSpPr>
          <p:spPr>
            <a:xfrm>
              <a:off x="3995" y="2290"/>
              <a:ext cx="25" cy="14"/>
            </a:xfrm>
            <a:custGeom>
              <a:avLst/>
              <a:gdLst/>
              <a:ahLst/>
              <a:cxnLst/>
              <a:rect l="l" t="t" r="r" b="b"/>
              <a:pathLst>
                <a:path w="21" h="12" extrusionOk="0">
                  <a:moveTo>
                    <a:pt x="21" y="6"/>
                  </a:moveTo>
                  <a:cubicBezTo>
                    <a:pt x="18" y="12"/>
                    <a:pt x="13" y="9"/>
                    <a:pt x="8" y="10"/>
                  </a:cubicBezTo>
                  <a:cubicBezTo>
                    <a:pt x="5" y="10"/>
                    <a:pt x="2" y="10"/>
                    <a:pt x="0" y="6"/>
                  </a:cubicBezTo>
                  <a:cubicBezTo>
                    <a:pt x="5" y="0"/>
                    <a:pt x="12" y="7"/>
                    <a:pt x="17" y="5"/>
                  </a:cubicBezTo>
                  <a:cubicBezTo>
                    <a:pt x="19" y="6"/>
                    <a:pt x="20" y="6"/>
                    <a:pt x="21" y="6"/>
                  </a:cubicBezTo>
                  <a:close/>
                </a:path>
              </a:pathLst>
            </a:custGeom>
            <a:solidFill>
              <a:srgbClr val="423B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35"/>
            <p:cNvSpPr/>
            <p:nvPr/>
          </p:nvSpPr>
          <p:spPr>
            <a:xfrm>
              <a:off x="3849" y="2265"/>
              <a:ext cx="21" cy="22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1"/>
                  </a:moveTo>
                  <a:cubicBezTo>
                    <a:pt x="9" y="0"/>
                    <a:pt x="11" y="15"/>
                    <a:pt x="18" y="15"/>
                  </a:cubicBezTo>
                  <a:cubicBezTo>
                    <a:pt x="16" y="16"/>
                    <a:pt x="15" y="17"/>
                    <a:pt x="13" y="19"/>
                  </a:cubicBezTo>
                  <a:cubicBezTo>
                    <a:pt x="9" y="16"/>
                    <a:pt x="4" y="13"/>
                    <a:pt x="0" y="11"/>
                  </a:cubicBezTo>
                  <a:close/>
                </a:path>
              </a:pathLst>
            </a:custGeom>
            <a:solidFill>
              <a:srgbClr val="4142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35"/>
            <p:cNvSpPr/>
            <p:nvPr/>
          </p:nvSpPr>
          <p:spPr>
            <a:xfrm>
              <a:off x="4108" y="2267"/>
              <a:ext cx="22" cy="14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0" y="12"/>
                  </a:moveTo>
                  <a:cubicBezTo>
                    <a:pt x="4" y="9"/>
                    <a:pt x="8" y="5"/>
                    <a:pt x="12" y="1"/>
                  </a:cubicBezTo>
                  <a:cubicBezTo>
                    <a:pt x="15" y="1"/>
                    <a:pt x="17" y="1"/>
                    <a:pt x="19" y="0"/>
                  </a:cubicBezTo>
                  <a:cubicBezTo>
                    <a:pt x="15" y="8"/>
                    <a:pt x="9" y="12"/>
                    <a:pt x="0" y="12"/>
                  </a:cubicBezTo>
                  <a:close/>
                </a:path>
              </a:pathLst>
            </a:custGeom>
            <a:solidFill>
              <a:srgbClr val="2420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35"/>
            <p:cNvSpPr/>
            <p:nvPr/>
          </p:nvSpPr>
          <p:spPr>
            <a:xfrm>
              <a:off x="4161" y="2240"/>
              <a:ext cx="19" cy="13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0" y="11"/>
                  </a:moveTo>
                  <a:cubicBezTo>
                    <a:pt x="1" y="0"/>
                    <a:pt x="8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8"/>
                    <a:pt x="6" y="9"/>
                    <a:pt x="0" y="11"/>
                  </a:cubicBezTo>
                  <a:close/>
                </a:path>
              </a:pathLst>
            </a:custGeom>
            <a:solidFill>
              <a:srgbClr val="6960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35"/>
            <p:cNvSpPr/>
            <p:nvPr/>
          </p:nvSpPr>
          <p:spPr>
            <a:xfrm>
              <a:off x="3900" y="2218"/>
              <a:ext cx="10" cy="30"/>
            </a:xfrm>
            <a:custGeom>
              <a:avLst/>
              <a:gdLst/>
              <a:ahLst/>
              <a:cxnLst/>
              <a:rect l="l" t="t" r="r" b="b"/>
              <a:pathLst>
                <a:path w="9" h="26" extrusionOk="0">
                  <a:moveTo>
                    <a:pt x="9" y="26"/>
                  </a:moveTo>
                  <a:cubicBezTo>
                    <a:pt x="4" y="25"/>
                    <a:pt x="3" y="21"/>
                    <a:pt x="0" y="17"/>
                  </a:cubicBezTo>
                  <a:cubicBezTo>
                    <a:pt x="2" y="13"/>
                    <a:pt x="3" y="9"/>
                    <a:pt x="6" y="0"/>
                  </a:cubicBezTo>
                  <a:cubicBezTo>
                    <a:pt x="8" y="13"/>
                    <a:pt x="9" y="19"/>
                    <a:pt x="9" y="26"/>
                  </a:cubicBezTo>
                  <a:close/>
                </a:path>
              </a:pathLst>
            </a:custGeom>
            <a:solidFill>
              <a:srgbClr val="2421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35"/>
            <p:cNvSpPr/>
            <p:nvPr/>
          </p:nvSpPr>
          <p:spPr>
            <a:xfrm>
              <a:off x="4310" y="2171"/>
              <a:ext cx="34" cy="10"/>
            </a:xfrm>
            <a:custGeom>
              <a:avLst/>
              <a:gdLst/>
              <a:ahLst/>
              <a:cxnLst/>
              <a:rect l="l" t="t" r="r" b="b"/>
              <a:pathLst>
                <a:path w="29" h="9" extrusionOk="0">
                  <a:moveTo>
                    <a:pt x="29" y="9"/>
                  </a:moveTo>
                  <a:cubicBezTo>
                    <a:pt x="19" y="8"/>
                    <a:pt x="10" y="8"/>
                    <a:pt x="0" y="8"/>
                  </a:cubicBezTo>
                  <a:cubicBezTo>
                    <a:pt x="9" y="0"/>
                    <a:pt x="19" y="6"/>
                    <a:pt x="29" y="4"/>
                  </a:cubicBezTo>
                  <a:cubicBezTo>
                    <a:pt x="29" y="5"/>
                    <a:pt x="29" y="7"/>
                    <a:pt x="29" y="9"/>
                  </a:cubicBezTo>
                  <a:close/>
                </a:path>
              </a:pathLst>
            </a:custGeom>
            <a:solidFill>
              <a:srgbClr val="F8F5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35"/>
            <p:cNvSpPr/>
            <p:nvPr/>
          </p:nvSpPr>
          <p:spPr>
            <a:xfrm>
              <a:off x="3984" y="2171"/>
              <a:ext cx="18" cy="33"/>
            </a:xfrm>
            <a:custGeom>
              <a:avLst/>
              <a:gdLst/>
              <a:ahLst/>
              <a:cxnLst/>
              <a:rect l="l" t="t" r="r" b="b"/>
              <a:pathLst>
                <a:path w="15" h="28" extrusionOk="0">
                  <a:moveTo>
                    <a:pt x="11" y="28"/>
                  </a:moveTo>
                  <a:cubicBezTo>
                    <a:pt x="0" y="21"/>
                    <a:pt x="7" y="10"/>
                    <a:pt x="6" y="0"/>
                  </a:cubicBezTo>
                  <a:cubicBezTo>
                    <a:pt x="15" y="8"/>
                    <a:pt x="4" y="20"/>
                    <a:pt x="11" y="28"/>
                  </a:cubicBezTo>
                  <a:close/>
                </a:path>
              </a:pathLst>
            </a:custGeom>
            <a:solidFill>
              <a:srgbClr val="5650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35"/>
            <p:cNvSpPr/>
            <p:nvPr/>
          </p:nvSpPr>
          <p:spPr>
            <a:xfrm>
              <a:off x="3947" y="2317"/>
              <a:ext cx="21" cy="11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2" y="0"/>
                  </a:moveTo>
                  <a:cubicBezTo>
                    <a:pt x="7" y="1"/>
                    <a:pt x="12" y="2"/>
                    <a:pt x="17" y="4"/>
                  </a:cubicBezTo>
                  <a:cubicBezTo>
                    <a:pt x="18" y="8"/>
                    <a:pt x="17" y="10"/>
                    <a:pt x="12" y="8"/>
                  </a:cubicBezTo>
                  <a:cubicBezTo>
                    <a:pt x="7" y="8"/>
                    <a:pt x="0" y="8"/>
                    <a:pt x="2" y="0"/>
                  </a:cubicBezTo>
                  <a:close/>
                </a:path>
              </a:pathLst>
            </a:custGeom>
            <a:solidFill>
              <a:srgbClr val="7069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35"/>
            <p:cNvSpPr/>
            <p:nvPr/>
          </p:nvSpPr>
          <p:spPr>
            <a:xfrm>
              <a:off x="3971" y="2321"/>
              <a:ext cx="30" cy="10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1" y="3"/>
                  </a:moveTo>
                  <a:cubicBezTo>
                    <a:pt x="22" y="5"/>
                    <a:pt x="23" y="6"/>
                    <a:pt x="25" y="8"/>
                  </a:cubicBezTo>
                  <a:cubicBezTo>
                    <a:pt x="17" y="8"/>
                    <a:pt x="9" y="8"/>
                    <a:pt x="0" y="7"/>
                  </a:cubicBezTo>
                  <a:cubicBezTo>
                    <a:pt x="0" y="0"/>
                    <a:pt x="4" y="2"/>
                    <a:pt x="8" y="3"/>
                  </a:cubicBezTo>
                  <a:cubicBezTo>
                    <a:pt x="13" y="3"/>
                    <a:pt x="17" y="3"/>
                    <a:pt x="21" y="3"/>
                  </a:cubicBezTo>
                  <a:close/>
                </a:path>
              </a:pathLst>
            </a:custGeom>
            <a:solidFill>
              <a:srgbClr val="5651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35"/>
            <p:cNvSpPr/>
            <p:nvPr/>
          </p:nvSpPr>
          <p:spPr>
            <a:xfrm>
              <a:off x="4088" y="2107"/>
              <a:ext cx="29" cy="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3"/>
                  </a:moveTo>
                  <a:cubicBezTo>
                    <a:pt x="16" y="4"/>
                    <a:pt x="8" y="8"/>
                    <a:pt x="0" y="1"/>
                  </a:cubicBezTo>
                  <a:cubicBezTo>
                    <a:pt x="8" y="1"/>
                    <a:pt x="16" y="1"/>
                    <a:pt x="24" y="0"/>
                  </a:cubicBezTo>
                  <a:cubicBezTo>
                    <a:pt x="24" y="1"/>
                    <a:pt x="25" y="2"/>
                    <a:pt x="25" y="3"/>
                  </a:cubicBezTo>
                  <a:close/>
                </a:path>
              </a:pathLst>
            </a:custGeom>
            <a:solidFill>
              <a:srgbClr val="322E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35"/>
            <p:cNvSpPr/>
            <p:nvPr/>
          </p:nvSpPr>
          <p:spPr>
            <a:xfrm>
              <a:off x="4492" y="2098"/>
              <a:ext cx="31" cy="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cubicBezTo>
                    <a:pt x="9" y="0"/>
                    <a:pt x="17" y="0"/>
                    <a:pt x="25" y="1"/>
                  </a:cubicBezTo>
                  <a:cubicBezTo>
                    <a:pt x="26" y="2"/>
                    <a:pt x="26" y="3"/>
                    <a:pt x="26" y="4"/>
                  </a:cubicBezTo>
                  <a:cubicBezTo>
                    <a:pt x="18" y="4"/>
                    <a:pt x="10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37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35"/>
            <p:cNvSpPr/>
            <p:nvPr/>
          </p:nvSpPr>
          <p:spPr>
            <a:xfrm>
              <a:off x="4180" y="2233"/>
              <a:ext cx="18" cy="12"/>
            </a:xfrm>
            <a:custGeom>
              <a:avLst/>
              <a:gdLst/>
              <a:ahLst/>
              <a:cxnLst/>
              <a:rect l="l" t="t" r="r" b="b"/>
              <a:pathLst>
                <a:path w="16" h="10" extrusionOk="0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1"/>
                    <a:pt x="6" y="0"/>
                    <a:pt x="11" y="0"/>
                  </a:cubicBezTo>
                  <a:cubicBezTo>
                    <a:pt x="13" y="1"/>
                    <a:pt x="15" y="2"/>
                    <a:pt x="16" y="4"/>
                  </a:cubicBezTo>
                  <a:cubicBezTo>
                    <a:pt x="11" y="5"/>
                    <a:pt x="6" y="10"/>
                    <a:pt x="0" y="7"/>
                  </a:cubicBezTo>
                  <a:close/>
                </a:path>
              </a:pathLst>
            </a:custGeom>
            <a:solidFill>
              <a:srgbClr val="544D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35"/>
            <p:cNvSpPr/>
            <p:nvPr/>
          </p:nvSpPr>
          <p:spPr>
            <a:xfrm>
              <a:off x="4518" y="2079"/>
              <a:ext cx="14" cy="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cubicBezTo>
                    <a:pt x="12" y="5"/>
                    <a:pt x="9" y="8"/>
                    <a:pt x="4" y="8"/>
                  </a:cubicBezTo>
                  <a:cubicBezTo>
                    <a:pt x="2" y="7"/>
                    <a:pt x="1" y="5"/>
                    <a:pt x="0" y="4"/>
                  </a:cubicBezTo>
                  <a:cubicBezTo>
                    <a:pt x="1" y="1"/>
                    <a:pt x="5" y="0"/>
                    <a:pt x="8" y="0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rgbClr val="9990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35"/>
            <p:cNvSpPr/>
            <p:nvPr/>
          </p:nvSpPr>
          <p:spPr>
            <a:xfrm>
              <a:off x="4334" y="2027"/>
              <a:ext cx="21" cy="13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7" y="5"/>
                    <a:pt x="14" y="0"/>
                    <a:pt x="18" y="11"/>
                  </a:cubicBezTo>
                  <a:cubicBezTo>
                    <a:pt x="12" y="11"/>
                    <a:pt x="6" y="10"/>
                    <a:pt x="0" y="10"/>
                  </a:cubicBezTo>
                  <a:close/>
                </a:path>
              </a:pathLst>
            </a:custGeom>
            <a:solidFill>
              <a:srgbClr val="5F58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35"/>
            <p:cNvSpPr/>
            <p:nvPr/>
          </p:nvSpPr>
          <p:spPr>
            <a:xfrm>
              <a:off x="4526" y="2147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6" y="0"/>
                  </a:moveTo>
                  <a:cubicBezTo>
                    <a:pt x="26" y="1"/>
                    <a:pt x="26" y="2"/>
                    <a:pt x="26" y="3"/>
                  </a:cubicBezTo>
                  <a:cubicBezTo>
                    <a:pt x="18" y="3"/>
                    <a:pt x="9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9" y="0"/>
                    <a:pt x="17" y="0"/>
                    <a:pt x="26" y="0"/>
                  </a:cubicBezTo>
                  <a:close/>
                </a:path>
              </a:pathLst>
            </a:custGeom>
            <a:solidFill>
              <a:srgbClr val="564F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35"/>
            <p:cNvSpPr/>
            <p:nvPr/>
          </p:nvSpPr>
          <p:spPr>
            <a:xfrm>
              <a:off x="3961" y="2320"/>
              <a:ext cx="20" cy="12"/>
            </a:xfrm>
            <a:custGeom>
              <a:avLst/>
              <a:gdLst/>
              <a:ahLst/>
              <a:cxnLst/>
              <a:rect l="l" t="t" r="r" b="b"/>
              <a:pathLst>
                <a:path w="17" h="10" extrusionOk="0">
                  <a:moveTo>
                    <a:pt x="17" y="4"/>
                  </a:moveTo>
                  <a:cubicBezTo>
                    <a:pt x="15" y="5"/>
                    <a:pt x="11" y="4"/>
                    <a:pt x="9" y="8"/>
                  </a:cubicBezTo>
                  <a:cubicBezTo>
                    <a:pt x="6" y="10"/>
                    <a:pt x="3" y="8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9" y="1"/>
                    <a:pt x="14" y="0"/>
                    <a:pt x="17" y="4"/>
                  </a:cubicBezTo>
                  <a:close/>
                </a:path>
              </a:pathLst>
            </a:custGeom>
            <a:solidFill>
              <a:srgbClr val="A39A8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35"/>
            <p:cNvSpPr/>
            <p:nvPr/>
          </p:nvSpPr>
          <p:spPr>
            <a:xfrm>
              <a:off x="4001" y="2321"/>
              <a:ext cx="13" cy="20"/>
            </a:xfrm>
            <a:custGeom>
              <a:avLst/>
              <a:gdLst/>
              <a:ahLst/>
              <a:cxnLst/>
              <a:rect l="l" t="t" r="r" b="b"/>
              <a:pathLst>
                <a:path w="11" h="17" extrusionOk="0">
                  <a:moveTo>
                    <a:pt x="0" y="8"/>
                  </a:moveTo>
                  <a:cubicBezTo>
                    <a:pt x="4" y="7"/>
                    <a:pt x="3" y="3"/>
                    <a:pt x="4" y="0"/>
                  </a:cubicBezTo>
                  <a:cubicBezTo>
                    <a:pt x="11" y="4"/>
                    <a:pt x="11" y="10"/>
                    <a:pt x="7" y="15"/>
                  </a:cubicBezTo>
                  <a:cubicBezTo>
                    <a:pt x="5" y="17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342F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35"/>
            <p:cNvSpPr/>
            <p:nvPr/>
          </p:nvSpPr>
          <p:spPr>
            <a:xfrm>
              <a:off x="3931" y="2231"/>
              <a:ext cx="6" cy="14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cubicBezTo>
                    <a:pt x="1" y="9"/>
                    <a:pt x="1" y="8"/>
                    <a:pt x="1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5" y="4"/>
                    <a:pt x="5" y="8"/>
                    <a:pt x="5" y="12"/>
                  </a:cubicBezTo>
                  <a:cubicBezTo>
                    <a:pt x="4" y="11"/>
                    <a:pt x="2" y="11"/>
                    <a:pt x="1" y="11"/>
                  </a:cubicBezTo>
                  <a:close/>
                </a:path>
              </a:pathLst>
            </a:custGeom>
            <a:solidFill>
              <a:srgbClr val="847C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35"/>
            <p:cNvSpPr/>
            <p:nvPr/>
          </p:nvSpPr>
          <p:spPr>
            <a:xfrm>
              <a:off x="3936" y="2306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cubicBezTo>
                    <a:pt x="3" y="1"/>
                    <a:pt x="4" y="3"/>
                    <a:pt x="5" y="4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5D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35"/>
            <p:cNvSpPr/>
            <p:nvPr/>
          </p:nvSpPr>
          <p:spPr>
            <a:xfrm>
              <a:off x="3931" y="2310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1"/>
                  </a:moveTo>
                  <a:cubicBezTo>
                    <a:pt x="5" y="4"/>
                    <a:pt x="4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3934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35"/>
            <p:cNvSpPr/>
            <p:nvPr/>
          </p:nvSpPr>
          <p:spPr>
            <a:xfrm>
              <a:off x="4375" y="2082"/>
              <a:ext cx="49" cy="29"/>
            </a:xfrm>
            <a:custGeom>
              <a:avLst/>
              <a:gdLst/>
              <a:ahLst/>
              <a:cxnLst/>
              <a:rect l="l" t="t" r="r" b="b"/>
              <a:pathLst>
                <a:path w="42" h="24" extrusionOk="0">
                  <a:moveTo>
                    <a:pt x="22" y="1"/>
                  </a:moveTo>
                  <a:cubicBezTo>
                    <a:pt x="20" y="20"/>
                    <a:pt x="34" y="8"/>
                    <a:pt x="40" y="10"/>
                  </a:cubicBezTo>
                  <a:cubicBezTo>
                    <a:pt x="42" y="13"/>
                    <a:pt x="42" y="15"/>
                    <a:pt x="41" y="18"/>
                  </a:cubicBezTo>
                  <a:cubicBezTo>
                    <a:pt x="39" y="21"/>
                    <a:pt x="37" y="23"/>
                    <a:pt x="34" y="23"/>
                  </a:cubicBezTo>
                  <a:cubicBezTo>
                    <a:pt x="30" y="24"/>
                    <a:pt x="26" y="24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4" y="24"/>
                    <a:pt x="9" y="22"/>
                    <a:pt x="4" y="20"/>
                  </a:cubicBezTo>
                  <a:cubicBezTo>
                    <a:pt x="3" y="19"/>
                    <a:pt x="2" y="18"/>
                    <a:pt x="1" y="17"/>
                  </a:cubicBezTo>
                  <a:cubicBezTo>
                    <a:pt x="0" y="15"/>
                    <a:pt x="4" y="13"/>
                    <a:pt x="2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7" y="2"/>
                    <a:pt x="8" y="2"/>
                    <a:pt x="10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20" y="0"/>
                    <a:pt x="21" y="0"/>
                    <a:pt x="22" y="1"/>
                  </a:cubicBezTo>
                  <a:close/>
                </a:path>
              </a:pathLst>
            </a:custGeom>
            <a:solidFill>
              <a:srgbClr val="332C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35"/>
            <p:cNvSpPr/>
            <p:nvPr/>
          </p:nvSpPr>
          <p:spPr>
            <a:xfrm>
              <a:off x="4449" y="2081"/>
              <a:ext cx="44" cy="24"/>
            </a:xfrm>
            <a:custGeom>
              <a:avLst/>
              <a:gdLst/>
              <a:ahLst/>
              <a:cxnLst/>
              <a:rect l="l" t="t" r="r" b="b"/>
              <a:pathLst>
                <a:path w="38" h="20" extrusionOk="0">
                  <a:moveTo>
                    <a:pt x="38" y="14"/>
                  </a:moveTo>
                  <a:cubicBezTo>
                    <a:pt x="38" y="15"/>
                    <a:pt x="38" y="17"/>
                    <a:pt x="38" y="18"/>
                  </a:cubicBezTo>
                  <a:cubicBezTo>
                    <a:pt x="28" y="18"/>
                    <a:pt x="17" y="18"/>
                    <a:pt x="6" y="19"/>
                  </a:cubicBezTo>
                  <a:cubicBezTo>
                    <a:pt x="4" y="20"/>
                    <a:pt x="2" y="20"/>
                    <a:pt x="0" y="18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0" y="0"/>
                    <a:pt x="21" y="0"/>
                    <a:pt x="34" y="5"/>
                  </a:cubicBezTo>
                  <a:cubicBezTo>
                    <a:pt x="35" y="6"/>
                    <a:pt x="36" y="6"/>
                    <a:pt x="38" y="6"/>
                  </a:cubicBezTo>
                  <a:cubicBezTo>
                    <a:pt x="38" y="9"/>
                    <a:pt x="38" y="11"/>
                    <a:pt x="38" y="14"/>
                  </a:cubicBezTo>
                  <a:close/>
                </a:path>
              </a:pathLst>
            </a:custGeom>
            <a:solidFill>
              <a:srgbClr val="6358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35"/>
            <p:cNvSpPr/>
            <p:nvPr/>
          </p:nvSpPr>
          <p:spPr>
            <a:xfrm>
              <a:off x="4421" y="2082"/>
              <a:ext cx="29" cy="26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14"/>
                  </a:moveTo>
                  <a:cubicBezTo>
                    <a:pt x="25" y="15"/>
                    <a:pt x="25" y="16"/>
                    <a:pt x="25" y="17"/>
                  </a:cubicBezTo>
                  <a:cubicBezTo>
                    <a:pt x="23" y="21"/>
                    <a:pt x="19" y="19"/>
                    <a:pt x="17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8" y="21"/>
                    <a:pt x="3" y="22"/>
                    <a:pt x="0" y="17"/>
                  </a:cubicBezTo>
                  <a:cubicBezTo>
                    <a:pt x="1" y="15"/>
                    <a:pt x="1" y="12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4"/>
                    <a:pt x="19" y="0"/>
                    <a:pt x="25" y="14"/>
                  </a:cubicBezTo>
                  <a:close/>
                </a:path>
              </a:pathLst>
            </a:custGeom>
            <a:solidFill>
              <a:srgbClr val="3A34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35"/>
            <p:cNvSpPr/>
            <p:nvPr/>
          </p:nvSpPr>
          <p:spPr>
            <a:xfrm>
              <a:off x="4376" y="2102"/>
              <a:ext cx="23" cy="21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2" y="0"/>
                  </a:moveTo>
                  <a:cubicBezTo>
                    <a:pt x="7" y="2"/>
                    <a:pt x="13" y="4"/>
                    <a:pt x="18" y="5"/>
                  </a:cubicBezTo>
                  <a:cubicBezTo>
                    <a:pt x="17" y="8"/>
                    <a:pt x="13" y="10"/>
                    <a:pt x="18" y="13"/>
                  </a:cubicBezTo>
                  <a:cubicBezTo>
                    <a:pt x="19" y="14"/>
                    <a:pt x="20" y="15"/>
                    <a:pt x="19" y="16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3" y="17"/>
                    <a:pt x="9" y="18"/>
                    <a:pt x="6" y="13"/>
                  </a:cubicBezTo>
                  <a:cubicBezTo>
                    <a:pt x="5" y="10"/>
                    <a:pt x="4" y="6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8E83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35"/>
            <p:cNvSpPr/>
            <p:nvPr/>
          </p:nvSpPr>
          <p:spPr>
            <a:xfrm>
              <a:off x="4397" y="2118"/>
              <a:ext cx="27" cy="14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9" y="1"/>
                    <a:pt x="19" y="1"/>
                    <a:pt x="23" y="12"/>
                  </a:cubicBezTo>
                  <a:cubicBezTo>
                    <a:pt x="15" y="9"/>
                    <a:pt x="8" y="7"/>
                    <a:pt x="0" y="4"/>
                  </a:cubicBezTo>
                  <a:close/>
                </a:path>
              </a:pathLst>
            </a:custGeom>
            <a:solidFill>
              <a:srgbClr val="6D64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35"/>
            <p:cNvSpPr/>
            <p:nvPr/>
          </p:nvSpPr>
          <p:spPr>
            <a:xfrm>
              <a:off x="4441" y="2102"/>
              <a:ext cx="24" cy="13"/>
            </a:xfrm>
            <a:custGeom>
              <a:avLst/>
              <a:gdLst/>
              <a:ahLst/>
              <a:cxnLst/>
              <a:rect l="l" t="t" r="r" b="b"/>
              <a:pathLst>
                <a:path w="21" h="11" extrusionOk="0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10" y="0"/>
                    <a:pt x="11" y="1"/>
                    <a:pt x="13" y="1"/>
                  </a:cubicBezTo>
                  <a:cubicBezTo>
                    <a:pt x="16" y="3"/>
                    <a:pt x="18" y="5"/>
                    <a:pt x="21" y="8"/>
                  </a:cubicBezTo>
                  <a:cubicBezTo>
                    <a:pt x="13" y="11"/>
                    <a:pt x="7" y="5"/>
                    <a:pt x="0" y="4"/>
                  </a:cubicBezTo>
                  <a:close/>
                </a:path>
              </a:pathLst>
            </a:custGeom>
            <a:solidFill>
              <a:srgbClr val="796F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35"/>
            <p:cNvSpPr/>
            <p:nvPr/>
          </p:nvSpPr>
          <p:spPr>
            <a:xfrm>
              <a:off x="4512" y="2140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13" y="6"/>
                  </a:moveTo>
                  <a:cubicBezTo>
                    <a:pt x="13" y="7"/>
                    <a:pt x="13" y="8"/>
                    <a:pt x="12" y="9"/>
                  </a:cubicBezTo>
                  <a:cubicBezTo>
                    <a:pt x="10" y="9"/>
                    <a:pt x="7" y="9"/>
                    <a:pt x="5" y="10"/>
                  </a:cubicBezTo>
                  <a:cubicBezTo>
                    <a:pt x="2" y="7"/>
                    <a:pt x="0" y="5"/>
                    <a:pt x="4" y="2"/>
                  </a:cubicBezTo>
                  <a:cubicBezTo>
                    <a:pt x="8" y="0"/>
                    <a:pt x="11" y="2"/>
                    <a:pt x="13" y="6"/>
                  </a:cubicBezTo>
                  <a:close/>
                </a:path>
              </a:pathLst>
            </a:custGeom>
            <a:solidFill>
              <a:srgbClr val="574C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35"/>
            <p:cNvSpPr/>
            <p:nvPr/>
          </p:nvSpPr>
          <p:spPr>
            <a:xfrm>
              <a:off x="4401" y="2101"/>
              <a:ext cx="29" cy="14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0" y="6"/>
                  </a:moveTo>
                  <a:cubicBezTo>
                    <a:pt x="5" y="6"/>
                    <a:pt x="10" y="6"/>
                    <a:pt x="15" y="5"/>
                  </a:cubicBezTo>
                  <a:cubicBezTo>
                    <a:pt x="19" y="4"/>
                    <a:pt x="25" y="0"/>
                    <a:pt x="25" y="10"/>
                  </a:cubicBezTo>
                  <a:cubicBezTo>
                    <a:pt x="17" y="9"/>
                    <a:pt x="8" y="12"/>
                    <a:pt x="0" y="6"/>
                  </a:cubicBezTo>
                  <a:close/>
                </a:path>
              </a:pathLst>
            </a:custGeom>
            <a:solidFill>
              <a:srgbClr val="5E54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35"/>
            <p:cNvSpPr/>
            <p:nvPr/>
          </p:nvSpPr>
          <p:spPr>
            <a:xfrm>
              <a:off x="4418" y="2101"/>
              <a:ext cx="18" cy="12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10" y="10"/>
                  </a:moveTo>
                  <a:cubicBezTo>
                    <a:pt x="8" y="5"/>
                    <a:pt x="4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7" y="2"/>
                    <a:pt x="12" y="0"/>
                    <a:pt x="15" y="5"/>
                  </a:cubicBezTo>
                  <a:cubicBezTo>
                    <a:pt x="13" y="7"/>
                    <a:pt x="12" y="8"/>
                    <a:pt x="10" y="10"/>
                  </a:cubicBezTo>
                  <a:close/>
                </a:path>
              </a:pathLst>
            </a:custGeom>
            <a:solidFill>
              <a:srgbClr val="9B93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35"/>
            <p:cNvSpPr/>
            <p:nvPr/>
          </p:nvSpPr>
          <p:spPr>
            <a:xfrm>
              <a:off x="4072" y="2224"/>
              <a:ext cx="45" cy="24"/>
            </a:xfrm>
            <a:custGeom>
              <a:avLst/>
              <a:gdLst/>
              <a:ahLst/>
              <a:cxnLst/>
              <a:rect l="l" t="t" r="r" b="b"/>
              <a:pathLst>
                <a:path w="38" h="21" extrusionOk="0">
                  <a:moveTo>
                    <a:pt x="38" y="13"/>
                  </a:moveTo>
                  <a:cubicBezTo>
                    <a:pt x="36" y="15"/>
                    <a:pt x="35" y="18"/>
                    <a:pt x="34" y="21"/>
                  </a:cubicBezTo>
                  <a:cubicBezTo>
                    <a:pt x="21" y="21"/>
                    <a:pt x="9" y="19"/>
                    <a:pt x="0" y="8"/>
                  </a:cubicBezTo>
                  <a:cubicBezTo>
                    <a:pt x="0" y="5"/>
                    <a:pt x="1" y="4"/>
                    <a:pt x="4" y="4"/>
                  </a:cubicBezTo>
                  <a:cubicBezTo>
                    <a:pt x="6" y="3"/>
                    <a:pt x="7" y="1"/>
                    <a:pt x="9" y="0"/>
                  </a:cubicBezTo>
                  <a:cubicBezTo>
                    <a:pt x="16" y="0"/>
                    <a:pt x="23" y="1"/>
                    <a:pt x="29" y="5"/>
                  </a:cubicBezTo>
                  <a:cubicBezTo>
                    <a:pt x="30" y="10"/>
                    <a:pt x="32" y="13"/>
                    <a:pt x="38" y="13"/>
                  </a:cubicBezTo>
                  <a:close/>
                </a:path>
              </a:pathLst>
            </a:custGeom>
            <a:solidFill>
              <a:srgbClr val="ADA6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35"/>
            <p:cNvSpPr/>
            <p:nvPr/>
          </p:nvSpPr>
          <p:spPr>
            <a:xfrm>
              <a:off x="4022" y="2212"/>
              <a:ext cx="56" cy="28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47" y="14"/>
                  </a:moveTo>
                  <a:cubicBezTo>
                    <a:pt x="46" y="15"/>
                    <a:pt x="45" y="17"/>
                    <a:pt x="43" y="18"/>
                  </a:cubicBezTo>
                  <a:cubicBezTo>
                    <a:pt x="39" y="18"/>
                    <a:pt x="35" y="19"/>
                    <a:pt x="31" y="19"/>
                  </a:cubicBezTo>
                  <a:cubicBezTo>
                    <a:pt x="22" y="20"/>
                    <a:pt x="13" y="23"/>
                    <a:pt x="4" y="24"/>
                  </a:cubicBezTo>
                  <a:cubicBezTo>
                    <a:pt x="2" y="24"/>
                    <a:pt x="1" y="22"/>
                    <a:pt x="0" y="20"/>
                  </a:cubicBezTo>
                  <a:cubicBezTo>
                    <a:pt x="0" y="15"/>
                    <a:pt x="3" y="13"/>
                    <a:pt x="7" y="12"/>
                  </a:cubicBezTo>
                  <a:cubicBezTo>
                    <a:pt x="15" y="8"/>
                    <a:pt x="22" y="3"/>
                    <a:pt x="30" y="1"/>
                  </a:cubicBezTo>
                  <a:cubicBezTo>
                    <a:pt x="31" y="0"/>
                    <a:pt x="33" y="0"/>
                    <a:pt x="35" y="0"/>
                  </a:cubicBezTo>
                  <a:cubicBezTo>
                    <a:pt x="41" y="2"/>
                    <a:pt x="45" y="5"/>
                    <a:pt x="47" y="10"/>
                  </a:cubicBezTo>
                  <a:cubicBezTo>
                    <a:pt x="48" y="11"/>
                    <a:pt x="48" y="13"/>
                    <a:pt x="47" y="14"/>
                  </a:cubicBezTo>
                  <a:close/>
                </a:path>
              </a:pathLst>
            </a:custGeom>
            <a:solidFill>
              <a:srgbClr val="493D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35"/>
            <p:cNvSpPr/>
            <p:nvPr/>
          </p:nvSpPr>
          <p:spPr>
            <a:xfrm>
              <a:off x="3974" y="2234"/>
              <a:ext cx="48" cy="30"/>
            </a:xfrm>
            <a:custGeom>
              <a:avLst/>
              <a:gdLst/>
              <a:ahLst/>
              <a:cxnLst/>
              <a:rect l="l" t="t" r="r" b="b"/>
              <a:pathLst>
                <a:path w="41" h="25" extrusionOk="0">
                  <a:moveTo>
                    <a:pt x="7" y="25"/>
                  </a:moveTo>
                  <a:cubicBezTo>
                    <a:pt x="6" y="25"/>
                    <a:pt x="4" y="24"/>
                    <a:pt x="3" y="24"/>
                  </a:cubicBezTo>
                  <a:cubicBezTo>
                    <a:pt x="0" y="23"/>
                    <a:pt x="0" y="21"/>
                    <a:pt x="2" y="20"/>
                  </a:cubicBezTo>
                  <a:cubicBezTo>
                    <a:pt x="7" y="11"/>
                    <a:pt x="15" y="9"/>
                    <a:pt x="24" y="7"/>
                  </a:cubicBezTo>
                  <a:cubicBezTo>
                    <a:pt x="30" y="2"/>
                    <a:pt x="35" y="0"/>
                    <a:pt x="41" y="8"/>
                  </a:cubicBezTo>
                  <a:cubicBezTo>
                    <a:pt x="41" y="10"/>
                    <a:pt x="40" y="11"/>
                    <a:pt x="38" y="11"/>
                  </a:cubicBezTo>
                  <a:cubicBezTo>
                    <a:pt x="29" y="12"/>
                    <a:pt x="21" y="14"/>
                    <a:pt x="19" y="24"/>
                  </a:cubicBezTo>
                  <a:cubicBezTo>
                    <a:pt x="15" y="25"/>
                    <a:pt x="11" y="25"/>
                    <a:pt x="7" y="25"/>
                  </a:cubicBezTo>
                  <a:close/>
                </a:path>
              </a:pathLst>
            </a:custGeom>
            <a:solidFill>
              <a:srgbClr val="473B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35"/>
            <p:cNvSpPr/>
            <p:nvPr/>
          </p:nvSpPr>
          <p:spPr>
            <a:xfrm>
              <a:off x="3982" y="2259"/>
              <a:ext cx="35" cy="23"/>
            </a:xfrm>
            <a:custGeom>
              <a:avLst/>
              <a:gdLst/>
              <a:ahLst/>
              <a:cxnLst/>
              <a:rect l="l" t="t" r="r" b="b"/>
              <a:pathLst>
                <a:path w="30" h="20" extrusionOk="0">
                  <a:moveTo>
                    <a:pt x="0" y="4"/>
                  </a:moveTo>
                  <a:cubicBezTo>
                    <a:pt x="3" y="0"/>
                    <a:pt x="8" y="3"/>
                    <a:pt x="12" y="3"/>
                  </a:cubicBezTo>
                  <a:cubicBezTo>
                    <a:pt x="17" y="8"/>
                    <a:pt x="30" y="6"/>
                    <a:pt x="24" y="20"/>
                  </a:cubicBezTo>
                  <a:cubicBezTo>
                    <a:pt x="13" y="19"/>
                    <a:pt x="6" y="13"/>
                    <a:pt x="0" y="4"/>
                  </a:cubicBezTo>
                  <a:close/>
                </a:path>
              </a:pathLst>
            </a:custGeom>
            <a:solidFill>
              <a:srgbClr val="AAA2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35"/>
            <p:cNvSpPr/>
            <p:nvPr/>
          </p:nvSpPr>
          <p:spPr>
            <a:xfrm>
              <a:off x="4018" y="2232"/>
              <a:ext cx="40" cy="29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0" y="13"/>
                  </a:moveTo>
                  <a:cubicBezTo>
                    <a:pt x="0" y="12"/>
                    <a:pt x="0" y="11"/>
                    <a:pt x="1" y="11"/>
                  </a:cubicBezTo>
                  <a:cubicBezTo>
                    <a:pt x="0" y="6"/>
                    <a:pt x="2" y="5"/>
                    <a:pt x="6" y="5"/>
                  </a:cubicBezTo>
                  <a:cubicBezTo>
                    <a:pt x="15" y="3"/>
                    <a:pt x="24" y="0"/>
                    <a:pt x="34" y="2"/>
                  </a:cubicBezTo>
                  <a:cubicBezTo>
                    <a:pt x="22" y="4"/>
                    <a:pt x="17" y="25"/>
                    <a:pt x="0" y="13"/>
                  </a:cubicBezTo>
                  <a:close/>
                </a:path>
              </a:pathLst>
            </a:custGeom>
            <a:solidFill>
              <a:srgbClr val="ABA7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35"/>
            <p:cNvSpPr/>
            <p:nvPr/>
          </p:nvSpPr>
          <p:spPr>
            <a:xfrm>
              <a:off x="4045" y="2257"/>
              <a:ext cx="22" cy="11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18" y="3"/>
                  </a:moveTo>
                  <a:cubicBezTo>
                    <a:pt x="11" y="10"/>
                    <a:pt x="7" y="5"/>
                    <a:pt x="0" y="3"/>
                  </a:cubicBezTo>
                  <a:cubicBezTo>
                    <a:pt x="7" y="0"/>
                    <a:pt x="11" y="1"/>
                    <a:pt x="18" y="3"/>
                  </a:cubicBezTo>
                  <a:close/>
                </a:path>
              </a:pathLst>
            </a:custGeom>
            <a:solidFill>
              <a:srgbClr val="726F6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35"/>
            <p:cNvSpPr/>
            <p:nvPr/>
          </p:nvSpPr>
          <p:spPr>
            <a:xfrm>
              <a:off x="4192" y="2142"/>
              <a:ext cx="109" cy="52"/>
            </a:xfrm>
            <a:custGeom>
              <a:avLst/>
              <a:gdLst/>
              <a:ahLst/>
              <a:cxnLst/>
              <a:rect l="l" t="t" r="r" b="b"/>
              <a:pathLst>
                <a:path w="92" h="44" extrusionOk="0">
                  <a:moveTo>
                    <a:pt x="92" y="36"/>
                  </a:moveTo>
                  <a:cubicBezTo>
                    <a:pt x="92" y="38"/>
                    <a:pt x="92" y="39"/>
                    <a:pt x="92" y="40"/>
                  </a:cubicBezTo>
                  <a:cubicBezTo>
                    <a:pt x="83" y="44"/>
                    <a:pt x="75" y="43"/>
                    <a:pt x="67" y="41"/>
                  </a:cubicBezTo>
                  <a:cubicBezTo>
                    <a:pt x="64" y="41"/>
                    <a:pt x="62" y="41"/>
                    <a:pt x="59" y="41"/>
                  </a:cubicBezTo>
                  <a:cubicBezTo>
                    <a:pt x="51" y="42"/>
                    <a:pt x="44" y="38"/>
                    <a:pt x="37" y="36"/>
                  </a:cubicBezTo>
                  <a:cubicBezTo>
                    <a:pt x="29" y="35"/>
                    <a:pt x="22" y="32"/>
                    <a:pt x="15" y="29"/>
                  </a:cubicBezTo>
                  <a:cubicBezTo>
                    <a:pt x="9" y="28"/>
                    <a:pt x="2" y="29"/>
                    <a:pt x="1" y="20"/>
                  </a:cubicBezTo>
                  <a:cubicBezTo>
                    <a:pt x="0" y="17"/>
                    <a:pt x="2" y="15"/>
                    <a:pt x="4" y="13"/>
                  </a:cubicBezTo>
                  <a:cubicBezTo>
                    <a:pt x="8" y="10"/>
                    <a:pt x="14" y="10"/>
                    <a:pt x="19" y="9"/>
                  </a:cubicBezTo>
                  <a:cubicBezTo>
                    <a:pt x="29" y="7"/>
                    <a:pt x="38" y="3"/>
                    <a:pt x="48" y="0"/>
                  </a:cubicBezTo>
                  <a:cubicBezTo>
                    <a:pt x="52" y="0"/>
                    <a:pt x="57" y="0"/>
                    <a:pt x="60" y="5"/>
                  </a:cubicBezTo>
                  <a:cubicBezTo>
                    <a:pt x="59" y="14"/>
                    <a:pt x="67" y="15"/>
                    <a:pt x="73" y="18"/>
                  </a:cubicBezTo>
                  <a:cubicBezTo>
                    <a:pt x="75" y="19"/>
                    <a:pt x="77" y="21"/>
                    <a:pt x="78" y="24"/>
                  </a:cubicBezTo>
                  <a:cubicBezTo>
                    <a:pt x="84" y="27"/>
                    <a:pt x="83" y="37"/>
                    <a:pt x="92" y="36"/>
                  </a:cubicBezTo>
                  <a:close/>
                </a:path>
              </a:pathLst>
            </a:custGeom>
            <a:solidFill>
              <a:srgbClr val="BBB6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35"/>
            <p:cNvSpPr/>
            <p:nvPr/>
          </p:nvSpPr>
          <p:spPr>
            <a:xfrm>
              <a:off x="4140" y="2160"/>
              <a:ext cx="36" cy="22"/>
            </a:xfrm>
            <a:custGeom>
              <a:avLst/>
              <a:gdLst/>
              <a:ahLst/>
              <a:cxnLst/>
              <a:rect l="l" t="t" r="r" b="b"/>
              <a:pathLst>
                <a:path w="31" h="19" extrusionOk="0">
                  <a:moveTo>
                    <a:pt x="30" y="9"/>
                  </a:moveTo>
                  <a:cubicBezTo>
                    <a:pt x="23" y="13"/>
                    <a:pt x="17" y="18"/>
                    <a:pt x="9" y="17"/>
                  </a:cubicBezTo>
                  <a:cubicBezTo>
                    <a:pt x="4" y="19"/>
                    <a:pt x="1" y="16"/>
                    <a:pt x="0" y="11"/>
                  </a:cubicBezTo>
                  <a:cubicBezTo>
                    <a:pt x="6" y="0"/>
                    <a:pt x="15" y="0"/>
                    <a:pt x="25" y="2"/>
                  </a:cubicBezTo>
                  <a:cubicBezTo>
                    <a:pt x="28" y="3"/>
                    <a:pt x="31" y="5"/>
                    <a:pt x="30" y="9"/>
                  </a:cubicBezTo>
                  <a:close/>
                </a:path>
              </a:pathLst>
            </a:custGeom>
            <a:solidFill>
              <a:srgbClr val="D6C3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35"/>
            <p:cNvSpPr/>
            <p:nvPr/>
          </p:nvSpPr>
          <p:spPr>
            <a:xfrm>
              <a:off x="4235" y="2181"/>
              <a:ext cx="27" cy="18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" y="0"/>
                  </a:moveTo>
                  <a:cubicBezTo>
                    <a:pt x="9" y="2"/>
                    <a:pt x="17" y="1"/>
                    <a:pt x="23" y="8"/>
                  </a:cubicBezTo>
                  <a:cubicBezTo>
                    <a:pt x="23" y="10"/>
                    <a:pt x="23" y="13"/>
                    <a:pt x="23" y="15"/>
                  </a:cubicBezTo>
                  <a:cubicBezTo>
                    <a:pt x="16" y="15"/>
                    <a:pt x="8" y="13"/>
                    <a:pt x="2" y="9"/>
                  </a:cubicBezTo>
                  <a:cubicBezTo>
                    <a:pt x="0" y="6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514C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35"/>
            <p:cNvSpPr/>
            <p:nvPr/>
          </p:nvSpPr>
          <p:spPr>
            <a:xfrm>
              <a:off x="4169" y="2152"/>
              <a:ext cx="30" cy="20"/>
            </a:xfrm>
            <a:custGeom>
              <a:avLst/>
              <a:gdLst/>
              <a:ahLst/>
              <a:cxnLst/>
              <a:rect l="l" t="t" r="r" b="b"/>
              <a:pathLst>
                <a:path w="26" h="17" extrusionOk="0">
                  <a:moveTo>
                    <a:pt x="5" y="16"/>
                  </a:moveTo>
                  <a:cubicBezTo>
                    <a:pt x="3" y="15"/>
                    <a:pt x="2" y="13"/>
                    <a:pt x="0" y="12"/>
                  </a:cubicBezTo>
                  <a:cubicBezTo>
                    <a:pt x="3" y="0"/>
                    <a:pt x="11" y="0"/>
                    <a:pt x="20" y="1"/>
                  </a:cubicBezTo>
                  <a:cubicBezTo>
                    <a:pt x="24" y="2"/>
                    <a:pt x="26" y="4"/>
                    <a:pt x="25" y="8"/>
                  </a:cubicBezTo>
                  <a:cubicBezTo>
                    <a:pt x="24" y="9"/>
                    <a:pt x="23" y="10"/>
                    <a:pt x="21" y="12"/>
                  </a:cubicBezTo>
                  <a:cubicBezTo>
                    <a:pt x="16" y="15"/>
                    <a:pt x="11" y="17"/>
                    <a:pt x="5" y="16"/>
                  </a:cubicBezTo>
                  <a:close/>
                </a:path>
              </a:pathLst>
            </a:custGeom>
            <a:solidFill>
              <a:srgbClr val="C8B6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35"/>
            <p:cNvSpPr/>
            <p:nvPr/>
          </p:nvSpPr>
          <p:spPr>
            <a:xfrm>
              <a:off x="4210" y="2174"/>
              <a:ext cx="27" cy="18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3" y="6"/>
                  </a:moveTo>
                  <a:cubicBezTo>
                    <a:pt x="23" y="9"/>
                    <a:pt x="23" y="12"/>
                    <a:pt x="23" y="15"/>
                  </a:cubicBezTo>
                  <a:cubicBezTo>
                    <a:pt x="14" y="13"/>
                    <a:pt x="4" y="13"/>
                    <a:pt x="0" y="2"/>
                  </a:cubicBezTo>
                  <a:cubicBezTo>
                    <a:pt x="8" y="0"/>
                    <a:pt x="15" y="4"/>
                    <a:pt x="23" y="6"/>
                  </a:cubicBezTo>
                  <a:close/>
                </a:path>
              </a:pathLst>
            </a:custGeom>
            <a:solidFill>
              <a:srgbClr val="3C37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35"/>
            <p:cNvSpPr/>
            <p:nvPr/>
          </p:nvSpPr>
          <p:spPr>
            <a:xfrm>
              <a:off x="4130" y="2191"/>
              <a:ext cx="31" cy="1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6" y="8"/>
                  </a:moveTo>
                  <a:cubicBezTo>
                    <a:pt x="18" y="13"/>
                    <a:pt x="10" y="11"/>
                    <a:pt x="2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11" y="0"/>
                    <a:pt x="18" y="2"/>
                    <a:pt x="25" y="3"/>
                  </a:cubicBezTo>
                  <a:cubicBezTo>
                    <a:pt x="25" y="5"/>
                    <a:pt x="26" y="6"/>
                    <a:pt x="26" y="8"/>
                  </a:cubicBezTo>
                  <a:close/>
                </a:path>
              </a:pathLst>
            </a:custGeom>
            <a:solidFill>
              <a:srgbClr val="A59C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35"/>
            <p:cNvSpPr/>
            <p:nvPr/>
          </p:nvSpPr>
          <p:spPr>
            <a:xfrm>
              <a:off x="4128" y="217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2" y="3"/>
                  </a:moveTo>
                  <a:cubicBezTo>
                    <a:pt x="14" y="4"/>
                    <a:pt x="17" y="6"/>
                    <a:pt x="19" y="7"/>
                  </a:cubicBezTo>
                  <a:cubicBezTo>
                    <a:pt x="18" y="10"/>
                    <a:pt x="17" y="13"/>
                    <a:pt x="16" y="15"/>
                  </a:cubicBezTo>
                  <a:cubicBezTo>
                    <a:pt x="13" y="19"/>
                    <a:pt x="9" y="17"/>
                    <a:pt x="5" y="17"/>
                  </a:cubicBezTo>
                  <a:cubicBezTo>
                    <a:pt x="2" y="16"/>
                    <a:pt x="1" y="15"/>
                    <a:pt x="1" y="13"/>
                  </a:cubicBezTo>
                  <a:cubicBezTo>
                    <a:pt x="0" y="11"/>
                    <a:pt x="0" y="9"/>
                    <a:pt x="1" y="7"/>
                  </a:cubicBezTo>
                  <a:cubicBezTo>
                    <a:pt x="4" y="3"/>
                    <a:pt x="7" y="0"/>
                    <a:pt x="12" y="3"/>
                  </a:cubicBezTo>
                  <a:close/>
                </a:path>
              </a:pathLst>
            </a:custGeom>
            <a:solidFill>
              <a:srgbClr val="5443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35"/>
            <p:cNvSpPr/>
            <p:nvPr/>
          </p:nvSpPr>
          <p:spPr>
            <a:xfrm>
              <a:off x="4130" y="2189"/>
              <a:ext cx="30" cy="6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1" y="0"/>
                  </a:moveTo>
                  <a:cubicBezTo>
                    <a:pt x="5" y="0"/>
                    <a:pt x="10" y="0"/>
                    <a:pt x="14" y="0"/>
                  </a:cubicBezTo>
                  <a:cubicBezTo>
                    <a:pt x="18" y="0"/>
                    <a:pt x="22" y="0"/>
                    <a:pt x="25" y="4"/>
                  </a:cubicBezTo>
                  <a:cubicBezTo>
                    <a:pt x="17" y="4"/>
                    <a:pt x="9" y="5"/>
                    <a:pt x="1" y="5"/>
                  </a:cubicBezTo>
                  <a:cubicBezTo>
                    <a:pt x="0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554A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35"/>
            <p:cNvSpPr/>
            <p:nvPr/>
          </p:nvSpPr>
          <p:spPr>
            <a:xfrm>
              <a:off x="3996" y="2161"/>
              <a:ext cx="38" cy="64"/>
            </a:xfrm>
            <a:custGeom>
              <a:avLst/>
              <a:gdLst/>
              <a:ahLst/>
              <a:cxnLst/>
              <a:rect l="l" t="t" r="r" b="b"/>
              <a:pathLst>
                <a:path w="32" h="54" extrusionOk="0">
                  <a:moveTo>
                    <a:pt x="17" y="26"/>
                  </a:moveTo>
                  <a:cubicBezTo>
                    <a:pt x="19" y="17"/>
                    <a:pt x="22" y="8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9" y="0"/>
                    <a:pt x="30" y="3"/>
                    <a:pt x="30" y="6"/>
                  </a:cubicBezTo>
                  <a:cubicBezTo>
                    <a:pt x="30" y="13"/>
                    <a:pt x="32" y="20"/>
                    <a:pt x="28" y="26"/>
                  </a:cubicBezTo>
                  <a:cubicBezTo>
                    <a:pt x="27" y="29"/>
                    <a:pt x="26" y="33"/>
                    <a:pt x="25" y="36"/>
                  </a:cubicBezTo>
                  <a:cubicBezTo>
                    <a:pt x="18" y="42"/>
                    <a:pt x="15" y="54"/>
                    <a:pt x="0" y="53"/>
                  </a:cubicBezTo>
                  <a:cubicBezTo>
                    <a:pt x="6" y="43"/>
                    <a:pt x="16" y="37"/>
                    <a:pt x="17" y="26"/>
                  </a:cubicBezTo>
                  <a:close/>
                </a:path>
              </a:pathLst>
            </a:custGeom>
            <a:solidFill>
              <a:srgbClr val="A197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35"/>
            <p:cNvSpPr/>
            <p:nvPr/>
          </p:nvSpPr>
          <p:spPr>
            <a:xfrm>
              <a:off x="3908" y="2258"/>
              <a:ext cx="69" cy="33"/>
            </a:xfrm>
            <a:custGeom>
              <a:avLst/>
              <a:gdLst/>
              <a:ahLst/>
              <a:cxnLst/>
              <a:rect l="l" t="t" r="r" b="b"/>
              <a:pathLst>
                <a:path w="59" h="28" extrusionOk="0">
                  <a:moveTo>
                    <a:pt x="58" y="0"/>
                  </a:moveTo>
                  <a:cubicBezTo>
                    <a:pt x="58" y="1"/>
                    <a:pt x="59" y="3"/>
                    <a:pt x="59" y="4"/>
                  </a:cubicBezTo>
                  <a:cubicBezTo>
                    <a:pt x="56" y="4"/>
                    <a:pt x="52" y="5"/>
                    <a:pt x="49" y="5"/>
                  </a:cubicBezTo>
                  <a:cubicBezTo>
                    <a:pt x="44" y="7"/>
                    <a:pt x="39" y="10"/>
                    <a:pt x="34" y="12"/>
                  </a:cubicBezTo>
                  <a:cubicBezTo>
                    <a:pt x="31" y="18"/>
                    <a:pt x="26" y="20"/>
                    <a:pt x="22" y="23"/>
                  </a:cubicBezTo>
                  <a:cubicBezTo>
                    <a:pt x="18" y="25"/>
                    <a:pt x="14" y="27"/>
                    <a:pt x="9" y="28"/>
                  </a:cubicBezTo>
                  <a:cubicBezTo>
                    <a:pt x="7" y="28"/>
                    <a:pt x="6" y="28"/>
                    <a:pt x="4" y="28"/>
                  </a:cubicBezTo>
                  <a:cubicBezTo>
                    <a:pt x="2" y="27"/>
                    <a:pt x="1" y="26"/>
                    <a:pt x="0" y="24"/>
                  </a:cubicBezTo>
                  <a:cubicBezTo>
                    <a:pt x="17" y="11"/>
                    <a:pt x="36" y="0"/>
                    <a:pt x="58" y="0"/>
                  </a:cubicBezTo>
                  <a:close/>
                </a:path>
              </a:pathLst>
            </a:custGeom>
            <a:solidFill>
              <a:srgbClr val="C4AE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35"/>
            <p:cNvSpPr/>
            <p:nvPr/>
          </p:nvSpPr>
          <p:spPr>
            <a:xfrm>
              <a:off x="4029" y="2184"/>
              <a:ext cx="33" cy="40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0" y="26"/>
                  </a:moveTo>
                  <a:cubicBezTo>
                    <a:pt x="10" y="20"/>
                    <a:pt x="5" y="5"/>
                    <a:pt x="17" y="0"/>
                  </a:cubicBezTo>
                  <a:cubicBezTo>
                    <a:pt x="21" y="3"/>
                    <a:pt x="23" y="7"/>
                    <a:pt x="26" y="11"/>
                  </a:cubicBezTo>
                  <a:cubicBezTo>
                    <a:pt x="27" y="12"/>
                    <a:pt x="27" y="14"/>
                    <a:pt x="28" y="16"/>
                  </a:cubicBezTo>
                  <a:cubicBezTo>
                    <a:pt x="28" y="20"/>
                    <a:pt x="26" y="23"/>
                    <a:pt x="22" y="25"/>
                  </a:cubicBezTo>
                  <a:cubicBezTo>
                    <a:pt x="16" y="27"/>
                    <a:pt x="12" y="34"/>
                    <a:pt x="5" y="29"/>
                  </a:cubicBezTo>
                  <a:cubicBezTo>
                    <a:pt x="3" y="28"/>
                    <a:pt x="1" y="27"/>
                    <a:pt x="0" y="26"/>
                  </a:cubicBezTo>
                  <a:close/>
                </a:path>
              </a:pathLst>
            </a:custGeom>
            <a:solidFill>
              <a:srgbClr val="483B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35"/>
            <p:cNvSpPr/>
            <p:nvPr/>
          </p:nvSpPr>
          <p:spPr>
            <a:xfrm>
              <a:off x="3880" y="2286"/>
              <a:ext cx="34" cy="25"/>
            </a:xfrm>
            <a:custGeom>
              <a:avLst/>
              <a:gdLst/>
              <a:ahLst/>
              <a:cxnLst/>
              <a:rect l="l" t="t" r="r" b="b"/>
              <a:pathLst>
                <a:path w="29" h="21" extrusionOk="0">
                  <a:moveTo>
                    <a:pt x="24" y="0"/>
                  </a:moveTo>
                  <a:cubicBezTo>
                    <a:pt x="25" y="0"/>
                    <a:pt x="27" y="1"/>
                    <a:pt x="29" y="1"/>
                  </a:cubicBezTo>
                  <a:cubicBezTo>
                    <a:pt x="27" y="13"/>
                    <a:pt x="19" y="17"/>
                    <a:pt x="8" y="17"/>
                  </a:cubicBezTo>
                  <a:cubicBezTo>
                    <a:pt x="6" y="19"/>
                    <a:pt x="3" y="20"/>
                    <a:pt x="0" y="21"/>
                  </a:cubicBezTo>
                  <a:cubicBezTo>
                    <a:pt x="1" y="6"/>
                    <a:pt x="15" y="7"/>
                    <a:pt x="24" y="0"/>
                  </a:cubicBezTo>
                  <a:close/>
                </a:path>
              </a:pathLst>
            </a:custGeom>
            <a:solidFill>
              <a:srgbClr val="D0B8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35"/>
            <p:cNvSpPr/>
            <p:nvPr/>
          </p:nvSpPr>
          <p:spPr>
            <a:xfrm>
              <a:off x="4029" y="2211"/>
              <a:ext cx="31" cy="17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5" y="6"/>
                  </a:moveTo>
                  <a:cubicBezTo>
                    <a:pt x="10" y="4"/>
                    <a:pt x="16" y="2"/>
                    <a:pt x="21" y="0"/>
                  </a:cubicBezTo>
                  <a:cubicBezTo>
                    <a:pt x="23" y="1"/>
                    <a:pt x="25" y="1"/>
                    <a:pt x="26" y="3"/>
                  </a:cubicBezTo>
                  <a:cubicBezTo>
                    <a:pt x="19" y="7"/>
                    <a:pt x="11" y="11"/>
                    <a:pt x="4" y="15"/>
                  </a:cubicBezTo>
                  <a:cubicBezTo>
                    <a:pt x="3" y="14"/>
                    <a:pt x="0" y="13"/>
                    <a:pt x="0" y="11"/>
                  </a:cubicBezTo>
                  <a:cubicBezTo>
                    <a:pt x="1" y="9"/>
                    <a:pt x="3" y="8"/>
                    <a:pt x="5" y="6"/>
                  </a:cubicBezTo>
                  <a:close/>
                </a:path>
              </a:pathLst>
            </a:custGeom>
            <a:solidFill>
              <a:srgbClr val="C6AE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35"/>
            <p:cNvSpPr/>
            <p:nvPr/>
          </p:nvSpPr>
          <p:spPr>
            <a:xfrm>
              <a:off x="4001" y="2229"/>
              <a:ext cx="24" cy="16"/>
            </a:xfrm>
            <a:custGeom>
              <a:avLst/>
              <a:gdLst/>
              <a:ahLst/>
              <a:cxnLst/>
              <a:rect l="l" t="t" r="r" b="b"/>
              <a:pathLst>
                <a:path w="21" h="13" extrusionOk="0">
                  <a:moveTo>
                    <a:pt x="21" y="7"/>
                  </a:moveTo>
                  <a:cubicBezTo>
                    <a:pt x="19" y="9"/>
                    <a:pt x="17" y="11"/>
                    <a:pt x="16" y="13"/>
                  </a:cubicBezTo>
                  <a:cubicBezTo>
                    <a:pt x="11" y="7"/>
                    <a:pt x="6" y="11"/>
                    <a:pt x="1" y="11"/>
                  </a:cubicBezTo>
                  <a:cubicBezTo>
                    <a:pt x="0" y="3"/>
                    <a:pt x="7" y="2"/>
                    <a:pt x="13" y="0"/>
                  </a:cubicBezTo>
                  <a:cubicBezTo>
                    <a:pt x="15" y="1"/>
                    <a:pt x="18" y="1"/>
                    <a:pt x="20" y="3"/>
                  </a:cubicBezTo>
                  <a:cubicBezTo>
                    <a:pt x="20" y="5"/>
                    <a:pt x="21" y="6"/>
                    <a:pt x="21" y="7"/>
                  </a:cubicBezTo>
                  <a:close/>
                </a:path>
              </a:pathLst>
            </a:custGeom>
            <a:solidFill>
              <a:srgbClr val="B7A3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35"/>
            <p:cNvSpPr/>
            <p:nvPr/>
          </p:nvSpPr>
          <p:spPr>
            <a:xfrm>
              <a:off x="3853" y="2304"/>
              <a:ext cx="24" cy="19"/>
            </a:xfrm>
            <a:custGeom>
              <a:avLst/>
              <a:gdLst/>
              <a:ahLst/>
              <a:cxnLst/>
              <a:rect l="l" t="t" r="r" b="b"/>
              <a:pathLst>
                <a:path w="21" h="16" extrusionOk="0">
                  <a:moveTo>
                    <a:pt x="7" y="16"/>
                  </a:moveTo>
                  <a:cubicBezTo>
                    <a:pt x="4" y="15"/>
                    <a:pt x="2" y="15"/>
                    <a:pt x="0" y="15"/>
                  </a:cubicBezTo>
                  <a:cubicBezTo>
                    <a:pt x="3" y="12"/>
                    <a:pt x="5" y="9"/>
                    <a:pt x="7" y="7"/>
                  </a:cubicBezTo>
                  <a:cubicBezTo>
                    <a:pt x="12" y="8"/>
                    <a:pt x="16" y="0"/>
                    <a:pt x="21" y="6"/>
                  </a:cubicBezTo>
                  <a:cubicBezTo>
                    <a:pt x="16" y="9"/>
                    <a:pt x="11" y="12"/>
                    <a:pt x="7" y="16"/>
                  </a:cubicBezTo>
                  <a:close/>
                </a:path>
              </a:pathLst>
            </a:custGeom>
            <a:solidFill>
              <a:srgbClr val="CFBA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35"/>
            <p:cNvSpPr/>
            <p:nvPr/>
          </p:nvSpPr>
          <p:spPr>
            <a:xfrm>
              <a:off x="4016" y="2224"/>
              <a:ext cx="18" cy="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7" y="8"/>
                  </a:moveTo>
                  <a:cubicBezTo>
                    <a:pt x="4" y="7"/>
                    <a:pt x="2" y="6"/>
                    <a:pt x="0" y="5"/>
                  </a:cubicBezTo>
                  <a:cubicBezTo>
                    <a:pt x="3" y="3"/>
                    <a:pt x="7" y="2"/>
                    <a:pt x="11" y="0"/>
                  </a:cubicBezTo>
                  <a:cubicBezTo>
                    <a:pt x="12" y="1"/>
                    <a:pt x="14" y="2"/>
                    <a:pt x="15" y="4"/>
                  </a:cubicBezTo>
                  <a:cubicBezTo>
                    <a:pt x="13" y="5"/>
                    <a:pt x="10" y="7"/>
                    <a:pt x="7" y="8"/>
                  </a:cubicBezTo>
                  <a:close/>
                </a:path>
              </a:pathLst>
            </a:custGeom>
            <a:solidFill>
              <a:srgbClr val="D8C4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35"/>
            <p:cNvSpPr/>
            <p:nvPr/>
          </p:nvSpPr>
          <p:spPr>
            <a:xfrm>
              <a:off x="4083" y="2213"/>
              <a:ext cx="26" cy="16"/>
            </a:xfrm>
            <a:custGeom>
              <a:avLst/>
              <a:gdLst/>
              <a:ahLst/>
              <a:cxnLst/>
              <a:rect l="l" t="t" r="r" b="b"/>
              <a:pathLst>
                <a:path w="22" h="14" extrusionOk="0">
                  <a:moveTo>
                    <a:pt x="20" y="14"/>
                  </a:moveTo>
                  <a:cubicBezTo>
                    <a:pt x="13" y="14"/>
                    <a:pt x="6" y="13"/>
                    <a:pt x="0" y="9"/>
                  </a:cubicBezTo>
                  <a:cubicBezTo>
                    <a:pt x="7" y="0"/>
                    <a:pt x="14" y="10"/>
                    <a:pt x="21" y="10"/>
                  </a:cubicBezTo>
                  <a:cubicBezTo>
                    <a:pt x="21" y="11"/>
                    <a:pt x="22" y="12"/>
                    <a:pt x="21" y="12"/>
                  </a:cubicBezTo>
                  <a:cubicBezTo>
                    <a:pt x="21" y="13"/>
                    <a:pt x="21" y="13"/>
                    <a:pt x="20" y="14"/>
                  </a:cubicBezTo>
                  <a:close/>
                </a:path>
              </a:pathLst>
            </a:custGeom>
            <a:solidFill>
              <a:srgbClr val="746A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35"/>
            <p:cNvSpPr/>
            <p:nvPr/>
          </p:nvSpPr>
          <p:spPr>
            <a:xfrm>
              <a:off x="4091" y="2198"/>
              <a:ext cx="40" cy="16"/>
            </a:xfrm>
            <a:custGeom>
              <a:avLst/>
              <a:gdLst/>
              <a:ahLst/>
              <a:cxnLst/>
              <a:rect l="l" t="t" r="r" b="b"/>
              <a:pathLst>
                <a:path w="34" h="14" extrusionOk="0">
                  <a:moveTo>
                    <a:pt x="34" y="6"/>
                  </a:moveTo>
                  <a:cubicBezTo>
                    <a:pt x="24" y="14"/>
                    <a:pt x="12" y="8"/>
                    <a:pt x="1" y="9"/>
                  </a:cubicBezTo>
                  <a:cubicBezTo>
                    <a:pt x="0" y="7"/>
                    <a:pt x="0" y="5"/>
                    <a:pt x="2" y="4"/>
                  </a:cubicBezTo>
                  <a:cubicBezTo>
                    <a:pt x="6" y="1"/>
                    <a:pt x="11" y="1"/>
                    <a:pt x="15" y="1"/>
                  </a:cubicBezTo>
                  <a:cubicBezTo>
                    <a:pt x="22" y="0"/>
                    <a:pt x="29" y="1"/>
                    <a:pt x="34" y="6"/>
                  </a:cubicBezTo>
                  <a:close/>
                </a:path>
              </a:pathLst>
            </a:custGeom>
            <a:solidFill>
              <a:srgbClr val="554B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35"/>
            <p:cNvSpPr/>
            <p:nvPr/>
          </p:nvSpPr>
          <p:spPr>
            <a:xfrm>
              <a:off x="4063" y="2206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17" h="15" extrusionOk="0">
                  <a:moveTo>
                    <a:pt x="12" y="15"/>
                  </a:moveTo>
                  <a:cubicBezTo>
                    <a:pt x="8" y="13"/>
                    <a:pt x="4" y="10"/>
                    <a:pt x="0" y="8"/>
                  </a:cubicBezTo>
                  <a:cubicBezTo>
                    <a:pt x="2" y="2"/>
                    <a:pt x="6" y="0"/>
                    <a:pt x="12" y="0"/>
                  </a:cubicBezTo>
                  <a:cubicBezTo>
                    <a:pt x="15" y="1"/>
                    <a:pt x="17" y="2"/>
                    <a:pt x="16" y="6"/>
                  </a:cubicBezTo>
                  <a:cubicBezTo>
                    <a:pt x="15" y="9"/>
                    <a:pt x="14" y="12"/>
                    <a:pt x="12" y="15"/>
                  </a:cubicBezTo>
                  <a:close/>
                </a:path>
              </a:pathLst>
            </a:custGeom>
            <a:solidFill>
              <a:srgbClr val="342A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35"/>
            <p:cNvSpPr/>
            <p:nvPr/>
          </p:nvSpPr>
          <p:spPr>
            <a:xfrm>
              <a:off x="4076" y="2196"/>
              <a:ext cx="19" cy="17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5" y="14"/>
                  </a:moveTo>
                  <a:cubicBezTo>
                    <a:pt x="4" y="13"/>
                    <a:pt x="2" y="12"/>
                    <a:pt x="1" y="10"/>
                  </a:cubicBezTo>
                  <a:cubicBezTo>
                    <a:pt x="0" y="7"/>
                    <a:pt x="2" y="5"/>
                    <a:pt x="4" y="4"/>
                  </a:cubicBezTo>
                  <a:cubicBezTo>
                    <a:pt x="8" y="2"/>
                    <a:pt x="11" y="0"/>
                    <a:pt x="15" y="2"/>
                  </a:cubicBezTo>
                  <a:cubicBezTo>
                    <a:pt x="16" y="4"/>
                    <a:pt x="15" y="6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1" y="12"/>
                    <a:pt x="8" y="13"/>
                    <a:pt x="5" y="14"/>
                  </a:cubicBezTo>
                  <a:close/>
                </a:path>
              </a:pathLst>
            </a:custGeom>
            <a:solidFill>
              <a:srgbClr val="493D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35"/>
            <p:cNvSpPr/>
            <p:nvPr/>
          </p:nvSpPr>
          <p:spPr>
            <a:xfrm>
              <a:off x="4108" y="2188"/>
              <a:ext cx="24" cy="17"/>
            </a:xfrm>
            <a:custGeom>
              <a:avLst/>
              <a:gdLst/>
              <a:ahLst/>
              <a:cxnLst/>
              <a:rect l="l" t="t" r="r" b="b"/>
              <a:pathLst>
                <a:path w="21" h="14" extrusionOk="0">
                  <a:moveTo>
                    <a:pt x="20" y="14"/>
                  </a:moveTo>
                  <a:cubicBezTo>
                    <a:pt x="13" y="14"/>
                    <a:pt x="6" y="14"/>
                    <a:pt x="0" y="14"/>
                  </a:cubicBezTo>
                  <a:cubicBezTo>
                    <a:pt x="4" y="0"/>
                    <a:pt x="12" y="6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0" y="12"/>
                    <a:pt x="20" y="13"/>
                    <a:pt x="20" y="14"/>
                  </a:cubicBezTo>
                  <a:close/>
                </a:path>
              </a:pathLst>
            </a:custGeom>
            <a:solidFill>
              <a:srgbClr val="A299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35"/>
            <p:cNvSpPr/>
            <p:nvPr/>
          </p:nvSpPr>
          <p:spPr>
            <a:xfrm>
              <a:off x="4232" y="2049"/>
              <a:ext cx="79" cy="87"/>
            </a:xfrm>
            <a:custGeom>
              <a:avLst/>
              <a:gdLst/>
              <a:ahLst/>
              <a:cxnLst/>
              <a:rect l="l" t="t" r="r" b="b"/>
              <a:pathLst>
                <a:path w="67" h="74" extrusionOk="0">
                  <a:moveTo>
                    <a:pt x="21" y="7"/>
                  </a:moveTo>
                  <a:cubicBezTo>
                    <a:pt x="27" y="9"/>
                    <a:pt x="29" y="3"/>
                    <a:pt x="33" y="0"/>
                  </a:cubicBezTo>
                  <a:cubicBezTo>
                    <a:pt x="44" y="0"/>
                    <a:pt x="55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4"/>
                    <a:pt x="62" y="26"/>
                    <a:pt x="57" y="37"/>
                  </a:cubicBezTo>
                  <a:cubicBezTo>
                    <a:pt x="53" y="41"/>
                    <a:pt x="51" y="46"/>
                    <a:pt x="50" y="51"/>
                  </a:cubicBezTo>
                  <a:cubicBezTo>
                    <a:pt x="46" y="55"/>
                    <a:pt x="43" y="61"/>
                    <a:pt x="37" y="64"/>
                  </a:cubicBezTo>
                  <a:cubicBezTo>
                    <a:pt x="32" y="65"/>
                    <a:pt x="26" y="64"/>
                    <a:pt x="23" y="70"/>
                  </a:cubicBezTo>
                  <a:cubicBezTo>
                    <a:pt x="22" y="71"/>
                    <a:pt x="20" y="72"/>
                    <a:pt x="19" y="72"/>
                  </a:cubicBezTo>
                  <a:cubicBezTo>
                    <a:pt x="13" y="74"/>
                    <a:pt x="11" y="64"/>
                    <a:pt x="4" y="68"/>
                  </a:cubicBezTo>
                  <a:cubicBezTo>
                    <a:pt x="3" y="68"/>
                    <a:pt x="1" y="67"/>
                    <a:pt x="0" y="66"/>
                  </a:cubicBezTo>
                  <a:cubicBezTo>
                    <a:pt x="3" y="59"/>
                    <a:pt x="6" y="52"/>
                    <a:pt x="8" y="45"/>
                  </a:cubicBezTo>
                  <a:cubicBezTo>
                    <a:pt x="8" y="38"/>
                    <a:pt x="11" y="33"/>
                    <a:pt x="16" y="30"/>
                  </a:cubicBezTo>
                  <a:cubicBezTo>
                    <a:pt x="18" y="22"/>
                    <a:pt x="19" y="15"/>
                    <a:pt x="21" y="7"/>
                  </a:cubicBezTo>
                  <a:close/>
                </a:path>
              </a:pathLst>
            </a:custGeom>
            <a:solidFill>
              <a:srgbClr val="ABA0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35"/>
            <p:cNvSpPr/>
            <p:nvPr/>
          </p:nvSpPr>
          <p:spPr>
            <a:xfrm>
              <a:off x="4184" y="2111"/>
              <a:ext cx="25" cy="42"/>
            </a:xfrm>
            <a:custGeom>
              <a:avLst/>
              <a:gdLst/>
              <a:ahLst/>
              <a:cxnLst/>
              <a:rect l="l" t="t" r="r" b="b"/>
              <a:pathLst>
                <a:path w="21" h="36" extrusionOk="0">
                  <a:moveTo>
                    <a:pt x="0" y="30"/>
                  </a:moveTo>
                  <a:cubicBezTo>
                    <a:pt x="5" y="21"/>
                    <a:pt x="1" y="8"/>
                    <a:pt x="13" y="2"/>
                  </a:cubicBezTo>
                  <a:cubicBezTo>
                    <a:pt x="17" y="0"/>
                    <a:pt x="19" y="3"/>
                    <a:pt x="21" y="6"/>
                  </a:cubicBezTo>
                  <a:cubicBezTo>
                    <a:pt x="18" y="14"/>
                    <a:pt x="15" y="22"/>
                    <a:pt x="12" y="30"/>
                  </a:cubicBezTo>
                  <a:cubicBezTo>
                    <a:pt x="12" y="33"/>
                    <a:pt x="11" y="35"/>
                    <a:pt x="8" y="36"/>
                  </a:cubicBezTo>
                  <a:cubicBezTo>
                    <a:pt x="4" y="36"/>
                    <a:pt x="1" y="34"/>
                    <a:pt x="0" y="30"/>
                  </a:cubicBezTo>
                  <a:close/>
                </a:path>
              </a:pathLst>
            </a:custGeom>
            <a:solidFill>
              <a:srgbClr val="A095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35"/>
            <p:cNvSpPr/>
            <p:nvPr/>
          </p:nvSpPr>
          <p:spPr>
            <a:xfrm>
              <a:off x="4191" y="2140"/>
              <a:ext cx="39" cy="21"/>
            </a:xfrm>
            <a:custGeom>
              <a:avLst/>
              <a:gdLst/>
              <a:ahLst/>
              <a:cxnLst/>
              <a:rect l="l" t="t" r="r" b="b"/>
              <a:pathLst>
                <a:path w="33" h="18" extrusionOk="0">
                  <a:moveTo>
                    <a:pt x="2" y="10"/>
                  </a:moveTo>
                  <a:cubicBezTo>
                    <a:pt x="3" y="8"/>
                    <a:pt x="5" y="7"/>
                    <a:pt x="6" y="5"/>
                  </a:cubicBezTo>
                  <a:cubicBezTo>
                    <a:pt x="12" y="5"/>
                    <a:pt x="18" y="8"/>
                    <a:pt x="23" y="2"/>
                  </a:cubicBezTo>
                  <a:cubicBezTo>
                    <a:pt x="24" y="0"/>
                    <a:pt x="26" y="0"/>
                    <a:pt x="28" y="1"/>
                  </a:cubicBezTo>
                  <a:cubicBezTo>
                    <a:pt x="33" y="11"/>
                    <a:pt x="21" y="12"/>
                    <a:pt x="19" y="18"/>
                  </a:cubicBezTo>
                  <a:cubicBezTo>
                    <a:pt x="15" y="16"/>
                    <a:pt x="11" y="15"/>
                    <a:pt x="6" y="18"/>
                  </a:cubicBezTo>
                  <a:cubicBezTo>
                    <a:pt x="5" y="16"/>
                    <a:pt x="3" y="15"/>
                    <a:pt x="2" y="13"/>
                  </a:cubicBezTo>
                  <a:cubicBezTo>
                    <a:pt x="1" y="13"/>
                    <a:pt x="0" y="12"/>
                    <a:pt x="1" y="11"/>
                  </a:cubicBezTo>
                  <a:cubicBezTo>
                    <a:pt x="1" y="11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C6B2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35"/>
            <p:cNvSpPr/>
            <p:nvPr/>
          </p:nvSpPr>
          <p:spPr>
            <a:xfrm>
              <a:off x="4192" y="2093"/>
              <a:ext cx="23" cy="25"/>
            </a:xfrm>
            <a:custGeom>
              <a:avLst/>
              <a:gdLst/>
              <a:ahLst/>
              <a:cxnLst/>
              <a:rect l="l" t="t" r="r" b="b"/>
              <a:pathLst>
                <a:path w="19" h="21" extrusionOk="0">
                  <a:moveTo>
                    <a:pt x="14" y="21"/>
                  </a:moveTo>
                  <a:cubicBezTo>
                    <a:pt x="11" y="19"/>
                    <a:pt x="8" y="18"/>
                    <a:pt x="6" y="17"/>
                  </a:cubicBezTo>
                  <a:cubicBezTo>
                    <a:pt x="0" y="7"/>
                    <a:pt x="10" y="6"/>
                    <a:pt x="14" y="0"/>
                  </a:cubicBezTo>
                  <a:cubicBezTo>
                    <a:pt x="14" y="7"/>
                    <a:pt x="19" y="14"/>
                    <a:pt x="14" y="21"/>
                  </a:cubicBezTo>
                  <a:close/>
                </a:path>
              </a:pathLst>
            </a:custGeom>
            <a:solidFill>
              <a:srgbClr val="9E96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35"/>
            <p:cNvSpPr/>
            <p:nvPr/>
          </p:nvSpPr>
          <p:spPr>
            <a:xfrm>
              <a:off x="4218" y="2127"/>
              <a:ext cx="24" cy="26"/>
            </a:xfrm>
            <a:custGeom>
              <a:avLst/>
              <a:gdLst/>
              <a:ahLst/>
              <a:cxnLst/>
              <a:rect l="l" t="t" r="r" b="b"/>
              <a:pathLst>
                <a:path w="20" h="22" extrusionOk="0">
                  <a:moveTo>
                    <a:pt x="3" y="13"/>
                  </a:moveTo>
                  <a:cubicBezTo>
                    <a:pt x="2" y="13"/>
                    <a:pt x="1" y="13"/>
                    <a:pt x="0" y="13"/>
                  </a:cubicBezTo>
                  <a:cubicBezTo>
                    <a:pt x="2" y="6"/>
                    <a:pt x="8" y="4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20" y="4"/>
                    <a:pt x="20" y="8"/>
                    <a:pt x="19" y="13"/>
                  </a:cubicBezTo>
                  <a:cubicBezTo>
                    <a:pt x="14" y="22"/>
                    <a:pt x="8" y="16"/>
                    <a:pt x="3" y="13"/>
                  </a:cubicBezTo>
                  <a:close/>
                </a:path>
              </a:pathLst>
            </a:custGeom>
            <a:solidFill>
              <a:srgbClr val="392A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35"/>
            <p:cNvSpPr/>
            <p:nvPr/>
          </p:nvSpPr>
          <p:spPr>
            <a:xfrm>
              <a:off x="4237" y="2085"/>
              <a:ext cx="14" cy="17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2" y="0"/>
                  </a:moveTo>
                  <a:cubicBezTo>
                    <a:pt x="10" y="5"/>
                    <a:pt x="7" y="10"/>
                    <a:pt x="4" y="15"/>
                  </a:cubicBezTo>
                  <a:cubicBezTo>
                    <a:pt x="1" y="7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645C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35"/>
            <p:cNvSpPr/>
            <p:nvPr/>
          </p:nvSpPr>
          <p:spPr>
            <a:xfrm>
              <a:off x="4330" y="2052"/>
              <a:ext cx="49" cy="48"/>
            </a:xfrm>
            <a:custGeom>
              <a:avLst/>
              <a:gdLst/>
              <a:ahLst/>
              <a:cxnLst/>
              <a:rect l="l" t="t" r="r" b="b"/>
              <a:pathLst>
                <a:path w="42" h="41" extrusionOk="0">
                  <a:moveTo>
                    <a:pt x="4" y="40"/>
                  </a:moveTo>
                  <a:cubicBezTo>
                    <a:pt x="0" y="17"/>
                    <a:pt x="16" y="0"/>
                    <a:pt x="41" y="2"/>
                  </a:cubicBezTo>
                  <a:cubicBezTo>
                    <a:pt x="42" y="17"/>
                    <a:pt x="27" y="21"/>
                    <a:pt x="22" y="32"/>
                  </a:cubicBezTo>
                  <a:cubicBezTo>
                    <a:pt x="16" y="36"/>
                    <a:pt x="12" y="41"/>
                    <a:pt x="4" y="40"/>
                  </a:cubicBezTo>
                  <a:close/>
                </a:path>
              </a:pathLst>
            </a:custGeom>
            <a:solidFill>
              <a:srgbClr val="AFAA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35"/>
            <p:cNvSpPr/>
            <p:nvPr/>
          </p:nvSpPr>
          <p:spPr>
            <a:xfrm>
              <a:off x="4341" y="2054"/>
              <a:ext cx="58" cy="52"/>
            </a:xfrm>
            <a:custGeom>
              <a:avLst/>
              <a:gdLst/>
              <a:ahLst/>
              <a:cxnLst/>
              <a:rect l="l" t="t" r="r" b="b"/>
              <a:pathLst>
                <a:path w="50" h="44" extrusionOk="0">
                  <a:moveTo>
                    <a:pt x="10" y="30"/>
                  </a:moveTo>
                  <a:cubicBezTo>
                    <a:pt x="12" y="16"/>
                    <a:pt x="27" y="12"/>
                    <a:pt x="32" y="0"/>
                  </a:cubicBezTo>
                  <a:cubicBezTo>
                    <a:pt x="36" y="0"/>
                    <a:pt x="40" y="0"/>
                    <a:pt x="44" y="0"/>
                  </a:cubicBezTo>
                  <a:cubicBezTo>
                    <a:pt x="46" y="1"/>
                    <a:pt x="47" y="2"/>
                    <a:pt x="48" y="4"/>
                  </a:cubicBezTo>
                  <a:cubicBezTo>
                    <a:pt x="50" y="4"/>
                    <a:pt x="50" y="6"/>
                    <a:pt x="50" y="7"/>
                  </a:cubicBezTo>
                  <a:cubicBezTo>
                    <a:pt x="49" y="8"/>
                    <a:pt x="48" y="10"/>
                    <a:pt x="47" y="11"/>
                  </a:cubicBezTo>
                  <a:cubicBezTo>
                    <a:pt x="46" y="12"/>
                    <a:pt x="44" y="14"/>
                    <a:pt x="43" y="16"/>
                  </a:cubicBezTo>
                  <a:cubicBezTo>
                    <a:pt x="43" y="17"/>
                    <a:pt x="42" y="18"/>
                    <a:pt x="42" y="20"/>
                  </a:cubicBezTo>
                  <a:cubicBezTo>
                    <a:pt x="41" y="21"/>
                    <a:pt x="40" y="22"/>
                    <a:pt x="39" y="23"/>
                  </a:cubicBezTo>
                  <a:cubicBezTo>
                    <a:pt x="36" y="25"/>
                    <a:pt x="33" y="26"/>
                    <a:pt x="30" y="27"/>
                  </a:cubicBezTo>
                  <a:cubicBezTo>
                    <a:pt x="26" y="31"/>
                    <a:pt x="22" y="35"/>
                    <a:pt x="17" y="39"/>
                  </a:cubicBezTo>
                  <a:cubicBezTo>
                    <a:pt x="14" y="42"/>
                    <a:pt x="11" y="44"/>
                    <a:pt x="7" y="44"/>
                  </a:cubicBezTo>
                  <a:cubicBezTo>
                    <a:pt x="6" y="44"/>
                    <a:pt x="4" y="43"/>
                    <a:pt x="2" y="42"/>
                  </a:cubicBezTo>
                  <a:cubicBezTo>
                    <a:pt x="0" y="35"/>
                    <a:pt x="6" y="33"/>
                    <a:pt x="10" y="30"/>
                  </a:cubicBezTo>
                  <a:close/>
                </a:path>
              </a:pathLst>
            </a:custGeom>
            <a:solidFill>
              <a:srgbClr val="A9A3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35"/>
            <p:cNvSpPr/>
            <p:nvPr/>
          </p:nvSpPr>
          <p:spPr>
            <a:xfrm>
              <a:off x="4294" y="2046"/>
              <a:ext cx="40" cy="59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1" y="40"/>
                  </a:moveTo>
                  <a:cubicBezTo>
                    <a:pt x="5" y="28"/>
                    <a:pt x="10" y="16"/>
                    <a:pt x="14" y="3"/>
                  </a:cubicBezTo>
                  <a:cubicBezTo>
                    <a:pt x="18" y="2"/>
                    <a:pt x="22" y="1"/>
                    <a:pt x="27" y="0"/>
                  </a:cubicBezTo>
                  <a:cubicBezTo>
                    <a:pt x="34" y="10"/>
                    <a:pt x="23" y="16"/>
                    <a:pt x="20" y="24"/>
                  </a:cubicBezTo>
                  <a:cubicBezTo>
                    <a:pt x="17" y="33"/>
                    <a:pt x="13" y="41"/>
                    <a:pt x="10" y="49"/>
                  </a:cubicBezTo>
                  <a:cubicBezTo>
                    <a:pt x="3" y="50"/>
                    <a:pt x="0" y="46"/>
                    <a:pt x="1" y="40"/>
                  </a:cubicBezTo>
                  <a:close/>
                </a:path>
              </a:pathLst>
            </a:custGeom>
            <a:solidFill>
              <a:srgbClr val="988E7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35"/>
            <p:cNvSpPr/>
            <p:nvPr/>
          </p:nvSpPr>
          <p:spPr>
            <a:xfrm>
              <a:off x="4283" y="2100"/>
              <a:ext cx="38" cy="35"/>
            </a:xfrm>
            <a:custGeom>
              <a:avLst/>
              <a:gdLst/>
              <a:ahLst/>
              <a:cxnLst/>
              <a:rect l="l" t="t" r="r" b="b"/>
              <a:pathLst>
                <a:path w="32" h="30" extrusionOk="0">
                  <a:moveTo>
                    <a:pt x="19" y="23"/>
                  </a:moveTo>
                  <a:cubicBezTo>
                    <a:pt x="18" y="27"/>
                    <a:pt x="14" y="27"/>
                    <a:pt x="11" y="27"/>
                  </a:cubicBezTo>
                  <a:cubicBezTo>
                    <a:pt x="8" y="30"/>
                    <a:pt x="6" y="27"/>
                    <a:pt x="4" y="25"/>
                  </a:cubicBezTo>
                  <a:cubicBezTo>
                    <a:pt x="1" y="22"/>
                    <a:pt x="0" y="18"/>
                    <a:pt x="2" y="14"/>
                  </a:cubicBezTo>
                  <a:cubicBezTo>
                    <a:pt x="7" y="12"/>
                    <a:pt x="9" y="0"/>
                    <a:pt x="18" y="8"/>
                  </a:cubicBezTo>
                  <a:cubicBezTo>
                    <a:pt x="22" y="12"/>
                    <a:pt x="27" y="10"/>
                    <a:pt x="31" y="11"/>
                  </a:cubicBezTo>
                  <a:cubicBezTo>
                    <a:pt x="32" y="14"/>
                    <a:pt x="30" y="16"/>
                    <a:pt x="28" y="18"/>
                  </a:cubicBezTo>
                  <a:cubicBezTo>
                    <a:pt x="25" y="20"/>
                    <a:pt x="21" y="20"/>
                    <a:pt x="19" y="23"/>
                  </a:cubicBezTo>
                  <a:close/>
                </a:path>
              </a:pathLst>
            </a:custGeom>
            <a:solidFill>
              <a:srgbClr val="5C4D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35"/>
            <p:cNvSpPr/>
            <p:nvPr/>
          </p:nvSpPr>
          <p:spPr>
            <a:xfrm>
              <a:off x="4284" y="2093"/>
              <a:ext cx="21" cy="28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17" y="14"/>
                  </a:moveTo>
                  <a:cubicBezTo>
                    <a:pt x="10" y="11"/>
                    <a:pt x="9" y="24"/>
                    <a:pt x="2" y="20"/>
                  </a:cubicBezTo>
                  <a:cubicBezTo>
                    <a:pt x="0" y="17"/>
                    <a:pt x="2" y="15"/>
                    <a:pt x="5" y="14"/>
                  </a:cubicBezTo>
                  <a:cubicBezTo>
                    <a:pt x="3" y="8"/>
                    <a:pt x="2" y="3"/>
                    <a:pt x="9" y="0"/>
                  </a:cubicBezTo>
                  <a:cubicBezTo>
                    <a:pt x="11" y="4"/>
                    <a:pt x="14" y="7"/>
                    <a:pt x="18" y="9"/>
                  </a:cubicBezTo>
                  <a:cubicBezTo>
                    <a:pt x="18" y="10"/>
                    <a:pt x="17" y="12"/>
                    <a:pt x="17" y="14"/>
                  </a:cubicBezTo>
                  <a:close/>
                </a:path>
              </a:pathLst>
            </a:custGeom>
            <a:solidFill>
              <a:srgbClr val="968C7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35"/>
            <p:cNvSpPr/>
            <p:nvPr/>
          </p:nvSpPr>
          <p:spPr>
            <a:xfrm>
              <a:off x="4321" y="2101"/>
              <a:ext cx="23" cy="24"/>
            </a:xfrm>
            <a:custGeom>
              <a:avLst/>
              <a:gdLst/>
              <a:ahLst/>
              <a:cxnLst/>
              <a:rect l="l" t="t" r="r" b="b"/>
              <a:pathLst>
                <a:path w="20" h="20" extrusionOk="0">
                  <a:moveTo>
                    <a:pt x="4" y="7"/>
                  </a:moveTo>
                  <a:cubicBezTo>
                    <a:pt x="6" y="5"/>
                    <a:pt x="9" y="3"/>
                    <a:pt x="11" y="1"/>
                  </a:cubicBezTo>
                  <a:cubicBezTo>
                    <a:pt x="13" y="0"/>
                    <a:pt x="15" y="0"/>
                    <a:pt x="17" y="2"/>
                  </a:cubicBezTo>
                  <a:cubicBezTo>
                    <a:pt x="20" y="7"/>
                    <a:pt x="19" y="11"/>
                    <a:pt x="16" y="15"/>
                  </a:cubicBezTo>
                  <a:cubicBezTo>
                    <a:pt x="9" y="17"/>
                    <a:pt x="0" y="20"/>
                    <a:pt x="4" y="7"/>
                  </a:cubicBezTo>
                  <a:close/>
                </a:path>
              </a:pathLst>
            </a:custGeom>
            <a:solidFill>
              <a:srgbClr val="493B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35"/>
            <p:cNvSpPr/>
            <p:nvPr/>
          </p:nvSpPr>
          <p:spPr>
            <a:xfrm>
              <a:off x="4315" y="2109"/>
              <a:ext cx="26" cy="23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9" y="0"/>
                  </a:moveTo>
                  <a:cubicBezTo>
                    <a:pt x="10" y="8"/>
                    <a:pt x="15" y="7"/>
                    <a:pt x="21" y="7"/>
                  </a:cubicBezTo>
                  <a:cubicBezTo>
                    <a:pt x="21" y="8"/>
                    <a:pt x="21" y="9"/>
                    <a:pt x="22" y="10"/>
                  </a:cubicBezTo>
                  <a:cubicBezTo>
                    <a:pt x="21" y="12"/>
                    <a:pt x="19" y="13"/>
                    <a:pt x="17" y="14"/>
                  </a:cubicBezTo>
                  <a:cubicBezTo>
                    <a:pt x="10" y="15"/>
                    <a:pt x="2" y="19"/>
                    <a:pt x="0" y="7"/>
                  </a:cubicBezTo>
                  <a:cubicBezTo>
                    <a:pt x="1" y="6"/>
                    <a:pt x="3" y="4"/>
                    <a:pt x="4" y="3"/>
                  </a:cubicBezTo>
                  <a:cubicBezTo>
                    <a:pt x="6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6756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35"/>
            <p:cNvSpPr/>
            <p:nvPr/>
          </p:nvSpPr>
          <p:spPr>
            <a:xfrm>
              <a:off x="4334" y="2086"/>
              <a:ext cx="18" cy="19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5" y="14"/>
                  </a:moveTo>
                  <a:cubicBezTo>
                    <a:pt x="4" y="14"/>
                    <a:pt x="2" y="14"/>
                    <a:pt x="0" y="14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6" y="9"/>
                    <a:pt x="9" y="0"/>
                    <a:pt x="16" y="3"/>
                  </a:cubicBezTo>
                  <a:cubicBezTo>
                    <a:pt x="14" y="7"/>
                    <a:pt x="11" y="11"/>
                    <a:pt x="9" y="14"/>
                  </a:cubicBezTo>
                  <a:cubicBezTo>
                    <a:pt x="8" y="16"/>
                    <a:pt x="7" y="16"/>
                    <a:pt x="5" y="14"/>
                  </a:cubicBezTo>
                  <a:close/>
                </a:path>
              </a:pathLst>
            </a:custGeom>
            <a:solidFill>
              <a:srgbClr val="6762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35"/>
            <p:cNvSpPr/>
            <p:nvPr/>
          </p:nvSpPr>
          <p:spPr>
            <a:xfrm>
              <a:off x="4345" y="2125"/>
              <a:ext cx="87" cy="40"/>
            </a:xfrm>
            <a:custGeom>
              <a:avLst/>
              <a:gdLst/>
              <a:ahLst/>
              <a:cxnLst/>
              <a:rect l="l" t="t" r="r" b="b"/>
              <a:pathLst>
                <a:path w="74" h="34" extrusionOk="0">
                  <a:moveTo>
                    <a:pt x="69" y="30"/>
                  </a:moveTo>
                  <a:cubicBezTo>
                    <a:pt x="54" y="34"/>
                    <a:pt x="41" y="27"/>
                    <a:pt x="27" y="27"/>
                  </a:cubicBezTo>
                  <a:cubicBezTo>
                    <a:pt x="19" y="22"/>
                    <a:pt x="8" y="24"/>
                    <a:pt x="3" y="14"/>
                  </a:cubicBezTo>
                  <a:cubicBezTo>
                    <a:pt x="0" y="12"/>
                    <a:pt x="0" y="9"/>
                    <a:pt x="2" y="7"/>
                  </a:cubicBezTo>
                  <a:cubicBezTo>
                    <a:pt x="14" y="0"/>
                    <a:pt x="24" y="12"/>
                    <a:pt x="36" y="10"/>
                  </a:cubicBezTo>
                  <a:cubicBezTo>
                    <a:pt x="37" y="10"/>
                    <a:pt x="38" y="10"/>
                    <a:pt x="40" y="10"/>
                  </a:cubicBezTo>
                  <a:cubicBezTo>
                    <a:pt x="46" y="14"/>
                    <a:pt x="54" y="10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5" y="19"/>
                    <a:pt x="74" y="20"/>
                    <a:pt x="69" y="30"/>
                  </a:cubicBezTo>
                  <a:close/>
                </a:path>
              </a:pathLst>
            </a:custGeom>
            <a:solidFill>
              <a:srgbClr val="AFA9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35"/>
            <p:cNvSpPr/>
            <p:nvPr/>
          </p:nvSpPr>
          <p:spPr>
            <a:xfrm>
              <a:off x="4239" y="2126"/>
              <a:ext cx="57" cy="28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44" y="1"/>
                  </a:moveTo>
                  <a:cubicBezTo>
                    <a:pt x="45" y="3"/>
                    <a:pt x="47" y="4"/>
                    <a:pt x="48" y="5"/>
                  </a:cubicBezTo>
                  <a:cubicBezTo>
                    <a:pt x="45" y="11"/>
                    <a:pt x="37" y="7"/>
                    <a:pt x="35" y="13"/>
                  </a:cubicBezTo>
                  <a:cubicBezTo>
                    <a:pt x="34" y="14"/>
                    <a:pt x="33" y="15"/>
                    <a:pt x="32" y="17"/>
                  </a:cubicBezTo>
                  <a:cubicBezTo>
                    <a:pt x="30" y="18"/>
                    <a:pt x="28" y="20"/>
                    <a:pt x="26" y="21"/>
                  </a:cubicBezTo>
                  <a:cubicBezTo>
                    <a:pt x="24" y="22"/>
                    <a:pt x="21" y="24"/>
                    <a:pt x="18" y="21"/>
                  </a:cubicBezTo>
                  <a:cubicBezTo>
                    <a:pt x="16" y="16"/>
                    <a:pt x="11" y="19"/>
                    <a:pt x="8" y="18"/>
                  </a:cubicBezTo>
                  <a:cubicBezTo>
                    <a:pt x="4" y="20"/>
                    <a:pt x="2" y="18"/>
                    <a:pt x="1" y="15"/>
                  </a:cubicBezTo>
                  <a:cubicBezTo>
                    <a:pt x="0" y="4"/>
                    <a:pt x="12" y="11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9" y="1"/>
                    <a:pt x="26" y="3"/>
                    <a:pt x="31" y="0"/>
                  </a:cubicBezTo>
                  <a:cubicBezTo>
                    <a:pt x="35" y="0"/>
                    <a:pt x="39" y="0"/>
                    <a:pt x="44" y="1"/>
                  </a:cubicBezTo>
                  <a:close/>
                </a:path>
              </a:pathLst>
            </a:custGeom>
            <a:solidFill>
              <a:srgbClr val="5145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35"/>
            <p:cNvSpPr/>
            <p:nvPr/>
          </p:nvSpPr>
          <p:spPr>
            <a:xfrm>
              <a:off x="4310" y="2120"/>
              <a:ext cx="41" cy="21"/>
            </a:xfrm>
            <a:custGeom>
              <a:avLst/>
              <a:gdLst/>
              <a:ahLst/>
              <a:cxnLst/>
              <a:rect l="l" t="t" r="r" b="b"/>
              <a:pathLst>
                <a:path w="35" h="18" extrusionOk="0">
                  <a:moveTo>
                    <a:pt x="33" y="11"/>
                  </a:moveTo>
                  <a:cubicBezTo>
                    <a:pt x="33" y="13"/>
                    <a:pt x="33" y="16"/>
                    <a:pt x="33" y="18"/>
                  </a:cubicBezTo>
                  <a:cubicBezTo>
                    <a:pt x="20" y="18"/>
                    <a:pt x="11" y="11"/>
                    <a:pt x="0" y="7"/>
                  </a:cubicBezTo>
                  <a:cubicBezTo>
                    <a:pt x="7" y="0"/>
                    <a:pt x="17" y="8"/>
                    <a:pt x="24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30" y="0"/>
                    <a:pt x="32" y="3"/>
                    <a:pt x="34" y="6"/>
                  </a:cubicBezTo>
                  <a:cubicBezTo>
                    <a:pt x="35" y="8"/>
                    <a:pt x="34" y="9"/>
                    <a:pt x="33" y="11"/>
                  </a:cubicBezTo>
                  <a:close/>
                </a:path>
              </a:pathLst>
            </a:custGeom>
            <a:solidFill>
              <a:srgbClr val="ABA2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35"/>
            <p:cNvSpPr/>
            <p:nvPr/>
          </p:nvSpPr>
          <p:spPr>
            <a:xfrm>
              <a:off x="4305" y="2118"/>
              <a:ext cx="33" cy="14"/>
            </a:xfrm>
            <a:custGeom>
              <a:avLst/>
              <a:gdLst/>
              <a:ahLst/>
              <a:cxnLst/>
              <a:rect l="l" t="t" r="r" b="b"/>
              <a:pathLst>
                <a:path w="28" h="12" extrusionOk="0">
                  <a:moveTo>
                    <a:pt x="28" y="4"/>
                  </a:moveTo>
                  <a:cubicBezTo>
                    <a:pt x="22" y="12"/>
                    <a:pt x="12" y="5"/>
                    <a:pt x="4" y="9"/>
                  </a:cubicBezTo>
                  <a:cubicBezTo>
                    <a:pt x="3" y="9"/>
                    <a:pt x="1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4" y="7"/>
                    <a:pt x="21" y="3"/>
                    <a:pt x="28" y="4"/>
                  </a:cubicBezTo>
                  <a:close/>
                </a:path>
              </a:pathLst>
            </a:custGeom>
            <a:solidFill>
              <a:srgbClr val="3526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35"/>
            <p:cNvSpPr/>
            <p:nvPr/>
          </p:nvSpPr>
          <p:spPr>
            <a:xfrm>
              <a:off x="4296" y="2156"/>
              <a:ext cx="28" cy="8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4" y="0"/>
                  </a:moveTo>
                  <a:cubicBezTo>
                    <a:pt x="16" y="6"/>
                    <a:pt x="8" y="6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6B63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35"/>
            <p:cNvSpPr/>
            <p:nvPr/>
          </p:nvSpPr>
          <p:spPr>
            <a:xfrm>
              <a:off x="4279" y="2146"/>
              <a:ext cx="17" cy="6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5"/>
                  </a:moveTo>
                  <a:cubicBezTo>
                    <a:pt x="9" y="5"/>
                    <a:pt x="5" y="5"/>
                    <a:pt x="1" y="5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6" y="1"/>
                    <a:pt x="11" y="0"/>
                    <a:pt x="14" y="5"/>
                  </a:cubicBezTo>
                  <a:close/>
                </a:path>
              </a:pathLst>
            </a:custGeom>
            <a:solidFill>
              <a:srgbClr val="ABA2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35"/>
            <p:cNvSpPr/>
            <p:nvPr/>
          </p:nvSpPr>
          <p:spPr>
            <a:xfrm>
              <a:off x="4274" y="2141"/>
              <a:ext cx="7" cy="11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6" y="4"/>
                  </a:moveTo>
                  <a:cubicBezTo>
                    <a:pt x="6" y="6"/>
                    <a:pt x="6" y="7"/>
                    <a:pt x="6" y="9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6" y="2"/>
                    <a:pt x="6" y="3"/>
                    <a:pt x="6" y="4"/>
                  </a:cubicBezTo>
                  <a:close/>
                </a:path>
              </a:pathLst>
            </a:custGeom>
            <a:solidFill>
              <a:srgbClr val="9288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35"/>
            <p:cNvSpPr/>
            <p:nvPr/>
          </p:nvSpPr>
          <p:spPr>
            <a:xfrm>
              <a:off x="4053" y="2161"/>
              <a:ext cx="25" cy="40"/>
            </a:xfrm>
            <a:custGeom>
              <a:avLst/>
              <a:gdLst/>
              <a:ahLst/>
              <a:cxnLst/>
              <a:rect l="l" t="t" r="r" b="b"/>
              <a:pathLst>
                <a:path w="22" h="34" extrusionOk="0">
                  <a:moveTo>
                    <a:pt x="14" y="0"/>
                  </a:moveTo>
                  <a:cubicBezTo>
                    <a:pt x="16" y="0"/>
                    <a:pt x="19" y="0"/>
                    <a:pt x="21" y="0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4"/>
                    <a:pt x="21" y="6"/>
                    <a:pt x="21" y="7"/>
                  </a:cubicBezTo>
                  <a:cubicBezTo>
                    <a:pt x="17" y="12"/>
                    <a:pt x="16" y="18"/>
                    <a:pt x="16" y="24"/>
                  </a:cubicBezTo>
                  <a:cubicBezTo>
                    <a:pt x="16" y="26"/>
                    <a:pt x="15" y="27"/>
                    <a:pt x="15" y="29"/>
                  </a:cubicBezTo>
                  <a:cubicBezTo>
                    <a:pt x="12" y="32"/>
                    <a:pt x="10" y="34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1" y="26"/>
                    <a:pt x="0" y="19"/>
                    <a:pt x="5" y="13"/>
                  </a:cubicBezTo>
                  <a:cubicBezTo>
                    <a:pt x="7" y="8"/>
                    <a:pt x="8" y="2"/>
                    <a:pt x="14" y="0"/>
                  </a:cubicBezTo>
                  <a:close/>
                </a:path>
              </a:pathLst>
            </a:custGeom>
            <a:solidFill>
              <a:srgbClr val="B7B2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35"/>
            <p:cNvSpPr/>
            <p:nvPr/>
          </p:nvSpPr>
          <p:spPr>
            <a:xfrm>
              <a:off x="4049" y="2176"/>
              <a:ext cx="9" cy="24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8" y="0"/>
                  </a:moveTo>
                  <a:cubicBezTo>
                    <a:pt x="8" y="6"/>
                    <a:pt x="7" y="13"/>
                    <a:pt x="7" y="20"/>
                  </a:cubicBezTo>
                  <a:cubicBezTo>
                    <a:pt x="2" y="17"/>
                    <a:pt x="0" y="12"/>
                    <a:pt x="0" y="6"/>
                  </a:cubicBezTo>
                  <a:cubicBezTo>
                    <a:pt x="2" y="4"/>
                    <a:pt x="5" y="2"/>
                    <a:pt x="8" y="0"/>
                  </a:cubicBezTo>
                  <a:close/>
                </a:path>
              </a:pathLst>
            </a:custGeom>
            <a:solidFill>
              <a:srgbClr val="4D4C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35"/>
            <p:cNvSpPr/>
            <p:nvPr/>
          </p:nvSpPr>
          <p:spPr>
            <a:xfrm>
              <a:off x="4025" y="2146"/>
              <a:ext cx="15" cy="22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4" y="18"/>
                  </a:moveTo>
                  <a:cubicBezTo>
                    <a:pt x="3" y="16"/>
                    <a:pt x="1" y="15"/>
                    <a:pt x="0" y="13"/>
                  </a:cubicBezTo>
                  <a:cubicBezTo>
                    <a:pt x="1" y="8"/>
                    <a:pt x="2" y="3"/>
                    <a:pt x="7" y="0"/>
                  </a:cubicBezTo>
                  <a:cubicBezTo>
                    <a:pt x="12" y="6"/>
                    <a:pt x="10" y="12"/>
                    <a:pt x="7" y="17"/>
                  </a:cubicBezTo>
                  <a:cubicBezTo>
                    <a:pt x="6" y="19"/>
                    <a:pt x="5" y="19"/>
                    <a:pt x="4" y="18"/>
                  </a:cubicBezTo>
                  <a:close/>
                </a:path>
              </a:pathLst>
            </a:custGeom>
            <a:solidFill>
              <a:srgbClr val="988D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55" name="Google Shape;4055;p35"/>
          <p:cNvGrpSpPr/>
          <p:nvPr/>
        </p:nvGrpSpPr>
        <p:grpSpPr>
          <a:xfrm>
            <a:off x="5519738" y="1587501"/>
            <a:ext cx="1606550" cy="2087562"/>
            <a:chOff x="3477" y="1000"/>
            <a:chExt cx="1012" cy="1315"/>
          </a:xfrm>
        </p:grpSpPr>
        <p:sp>
          <p:nvSpPr>
            <p:cNvPr id="4056" name="Google Shape;4056;p35"/>
            <p:cNvSpPr/>
            <p:nvPr/>
          </p:nvSpPr>
          <p:spPr>
            <a:xfrm>
              <a:off x="4029" y="2166"/>
              <a:ext cx="8" cy="26"/>
            </a:xfrm>
            <a:custGeom>
              <a:avLst/>
              <a:gdLst/>
              <a:ahLst/>
              <a:cxnLst/>
              <a:rect l="l" t="t" r="r" b="b"/>
              <a:pathLst>
                <a:path w="7" h="22" extrusionOk="0">
                  <a:moveTo>
                    <a:pt x="1" y="1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8"/>
                    <a:pt x="7" y="16"/>
                    <a:pt x="0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rgbClr val="5448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35"/>
            <p:cNvSpPr/>
            <p:nvPr/>
          </p:nvSpPr>
          <p:spPr>
            <a:xfrm>
              <a:off x="4348" y="2115"/>
              <a:ext cx="40" cy="30"/>
            </a:xfrm>
            <a:custGeom>
              <a:avLst/>
              <a:gdLst/>
              <a:ahLst/>
              <a:cxnLst/>
              <a:rect l="l" t="t" r="r" b="b"/>
              <a:pathLst>
                <a:path w="34" h="25" extrusionOk="0">
                  <a:moveTo>
                    <a:pt x="1" y="15"/>
                  </a:moveTo>
                  <a:cubicBezTo>
                    <a:pt x="1" y="13"/>
                    <a:pt x="1" y="12"/>
                    <a:pt x="1" y="11"/>
                  </a:cubicBezTo>
                  <a:cubicBezTo>
                    <a:pt x="0" y="4"/>
                    <a:pt x="2" y="0"/>
                    <a:pt x="9" y="4"/>
                  </a:cubicBezTo>
                  <a:cubicBezTo>
                    <a:pt x="17" y="8"/>
                    <a:pt x="25" y="13"/>
                    <a:pt x="34" y="18"/>
                  </a:cubicBezTo>
                  <a:cubicBezTo>
                    <a:pt x="22" y="25"/>
                    <a:pt x="12" y="17"/>
                    <a:pt x="1" y="15"/>
                  </a:cubicBezTo>
                  <a:close/>
                </a:path>
              </a:pathLst>
            </a:custGeom>
            <a:solidFill>
              <a:srgbClr val="A097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35"/>
            <p:cNvSpPr/>
            <p:nvPr/>
          </p:nvSpPr>
          <p:spPr>
            <a:xfrm>
              <a:off x="4339" y="2102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17" h="22" extrusionOk="0">
                  <a:moveTo>
                    <a:pt x="16" y="15"/>
                  </a:moveTo>
                  <a:cubicBezTo>
                    <a:pt x="12" y="15"/>
                    <a:pt x="10" y="18"/>
                    <a:pt x="8" y="22"/>
                  </a:cubicBezTo>
                  <a:cubicBezTo>
                    <a:pt x="5" y="20"/>
                    <a:pt x="3" y="19"/>
                    <a:pt x="0" y="18"/>
                  </a:cubicBezTo>
                  <a:cubicBezTo>
                    <a:pt x="0" y="16"/>
                    <a:pt x="0" y="14"/>
                    <a:pt x="0" y="13"/>
                  </a:cubicBezTo>
                  <a:cubicBezTo>
                    <a:pt x="0" y="9"/>
                    <a:pt x="0" y="5"/>
                    <a:pt x="0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7" y="1"/>
                    <a:pt x="8" y="1"/>
                  </a:cubicBezTo>
                  <a:cubicBezTo>
                    <a:pt x="12" y="4"/>
                    <a:pt x="17" y="5"/>
                    <a:pt x="17" y="10"/>
                  </a:cubicBezTo>
                  <a:cubicBezTo>
                    <a:pt x="16" y="12"/>
                    <a:pt x="16" y="13"/>
                    <a:pt x="16" y="15"/>
                  </a:cubicBezTo>
                  <a:close/>
                </a:path>
              </a:pathLst>
            </a:custGeom>
            <a:solidFill>
              <a:srgbClr val="8373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35"/>
            <p:cNvSpPr/>
            <p:nvPr/>
          </p:nvSpPr>
          <p:spPr>
            <a:xfrm>
              <a:off x="4349" y="2095"/>
              <a:ext cx="23" cy="19"/>
            </a:xfrm>
            <a:custGeom>
              <a:avLst/>
              <a:gdLst/>
              <a:ahLst/>
              <a:cxnLst/>
              <a:rect l="l" t="t" r="r" b="b"/>
              <a:pathLst>
                <a:path w="20" h="16" extrusionOk="0">
                  <a:moveTo>
                    <a:pt x="9" y="16"/>
                  </a:moveTo>
                  <a:cubicBezTo>
                    <a:pt x="4" y="15"/>
                    <a:pt x="0" y="13"/>
                    <a:pt x="0" y="7"/>
                  </a:cubicBezTo>
                  <a:cubicBezTo>
                    <a:pt x="3" y="6"/>
                    <a:pt x="6" y="4"/>
                    <a:pt x="8" y="3"/>
                  </a:cubicBezTo>
                  <a:cubicBezTo>
                    <a:pt x="11" y="0"/>
                    <a:pt x="14" y="0"/>
                    <a:pt x="17" y="2"/>
                  </a:cubicBezTo>
                  <a:cubicBezTo>
                    <a:pt x="20" y="8"/>
                    <a:pt x="18" y="13"/>
                    <a:pt x="12" y="16"/>
                  </a:cubicBezTo>
                  <a:cubicBezTo>
                    <a:pt x="10" y="16"/>
                    <a:pt x="10" y="16"/>
                    <a:pt x="10" y="16"/>
                  </a:cubicBezTo>
                  <a:lnTo>
                    <a:pt x="9" y="16"/>
                  </a:lnTo>
                  <a:close/>
                </a:path>
              </a:pathLst>
            </a:custGeom>
            <a:solidFill>
              <a:srgbClr val="453A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35"/>
            <p:cNvSpPr/>
            <p:nvPr/>
          </p:nvSpPr>
          <p:spPr>
            <a:xfrm>
              <a:off x="4363" y="2090"/>
              <a:ext cx="16" cy="28"/>
            </a:xfrm>
            <a:custGeom>
              <a:avLst/>
              <a:gdLst/>
              <a:ahLst/>
              <a:cxnLst/>
              <a:rect l="l" t="t" r="r" b="b"/>
              <a:pathLst>
                <a:path w="14" h="23" extrusionOk="0">
                  <a:moveTo>
                    <a:pt x="0" y="20"/>
                  </a:moveTo>
                  <a:cubicBezTo>
                    <a:pt x="2" y="15"/>
                    <a:pt x="3" y="11"/>
                    <a:pt x="5" y="6"/>
                  </a:cubicBezTo>
                  <a:cubicBezTo>
                    <a:pt x="6" y="2"/>
                    <a:pt x="8" y="0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8"/>
                    <a:pt x="12" y="9"/>
                    <a:pt x="13" y="10"/>
                  </a:cubicBezTo>
                  <a:cubicBezTo>
                    <a:pt x="13" y="12"/>
                    <a:pt x="13" y="13"/>
                    <a:pt x="13" y="14"/>
                  </a:cubicBezTo>
                  <a:cubicBezTo>
                    <a:pt x="13" y="18"/>
                    <a:pt x="11" y="20"/>
                    <a:pt x="9" y="22"/>
                  </a:cubicBezTo>
                  <a:cubicBezTo>
                    <a:pt x="6" y="23"/>
                    <a:pt x="2" y="23"/>
                    <a:pt x="0" y="20"/>
                  </a:cubicBezTo>
                  <a:close/>
                </a:path>
              </a:pathLst>
            </a:custGeom>
            <a:solidFill>
              <a:srgbClr val="7669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35"/>
            <p:cNvSpPr/>
            <p:nvPr/>
          </p:nvSpPr>
          <p:spPr>
            <a:xfrm>
              <a:off x="4392" y="2132"/>
              <a:ext cx="24" cy="20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20" y="8"/>
                  </a:moveTo>
                  <a:cubicBezTo>
                    <a:pt x="14" y="4"/>
                    <a:pt x="4" y="17"/>
                    <a:pt x="0" y="4"/>
                  </a:cubicBezTo>
                  <a:cubicBezTo>
                    <a:pt x="8" y="0"/>
                    <a:pt x="15" y="1"/>
                    <a:pt x="20" y="8"/>
                  </a:cubicBezTo>
                  <a:close/>
                </a:path>
              </a:pathLst>
            </a:custGeom>
            <a:solidFill>
              <a:srgbClr val="AFA9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35"/>
            <p:cNvSpPr/>
            <p:nvPr/>
          </p:nvSpPr>
          <p:spPr>
            <a:xfrm>
              <a:off x="4416" y="2141"/>
              <a:ext cx="20" cy="19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9" y="16"/>
                  </a:moveTo>
                  <a:cubicBezTo>
                    <a:pt x="9" y="9"/>
                    <a:pt x="2" y="6"/>
                    <a:pt x="0" y="0"/>
                  </a:cubicBezTo>
                  <a:cubicBezTo>
                    <a:pt x="11" y="0"/>
                    <a:pt x="17" y="4"/>
                    <a:pt x="13" y="16"/>
                  </a:cubicBezTo>
                  <a:cubicBezTo>
                    <a:pt x="11" y="16"/>
                    <a:pt x="10" y="16"/>
                    <a:pt x="9" y="16"/>
                  </a:cubicBezTo>
                  <a:close/>
                </a:path>
              </a:pathLst>
            </a:custGeom>
            <a:solidFill>
              <a:srgbClr val="AFA9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35"/>
            <p:cNvSpPr/>
            <p:nvPr/>
          </p:nvSpPr>
          <p:spPr>
            <a:xfrm>
              <a:off x="4374" y="2107"/>
              <a:ext cx="12" cy="11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0" y="8"/>
                  </a:moveTo>
                  <a:cubicBezTo>
                    <a:pt x="0" y="5"/>
                    <a:pt x="1" y="2"/>
                    <a:pt x="4" y="0"/>
                  </a:cubicBezTo>
                  <a:cubicBezTo>
                    <a:pt x="11" y="0"/>
                    <a:pt x="11" y="4"/>
                    <a:pt x="8" y="9"/>
                  </a:cubicBezTo>
                  <a:cubicBezTo>
                    <a:pt x="5" y="9"/>
                    <a:pt x="2" y="9"/>
                    <a:pt x="0" y="8"/>
                  </a:cubicBezTo>
                  <a:close/>
                </a:path>
              </a:pathLst>
            </a:custGeom>
            <a:solidFill>
              <a:srgbClr val="4C40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35"/>
            <p:cNvSpPr/>
            <p:nvPr/>
          </p:nvSpPr>
          <p:spPr>
            <a:xfrm>
              <a:off x="3889" y="2287"/>
              <a:ext cx="38" cy="25"/>
            </a:xfrm>
            <a:custGeom>
              <a:avLst/>
              <a:gdLst/>
              <a:ahLst/>
              <a:cxnLst/>
              <a:rect l="l" t="t" r="r" b="b"/>
              <a:pathLst>
                <a:path w="32" h="21" extrusionOk="0">
                  <a:moveTo>
                    <a:pt x="0" y="16"/>
                  </a:moveTo>
                  <a:cubicBezTo>
                    <a:pt x="6" y="10"/>
                    <a:pt x="17" y="9"/>
                    <a:pt x="21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9" y="5"/>
                    <a:pt x="32" y="10"/>
                    <a:pt x="29" y="16"/>
                  </a:cubicBezTo>
                  <a:cubicBezTo>
                    <a:pt x="26" y="16"/>
                    <a:pt x="24" y="16"/>
                    <a:pt x="21" y="16"/>
                  </a:cubicBezTo>
                  <a:cubicBezTo>
                    <a:pt x="14" y="18"/>
                    <a:pt x="7" y="19"/>
                    <a:pt x="0" y="21"/>
                  </a:cubicBezTo>
                  <a:cubicBezTo>
                    <a:pt x="0" y="19"/>
                    <a:pt x="0" y="18"/>
                    <a:pt x="0" y="16"/>
                  </a:cubicBezTo>
                  <a:close/>
                </a:path>
              </a:pathLst>
            </a:custGeom>
            <a:solidFill>
              <a:srgbClr val="3529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35"/>
            <p:cNvSpPr/>
            <p:nvPr/>
          </p:nvSpPr>
          <p:spPr>
            <a:xfrm>
              <a:off x="3918" y="2280"/>
              <a:ext cx="22" cy="28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4" y="22"/>
                  </a:moveTo>
                  <a:cubicBezTo>
                    <a:pt x="3" y="17"/>
                    <a:pt x="1" y="12"/>
                    <a:pt x="0" y="7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6" y="0"/>
                    <a:pt x="18" y="2"/>
                    <a:pt x="18" y="6"/>
                  </a:cubicBezTo>
                  <a:cubicBezTo>
                    <a:pt x="17" y="10"/>
                    <a:pt x="16" y="14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ubicBezTo>
                    <a:pt x="13" y="20"/>
                    <a:pt x="11" y="19"/>
                    <a:pt x="11" y="19"/>
                  </a:cubicBezTo>
                  <a:cubicBezTo>
                    <a:pt x="11" y="19"/>
                    <a:pt x="10" y="20"/>
                    <a:pt x="10" y="21"/>
                  </a:cubicBezTo>
                  <a:cubicBezTo>
                    <a:pt x="10" y="22"/>
                    <a:pt x="9" y="23"/>
                    <a:pt x="8" y="24"/>
                  </a:cubicBezTo>
                  <a:cubicBezTo>
                    <a:pt x="6" y="24"/>
                    <a:pt x="5" y="23"/>
                    <a:pt x="4" y="22"/>
                  </a:cubicBezTo>
                  <a:close/>
                </a:path>
              </a:pathLst>
            </a:custGeom>
            <a:solidFill>
              <a:srgbClr val="483C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35"/>
            <p:cNvSpPr/>
            <p:nvPr/>
          </p:nvSpPr>
          <p:spPr>
            <a:xfrm>
              <a:off x="3933" y="2272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6" y="13"/>
                  </a:moveTo>
                  <a:cubicBezTo>
                    <a:pt x="5" y="10"/>
                    <a:pt x="3" y="8"/>
                    <a:pt x="0" y="7"/>
                  </a:cubicBezTo>
                  <a:cubicBezTo>
                    <a:pt x="4" y="5"/>
                    <a:pt x="8" y="3"/>
                    <a:pt x="13" y="0"/>
                  </a:cubicBezTo>
                  <a:cubicBezTo>
                    <a:pt x="12" y="4"/>
                    <a:pt x="14" y="5"/>
                    <a:pt x="17" y="6"/>
                  </a:cubicBezTo>
                  <a:cubicBezTo>
                    <a:pt x="13" y="8"/>
                    <a:pt x="9" y="10"/>
                    <a:pt x="6" y="13"/>
                  </a:cubicBezTo>
                  <a:close/>
                </a:path>
              </a:pathLst>
            </a:custGeom>
            <a:solidFill>
              <a:srgbClr val="B5A0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35"/>
            <p:cNvSpPr/>
            <p:nvPr/>
          </p:nvSpPr>
          <p:spPr>
            <a:xfrm>
              <a:off x="3927" y="2300"/>
              <a:ext cx="10" cy="15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1" y="5"/>
                  </a:moveTo>
                  <a:cubicBezTo>
                    <a:pt x="1" y="4"/>
                    <a:pt x="1" y="3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9" y="2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4" y="12"/>
                    <a:pt x="2" y="10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6F6B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35"/>
            <p:cNvSpPr/>
            <p:nvPr/>
          </p:nvSpPr>
          <p:spPr>
            <a:xfrm>
              <a:off x="4256" y="2145"/>
              <a:ext cx="27" cy="26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7" y="2"/>
                  </a:moveTo>
                  <a:cubicBezTo>
                    <a:pt x="17" y="3"/>
                    <a:pt x="17" y="5"/>
                    <a:pt x="17" y="6"/>
                  </a:cubicBezTo>
                  <a:cubicBezTo>
                    <a:pt x="16" y="10"/>
                    <a:pt x="17" y="13"/>
                    <a:pt x="21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3" y="17"/>
                    <a:pt x="22" y="18"/>
                    <a:pt x="22" y="19"/>
                  </a:cubicBezTo>
                  <a:cubicBezTo>
                    <a:pt x="13" y="17"/>
                    <a:pt x="0" y="22"/>
                    <a:pt x="4" y="5"/>
                  </a:cubicBezTo>
                  <a:cubicBezTo>
                    <a:pt x="7" y="4"/>
                    <a:pt x="10" y="3"/>
                    <a:pt x="14" y="1"/>
                  </a:cubicBezTo>
                  <a:cubicBezTo>
                    <a:pt x="15" y="0"/>
                    <a:pt x="16" y="0"/>
                    <a:pt x="17" y="2"/>
                  </a:cubicBezTo>
                  <a:close/>
                </a:path>
              </a:pathLst>
            </a:custGeom>
            <a:solidFill>
              <a:srgbClr val="3730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35"/>
            <p:cNvSpPr/>
            <p:nvPr/>
          </p:nvSpPr>
          <p:spPr>
            <a:xfrm>
              <a:off x="4281" y="2165"/>
              <a:ext cx="4" cy="6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3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E8E1D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35"/>
            <p:cNvSpPr/>
            <p:nvPr/>
          </p:nvSpPr>
          <p:spPr>
            <a:xfrm>
              <a:off x="4281" y="2161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3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4138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35"/>
            <p:cNvSpPr/>
            <p:nvPr/>
          </p:nvSpPr>
          <p:spPr>
            <a:xfrm>
              <a:off x="4124" y="2146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59" h="29" extrusionOk="0">
                  <a:moveTo>
                    <a:pt x="59" y="5"/>
                  </a:moveTo>
                  <a:cubicBezTo>
                    <a:pt x="59" y="6"/>
                    <a:pt x="59" y="7"/>
                    <a:pt x="59" y="8"/>
                  </a:cubicBezTo>
                  <a:cubicBezTo>
                    <a:pt x="51" y="9"/>
                    <a:pt x="44" y="11"/>
                    <a:pt x="38" y="17"/>
                  </a:cubicBezTo>
                  <a:cubicBezTo>
                    <a:pt x="30" y="18"/>
                    <a:pt x="21" y="17"/>
                    <a:pt x="15" y="25"/>
                  </a:cubicBezTo>
                  <a:cubicBezTo>
                    <a:pt x="12" y="26"/>
                    <a:pt x="10" y="28"/>
                    <a:pt x="7" y="29"/>
                  </a:cubicBezTo>
                  <a:cubicBezTo>
                    <a:pt x="2" y="29"/>
                    <a:pt x="0" y="25"/>
                    <a:pt x="0" y="21"/>
                  </a:cubicBezTo>
                  <a:cubicBezTo>
                    <a:pt x="4" y="11"/>
                    <a:pt x="11" y="4"/>
                    <a:pt x="21" y="1"/>
                  </a:cubicBezTo>
                  <a:cubicBezTo>
                    <a:pt x="24" y="1"/>
                    <a:pt x="27" y="1"/>
                    <a:pt x="29" y="2"/>
                  </a:cubicBezTo>
                  <a:cubicBezTo>
                    <a:pt x="35" y="3"/>
                    <a:pt x="41" y="4"/>
                    <a:pt x="47" y="1"/>
                  </a:cubicBezTo>
                  <a:cubicBezTo>
                    <a:pt x="48" y="0"/>
                    <a:pt x="50" y="0"/>
                    <a:pt x="51" y="0"/>
                  </a:cubicBezTo>
                  <a:cubicBezTo>
                    <a:pt x="54" y="2"/>
                    <a:pt x="56" y="3"/>
                    <a:pt x="59" y="5"/>
                  </a:cubicBezTo>
                  <a:close/>
                </a:path>
              </a:pathLst>
            </a:custGeom>
            <a:solidFill>
              <a:srgbClr val="463F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35"/>
            <p:cNvSpPr/>
            <p:nvPr/>
          </p:nvSpPr>
          <p:spPr>
            <a:xfrm>
              <a:off x="4156" y="2134"/>
              <a:ext cx="24" cy="26"/>
            </a:xfrm>
            <a:custGeom>
              <a:avLst/>
              <a:gdLst/>
              <a:ahLst/>
              <a:cxnLst/>
              <a:rect l="l" t="t" r="r" b="b"/>
              <a:pathLst>
                <a:path w="20" h="22" extrusionOk="0">
                  <a:moveTo>
                    <a:pt x="20" y="11"/>
                  </a:moveTo>
                  <a:cubicBezTo>
                    <a:pt x="16" y="18"/>
                    <a:pt x="11" y="22"/>
                    <a:pt x="4" y="14"/>
                  </a:cubicBezTo>
                  <a:cubicBezTo>
                    <a:pt x="2" y="13"/>
                    <a:pt x="1" y="12"/>
                    <a:pt x="1" y="10"/>
                  </a:cubicBezTo>
                  <a:cubicBezTo>
                    <a:pt x="0" y="7"/>
                    <a:pt x="1" y="4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5" y="5"/>
                    <a:pt x="17" y="8"/>
                    <a:pt x="20" y="11"/>
                  </a:cubicBezTo>
                  <a:close/>
                </a:path>
              </a:pathLst>
            </a:custGeom>
            <a:solidFill>
              <a:srgbClr val="9A93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35"/>
            <p:cNvSpPr/>
            <p:nvPr/>
          </p:nvSpPr>
          <p:spPr>
            <a:xfrm>
              <a:off x="4161" y="2122"/>
              <a:ext cx="9" cy="14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2"/>
                  </a:moveTo>
                  <a:cubicBezTo>
                    <a:pt x="6" y="12"/>
                    <a:pt x="5" y="12"/>
                    <a:pt x="4" y="12"/>
                  </a:cubicBezTo>
                  <a:cubicBezTo>
                    <a:pt x="2" y="11"/>
                    <a:pt x="1" y="10"/>
                    <a:pt x="1" y="8"/>
                  </a:cubicBezTo>
                  <a:cubicBezTo>
                    <a:pt x="0" y="5"/>
                    <a:pt x="1" y="2"/>
                    <a:pt x="3" y="0"/>
                  </a:cubicBezTo>
                  <a:cubicBezTo>
                    <a:pt x="5" y="1"/>
                    <a:pt x="6" y="3"/>
                    <a:pt x="8" y="4"/>
                  </a:cubicBezTo>
                  <a:cubicBezTo>
                    <a:pt x="8" y="7"/>
                    <a:pt x="8" y="10"/>
                    <a:pt x="8" y="12"/>
                  </a:cubicBezTo>
                  <a:close/>
                </a:path>
              </a:pathLst>
            </a:custGeom>
            <a:solidFill>
              <a:srgbClr val="BDBA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35"/>
            <p:cNvSpPr/>
            <p:nvPr/>
          </p:nvSpPr>
          <p:spPr>
            <a:xfrm>
              <a:off x="4421" y="2062"/>
              <a:ext cx="68" cy="37"/>
            </a:xfrm>
            <a:custGeom>
              <a:avLst/>
              <a:gdLst/>
              <a:ahLst/>
              <a:cxnLst/>
              <a:rect l="l" t="t" r="r" b="b"/>
              <a:pathLst>
                <a:path w="58" h="31" extrusionOk="0">
                  <a:moveTo>
                    <a:pt x="25" y="31"/>
                  </a:moveTo>
                  <a:cubicBezTo>
                    <a:pt x="18" y="25"/>
                    <a:pt x="9" y="26"/>
                    <a:pt x="0" y="26"/>
                  </a:cubicBezTo>
                  <a:cubicBezTo>
                    <a:pt x="8" y="15"/>
                    <a:pt x="19" y="9"/>
                    <a:pt x="29" y="2"/>
                  </a:cubicBezTo>
                  <a:cubicBezTo>
                    <a:pt x="35" y="0"/>
                    <a:pt x="40" y="0"/>
                    <a:pt x="46" y="2"/>
                  </a:cubicBezTo>
                  <a:cubicBezTo>
                    <a:pt x="50" y="9"/>
                    <a:pt x="54" y="15"/>
                    <a:pt x="58" y="21"/>
                  </a:cubicBezTo>
                  <a:cubicBezTo>
                    <a:pt x="46" y="23"/>
                    <a:pt x="34" y="21"/>
                    <a:pt x="25" y="31"/>
                  </a:cubicBezTo>
                  <a:close/>
                </a:path>
              </a:pathLst>
            </a:custGeom>
            <a:solidFill>
              <a:srgbClr val="A8A3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35"/>
            <p:cNvSpPr/>
            <p:nvPr/>
          </p:nvSpPr>
          <p:spPr>
            <a:xfrm>
              <a:off x="4405" y="2049"/>
              <a:ext cx="26" cy="30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3" y="0"/>
                  </a:moveTo>
                  <a:cubicBezTo>
                    <a:pt x="16" y="3"/>
                    <a:pt x="19" y="5"/>
                    <a:pt x="22" y="8"/>
                  </a:cubicBezTo>
                  <a:cubicBezTo>
                    <a:pt x="19" y="19"/>
                    <a:pt x="11" y="23"/>
                    <a:pt x="1" y="25"/>
                  </a:cubicBezTo>
                  <a:cubicBezTo>
                    <a:pt x="0" y="23"/>
                    <a:pt x="0" y="21"/>
                    <a:pt x="1" y="19"/>
                  </a:cubicBezTo>
                  <a:cubicBezTo>
                    <a:pt x="3" y="12"/>
                    <a:pt x="8" y="8"/>
                    <a:pt x="13" y="4"/>
                  </a:cubicBezTo>
                  <a:cubicBezTo>
                    <a:pt x="13" y="3"/>
                    <a:pt x="13" y="2"/>
                    <a:pt x="13" y="0"/>
                  </a:cubicBezTo>
                  <a:close/>
                </a:path>
              </a:pathLst>
            </a:custGeom>
            <a:solidFill>
              <a:srgbClr val="8E88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35"/>
            <p:cNvSpPr/>
            <p:nvPr/>
          </p:nvSpPr>
          <p:spPr>
            <a:xfrm>
              <a:off x="4396" y="2078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4" y="5"/>
                  </a:move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3" y="0"/>
                    <a:pt x="3" y="0"/>
                  </a:cubicBezTo>
                  <a:cubicBezTo>
                    <a:pt x="3" y="0"/>
                    <a:pt x="5" y="1"/>
                    <a:pt x="5" y="1"/>
                  </a:cubicBezTo>
                  <a:cubicBezTo>
                    <a:pt x="5" y="2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4C49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35"/>
            <p:cNvSpPr/>
            <p:nvPr/>
          </p:nvSpPr>
          <p:spPr>
            <a:xfrm>
              <a:off x="4401" y="2073"/>
              <a:ext cx="5" cy="6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5" y="2"/>
                    <a:pt x="5" y="4"/>
                    <a:pt x="5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5956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35"/>
            <p:cNvSpPr/>
            <p:nvPr/>
          </p:nvSpPr>
          <p:spPr>
            <a:xfrm>
              <a:off x="4077" y="2118"/>
              <a:ext cx="38" cy="51"/>
            </a:xfrm>
            <a:custGeom>
              <a:avLst/>
              <a:gdLst/>
              <a:ahLst/>
              <a:cxnLst/>
              <a:rect l="l" t="t" r="r" b="b"/>
              <a:pathLst>
                <a:path w="32" h="44" extrusionOk="0">
                  <a:moveTo>
                    <a:pt x="13" y="0"/>
                  </a:moveTo>
                  <a:cubicBezTo>
                    <a:pt x="18" y="0"/>
                    <a:pt x="24" y="0"/>
                    <a:pt x="29" y="0"/>
                  </a:cubicBezTo>
                  <a:cubicBezTo>
                    <a:pt x="32" y="17"/>
                    <a:pt x="19" y="27"/>
                    <a:pt x="12" y="39"/>
                  </a:cubicBezTo>
                  <a:cubicBezTo>
                    <a:pt x="8" y="44"/>
                    <a:pt x="4" y="42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1" y="23"/>
                    <a:pt x="11" y="13"/>
                    <a:pt x="13" y="0"/>
                  </a:cubicBezTo>
                  <a:close/>
                </a:path>
              </a:pathLst>
            </a:custGeom>
            <a:solidFill>
              <a:srgbClr val="ACA4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35"/>
            <p:cNvSpPr/>
            <p:nvPr/>
          </p:nvSpPr>
          <p:spPr>
            <a:xfrm>
              <a:off x="4068" y="2103"/>
              <a:ext cx="92" cy="95"/>
            </a:xfrm>
            <a:custGeom>
              <a:avLst/>
              <a:gdLst/>
              <a:ahLst/>
              <a:cxnLst/>
              <a:rect l="l" t="t" r="r" b="b"/>
              <a:pathLst>
                <a:path w="78" h="80" extrusionOk="0">
                  <a:moveTo>
                    <a:pt x="9" y="49"/>
                  </a:moveTo>
                  <a:cubicBezTo>
                    <a:pt x="22" y="54"/>
                    <a:pt x="19" y="40"/>
                    <a:pt x="24" y="35"/>
                  </a:cubicBezTo>
                  <a:cubicBezTo>
                    <a:pt x="30" y="29"/>
                    <a:pt x="33" y="20"/>
                    <a:pt x="37" y="12"/>
                  </a:cubicBezTo>
                  <a:cubicBezTo>
                    <a:pt x="39" y="11"/>
                    <a:pt x="40" y="9"/>
                    <a:pt x="41" y="8"/>
                  </a:cubicBezTo>
                  <a:cubicBezTo>
                    <a:pt x="54" y="5"/>
                    <a:pt x="66" y="3"/>
                    <a:pt x="78" y="0"/>
                  </a:cubicBezTo>
                  <a:cubicBezTo>
                    <a:pt x="77" y="4"/>
                    <a:pt x="76" y="7"/>
                    <a:pt x="75" y="11"/>
                  </a:cubicBezTo>
                  <a:cubicBezTo>
                    <a:pt x="75" y="13"/>
                    <a:pt x="75" y="14"/>
                    <a:pt x="74" y="16"/>
                  </a:cubicBezTo>
                  <a:cubicBezTo>
                    <a:pt x="75" y="17"/>
                    <a:pt x="76" y="18"/>
                    <a:pt x="76" y="19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4" y="23"/>
                    <a:pt x="72" y="26"/>
                    <a:pt x="71" y="29"/>
                  </a:cubicBezTo>
                  <a:cubicBezTo>
                    <a:pt x="71" y="32"/>
                    <a:pt x="72" y="34"/>
                    <a:pt x="72" y="36"/>
                  </a:cubicBezTo>
                  <a:cubicBezTo>
                    <a:pt x="72" y="38"/>
                    <a:pt x="71" y="39"/>
                    <a:pt x="70" y="40"/>
                  </a:cubicBezTo>
                  <a:cubicBezTo>
                    <a:pt x="61" y="43"/>
                    <a:pt x="56" y="51"/>
                    <a:pt x="50" y="57"/>
                  </a:cubicBezTo>
                  <a:cubicBezTo>
                    <a:pt x="47" y="64"/>
                    <a:pt x="41" y="65"/>
                    <a:pt x="36" y="68"/>
                  </a:cubicBezTo>
                  <a:cubicBezTo>
                    <a:pt x="34" y="69"/>
                    <a:pt x="31" y="71"/>
                    <a:pt x="29" y="72"/>
                  </a:cubicBezTo>
                  <a:cubicBezTo>
                    <a:pt x="24" y="74"/>
                    <a:pt x="19" y="74"/>
                    <a:pt x="15" y="77"/>
                  </a:cubicBezTo>
                  <a:cubicBezTo>
                    <a:pt x="12" y="78"/>
                    <a:pt x="10" y="79"/>
                    <a:pt x="7" y="80"/>
                  </a:cubicBezTo>
                  <a:cubicBezTo>
                    <a:pt x="5" y="80"/>
                    <a:pt x="2" y="80"/>
                    <a:pt x="0" y="77"/>
                  </a:cubicBezTo>
                  <a:cubicBezTo>
                    <a:pt x="0" y="76"/>
                    <a:pt x="0" y="75"/>
                    <a:pt x="0" y="74"/>
                  </a:cubicBezTo>
                  <a:cubicBezTo>
                    <a:pt x="1" y="66"/>
                    <a:pt x="1" y="59"/>
                    <a:pt x="6" y="53"/>
                  </a:cubicBezTo>
                  <a:cubicBezTo>
                    <a:pt x="7" y="51"/>
                    <a:pt x="8" y="50"/>
                    <a:pt x="9" y="49"/>
                  </a:cubicBezTo>
                  <a:close/>
                </a:path>
              </a:pathLst>
            </a:custGeom>
            <a:solidFill>
              <a:srgbClr val="AEA8A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35"/>
            <p:cNvSpPr/>
            <p:nvPr/>
          </p:nvSpPr>
          <p:spPr>
            <a:xfrm>
              <a:off x="4157" y="212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6" h="10" extrusionOk="0">
                  <a:moveTo>
                    <a:pt x="6" y="0"/>
                  </a:moveTo>
                  <a:cubicBezTo>
                    <a:pt x="6" y="3"/>
                    <a:pt x="6" y="5"/>
                    <a:pt x="6" y="8"/>
                  </a:cubicBezTo>
                  <a:cubicBezTo>
                    <a:pt x="5" y="10"/>
                    <a:pt x="3" y="10"/>
                    <a:pt x="1" y="8"/>
                  </a:cubicBezTo>
                  <a:cubicBezTo>
                    <a:pt x="0" y="5"/>
                    <a:pt x="0" y="2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5B57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35"/>
            <p:cNvSpPr/>
            <p:nvPr/>
          </p:nvSpPr>
          <p:spPr>
            <a:xfrm>
              <a:off x="4155" y="2122"/>
              <a:ext cx="6" cy="1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cubicBezTo>
                    <a:pt x="5" y="3"/>
                    <a:pt x="5" y="5"/>
                    <a:pt x="4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BCB9B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35"/>
            <p:cNvSpPr/>
            <p:nvPr/>
          </p:nvSpPr>
          <p:spPr>
            <a:xfrm>
              <a:off x="4402" y="2047"/>
              <a:ext cx="19" cy="27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16" y="6"/>
                  </a:moveTo>
                  <a:cubicBezTo>
                    <a:pt x="14" y="13"/>
                    <a:pt x="11" y="20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2"/>
                    <a:pt x="2" y="21"/>
                    <a:pt x="1" y="20"/>
                  </a:cubicBezTo>
                  <a:cubicBezTo>
                    <a:pt x="0" y="17"/>
                    <a:pt x="0" y="15"/>
                    <a:pt x="0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3" y="0"/>
                    <a:pt x="11" y="7"/>
                    <a:pt x="16" y="6"/>
                  </a:cubicBezTo>
                  <a:close/>
                </a:path>
              </a:pathLst>
            </a:custGeom>
            <a:solidFill>
              <a:srgbClr val="A29C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35"/>
            <p:cNvSpPr/>
            <p:nvPr/>
          </p:nvSpPr>
          <p:spPr>
            <a:xfrm>
              <a:off x="4397" y="2059"/>
              <a:ext cx="6" cy="6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2"/>
                    <a:pt x="5" y="4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B1AC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35"/>
            <p:cNvSpPr/>
            <p:nvPr/>
          </p:nvSpPr>
          <p:spPr>
            <a:xfrm>
              <a:off x="4271" y="2189"/>
              <a:ext cx="30" cy="9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0" y="1"/>
                  </a:moveTo>
                  <a:cubicBezTo>
                    <a:pt x="8" y="1"/>
                    <a:pt x="16" y="0"/>
                    <a:pt x="25" y="0"/>
                  </a:cubicBezTo>
                  <a:cubicBezTo>
                    <a:pt x="25" y="2"/>
                    <a:pt x="25" y="3"/>
                    <a:pt x="25" y="5"/>
                  </a:cubicBezTo>
                  <a:cubicBezTo>
                    <a:pt x="17" y="3"/>
                    <a:pt x="7" y="7"/>
                    <a:pt x="0" y="1"/>
                  </a:cubicBezTo>
                  <a:close/>
                </a:path>
              </a:pathLst>
            </a:custGeom>
            <a:solidFill>
              <a:srgbClr val="6760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35"/>
            <p:cNvSpPr/>
            <p:nvPr/>
          </p:nvSpPr>
          <p:spPr>
            <a:xfrm>
              <a:off x="3923" y="2306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33D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35"/>
            <p:cNvSpPr/>
            <p:nvPr/>
          </p:nvSpPr>
          <p:spPr>
            <a:xfrm>
              <a:off x="3933" y="2306"/>
              <a:ext cx="4" cy="6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8381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35"/>
            <p:cNvSpPr/>
            <p:nvPr/>
          </p:nvSpPr>
          <p:spPr>
            <a:xfrm>
              <a:off x="4358" y="2082"/>
              <a:ext cx="21" cy="17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17" y="8"/>
                  </a:moveTo>
                  <a:cubicBezTo>
                    <a:pt x="14" y="10"/>
                    <a:pt x="12" y="12"/>
                    <a:pt x="9" y="13"/>
                  </a:cubicBezTo>
                  <a:cubicBezTo>
                    <a:pt x="6" y="13"/>
                    <a:pt x="3" y="13"/>
                    <a:pt x="0" y="14"/>
                  </a:cubicBezTo>
                  <a:cubicBezTo>
                    <a:pt x="4" y="8"/>
                    <a:pt x="7" y="0"/>
                    <a:pt x="16" y="2"/>
                  </a:cubicBezTo>
                  <a:cubicBezTo>
                    <a:pt x="18" y="3"/>
                    <a:pt x="18" y="4"/>
                    <a:pt x="18" y="5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7"/>
                    <a:pt x="17" y="8"/>
                    <a:pt x="17" y="8"/>
                  </a:cubicBezTo>
                  <a:close/>
                </a:path>
              </a:pathLst>
            </a:custGeom>
            <a:solidFill>
              <a:srgbClr val="615A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35"/>
            <p:cNvSpPr/>
            <p:nvPr/>
          </p:nvSpPr>
          <p:spPr>
            <a:xfrm>
              <a:off x="4377" y="2078"/>
              <a:ext cx="12" cy="11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0"/>
                  </a:moveTo>
                  <a:cubicBezTo>
                    <a:pt x="1" y="9"/>
                    <a:pt x="0" y="7"/>
                    <a:pt x="0" y="6"/>
                  </a:cubicBezTo>
                  <a:cubicBezTo>
                    <a:pt x="1" y="2"/>
                    <a:pt x="4" y="1"/>
                    <a:pt x="8" y="0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7" y="7"/>
                    <a:pt x="6" y="8"/>
                    <a:pt x="5" y="9"/>
                  </a:cubicBezTo>
                  <a:cubicBezTo>
                    <a:pt x="3" y="10"/>
                    <a:pt x="2" y="10"/>
                    <a:pt x="1" y="10"/>
                  </a:cubicBezTo>
                  <a:close/>
                </a:path>
              </a:pathLst>
            </a:custGeom>
            <a:solidFill>
              <a:srgbClr val="84807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35"/>
            <p:cNvSpPr/>
            <p:nvPr/>
          </p:nvSpPr>
          <p:spPr>
            <a:xfrm>
              <a:off x="4378" y="2093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4" y="2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9189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35"/>
            <p:cNvSpPr/>
            <p:nvPr/>
          </p:nvSpPr>
          <p:spPr>
            <a:xfrm>
              <a:off x="4390" y="2082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6" y="2"/>
                  </a:moveTo>
                  <a:cubicBezTo>
                    <a:pt x="5" y="3"/>
                    <a:pt x="3" y="4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4" y="0"/>
                    <a:pt x="6" y="1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403B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35"/>
            <p:cNvSpPr/>
            <p:nvPr/>
          </p:nvSpPr>
          <p:spPr>
            <a:xfrm>
              <a:off x="4386" y="2081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2"/>
                  </a:moveTo>
                  <a:cubicBezTo>
                    <a:pt x="5" y="3"/>
                    <a:pt x="5" y="5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A19B9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35"/>
            <p:cNvSpPr/>
            <p:nvPr/>
          </p:nvSpPr>
          <p:spPr>
            <a:xfrm>
              <a:off x="4383" y="2083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3F39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35"/>
            <p:cNvSpPr/>
            <p:nvPr/>
          </p:nvSpPr>
          <p:spPr>
            <a:xfrm>
              <a:off x="4054" y="2194"/>
              <a:ext cx="30" cy="21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2" y="0"/>
                  </a:moveTo>
                  <a:cubicBezTo>
                    <a:pt x="15" y="1"/>
                    <a:pt x="18" y="1"/>
                    <a:pt x="21" y="1"/>
                  </a:cubicBezTo>
                  <a:cubicBezTo>
                    <a:pt x="24" y="2"/>
                    <a:pt x="26" y="4"/>
                    <a:pt x="25" y="8"/>
                  </a:cubicBezTo>
                  <a:cubicBezTo>
                    <a:pt x="23" y="9"/>
                    <a:pt x="21" y="11"/>
                    <a:pt x="20" y="12"/>
                  </a:cubicBezTo>
                  <a:cubicBezTo>
                    <a:pt x="16" y="14"/>
                    <a:pt x="12" y="16"/>
                    <a:pt x="8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16"/>
                    <a:pt x="2" y="15"/>
                    <a:pt x="0" y="14"/>
                  </a:cubicBezTo>
                  <a:cubicBezTo>
                    <a:pt x="4" y="12"/>
                    <a:pt x="4" y="8"/>
                    <a:pt x="5" y="4"/>
                  </a:cubicBezTo>
                  <a:cubicBezTo>
                    <a:pt x="7" y="3"/>
                    <a:pt x="10" y="2"/>
                    <a:pt x="12" y="0"/>
                  </a:cubicBezTo>
                  <a:close/>
                </a:path>
              </a:pathLst>
            </a:custGeom>
            <a:solidFill>
              <a:srgbClr val="CDB7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35"/>
            <p:cNvSpPr/>
            <p:nvPr/>
          </p:nvSpPr>
          <p:spPr>
            <a:xfrm>
              <a:off x="4205" y="2139"/>
              <a:ext cx="44" cy="22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31" y="2"/>
                  </a:moveTo>
                  <a:cubicBezTo>
                    <a:pt x="33" y="4"/>
                    <a:pt x="35" y="6"/>
                    <a:pt x="37" y="7"/>
                  </a:cubicBezTo>
                  <a:cubicBezTo>
                    <a:pt x="27" y="11"/>
                    <a:pt x="17" y="15"/>
                    <a:pt x="7" y="19"/>
                  </a:cubicBezTo>
                  <a:cubicBezTo>
                    <a:pt x="0" y="9"/>
                    <a:pt x="18" y="11"/>
                    <a:pt x="14" y="3"/>
                  </a:cubicBezTo>
                  <a:cubicBezTo>
                    <a:pt x="18" y="1"/>
                    <a:pt x="23" y="7"/>
                    <a:pt x="27" y="2"/>
                  </a:cubicBezTo>
                  <a:cubicBezTo>
                    <a:pt x="29" y="0"/>
                    <a:pt x="30" y="1"/>
                    <a:pt x="31" y="2"/>
                  </a:cubicBezTo>
                  <a:close/>
                </a:path>
              </a:pathLst>
            </a:custGeom>
            <a:solidFill>
              <a:srgbClr val="5549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35"/>
            <p:cNvSpPr/>
            <p:nvPr/>
          </p:nvSpPr>
          <p:spPr>
            <a:xfrm>
              <a:off x="4092" y="2178"/>
              <a:ext cx="39" cy="27"/>
            </a:xfrm>
            <a:custGeom>
              <a:avLst/>
              <a:gdLst/>
              <a:ahLst/>
              <a:cxnLst/>
              <a:rect l="l" t="t" r="r" b="b"/>
              <a:pathLst>
                <a:path w="33" h="23" extrusionOk="0">
                  <a:moveTo>
                    <a:pt x="33" y="19"/>
                  </a:moveTo>
                  <a:cubicBezTo>
                    <a:pt x="26" y="20"/>
                    <a:pt x="18" y="15"/>
                    <a:pt x="13" y="23"/>
                  </a:cubicBezTo>
                  <a:cubicBezTo>
                    <a:pt x="9" y="23"/>
                    <a:pt x="4" y="23"/>
                    <a:pt x="0" y="23"/>
                  </a:cubicBezTo>
                  <a:cubicBezTo>
                    <a:pt x="0" y="22"/>
                    <a:pt x="0" y="21"/>
                    <a:pt x="0" y="19"/>
                  </a:cubicBezTo>
                  <a:cubicBezTo>
                    <a:pt x="3" y="10"/>
                    <a:pt x="13" y="9"/>
                    <a:pt x="19" y="3"/>
                  </a:cubicBezTo>
                  <a:cubicBezTo>
                    <a:pt x="25" y="1"/>
                    <a:pt x="31" y="0"/>
                    <a:pt x="33" y="8"/>
                  </a:cubicBezTo>
                  <a:cubicBezTo>
                    <a:pt x="33" y="9"/>
                    <a:pt x="33" y="10"/>
                    <a:pt x="33" y="10"/>
                  </a:cubicBezTo>
                  <a:cubicBezTo>
                    <a:pt x="33" y="12"/>
                    <a:pt x="33" y="13"/>
                    <a:pt x="33" y="15"/>
                  </a:cubicBezTo>
                  <a:cubicBezTo>
                    <a:pt x="33" y="16"/>
                    <a:pt x="33" y="17"/>
                    <a:pt x="33" y="19"/>
                  </a:cubicBezTo>
                  <a:close/>
                </a:path>
              </a:pathLst>
            </a:custGeom>
            <a:solidFill>
              <a:srgbClr val="3F34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35"/>
            <p:cNvSpPr/>
            <p:nvPr/>
          </p:nvSpPr>
          <p:spPr>
            <a:xfrm>
              <a:off x="4105" y="2171"/>
              <a:ext cx="27" cy="17"/>
            </a:xfrm>
            <a:custGeom>
              <a:avLst/>
              <a:gdLst/>
              <a:ahLst/>
              <a:cxnLst/>
              <a:rect l="l" t="t" r="r" b="b"/>
              <a:pathLst>
                <a:path w="23" h="15" extrusionOk="0">
                  <a:moveTo>
                    <a:pt x="22" y="14"/>
                  </a:moveTo>
                  <a:cubicBezTo>
                    <a:pt x="18" y="11"/>
                    <a:pt x="14" y="9"/>
                    <a:pt x="9" y="12"/>
                  </a:cubicBezTo>
                  <a:cubicBezTo>
                    <a:pt x="4" y="15"/>
                    <a:pt x="1" y="15"/>
                    <a:pt x="0" y="9"/>
                  </a:cubicBezTo>
                  <a:cubicBezTo>
                    <a:pt x="4" y="2"/>
                    <a:pt x="12" y="4"/>
                    <a:pt x="18" y="0"/>
                  </a:cubicBezTo>
                  <a:cubicBezTo>
                    <a:pt x="20" y="3"/>
                    <a:pt x="21" y="6"/>
                    <a:pt x="23" y="8"/>
                  </a:cubicBezTo>
                  <a:cubicBezTo>
                    <a:pt x="23" y="10"/>
                    <a:pt x="22" y="12"/>
                    <a:pt x="22" y="14"/>
                  </a:cubicBezTo>
                  <a:close/>
                </a:path>
              </a:pathLst>
            </a:custGeom>
            <a:solidFill>
              <a:srgbClr val="695C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35"/>
            <p:cNvSpPr/>
            <p:nvPr/>
          </p:nvSpPr>
          <p:spPr>
            <a:xfrm>
              <a:off x="4078" y="2181"/>
              <a:ext cx="38" cy="23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23" y="0"/>
                  </a:moveTo>
                  <a:cubicBezTo>
                    <a:pt x="26" y="1"/>
                    <a:pt x="29" y="2"/>
                    <a:pt x="32" y="3"/>
                  </a:cubicBezTo>
                  <a:cubicBezTo>
                    <a:pt x="28" y="12"/>
                    <a:pt x="18" y="11"/>
                    <a:pt x="12" y="16"/>
                  </a:cubicBezTo>
                  <a:cubicBezTo>
                    <a:pt x="9" y="17"/>
                    <a:pt x="6" y="18"/>
                    <a:pt x="4" y="19"/>
                  </a:cubicBezTo>
                  <a:cubicBezTo>
                    <a:pt x="2" y="17"/>
                    <a:pt x="1" y="14"/>
                    <a:pt x="0" y="12"/>
                  </a:cubicBezTo>
                  <a:cubicBezTo>
                    <a:pt x="1" y="10"/>
                    <a:pt x="2" y="9"/>
                    <a:pt x="3" y="8"/>
                  </a:cubicBezTo>
                  <a:cubicBezTo>
                    <a:pt x="9" y="7"/>
                    <a:pt x="15" y="6"/>
                    <a:pt x="20" y="4"/>
                  </a:cubicBezTo>
                  <a:cubicBezTo>
                    <a:pt x="21" y="2"/>
                    <a:pt x="22" y="1"/>
                    <a:pt x="23" y="0"/>
                  </a:cubicBezTo>
                  <a:close/>
                </a:path>
              </a:pathLst>
            </a:custGeom>
            <a:solidFill>
              <a:srgbClr val="C9B4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35"/>
            <p:cNvSpPr/>
            <p:nvPr/>
          </p:nvSpPr>
          <p:spPr>
            <a:xfrm>
              <a:off x="4256" y="2114"/>
              <a:ext cx="20" cy="25"/>
            </a:xfrm>
            <a:custGeom>
              <a:avLst/>
              <a:gdLst/>
              <a:ahLst/>
              <a:cxnLst/>
              <a:rect l="l" t="t" r="r" b="b"/>
              <a:pathLst>
                <a:path w="17" h="21" extrusionOk="0">
                  <a:moveTo>
                    <a:pt x="17" y="11"/>
                  </a:moveTo>
                  <a:cubicBezTo>
                    <a:pt x="14" y="21"/>
                    <a:pt x="6" y="15"/>
                    <a:pt x="0" y="15"/>
                  </a:cubicBezTo>
                  <a:cubicBezTo>
                    <a:pt x="2" y="2"/>
                    <a:pt x="8" y="0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lose/>
                </a:path>
              </a:pathLst>
            </a:custGeom>
            <a:solidFill>
              <a:srgbClr val="5247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35"/>
            <p:cNvSpPr/>
            <p:nvPr/>
          </p:nvSpPr>
          <p:spPr>
            <a:xfrm>
              <a:off x="4237" y="2108"/>
              <a:ext cx="20" cy="33"/>
            </a:xfrm>
            <a:custGeom>
              <a:avLst/>
              <a:gdLst/>
              <a:ahLst/>
              <a:cxnLst/>
              <a:rect l="l" t="t" r="r" b="b"/>
              <a:pathLst>
                <a:path w="17" h="28" extrusionOk="0">
                  <a:moveTo>
                    <a:pt x="4" y="28"/>
                  </a:moveTo>
                  <a:cubicBezTo>
                    <a:pt x="3" y="28"/>
                    <a:pt x="2" y="28"/>
                    <a:pt x="0" y="28"/>
                  </a:cubicBezTo>
                  <a:cubicBezTo>
                    <a:pt x="0" y="24"/>
                    <a:pt x="0" y="21"/>
                    <a:pt x="0" y="17"/>
                  </a:cubicBezTo>
                  <a:cubicBezTo>
                    <a:pt x="9" y="0"/>
                    <a:pt x="10" y="24"/>
                    <a:pt x="17" y="20"/>
                  </a:cubicBezTo>
                  <a:cubicBezTo>
                    <a:pt x="16" y="28"/>
                    <a:pt x="8" y="25"/>
                    <a:pt x="4" y="28"/>
                  </a:cubicBezTo>
                  <a:close/>
                </a:path>
              </a:pathLst>
            </a:custGeom>
            <a:solidFill>
              <a:srgbClr val="4E40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35"/>
            <p:cNvSpPr/>
            <p:nvPr/>
          </p:nvSpPr>
          <p:spPr>
            <a:xfrm>
              <a:off x="4276" y="2107"/>
              <a:ext cx="15" cy="24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0" y="17"/>
                  </a:moveTo>
                  <a:cubicBezTo>
                    <a:pt x="0" y="16"/>
                    <a:pt x="0" y="15"/>
                    <a:pt x="0" y="14"/>
                  </a:cubicBezTo>
                  <a:cubicBezTo>
                    <a:pt x="4" y="10"/>
                    <a:pt x="2" y="0"/>
                    <a:pt x="12" y="2"/>
                  </a:cubicBezTo>
                  <a:cubicBezTo>
                    <a:pt x="11" y="4"/>
                    <a:pt x="10" y="6"/>
                    <a:pt x="9" y="8"/>
                  </a:cubicBezTo>
                  <a:cubicBezTo>
                    <a:pt x="10" y="11"/>
                    <a:pt x="11" y="14"/>
                    <a:pt x="13" y="17"/>
                  </a:cubicBezTo>
                  <a:cubicBezTo>
                    <a:pt x="8" y="20"/>
                    <a:pt x="4" y="20"/>
                    <a:pt x="0" y="17"/>
                  </a:cubicBezTo>
                  <a:close/>
                </a:path>
              </a:pathLst>
            </a:custGeom>
            <a:solidFill>
              <a:srgbClr val="5447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35"/>
            <p:cNvSpPr/>
            <p:nvPr/>
          </p:nvSpPr>
          <p:spPr>
            <a:xfrm>
              <a:off x="4269" y="2086"/>
              <a:ext cx="10" cy="17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1" y="15"/>
                  </a:moveTo>
                  <a:cubicBezTo>
                    <a:pt x="0" y="9"/>
                    <a:pt x="2" y="4"/>
                    <a:pt x="9" y="0"/>
                  </a:cubicBezTo>
                  <a:cubicBezTo>
                    <a:pt x="9" y="7"/>
                    <a:pt x="6" y="11"/>
                    <a:pt x="1" y="15"/>
                  </a:cubicBezTo>
                  <a:close/>
                </a:path>
              </a:pathLst>
            </a:custGeom>
            <a:solidFill>
              <a:srgbClr val="6056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35"/>
            <p:cNvSpPr/>
            <p:nvPr/>
          </p:nvSpPr>
          <p:spPr>
            <a:xfrm>
              <a:off x="4388" y="2067"/>
              <a:ext cx="6" cy="8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0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3" y="7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AEA4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35"/>
            <p:cNvSpPr/>
            <p:nvPr/>
          </p:nvSpPr>
          <p:spPr>
            <a:xfrm>
              <a:off x="4391" y="2065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AA4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35"/>
            <p:cNvSpPr/>
            <p:nvPr/>
          </p:nvSpPr>
          <p:spPr>
            <a:xfrm>
              <a:off x="4386" y="2065"/>
              <a:ext cx="6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cubicBezTo>
                    <a:pt x="5" y="1"/>
                    <a:pt x="5" y="2"/>
                    <a:pt x="5" y="4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54D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35"/>
            <p:cNvSpPr/>
            <p:nvPr/>
          </p:nvSpPr>
          <p:spPr>
            <a:xfrm>
              <a:off x="4386" y="2073"/>
              <a:ext cx="8" cy="8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817B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35"/>
            <p:cNvSpPr/>
            <p:nvPr/>
          </p:nvSpPr>
          <p:spPr>
            <a:xfrm>
              <a:off x="4272" y="2142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4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0" y="1"/>
                    <a:pt x="0" y="0"/>
                    <a:pt x="3" y="0"/>
                  </a:cubicBezTo>
                  <a:cubicBezTo>
                    <a:pt x="3" y="2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B2AA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35"/>
            <p:cNvSpPr/>
            <p:nvPr/>
          </p:nvSpPr>
          <p:spPr>
            <a:xfrm>
              <a:off x="4063" y="2166"/>
              <a:ext cx="12" cy="25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9" y="7"/>
                    <a:pt x="9" y="14"/>
                    <a:pt x="4" y="21"/>
                  </a:cubicBezTo>
                  <a:cubicBezTo>
                    <a:pt x="0" y="12"/>
                    <a:pt x="3" y="5"/>
                    <a:pt x="10" y="0"/>
                  </a:cubicBezTo>
                  <a:close/>
                </a:path>
              </a:pathLst>
            </a:custGeom>
            <a:solidFill>
              <a:srgbClr val="645C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35"/>
            <p:cNvSpPr/>
            <p:nvPr/>
          </p:nvSpPr>
          <p:spPr>
            <a:xfrm>
              <a:off x="3928" y="2298"/>
              <a:ext cx="5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4" y="3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1" y="1"/>
                    <a:pt x="2" y="0"/>
                    <a:pt x="4" y="3"/>
                  </a:cubicBezTo>
                  <a:close/>
                </a:path>
              </a:pathLst>
            </a:custGeom>
            <a:solidFill>
              <a:srgbClr val="4D48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35"/>
            <p:cNvSpPr/>
            <p:nvPr/>
          </p:nvSpPr>
          <p:spPr>
            <a:xfrm>
              <a:off x="4150" y="2143"/>
              <a:ext cx="11" cy="8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6" y="6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7572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35"/>
            <p:cNvSpPr/>
            <p:nvPr/>
          </p:nvSpPr>
          <p:spPr>
            <a:xfrm>
              <a:off x="4154" y="2132"/>
              <a:ext cx="11" cy="7"/>
            </a:xfrm>
            <a:custGeom>
              <a:avLst/>
              <a:gdLst/>
              <a:ahLst/>
              <a:cxnLst/>
              <a:rect l="l" t="t" r="r" b="b"/>
              <a:pathLst>
                <a:path w="10" h="6" extrusionOk="0">
                  <a:moveTo>
                    <a:pt x="1" y="0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3"/>
                    <a:pt x="10" y="4"/>
                  </a:cubicBezTo>
                  <a:cubicBezTo>
                    <a:pt x="8" y="4"/>
                    <a:pt x="7" y="4"/>
                    <a:pt x="5" y="4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B7B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35"/>
            <p:cNvSpPr/>
            <p:nvPr/>
          </p:nvSpPr>
          <p:spPr>
            <a:xfrm>
              <a:off x="4152" y="2136"/>
              <a:ext cx="8" cy="11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3" y="1"/>
                  </a:moveTo>
                  <a:cubicBezTo>
                    <a:pt x="4" y="1"/>
                    <a:pt x="5" y="0"/>
                    <a:pt x="6" y="0"/>
                  </a:cubicBezTo>
                  <a:cubicBezTo>
                    <a:pt x="6" y="3"/>
                    <a:pt x="6" y="6"/>
                    <a:pt x="6" y="8"/>
                  </a:cubicBezTo>
                  <a:cubicBezTo>
                    <a:pt x="6" y="8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6"/>
                    <a:pt x="0" y="3"/>
                    <a:pt x="3" y="1"/>
                  </a:cubicBezTo>
                  <a:close/>
                </a:path>
              </a:pathLst>
            </a:custGeom>
            <a:solidFill>
              <a:srgbClr val="4544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35"/>
            <p:cNvSpPr/>
            <p:nvPr/>
          </p:nvSpPr>
          <p:spPr>
            <a:xfrm>
              <a:off x="4390" y="2076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6"/>
                  </a:move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3"/>
                    <a:pt x="6" y="4"/>
                    <a:pt x="6" y="6"/>
                  </a:cubicBezTo>
                  <a:close/>
                </a:path>
              </a:pathLst>
            </a:custGeom>
            <a:solidFill>
              <a:srgbClr val="A5A2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35"/>
            <p:cNvSpPr/>
            <p:nvPr/>
          </p:nvSpPr>
          <p:spPr>
            <a:xfrm>
              <a:off x="4395" y="2072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2"/>
                  </a:moveTo>
                  <a:cubicBezTo>
                    <a:pt x="6" y="3"/>
                    <a:pt x="6" y="5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A6A3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35"/>
            <p:cNvSpPr/>
            <p:nvPr/>
          </p:nvSpPr>
          <p:spPr>
            <a:xfrm>
              <a:off x="4401" y="2067"/>
              <a:ext cx="5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1"/>
                  </a:moveTo>
                  <a:cubicBezTo>
                    <a:pt x="5" y="3"/>
                    <a:pt x="5" y="4"/>
                    <a:pt x="5" y="6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A8A1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35"/>
            <p:cNvSpPr/>
            <p:nvPr/>
          </p:nvSpPr>
          <p:spPr>
            <a:xfrm>
              <a:off x="4082" y="2184"/>
              <a:ext cx="20" cy="12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17" y="2"/>
                  </a:moveTo>
                  <a:cubicBezTo>
                    <a:pt x="12" y="7"/>
                    <a:pt x="7" y="11"/>
                    <a:pt x="0" y="6"/>
                  </a:cubicBezTo>
                  <a:cubicBezTo>
                    <a:pt x="5" y="0"/>
                    <a:pt x="10" y="0"/>
                    <a:pt x="17" y="2"/>
                  </a:cubicBezTo>
                  <a:close/>
                </a:path>
              </a:pathLst>
            </a:custGeom>
            <a:solidFill>
              <a:srgbClr val="695B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35"/>
            <p:cNvSpPr/>
            <p:nvPr/>
          </p:nvSpPr>
          <p:spPr>
            <a:xfrm>
              <a:off x="4145" y="2131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9" h="14" extrusionOk="0">
                  <a:moveTo>
                    <a:pt x="9" y="6"/>
                  </a:moveTo>
                  <a:cubicBezTo>
                    <a:pt x="9" y="8"/>
                    <a:pt x="9" y="11"/>
                    <a:pt x="8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4" y="14"/>
                    <a:pt x="4" y="14"/>
                  </a:cubicBezTo>
                  <a:cubicBezTo>
                    <a:pt x="3" y="12"/>
                    <a:pt x="2" y="11"/>
                    <a:pt x="0" y="10"/>
                  </a:cubicBezTo>
                  <a:cubicBezTo>
                    <a:pt x="4" y="8"/>
                    <a:pt x="1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4"/>
                    <a:pt x="9" y="6"/>
                  </a:cubicBezTo>
                  <a:close/>
                </a:path>
              </a:pathLst>
            </a:custGeom>
            <a:solidFill>
              <a:srgbClr val="B1B0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35"/>
            <p:cNvSpPr/>
            <p:nvPr/>
          </p:nvSpPr>
          <p:spPr>
            <a:xfrm>
              <a:off x="4144" y="2128"/>
              <a:ext cx="11" cy="14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3"/>
                  </a:moveTo>
                  <a:cubicBezTo>
                    <a:pt x="6" y="6"/>
                    <a:pt x="4" y="9"/>
                    <a:pt x="1" y="12"/>
                  </a:cubicBezTo>
                  <a:cubicBezTo>
                    <a:pt x="1" y="6"/>
                    <a:pt x="0" y="0"/>
                    <a:pt x="9" y="0"/>
                  </a:cubicBezTo>
                  <a:cubicBezTo>
                    <a:pt x="9" y="1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4544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35"/>
            <p:cNvSpPr/>
            <p:nvPr/>
          </p:nvSpPr>
          <p:spPr>
            <a:xfrm>
              <a:off x="4396" y="2059"/>
              <a:ext cx="10" cy="13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9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9" y="2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736D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35"/>
            <p:cNvSpPr/>
            <p:nvPr/>
          </p:nvSpPr>
          <p:spPr>
            <a:xfrm>
              <a:off x="4388" y="2079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13C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35"/>
            <p:cNvSpPr/>
            <p:nvPr/>
          </p:nvSpPr>
          <p:spPr>
            <a:xfrm>
              <a:off x="4391" y="2068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6" y="1"/>
                    <a:pt x="6" y="1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837C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35"/>
            <p:cNvSpPr/>
            <p:nvPr/>
          </p:nvSpPr>
          <p:spPr>
            <a:xfrm>
              <a:off x="4392" y="2074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440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35"/>
            <p:cNvSpPr/>
            <p:nvPr/>
          </p:nvSpPr>
          <p:spPr>
            <a:xfrm>
              <a:off x="4397" y="2069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4F4A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35"/>
            <p:cNvSpPr/>
            <p:nvPr/>
          </p:nvSpPr>
          <p:spPr>
            <a:xfrm>
              <a:off x="3553" y="1307"/>
              <a:ext cx="130" cy="246"/>
            </a:xfrm>
            <a:custGeom>
              <a:avLst/>
              <a:gdLst/>
              <a:ahLst/>
              <a:cxnLst/>
              <a:rect l="l" t="t" r="r" b="b"/>
              <a:pathLst>
                <a:path w="111" h="209" extrusionOk="0">
                  <a:moveTo>
                    <a:pt x="84" y="95"/>
                  </a:moveTo>
                  <a:cubicBezTo>
                    <a:pt x="85" y="101"/>
                    <a:pt x="83" y="106"/>
                    <a:pt x="79" y="111"/>
                  </a:cubicBezTo>
                  <a:cubicBezTo>
                    <a:pt x="80" y="118"/>
                    <a:pt x="69" y="123"/>
                    <a:pt x="75" y="131"/>
                  </a:cubicBezTo>
                  <a:cubicBezTo>
                    <a:pt x="72" y="138"/>
                    <a:pt x="69" y="146"/>
                    <a:pt x="66" y="154"/>
                  </a:cubicBezTo>
                  <a:cubicBezTo>
                    <a:pt x="61" y="159"/>
                    <a:pt x="57" y="165"/>
                    <a:pt x="51" y="169"/>
                  </a:cubicBezTo>
                  <a:cubicBezTo>
                    <a:pt x="44" y="175"/>
                    <a:pt x="44" y="190"/>
                    <a:pt x="30" y="188"/>
                  </a:cubicBezTo>
                  <a:cubicBezTo>
                    <a:pt x="24" y="192"/>
                    <a:pt x="20" y="199"/>
                    <a:pt x="13" y="203"/>
                  </a:cubicBezTo>
                  <a:cubicBezTo>
                    <a:pt x="9" y="205"/>
                    <a:pt x="4" y="209"/>
                    <a:pt x="0" y="203"/>
                  </a:cubicBezTo>
                  <a:cubicBezTo>
                    <a:pt x="0" y="196"/>
                    <a:pt x="3" y="191"/>
                    <a:pt x="7" y="186"/>
                  </a:cubicBezTo>
                  <a:cubicBezTo>
                    <a:pt x="8" y="185"/>
                    <a:pt x="9" y="184"/>
                    <a:pt x="11" y="183"/>
                  </a:cubicBezTo>
                  <a:cubicBezTo>
                    <a:pt x="12" y="181"/>
                    <a:pt x="14" y="181"/>
                    <a:pt x="15" y="179"/>
                  </a:cubicBezTo>
                  <a:cubicBezTo>
                    <a:pt x="13" y="180"/>
                    <a:pt x="11" y="182"/>
                    <a:pt x="9" y="181"/>
                  </a:cubicBezTo>
                  <a:cubicBezTo>
                    <a:pt x="4" y="175"/>
                    <a:pt x="8" y="170"/>
                    <a:pt x="11" y="166"/>
                  </a:cubicBezTo>
                  <a:cubicBezTo>
                    <a:pt x="15" y="162"/>
                    <a:pt x="21" y="159"/>
                    <a:pt x="23" y="153"/>
                  </a:cubicBezTo>
                  <a:cubicBezTo>
                    <a:pt x="23" y="150"/>
                    <a:pt x="22" y="147"/>
                    <a:pt x="20" y="145"/>
                  </a:cubicBezTo>
                  <a:cubicBezTo>
                    <a:pt x="18" y="142"/>
                    <a:pt x="17" y="140"/>
                    <a:pt x="17" y="137"/>
                  </a:cubicBezTo>
                  <a:cubicBezTo>
                    <a:pt x="18" y="129"/>
                    <a:pt x="28" y="125"/>
                    <a:pt x="25" y="116"/>
                  </a:cubicBezTo>
                  <a:cubicBezTo>
                    <a:pt x="26" y="113"/>
                    <a:pt x="27" y="111"/>
                    <a:pt x="28" y="108"/>
                  </a:cubicBezTo>
                  <a:cubicBezTo>
                    <a:pt x="29" y="106"/>
                    <a:pt x="30" y="104"/>
                    <a:pt x="31" y="102"/>
                  </a:cubicBezTo>
                  <a:cubicBezTo>
                    <a:pt x="32" y="97"/>
                    <a:pt x="30" y="94"/>
                    <a:pt x="29" y="90"/>
                  </a:cubicBezTo>
                  <a:cubicBezTo>
                    <a:pt x="30" y="88"/>
                    <a:pt x="30" y="86"/>
                    <a:pt x="31" y="85"/>
                  </a:cubicBezTo>
                  <a:cubicBezTo>
                    <a:pt x="35" y="80"/>
                    <a:pt x="38" y="75"/>
                    <a:pt x="39" y="69"/>
                  </a:cubicBezTo>
                  <a:cubicBezTo>
                    <a:pt x="40" y="64"/>
                    <a:pt x="41" y="58"/>
                    <a:pt x="44" y="53"/>
                  </a:cubicBezTo>
                  <a:cubicBezTo>
                    <a:pt x="47" y="45"/>
                    <a:pt x="51" y="38"/>
                    <a:pt x="57" y="32"/>
                  </a:cubicBezTo>
                  <a:cubicBezTo>
                    <a:pt x="58" y="31"/>
                    <a:pt x="60" y="29"/>
                    <a:pt x="61" y="28"/>
                  </a:cubicBezTo>
                  <a:cubicBezTo>
                    <a:pt x="73" y="22"/>
                    <a:pt x="83" y="14"/>
                    <a:pt x="94" y="7"/>
                  </a:cubicBezTo>
                  <a:cubicBezTo>
                    <a:pt x="100" y="4"/>
                    <a:pt x="106" y="0"/>
                    <a:pt x="111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17"/>
                    <a:pt x="102" y="24"/>
                    <a:pt x="101" y="33"/>
                  </a:cubicBezTo>
                  <a:cubicBezTo>
                    <a:pt x="98" y="38"/>
                    <a:pt x="96" y="44"/>
                    <a:pt x="95" y="50"/>
                  </a:cubicBezTo>
                  <a:cubicBezTo>
                    <a:pt x="95" y="59"/>
                    <a:pt x="90" y="66"/>
                    <a:pt x="85" y="73"/>
                  </a:cubicBezTo>
                  <a:cubicBezTo>
                    <a:pt x="76" y="80"/>
                    <a:pt x="85" y="88"/>
                    <a:pt x="84" y="95"/>
                  </a:cubicBezTo>
                  <a:close/>
                </a:path>
              </a:pathLst>
            </a:custGeom>
            <a:solidFill>
              <a:srgbClr val="C1B0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35"/>
            <p:cNvSpPr/>
            <p:nvPr/>
          </p:nvSpPr>
          <p:spPr>
            <a:xfrm>
              <a:off x="3663" y="1133"/>
              <a:ext cx="79" cy="84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67" y="7"/>
                  </a:moveTo>
                  <a:cubicBezTo>
                    <a:pt x="66" y="18"/>
                    <a:pt x="65" y="29"/>
                    <a:pt x="58" y="38"/>
                  </a:cubicBezTo>
                  <a:cubicBezTo>
                    <a:pt x="57" y="41"/>
                    <a:pt x="56" y="43"/>
                    <a:pt x="55" y="46"/>
                  </a:cubicBezTo>
                  <a:cubicBezTo>
                    <a:pt x="46" y="53"/>
                    <a:pt x="36" y="58"/>
                    <a:pt x="26" y="63"/>
                  </a:cubicBezTo>
                  <a:cubicBezTo>
                    <a:pt x="18" y="66"/>
                    <a:pt x="12" y="71"/>
                    <a:pt x="4" y="69"/>
                  </a:cubicBezTo>
                  <a:cubicBezTo>
                    <a:pt x="0" y="64"/>
                    <a:pt x="0" y="60"/>
                    <a:pt x="1" y="54"/>
                  </a:cubicBezTo>
                  <a:cubicBezTo>
                    <a:pt x="3" y="46"/>
                    <a:pt x="9" y="39"/>
                    <a:pt x="13" y="31"/>
                  </a:cubicBezTo>
                  <a:cubicBezTo>
                    <a:pt x="17" y="26"/>
                    <a:pt x="14" y="19"/>
                    <a:pt x="15" y="13"/>
                  </a:cubicBezTo>
                  <a:cubicBezTo>
                    <a:pt x="15" y="12"/>
                    <a:pt x="16" y="10"/>
                    <a:pt x="18" y="9"/>
                  </a:cubicBezTo>
                  <a:cubicBezTo>
                    <a:pt x="21" y="7"/>
                    <a:pt x="25" y="7"/>
                    <a:pt x="28" y="9"/>
                  </a:cubicBezTo>
                  <a:cubicBezTo>
                    <a:pt x="43" y="20"/>
                    <a:pt x="50" y="2"/>
                    <a:pt x="61" y="0"/>
                  </a:cubicBezTo>
                  <a:cubicBezTo>
                    <a:pt x="66" y="0"/>
                    <a:pt x="67" y="3"/>
                    <a:pt x="67" y="7"/>
                  </a:cubicBezTo>
                  <a:close/>
                </a:path>
              </a:pathLst>
            </a:custGeom>
            <a:solidFill>
              <a:srgbClr val="C0AE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35"/>
            <p:cNvSpPr/>
            <p:nvPr/>
          </p:nvSpPr>
          <p:spPr>
            <a:xfrm>
              <a:off x="3502" y="1495"/>
              <a:ext cx="65" cy="195"/>
            </a:xfrm>
            <a:custGeom>
              <a:avLst/>
              <a:gdLst/>
              <a:ahLst/>
              <a:cxnLst/>
              <a:rect l="l" t="t" r="r" b="b"/>
              <a:pathLst>
                <a:path w="55" h="166" extrusionOk="0">
                  <a:moveTo>
                    <a:pt x="28" y="115"/>
                  </a:moveTo>
                  <a:cubicBezTo>
                    <a:pt x="27" y="116"/>
                    <a:pt x="27" y="116"/>
                    <a:pt x="27" y="116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5" y="126"/>
                    <a:pt x="23" y="135"/>
                    <a:pt x="22" y="143"/>
                  </a:cubicBezTo>
                  <a:cubicBezTo>
                    <a:pt x="21" y="150"/>
                    <a:pt x="20" y="157"/>
                    <a:pt x="16" y="163"/>
                  </a:cubicBezTo>
                  <a:cubicBezTo>
                    <a:pt x="15" y="164"/>
                    <a:pt x="13" y="165"/>
                    <a:pt x="11" y="166"/>
                  </a:cubicBezTo>
                  <a:cubicBezTo>
                    <a:pt x="2" y="162"/>
                    <a:pt x="6" y="153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0" y="139"/>
                    <a:pt x="3" y="131"/>
                    <a:pt x="3" y="123"/>
                  </a:cubicBezTo>
                  <a:cubicBezTo>
                    <a:pt x="1" y="121"/>
                    <a:pt x="2" y="119"/>
                    <a:pt x="3" y="118"/>
                  </a:cubicBezTo>
                  <a:cubicBezTo>
                    <a:pt x="9" y="113"/>
                    <a:pt x="8" y="105"/>
                    <a:pt x="12" y="99"/>
                  </a:cubicBezTo>
                  <a:cubicBezTo>
                    <a:pt x="11" y="91"/>
                    <a:pt x="16" y="85"/>
                    <a:pt x="16" y="78"/>
                  </a:cubicBezTo>
                  <a:cubicBezTo>
                    <a:pt x="14" y="67"/>
                    <a:pt x="21" y="59"/>
                    <a:pt x="23" y="50"/>
                  </a:cubicBezTo>
                  <a:cubicBezTo>
                    <a:pt x="25" y="42"/>
                    <a:pt x="28" y="35"/>
                    <a:pt x="31" y="27"/>
                  </a:cubicBezTo>
                  <a:cubicBezTo>
                    <a:pt x="34" y="20"/>
                    <a:pt x="35" y="12"/>
                    <a:pt x="40" y="6"/>
                  </a:cubicBezTo>
                  <a:cubicBezTo>
                    <a:pt x="42" y="3"/>
                    <a:pt x="44" y="1"/>
                    <a:pt x="47" y="0"/>
                  </a:cubicBezTo>
                  <a:cubicBezTo>
                    <a:pt x="49" y="0"/>
                    <a:pt x="51" y="0"/>
                    <a:pt x="52" y="1"/>
                  </a:cubicBezTo>
                  <a:cubicBezTo>
                    <a:pt x="55" y="11"/>
                    <a:pt x="46" y="19"/>
                    <a:pt x="50" y="28"/>
                  </a:cubicBezTo>
                  <a:cubicBezTo>
                    <a:pt x="46" y="36"/>
                    <a:pt x="39" y="43"/>
                    <a:pt x="45" y="52"/>
                  </a:cubicBezTo>
                  <a:cubicBezTo>
                    <a:pt x="45" y="54"/>
                    <a:pt x="44" y="56"/>
                    <a:pt x="44" y="58"/>
                  </a:cubicBezTo>
                  <a:cubicBezTo>
                    <a:pt x="40" y="64"/>
                    <a:pt x="37" y="70"/>
                    <a:pt x="36" y="77"/>
                  </a:cubicBezTo>
                  <a:cubicBezTo>
                    <a:pt x="34" y="83"/>
                    <a:pt x="31" y="88"/>
                    <a:pt x="30" y="94"/>
                  </a:cubicBezTo>
                  <a:cubicBezTo>
                    <a:pt x="30" y="101"/>
                    <a:pt x="28" y="108"/>
                    <a:pt x="28" y="115"/>
                  </a:cubicBezTo>
                  <a:close/>
                </a:path>
              </a:pathLst>
            </a:custGeom>
            <a:solidFill>
              <a:srgbClr val="D6BA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35"/>
            <p:cNvSpPr/>
            <p:nvPr/>
          </p:nvSpPr>
          <p:spPr>
            <a:xfrm>
              <a:off x="3621" y="1263"/>
              <a:ext cx="76" cy="80"/>
            </a:xfrm>
            <a:custGeom>
              <a:avLst/>
              <a:gdLst/>
              <a:ahLst/>
              <a:cxnLst/>
              <a:rect l="l" t="t" r="r" b="b"/>
              <a:pathLst>
                <a:path w="65" h="68" extrusionOk="0">
                  <a:moveTo>
                    <a:pt x="53" y="45"/>
                  </a:moveTo>
                  <a:cubicBezTo>
                    <a:pt x="39" y="46"/>
                    <a:pt x="30" y="57"/>
                    <a:pt x="19" y="63"/>
                  </a:cubicBezTo>
                  <a:cubicBezTo>
                    <a:pt x="15" y="65"/>
                    <a:pt x="11" y="68"/>
                    <a:pt x="6" y="68"/>
                  </a:cubicBezTo>
                  <a:cubicBezTo>
                    <a:pt x="4" y="66"/>
                    <a:pt x="5" y="64"/>
                    <a:pt x="5" y="61"/>
                  </a:cubicBezTo>
                  <a:cubicBezTo>
                    <a:pt x="6" y="58"/>
                    <a:pt x="6" y="55"/>
                    <a:pt x="5" y="52"/>
                  </a:cubicBezTo>
                  <a:cubicBezTo>
                    <a:pt x="0" y="43"/>
                    <a:pt x="1" y="35"/>
                    <a:pt x="9" y="29"/>
                  </a:cubicBezTo>
                  <a:cubicBezTo>
                    <a:pt x="12" y="25"/>
                    <a:pt x="11" y="19"/>
                    <a:pt x="12" y="14"/>
                  </a:cubicBezTo>
                  <a:cubicBezTo>
                    <a:pt x="14" y="10"/>
                    <a:pt x="17" y="7"/>
                    <a:pt x="21" y="5"/>
                  </a:cubicBezTo>
                  <a:cubicBezTo>
                    <a:pt x="24" y="4"/>
                    <a:pt x="27" y="2"/>
                    <a:pt x="30" y="1"/>
                  </a:cubicBezTo>
                  <a:cubicBezTo>
                    <a:pt x="32" y="0"/>
                    <a:pt x="34" y="0"/>
                    <a:pt x="36" y="0"/>
                  </a:cubicBezTo>
                  <a:cubicBezTo>
                    <a:pt x="42" y="4"/>
                    <a:pt x="43" y="10"/>
                    <a:pt x="42" y="17"/>
                  </a:cubicBezTo>
                  <a:cubicBezTo>
                    <a:pt x="51" y="17"/>
                    <a:pt x="55" y="6"/>
                    <a:pt x="64" y="9"/>
                  </a:cubicBezTo>
                  <a:cubicBezTo>
                    <a:pt x="65" y="19"/>
                    <a:pt x="59" y="26"/>
                    <a:pt x="55" y="34"/>
                  </a:cubicBezTo>
                  <a:cubicBezTo>
                    <a:pt x="55" y="38"/>
                    <a:pt x="54" y="41"/>
                    <a:pt x="53" y="45"/>
                  </a:cubicBezTo>
                  <a:close/>
                </a:path>
              </a:pathLst>
            </a:custGeom>
            <a:solidFill>
              <a:srgbClr val="D1BFA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35"/>
            <p:cNvSpPr/>
            <p:nvPr/>
          </p:nvSpPr>
          <p:spPr>
            <a:xfrm>
              <a:off x="3694" y="1026"/>
              <a:ext cx="57" cy="138"/>
            </a:xfrm>
            <a:custGeom>
              <a:avLst/>
              <a:gdLst/>
              <a:ahLst/>
              <a:cxnLst/>
              <a:rect l="l" t="t" r="r" b="b"/>
              <a:pathLst>
                <a:path w="49" h="117" extrusionOk="0">
                  <a:moveTo>
                    <a:pt x="36" y="92"/>
                  </a:moveTo>
                  <a:cubicBezTo>
                    <a:pt x="31" y="101"/>
                    <a:pt x="21" y="104"/>
                    <a:pt x="13" y="110"/>
                  </a:cubicBezTo>
                  <a:cubicBezTo>
                    <a:pt x="2" y="117"/>
                    <a:pt x="3" y="106"/>
                    <a:pt x="1" y="102"/>
                  </a:cubicBezTo>
                  <a:cubicBezTo>
                    <a:pt x="0" y="97"/>
                    <a:pt x="2" y="94"/>
                    <a:pt x="4" y="91"/>
                  </a:cubicBezTo>
                  <a:cubicBezTo>
                    <a:pt x="6" y="89"/>
                    <a:pt x="9" y="87"/>
                    <a:pt x="10" y="85"/>
                  </a:cubicBezTo>
                  <a:cubicBezTo>
                    <a:pt x="16" y="76"/>
                    <a:pt x="24" y="69"/>
                    <a:pt x="27" y="59"/>
                  </a:cubicBezTo>
                  <a:cubicBezTo>
                    <a:pt x="27" y="58"/>
                    <a:pt x="28" y="57"/>
                    <a:pt x="28" y="56"/>
                  </a:cubicBezTo>
                  <a:cubicBezTo>
                    <a:pt x="28" y="54"/>
                    <a:pt x="28" y="54"/>
                    <a:pt x="28" y="56"/>
                  </a:cubicBezTo>
                  <a:cubicBezTo>
                    <a:pt x="27" y="61"/>
                    <a:pt x="25" y="66"/>
                    <a:pt x="20" y="69"/>
                  </a:cubicBezTo>
                  <a:cubicBezTo>
                    <a:pt x="16" y="71"/>
                    <a:pt x="13" y="70"/>
                    <a:pt x="10" y="67"/>
                  </a:cubicBezTo>
                  <a:cubicBezTo>
                    <a:pt x="10" y="58"/>
                    <a:pt x="18" y="52"/>
                    <a:pt x="20" y="43"/>
                  </a:cubicBezTo>
                  <a:cubicBezTo>
                    <a:pt x="22" y="35"/>
                    <a:pt x="30" y="29"/>
                    <a:pt x="29" y="19"/>
                  </a:cubicBezTo>
                  <a:cubicBezTo>
                    <a:pt x="29" y="17"/>
                    <a:pt x="29" y="15"/>
                    <a:pt x="30" y="13"/>
                  </a:cubicBezTo>
                  <a:cubicBezTo>
                    <a:pt x="33" y="9"/>
                    <a:pt x="34" y="0"/>
                    <a:pt x="43" y="6"/>
                  </a:cubicBezTo>
                  <a:cubicBezTo>
                    <a:pt x="49" y="14"/>
                    <a:pt x="46" y="22"/>
                    <a:pt x="46" y="30"/>
                  </a:cubicBezTo>
                  <a:cubicBezTo>
                    <a:pt x="46" y="36"/>
                    <a:pt x="47" y="42"/>
                    <a:pt x="46" y="48"/>
                  </a:cubicBezTo>
                  <a:cubicBezTo>
                    <a:pt x="46" y="53"/>
                    <a:pt x="45" y="58"/>
                    <a:pt x="44" y="63"/>
                  </a:cubicBezTo>
                  <a:cubicBezTo>
                    <a:pt x="45" y="66"/>
                    <a:pt x="45" y="68"/>
                    <a:pt x="46" y="70"/>
                  </a:cubicBezTo>
                  <a:cubicBezTo>
                    <a:pt x="40" y="76"/>
                    <a:pt x="37" y="83"/>
                    <a:pt x="36" y="92"/>
                  </a:cubicBezTo>
                  <a:close/>
                </a:path>
              </a:pathLst>
            </a:custGeom>
            <a:solidFill>
              <a:srgbClr val="D7C3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35"/>
            <p:cNvSpPr/>
            <p:nvPr/>
          </p:nvSpPr>
          <p:spPr>
            <a:xfrm>
              <a:off x="3482" y="1433"/>
              <a:ext cx="50" cy="142"/>
            </a:xfrm>
            <a:custGeom>
              <a:avLst/>
              <a:gdLst/>
              <a:ahLst/>
              <a:cxnLst/>
              <a:rect l="l" t="t" r="r" b="b"/>
              <a:pathLst>
                <a:path w="42" h="120" extrusionOk="0">
                  <a:moveTo>
                    <a:pt x="14" y="81"/>
                  </a:moveTo>
                  <a:cubicBezTo>
                    <a:pt x="11" y="73"/>
                    <a:pt x="9" y="65"/>
                    <a:pt x="6" y="57"/>
                  </a:cubicBezTo>
                  <a:cubicBezTo>
                    <a:pt x="0" y="52"/>
                    <a:pt x="3" y="46"/>
                    <a:pt x="2" y="40"/>
                  </a:cubicBezTo>
                  <a:cubicBezTo>
                    <a:pt x="2" y="39"/>
                    <a:pt x="3" y="38"/>
                    <a:pt x="4" y="37"/>
                  </a:cubicBezTo>
                  <a:cubicBezTo>
                    <a:pt x="2" y="29"/>
                    <a:pt x="2" y="20"/>
                    <a:pt x="1" y="12"/>
                  </a:cubicBezTo>
                  <a:cubicBezTo>
                    <a:pt x="2" y="11"/>
                    <a:pt x="3" y="9"/>
                    <a:pt x="3" y="8"/>
                  </a:cubicBezTo>
                  <a:cubicBezTo>
                    <a:pt x="3" y="5"/>
                    <a:pt x="5" y="2"/>
                    <a:pt x="7" y="0"/>
                  </a:cubicBezTo>
                  <a:cubicBezTo>
                    <a:pt x="25" y="3"/>
                    <a:pt x="20" y="18"/>
                    <a:pt x="22" y="29"/>
                  </a:cubicBezTo>
                  <a:cubicBezTo>
                    <a:pt x="28" y="53"/>
                    <a:pt x="33" y="77"/>
                    <a:pt x="41" y="101"/>
                  </a:cubicBezTo>
                  <a:cubicBezTo>
                    <a:pt x="41" y="104"/>
                    <a:pt x="42" y="107"/>
                    <a:pt x="41" y="109"/>
                  </a:cubicBezTo>
                  <a:cubicBezTo>
                    <a:pt x="36" y="119"/>
                    <a:pt x="31" y="120"/>
                    <a:pt x="25" y="111"/>
                  </a:cubicBezTo>
                  <a:cubicBezTo>
                    <a:pt x="20" y="102"/>
                    <a:pt x="15" y="92"/>
                    <a:pt x="14" y="81"/>
                  </a:cubicBezTo>
                  <a:close/>
                </a:path>
              </a:pathLst>
            </a:custGeom>
            <a:solidFill>
              <a:srgbClr val="B9A7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35"/>
            <p:cNvSpPr/>
            <p:nvPr/>
          </p:nvSpPr>
          <p:spPr>
            <a:xfrm>
              <a:off x="3506" y="1683"/>
              <a:ext cx="21" cy="67"/>
            </a:xfrm>
            <a:custGeom>
              <a:avLst/>
              <a:gdLst/>
              <a:ahLst/>
              <a:cxnLst/>
              <a:rect l="l" t="t" r="r" b="b"/>
              <a:pathLst>
                <a:path w="18" h="57" extrusionOk="0">
                  <a:moveTo>
                    <a:pt x="7" y="5"/>
                  </a:moveTo>
                  <a:cubicBezTo>
                    <a:pt x="8" y="4"/>
                    <a:pt x="9" y="3"/>
                    <a:pt x="11" y="2"/>
                  </a:cubicBezTo>
                  <a:cubicBezTo>
                    <a:pt x="13" y="0"/>
                    <a:pt x="16" y="0"/>
                    <a:pt x="18" y="2"/>
                  </a:cubicBezTo>
                  <a:cubicBezTo>
                    <a:pt x="14" y="21"/>
                    <a:pt x="9" y="39"/>
                    <a:pt x="5" y="57"/>
                  </a:cubicBezTo>
                  <a:cubicBezTo>
                    <a:pt x="3" y="57"/>
                    <a:pt x="2" y="57"/>
                    <a:pt x="0" y="57"/>
                  </a:cubicBezTo>
                  <a:cubicBezTo>
                    <a:pt x="1" y="40"/>
                    <a:pt x="1" y="23"/>
                    <a:pt x="1" y="6"/>
                  </a:cubicBezTo>
                  <a:cubicBezTo>
                    <a:pt x="3" y="4"/>
                    <a:pt x="6" y="7"/>
                    <a:pt x="7" y="5"/>
                  </a:cubicBezTo>
                  <a:close/>
                </a:path>
              </a:pathLst>
            </a:custGeom>
            <a:solidFill>
              <a:srgbClr val="332F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35"/>
            <p:cNvSpPr/>
            <p:nvPr/>
          </p:nvSpPr>
          <p:spPr>
            <a:xfrm>
              <a:off x="3530" y="1237"/>
              <a:ext cx="62" cy="101"/>
            </a:xfrm>
            <a:custGeom>
              <a:avLst/>
              <a:gdLst/>
              <a:ahLst/>
              <a:cxnLst/>
              <a:rect l="l" t="t" r="r" b="b"/>
              <a:pathLst>
                <a:path w="52" h="86" extrusionOk="0">
                  <a:moveTo>
                    <a:pt x="0" y="86"/>
                  </a:moveTo>
                  <a:cubicBezTo>
                    <a:pt x="10" y="55"/>
                    <a:pt x="32" y="30"/>
                    <a:pt x="45" y="0"/>
                  </a:cubicBezTo>
                  <a:cubicBezTo>
                    <a:pt x="47" y="0"/>
                    <a:pt x="49" y="2"/>
                    <a:pt x="50" y="4"/>
                  </a:cubicBezTo>
                  <a:cubicBezTo>
                    <a:pt x="52" y="9"/>
                    <a:pt x="50" y="14"/>
                    <a:pt x="48" y="19"/>
                  </a:cubicBezTo>
                  <a:cubicBezTo>
                    <a:pt x="41" y="32"/>
                    <a:pt x="31" y="43"/>
                    <a:pt x="26" y="57"/>
                  </a:cubicBezTo>
                  <a:cubicBezTo>
                    <a:pt x="25" y="60"/>
                    <a:pt x="24" y="63"/>
                    <a:pt x="23" y="66"/>
                  </a:cubicBezTo>
                  <a:cubicBezTo>
                    <a:pt x="20" y="71"/>
                    <a:pt x="17" y="75"/>
                    <a:pt x="13" y="79"/>
                  </a:cubicBezTo>
                  <a:cubicBezTo>
                    <a:pt x="9" y="82"/>
                    <a:pt x="5" y="86"/>
                    <a:pt x="0" y="86"/>
                  </a:cubicBezTo>
                  <a:close/>
                </a:path>
              </a:pathLst>
            </a:custGeom>
            <a:solidFill>
              <a:srgbClr val="3E36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35"/>
            <p:cNvSpPr/>
            <p:nvPr/>
          </p:nvSpPr>
          <p:spPr>
            <a:xfrm>
              <a:off x="3490" y="1529"/>
              <a:ext cx="45" cy="64"/>
            </a:xfrm>
            <a:custGeom>
              <a:avLst/>
              <a:gdLst/>
              <a:ahLst/>
              <a:cxnLst/>
              <a:rect l="l" t="t" r="r" b="b"/>
              <a:pathLst>
                <a:path w="38" h="55" extrusionOk="0">
                  <a:moveTo>
                    <a:pt x="13" y="36"/>
                  </a:moveTo>
                  <a:cubicBezTo>
                    <a:pt x="19" y="25"/>
                    <a:pt x="11" y="20"/>
                    <a:pt x="3" y="16"/>
                  </a:cubicBezTo>
                  <a:cubicBezTo>
                    <a:pt x="1" y="11"/>
                    <a:pt x="0" y="6"/>
                    <a:pt x="5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6" y="8"/>
                    <a:pt x="17" y="20"/>
                    <a:pt x="23" y="29"/>
                  </a:cubicBezTo>
                  <a:cubicBezTo>
                    <a:pt x="30" y="40"/>
                    <a:pt x="30" y="28"/>
                    <a:pt x="33" y="27"/>
                  </a:cubicBezTo>
                  <a:cubicBezTo>
                    <a:pt x="33" y="24"/>
                    <a:pt x="34" y="23"/>
                    <a:pt x="36" y="23"/>
                  </a:cubicBezTo>
                  <a:cubicBezTo>
                    <a:pt x="38" y="33"/>
                    <a:pt x="27" y="40"/>
                    <a:pt x="28" y="50"/>
                  </a:cubicBezTo>
                  <a:cubicBezTo>
                    <a:pt x="28" y="55"/>
                    <a:pt x="25" y="54"/>
                    <a:pt x="23" y="52"/>
                  </a:cubicBezTo>
                  <a:cubicBezTo>
                    <a:pt x="22" y="50"/>
                    <a:pt x="21" y="48"/>
                    <a:pt x="21" y="46"/>
                  </a:cubicBezTo>
                  <a:cubicBezTo>
                    <a:pt x="16" y="44"/>
                    <a:pt x="13" y="42"/>
                    <a:pt x="13" y="36"/>
                  </a:cubicBezTo>
                  <a:close/>
                </a:path>
              </a:pathLst>
            </a:custGeom>
            <a:solidFill>
              <a:srgbClr val="4236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35"/>
            <p:cNvSpPr/>
            <p:nvPr/>
          </p:nvSpPr>
          <p:spPr>
            <a:xfrm>
              <a:off x="3710" y="1000"/>
              <a:ext cx="43" cy="5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29" y="28"/>
                  </a:moveTo>
                  <a:cubicBezTo>
                    <a:pt x="21" y="27"/>
                    <a:pt x="21" y="35"/>
                    <a:pt x="18" y="39"/>
                  </a:cubicBezTo>
                  <a:cubicBezTo>
                    <a:pt x="18" y="44"/>
                    <a:pt x="16" y="48"/>
                    <a:pt x="11" y="50"/>
                  </a:cubicBezTo>
                  <a:cubicBezTo>
                    <a:pt x="0" y="40"/>
                    <a:pt x="17" y="36"/>
                    <a:pt x="15" y="28"/>
                  </a:cubicBezTo>
                  <a:cubicBezTo>
                    <a:pt x="19" y="19"/>
                    <a:pt x="28" y="11"/>
                    <a:pt x="28" y="0"/>
                  </a:cubicBezTo>
                  <a:cubicBezTo>
                    <a:pt x="35" y="10"/>
                    <a:pt x="36" y="19"/>
                    <a:pt x="29" y="28"/>
                  </a:cubicBezTo>
                  <a:close/>
                </a:path>
              </a:pathLst>
            </a:custGeom>
            <a:solidFill>
              <a:srgbClr val="342E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35"/>
            <p:cNvSpPr/>
            <p:nvPr/>
          </p:nvSpPr>
          <p:spPr>
            <a:xfrm>
              <a:off x="3480" y="1378"/>
              <a:ext cx="42" cy="65"/>
            </a:xfrm>
            <a:custGeom>
              <a:avLst/>
              <a:gdLst/>
              <a:ahLst/>
              <a:cxnLst/>
              <a:rect l="l" t="t" r="r" b="b"/>
              <a:pathLst>
                <a:path w="36" h="55" extrusionOk="0">
                  <a:moveTo>
                    <a:pt x="10" y="49"/>
                  </a:moveTo>
                  <a:cubicBezTo>
                    <a:pt x="9" y="51"/>
                    <a:pt x="7" y="53"/>
                    <a:pt x="5" y="55"/>
                  </a:cubicBezTo>
                  <a:cubicBezTo>
                    <a:pt x="0" y="41"/>
                    <a:pt x="11" y="32"/>
                    <a:pt x="17" y="22"/>
                  </a:cubicBezTo>
                  <a:cubicBezTo>
                    <a:pt x="21" y="14"/>
                    <a:pt x="26" y="7"/>
                    <a:pt x="30" y="0"/>
                  </a:cubicBezTo>
                  <a:cubicBezTo>
                    <a:pt x="32" y="0"/>
                    <a:pt x="34" y="1"/>
                    <a:pt x="35" y="2"/>
                  </a:cubicBezTo>
                  <a:cubicBezTo>
                    <a:pt x="35" y="4"/>
                    <a:pt x="36" y="6"/>
                    <a:pt x="35" y="8"/>
                  </a:cubicBezTo>
                  <a:cubicBezTo>
                    <a:pt x="34" y="15"/>
                    <a:pt x="32" y="21"/>
                    <a:pt x="28" y="27"/>
                  </a:cubicBezTo>
                  <a:cubicBezTo>
                    <a:pt x="21" y="33"/>
                    <a:pt x="18" y="43"/>
                    <a:pt x="10" y="49"/>
                  </a:cubicBezTo>
                  <a:close/>
                </a:path>
              </a:pathLst>
            </a:custGeom>
            <a:solidFill>
              <a:srgbClr val="4E42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35"/>
            <p:cNvSpPr/>
            <p:nvPr/>
          </p:nvSpPr>
          <p:spPr>
            <a:xfrm>
              <a:off x="3726" y="1108"/>
              <a:ext cx="24" cy="33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9" y="22"/>
                  </a:moveTo>
                  <a:cubicBezTo>
                    <a:pt x="0" y="9"/>
                    <a:pt x="10" y="5"/>
                    <a:pt x="19" y="0"/>
                  </a:cubicBezTo>
                  <a:cubicBezTo>
                    <a:pt x="14" y="9"/>
                    <a:pt x="21" y="20"/>
                    <a:pt x="14" y="28"/>
                  </a:cubicBezTo>
                  <a:cubicBezTo>
                    <a:pt x="12" y="26"/>
                    <a:pt x="11" y="24"/>
                    <a:pt x="9" y="22"/>
                  </a:cubicBezTo>
                  <a:close/>
                </a:path>
              </a:pathLst>
            </a:custGeom>
            <a:solidFill>
              <a:srgbClr val="4F46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35"/>
            <p:cNvSpPr/>
            <p:nvPr/>
          </p:nvSpPr>
          <p:spPr>
            <a:xfrm>
              <a:off x="3535" y="1573"/>
              <a:ext cx="26" cy="37"/>
            </a:xfrm>
            <a:custGeom>
              <a:avLst/>
              <a:gdLst/>
              <a:ahLst/>
              <a:cxnLst/>
              <a:rect l="l" t="t" r="r" b="b"/>
              <a:pathLst>
                <a:path w="22" h="31" extrusionOk="0">
                  <a:moveTo>
                    <a:pt x="0" y="28"/>
                  </a:moveTo>
                  <a:cubicBezTo>
                    <a:pt x="1" y="22"/>
                    <a:pt x="3" y="16"/>
                    <a:pt x="4" y="10"/>
                  </a:cubicBezTo>
                  <a:cubicBezTo>
                    <a:pt x="6" y="5"/>
                    <a:pt x="10" y="2"/>
                    <a:pt x="14" y="0"/>
                  </a:cubicBezTo>
                  <a:cubicBezTo>
                    <a:pt x="16" y="0"/>
                    <a:pt x="18" y="0"/>
                    <a:pt x="20" y="1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14" y="11"/>
                    <a:pt x="9" y="18"/>
                    <a:pt x="6" y="26"/>
                  </a:cubicBezTo>
                  <a:cubicBezTo>
                    <a:pt x="5" y="30"/>
                    <a:pt x="3" y="31"/>
                    <a:pt x="0" y="28"/>
                  </a:cubicBezTo>
                  <a:close/>
                </a:path>
              </a:pathLst>
            </a:custGeom>
            <a:solidFill>
              <a:srgbClr val="3F36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35"/>
            <p:cNvSpPr/>
            <p:nvPr/>
          </p:nvSpPr>
          <p:spPr>
            <a:xfrm>
              <a:off x="3583" y="1199"/>
              <a:ext cx="26" cy="40"/>
            </a:xfrm>
            <a:custGeom>
              <a:avLst/>
              <a:gdLst/>
              <a:ahLst/>
              <a:cxnLst/>
              <a:rect l="l" t="t" r="r" b="b"/>
              <a:pathLst>
                <a:path w="22" h="34" extrusionOk="0">
                  <a:moveTo>
                    <a:pt x="3" y="34"/>
                  </a:moveTo>
                  <a:cubicBezTo>
                    <a:pt x="2" y="33"/>
                    <a:pt x="1" y="33"/>
                    <a:pt x="0" y="32"/>
                  </a:cubicBezTo>
                  <a:cubicBezTo>
                    <a:pt x="4" y="21"/>
                    <a:pt x="7" y="9"/>
                    <a:pt x="16" y="0"/>
                  </a:cubicBezTo>
                  <a:cubicBezTo>
                    <a:pt x="18" y="0"/>
                    <a:pt x="20" y="1"/>
                    <a:pt x="21" y="4"/>
                  </a:cubicBezTo>
                  <a:cubicBezTo>
                    <a:pt x="22" y="18"/>
                    <a:pt x="16" y="28"/>
                    <a:pt x="3" y="34"/>
                  </a:cubicBezTo>
                  <a:close/>
                </a:path>
              </a:pathLst>
            </a:custGeom>
            <a:solidFill>
              <a:srgbClr val="352D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35"/>
            <p:cNvSpPr/>
            <p:nvPr/>
          </p:nvSpPr>
          <p:spPr>
            <a:xfrm>
              <a:off x="3707" y="1033"/>
              <a:ext cx="24" cy="41"/>
            </a:xfrm>
            <a:custGeom>
              <a:avLst/>
              <a:gdLst/>
              <a:ahLst/>
              <a:cxnLst/>
              <a:rect l="l" t="t" r="r" b="b"/>
              <a:pathLst>
                <a:path w="21" h="35" extrusionOk="0">
                  <a:moveTo>
                    <a:pt x="18" y="0"/>
                  </a:moveTo>
                  <a:cubicBezTo>
                    <a:pt x="21" y="8"/>
                    <a:pt x="12" y="13"/>
                    <a:pt x="13" y="20"/>
                  </a:cubicBezTo>
                  <a:cubicBezTo>
                    <a:pt x="16" y="26"/>
                    <a:pt x="13" y="30"/>
                    <a:pt x="9" y="34"/>
                  </a:cubicBezTo>
                  <a:cubicBezTo>
                    <a:pt x="8" y="35"/>
                    <a:pt x="6" y="35"/>
                    <a:pt x="4" y="35"/>
                  </a:cubicBezTo>
                  <a:cubicBezTo>
                    <a:pt x="0" y="34"/>
                    <a:pt x="1" y="31"/>
                    <a:pt x="1" y="28"/>
                  </a:cubicBezTo>
                  <a:cubicBezTo>
                    <a:pt x="7" y="19"/>
                    <a:pt x="13" y="9"/>
                    <a:pt x="18" y="0"/>
                  </a:cubicBezTo>
                  <a:close/>
                </a:path>
              </a:pathLst>
            </a:custGeom>
            <a:solidFill>
              <a:srgbClr val="665C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35"/>
            <p:cNvSpPr/>
            <p:nvPr/>
          </p:nvSpPr>
          <p:spPr>
            <a:xfrm>
              <a:off x="3683" y="1265"/>
              <a:ext cx="19" cy="38"/>
            </a:xfrm>
            <a:custGeom>
              <a:avLst/>
              <a:gdLst/>
              <a:ahLst/>
              <a:cxnLst/>
              <a:rect l="l" t="t" r="r" b="b"/>
              <a:pathLst>
                <a:path w="16" h="32" extrusionOk="0">
                  <a:moveTo>
                    <a:pt x="2" y="32"/>
                  </a:moveTo>
                  <a:cubicBezTo>
                    <a:pt x="0" y="23"/>
                    <a:pt x="11" y="16"/>
                    <a:pt x="8" y="7"/>
                  </a:cubicBezTo>
                  <a:cubicBezTo>
                    <a:pt x="8" y="4"/>
                    <a:pt x="9" y="2"/>
                    <a:pt x="11" y="0"/>
                  </a:cubicBezTo>
                  <a:cubicBezTo>
                    <a:pt x="12" y="0"/>
                    <a:pt x="14" y="0"/>
                    <a:pt x="14" y="0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4" y="13"/>
                    <a:pt x="14" y="25"/>
                    <a:pt x="2" y="32"/>
                  </a:cubicBezTo>
                  <a:close/>
                </a:path>
              </a:pathLst>
            </a:custGeom>
            <a:solidFill>
              <a:srgbClr val="605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35"/>
            <p:cNvSpPr/>
            <p:nvPr/>
          </p:nvSpPr>
          <p:spPr>
            <a:xfrm>
              <a:off x="3602" y="1155"/>
              <a:ext cx="32" cy="46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3" y="39"/>
                  </a:moveTo>
                  <a:cubicBezTo>
                    <a:pt x="2" y="38"/>
                    <a:pt x="1" y="37"/>
                    <a:pt x="0" y="37"/>
                  </a:cubicBezTo>
                  <a:cubicBezTo>
                    <a:pt x="6" y="24"/>
                    <a:pt x="14" y="11"/>
                    <a:pt x="23" y="0"/>
                  </a:cubicBezTo>
                  <a:cubicBezTo>
                    <a:pt x="27" y="2"/>
                    <a:pt x="27" y="6"/>
                    <a:pt x="26" y="9"/>
                  </a:cubicBezTo>
                  <a:cubicBezTo>
                    <a:pt x="20" y="20"/>
                    <a:pt x="16" y="33"/>
                    <a:pt x="3" y="39"/>
                  </a:cubicBezTo>
                  <a:close/>
                </a:path>
              </a:pathLst>
            </a:custGeom>
            <a:solidFill>
              <a:srgbClr val="2921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35"/>
            <p:cNvSpPr/>
            <p:nvPr/>
          </p:nvSpPr>
          <p:spPr>
            <a:xfrm>
              <a:off x="3515" y="1345"/>
              <a:ext cx="18" cy="35"/>
            </a:xfrm>
            <a:custGeom>
              <a:avLst/>
              <a:gdLst/>
              <a:ahLst/>
              <a:cxnLst/>
              <a:rect l="l" t="t" r="r" b="b"/>
              <a:pathLst>
                <a:path w="15" h="30" extrusionOk="0">
                  <a:moveTo>
                    <a:pt x="4" y="30"/>
                  </a:moveTo>
                  <a:cubicBezTo>
                    <a:pt x="2" y="29"/>
                    <a:pt x="1" y="29"/>
                    <a:pt x="0" y="28"/>
                  </a:cubicBezTo>
                  <a:cubicBezTo>
                    <a:pt x="1" y="18"/>
                    <a:pt x="3" y="9"/>
                    <a:pt x="9" y="0"/>
                  </a:cubicBezTo>
                  <a:cubicBezTo>
                    <a:pt x="12" y="0"/>
                    <a:pt x="13" y="1"/>
                    <a:pt x="14" y="4"/>
                  </a:cubicBezTo>
                  <a:cubicBezTo>
                    <a:pt x="15" y="14"/>
                    <a:pt x="15" y="24"/>
                    <a:pt x="4" y="30"/>
                  </a:cubicBezTo>
                  <a:close/>
                </a:path>
              </a:pathLst>
            </a:custGeom>
            <a:solidFill>
              <a:srgbClr val="4F49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35"/>
            <p:cNvSpPr/>
            <p:nvPr/>
          </p:nvSpPr>
          <p:spPr>
            <a:xfrm>
              <a:off x="3622" y="1397"/>
              <a:ext cx="35" cy="22"/>
            </a:xfrm>
            <a:custGeom>
              <a:avLst/>
              <a:gdLst/>
              <a:ahLst/>
              <a:cxnLst/>
              <a:rect l="l" t="t" r="r" b="b"/>
              <a:pathLst>
                <a:path w="30" h="19" extrusionOk="0">
                  <a:moveTo>
                    <a:pt x="25" y="19"/>
                  </a:moveTo>
                  <a:cubicBezTo>
                    <a:pt x="29" y="12"/>
                    <a:pt x="0" y="7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7"/>
                    <a:pt x="30" y="13"/>
                    <a:pt x="25" y="19"/>
                  </a:cubicBezTo>
                  <a:close/>
                </a:path>
              </a:pathLst>
            </a:custGeom>
            <a:solidFill>
              <a:srgbClr val="463A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35"/>
            <p:cNvSpPr/>
            <p:nvPr/>
          </p:nvSpPr>
          <p:spPr>
            <a:xfrm>
              <a:off x="3680" y="1066"/>
              <a:ext cx="30" cy="32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4" y="0"/>
                  </a:moveTo>
                  <a:cubicBezTo>
                    <a:pt x="24" y="2"/>
                    <a:pt x="25" y="3"/>
                    <a:pt x="25" y="5"/>
                  </a:cubicBezTo>
                  <a:cubicBezTo>
                    <a:pt x="26" y="12"/>
                    <a:pt x="23" y="18"/>
                    <a:pt x="18" y="22"/>
                  </a:cubicBezTo>
                  <a:cubicBezTo>
                    <a:pt x="14" y="25"/>
                    <a:pt x="10" y="27"/>
                    <a:pt x="6" y="27"/>
                  </a:cubicBezTo>
                  <a:cubicBezTo>
                    <a:pt x="0" y="17"/>
                    <a:pt x="6" y="14"/>
                    <a:pt x="15" y="12"/>
                  </a:cubicBezTo>
                  <a:cubicBezTo>
                    <a:pt x="18" y="8"/>
                    <a:pt x="21" y="4"/>
                    <a:pt x="24" y="0"/>
                  </a:cubicBezTo>
                  <a:close/>
                </a:path>
              </a:pathLst>
            </a:custGeom>
            <a:solidFill>
              <a:srgbClr val="3831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35"/>
            <p:cNvSpPr/>
            <p:nvPr/>
          </p:nvSpPr>
          <p:spPr>
            <a:xfrm>
              <a:off x="3477" y="1447"/>
              <a:ext cx="17" cy="30"/>
            </a:xfrm>
            <a:custGeom>
              <a:avLst/>
              <a:gdLst/>
              <a:ahLst/>
              <a:cxnLst/>
              <a:rect l="l" t="t" r="r" b="b"/>
              <a:pathLst>
                <a:path w="14" h="25" extrusionOk="0">
                  <a:moveTo>
                    <a:pt x="5" y="0"/>
                  </a:moveTo>
                  <a:cubicBezTo>
                    <a:pt x="14" y="8"/>
                    <a:pt x="10" y="17"/>
                    <a:pt x="8" y="25"/>
                  </a:cubicBezTo>
                  <a:cubicBezTo>
                    <a:pt x="6" y="23"/>
                    <a:pt x="1" y="22"/>
                    <a:pt x="3" y="17"/>
                  </a:cubicBezTo>
                  <a:cubicBezTo>
                    <a:pt x="0" y="12"/>
                    <a:pt x="4" y="8"/>
                    <a:pt x="3" y="3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3C33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3693" y="1239"/>
              <a:ext cx="15" cy="28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8" y="24"/>
                  </a:moveTo>
                  <a:cubicBezTo>
                    <a:pt x="7" y="23"/>
                    <a:pt x="6" y="22"/>
                    <a:pt x="5" y="22"/>
                  </a:cubicBezTo>
                  <a:cubicBezTo>
                    <a:pt x="1" y="21"/>
                    <a:pt x="0" y="18"/>
                    <a:pt x="0" y="15"/>
                  </a:cubicBezTo>
                  <a:cubicBezTo>
                    <a:pt x="0" y="9"/>
                    <a:pt x="1" y="4"/>
                    <a:pt x="7" y="1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3" y="10"/>
                    <a:pt x="11" y="17"/>
                    <a:pt x="8" y="24"/>
                  </a:cubicBezTo>
                  <a:close/>
                </a:path>
              </a:pathLst>
            </a:custGeom>
            <a:solidFill>
              <a:srgbClr val="4139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3669" y="1317"/>
              <a:ext cx="14" cy="33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0" y="26"/>
                  </a:moveTo>
                  <a:cubicBezTo>
                    <a:pt x="1" y="16"/>
                    <a:pt x="6" y="8"/>
                    <a:pt x="11" y="0"/>
                  </a:cubicBezTo>
                  <a:cubicBezTo>
                    <a:pt x="12" y="10"/>
                    <a:pt x="7" y="19"/>
                    <a:pt x="3" y="27"/>
                  </a:cubicBezTo>
                  <a:cubicBezTo>
                    <a:pt x="2" y="28"/>
                    <a:pt x="1" y="28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4A41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3650" y="1366"/>
              <a:ext cx="20" cy="31"/>
            </a:xfrm>
            <a:custGeom>
              <a:avLst/>
              <a:gdLst/>
              <a:ahLst/>
              <a:cxnLst/>
              <a:rect l="l" t="t" r="r" b="b"/>
              <a:pathLst>
                <a:path w="17" h="26" extrusionOk="0">
                  <a:moveTo>
                    <a:pt x="2" y="26"/>
                  </a:moveTo>
                  <a:cubicBezTo>
                    <a:pt x="2" y="26"/>
                    <a:pt x="0" y="26"/>
                    <a:pt x="0" y="26"/>
                  </a:cubicBezTo>
                  <a:cubicBezTo>
                    <a:pt x="4" y="17"/>
                    <a:pt x="8" y="8"/>
                    <a:pt x="12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7" y="13"/>
                    <a:pt x="7" y="19"/>
                    <a:pt x="2" y="26"/>
                  </a:cubicBezTo>
                  <a:close/>
                </a:path>
              </a:pathLst>
            </a:custGeom>
            <a:solidFill>
              <a:srgbClr val="4E46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3493" y="1639"/>
              <a:ext cx="17" cy="29"/>
            </a:xfrm>
            <a:custGeom>
              <a:avLst/>
              <a:gdLst/>
              <a:ahLst/>
              <a:cxnLst/>
              <a:rect l="l" t="t" r="r" b="b"/>
              <a:pathLst>
                <a:path w="15" h="24" extrusionOk="0">
                  <a:moveTo>
                    <a:pt x="11" y="0"/>
                  </a:moveTo>
                  <a:cubicBezTo>
                    <a:pt x="14" y="8"/>
                    <a:pt x="15" y="16"/>
                    <a:pt x="11" y="24"/>
                  </a:cubicBezTo>
                  <a:cubicBezTo>
                    <a:pt x="0" y="16"/>
                    <a:pt x="8" y="8"/>
                    <a:pt x="11" y="0"/>
                  </a:cubicBezTo>
                  <a:close/>
                </a:path>
              </a:pathLst>
            </a:custGeom>
            <a:solidFill>
              <a:srgbClr val="4B40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3502" y="1666"/>
              <a:ext cx="12" cy="31"/>
            </a:xfrm>
            <a:custGeom>
              <a:avLst/>
              <a:gdLst/>
              <a:ahLst/>
              <a:cxnLst/>
              <a:rect l="l" t="t" r="r" b="b"/>
              <a:pathLst>
                <a:path w="10" h="26" extrusionOk="0">
                  <a:moveTo>
                    <a:pt x="10" y="19"/>
                  </a:moveTo>
                  <a:cubicBezTo>
                    <a:pt x="9" y="26"/>
                    <a:pt x="6" y="20"/>
                    <a:pt x="4" y="20"/>
                  </a:cubicBezTo>
                  <a:cubicBezTo>
                    <a:pt x="1" y="13"/>
                    <a:pt x="0" y="7"/>
                    <a:pt x="3" y="0"/>
                  </a:cubicBezTo>
                  <a:cubicBezTo>
                    <a:pt x="9" y="5"/>
                    <a:pt x="7" y="13"/>
                    <a:pt x="10" y="19"/>
                  </a:cubicBezTo>
                  <a:close/>
                </a:path>
              </a:pathLst>
            </a:custGeom>
            <a:solidFill>
              <a:srgbClr val="4B3E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3522" y="1634"/>
              <a:ext cx="14" cy="30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5" y="26"/>
                  </a:moveTo>
                  <a:cubicBezTo>
                    <a:pt x="0" y="16"/>
                    <a:pt x="4" y="8"/>
                    <a:pt x="9" y="0"/>
                  </a:cubicBezTo>
                  <a:cubicBezTo>
                    <a:pt x="11" y="9"/>
                    <a:pt x="12" y="18"/>
                    <a:pt x="5" y="26"/>
                  </a:cubicBezTo>
                  <a:close/>
                </a:path>
              </a:pathLst>
            </a:custGeom>
            <a:solidFill>
              <a:srgbClr val="594A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3640" y="1119"/>
              <a:ext cx="27" cy="29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3" y="17"/>
                  </a:moveTo>
                  <a:cubicBezTo>
                    <a:pt x="7" y="11"/>
                    <a:pt x="10" y="3"/>
                    <a:pt x="18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4"/>
                    <a:pt x="23" y="5"/>
                    <a:pt x="22" y="7"/>
                  </a:cubicBezTo>
                  <a:cubicBezTo>
                    <a:pt x="20" y="12"/>
                    <a:pt x="15" y="15"/>
                    <a:pt x="12" y="19"/>
                  </a:cubicBezTo>
                  <a:cubicBezTo>
                    <a:pt x="9" y="22"/>
                    <a:pt x="7" y="25"/>
                    <a:pt x="2" y="24"/>
                  </a:cubicBezTo>
                  <a:cubicBezTo>
                    <a:pt x="0" y="22"/>
                    <a:pt x="0" y="19"/>
                    <a:pt x="3" y="17"/>
                  </a:cubicBezTo>
                  <a:close/>
                </a:path>
              </a:pathLst>
            </a:custGeom>
            <a:solidFill>
              <a:srgbClr val="564D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629" y="1139"/>
              <a:ext cx="18" cy="26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2" y="0"/>
                  </a:moveTo>
                  <a:cubicBezTo>
                    <a:pt x="12" y="2"/>
                    <a:pt x="12" y="5"/>
                    <a:pt x="13" y="7"/>
                  </a:cubicBezTo>
                  <a:cubicBezTo>
                    <a:pt x="15" y="13"/>
                    <a:pt x="12" y="17"/>
                    <a:pt x="7" y="21"/>
                  </a:cubicBezTo>
                  <a:cubicBezTo>
                    <a:pt x="5" y="22"/>
                    <a:pt x="3" y="21"/>
                    <a:pt x="1" y="19"/>
                  </a:cubicBezTo>
                  <a:cubicBezTo>
                    <a:pt x="1" y="18"/>
                    <a:pt x="1" y="16"/>
                    <a:pt x="0" y="14"/>
                  </a:cubicBezTo>
                  <a:cubicBezTo>
                    <a:pt x="3" y="8"/>
                    <a:pt x="6" y="3"/>
                    <a:pt x="12" y="0"/>
                  </a:cubicBezTo>
                  <a:close/>
                </a:path>
              </a:pathLst>
            </a:custGeom>
            <a:solidFill>
              <a:srgbClr val="726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527" y="1604"/>
              <a:ext cx="15" cy="26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2" y="7"/>
                    <a:pt x="13" y="15"/>
                    <a:pt x="7" y="22"/>
                  </a:cubicBezTo>
                  <a:cubicBezTo>
                    <a:pt x="0" y="15"/>
                    <a:pt x="6" y="9"/>
                    <a:pt x="7" y="2"/>
                  </a:cubicBezTo>
                  <a:close/>
                </a:path>
              </a:pathLst>
            </a:custGeom>
            <a:solidFill>
              <a:srgbClr val="5247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3519" y="1664"/>
              <a:ext cx="15" cy="21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3" y="7"/>
                    <a:pt x="8" y="12"/>
                    <a:pt x="7" y="18"/>
                  </a:cubicBezTo>
                  <a:cubicBezTo>
                    <a:pt x="4" y="18"/>
                    <a:pt x="2" y="18"/>
                    <a:pt x="0" y="18"/>
                  </a:cubicBezTo>
                  <a:cubicBezTo>
                    <a:pt x="3" y="12"/>
                    <a:pt x="0" y="4"/>
                    <a:pt x="8" y="0"/>
                  </a:cubicBezTo>
                  <a:close/>
                </a:path>
              </a:pathLst>
            </a:custGeom>
            <a:solidFill>
              <a:srgbClr val="594D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3661" y="1099"/>
              <a:ext cx="25" cy="23"/>
            </a:xfrm>
            <a:custGeom>
              <a:avLst/>
              <a:gdLst/>
              <a:ahLst/>
              <a:cxnLst/>
              <a:rect l="l" t="t" r="r" b="b"/>
              <a:pathLst>
                <a:path w="21" h="20" extrusionOk="0">
                  <a:moveTo>
                    <a:pt x="14" y="2"/>
                  </a:moveTo>
                  <a:cubicBezTo>
                    <a:pt x="16" y="1"/>
                    <a:pt x="18" y="0"/>
                    <a:pt x="20" y="2"/>
                  </a:cubicBezTo>
                  <a:cubicBezTo>
                    <a:pt x="21" y="13"/>
                    <a:pt x="14" y="18"/>
                    <a:pt x="4" y="20"/>
                  </a:cubicBezTo>
                  <a:cubicBezTo>
                    <a:pt x="3" y="19"/>
                    <a:pt x="2" y="18"/>
                    <a:pt x="0" y="17"/>
                  </a:cubicBezTo>
                  <a:cubicBezTo>
                    <a:pt x="5" y="12"/>
                    <a:pt x="10" y="7"/>
                    <a:pt x="14" y="2"/>
                  </a:cubicBezTo>
                  <a:close/>
                </a:path>
              </a:pathLst>
            </a:custGeom>
            <a:solidFill>
              <a:srgbClr val="3831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3741" y="1078"/>
              <a:ext cx="12" cy="22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4" y="19"/>
                  </a:moveTo>
                  <a:cubicBezTo>
                    <a:pt x="0" y="15"/>
                    <a:pt x="3" y="10"/>
                    <a:pt x="4" y="5"/>
                  </a:cubicBezTo>
                  <a:cubicBezTo>
                    <a:pt x="4" y="0"/>
                    <a:pt x="6" y="1"/>
                    <a:pt x="9" y="4"/>
                  </a:cubicBezTo>
                  <a:cubicBezTo>
                    <a:pt x="10" y="10"/>
                    <a:pt x="9" y="15"/>
                    <a:pt x="4" y="19"/>
                  </a:cubicBezTo>
                  <a:close/>
                </a:path>
              </a:pathLst>
            </a:custGeom>
            <a:solidFill>
              <a:srgbClr val="251B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3510" y="1588"/>
              <a:ext cx="15" cy="25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6" y="2"/>
                  </a:moveTo>
                  <a:cubicBezTo>
                    <a:pt x="8" y="1"/>
                    <a:pt x="9" y="1"/>
                    <a:pt x="11" y="0"/>
                  </a:cubicBezTo>
                  <a:cubicBezTo>
                    <a:pt x="12" y="8"/>
                    <a:pt x="7" y="14"/>
                    <a:pt x="6" y="22"/>
                  </a:cubicBezTo>
                  <a:cubicBezTo>
                    <a:pt x="5" y="22"/>
                    <a:pt x="4" y="22"/>
                    <a:pt x="3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0" y="13"/>
                    <a:pt x="5" y="8"/>
                    <a:pt x="6" y="2"/>
                  </a:cubicBezTo>
                  <a:close/>
                </a:path>
              </a:pathLst>
            </a:custGeom>
            <a:solidFill>
              <a:srgbClr val="7468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3505" y="1610"/>
              <a:ext cx="14" cy="24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7" y="0"/>
                  </a:moveTo>
                  <a:cubicBezTo>
                    <a:pt x="9" y="1"/>
                    <a:pt x="10" y="2"/>
                    <a:pt x="11" y="3"/>
                  </a:cubicBezTo>
                  <a:cubicBezTo>
                    <a:pt x="6" y="7"/>
                    <a:pt x="12" y="18"/>
                    <a:pt x="1" y="20"/>
                  </a:cubicBezTo>
                  <a:cubicBezTo>
                    <a:pt x="0" y="12"/>
                    <a:pt x="4" y="6"/>
                    <a:pt x="7" y="0"/>
                  </a:cubicBezTo>
                  <a:close/>
                </a:path>
              </a:pathLst>
            </a:custGeom>
            <a:solidFill>
              <a:srgbClr val="5244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3568" y="1529"/>
              <a:ext cx="22" cy="19"/>
            </a:xfrm>
            <a:custGeom>
              <a:avLst/>
              <a:gdLst/>
              <a:ahLst/>
              <a:cxnLst/>
              <a:rect l="l" t="t" r="r" b="b"/>
              <a:pathLst>
                <a:path w="19" h="16" extrusionOk="0">
                  <a:moveTo>
                    <a:pt x="0" y="13"/>
                  </a:moveTo>
                  <a:cubicBezTo>
                    <a:pt x="4" y="7"/>
                    <a:pt x="10" y="2"/>
                    <a:pt x="17" y="0"/>
                  </a:cubicBezTo>
                  <a:cubicBezTo>
                    <a:pt x="19" y="8"/>
                    <a:pt x="9" y="8"/>
                    <a:pt x="8" y="14"/>
                  </a:cubicBezTo>
                  <a:cubicBezTo>
                    <a:pt x="8" y="14"/>
                    <a:pt x="6" y="15"/>
                    <a:pt x="6" y="15"/>
                  </a:cubicBezTo>
                  <a:cubicBezTo>
                    <a:pt x="5" y="16"/>
                    <a:pt x="4" y="16"/>
                    <a:pt x="3" y="16"/>
                  </a:cubicBezTo>
                  <a:cubicBezTo>
                    <a:pt x="1" y="16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6359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3613" y="1489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5"/>
                  </a:moveTo>
                  <a:cubicBezTo>
                    <a:pt x="4" y="9"/>
                    <a:pt x="6" y="1"/>
                    <a:pt x="15" y="0"/>
                  </a:cubicBezTo>
                  <a:cubicBezTo>
                    <a:pt x="14" y="9"/>
                    <a:pt x="9" y="14"/>
                    <a:pt x="0" y="15"/>
                  </a:cubicBezTo>
                  <a:close/>
                </a:path>
              </a:pathLst>
            </a:custGeom>
            <a:solidFill>
              <a:srgbClr val="6E63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3630" y="1438"/>
              <a:ext cx="20" cy="24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9" y="20"/>
                  </a:moveTo>
                  <a:cubicBezTo>
                    <a:pt x="0" y="11"/>
                    <a:pt x="10" y="6"/>
                    <a:pt x="13" y="0"/>
                  </a:cubicBezTo>
                  <a:cubicBezTo>
                    <a:pt x="17" y="7"/>
                    <a:pt x="6" y="12"/>
                    <a:pt x="9" y="20"/>
                  </a:cubicBezTo>
                  <a:close/>
                </a:path>
              </a:pathLst>
            </a:custGeom>
            <a:solidFill>
              <a:srgbClr val="4942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3660" y="1347"/>
              <a:ext cx="13" cy="20"/>
            </a:xfrm>
            <a:custGeom>
              <a:avLst/>
              <a:gdLst/>
              <a:ahLst/>
              <a:cxnLst/>
              <a:rect l="l" t="t" r="r" b="b"/>
              <a:pathLst>
                <a:path w="11" h="17" extrusionOk="0">
                  <a:moveTo>
                    <a:pt x="5" y="17"/>
                  </a:moveTo>
                  <a:cubicBezTo>
                    <a:pt x="5" y="16"/>
                    <a:pt x="5" y="16"/>
                    <a:pt x="4" y="16"/>
                  </a:cubicBezTo>
                  <a:cubicBezTo>
                    <a:pt x="0" y="9"/>
                    <a:pt x="5" y="5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9" y="7"/>
                    <a:pt x="7" y="12"/>
                    <a:pt x="5" y="17"/>
                  </a:cubicBezTo>
                  <a:close/>
                </a:path>
              </a:pathLst>
            </a:custGeom>
            <a:solidFill>
              <a:srgbClr val="3B35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3700" y="1215"/>
              <a:ext cx="21" cy="27"/>
            </a:xfrm>
            <a:custGeom>
              <a:avLst/>
              <a:gdLst/>
              <a:ahLst/>
              <a:cxnLst/>
              <a:rect l="l" t="t" r="r" b="b"/>
              <a:pathLst>
                <a:path w="18" h="23" extrusionOk="0">
                  <a:moveTo>
                    <a:pt x="6" y="23"/>
                  </a:moveTo>
                  <a:cubicBezTo>
                    <a:pt x="5" y="22"/>
                    <a:pt x="4" y="22"/>
                    <a:pt x="3" y="21"/>
                  </a:cubicBezTo>
                  <a:cubicBezTo>
                    <a:pt x="0" y="13"/>
                    <a:pt x="5" y="7"/>
                    <a:pt x="11" y="2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14" y="9"/>
                    <a:pt x="10" y="16"/>
                    <a:pt x="6" y="23"/>
                  </a:cubicBezTo>
                  <a:close/>
                </a:path>
              </a:pathLst>
            </a:custGeom>
            <a:solidFill>
              <a:srgbClr val="453D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3713" y="1193"/>
              <a:ext cx="16" cy="25"/>
            </a:xfrm>
            <a:custGeom>
              <a:avLst/>
              <a:gdLst/>
              <a:ahLst/>
              <a:cxnLst/>
              <a:rect l="l" t="t" r="r" b="b"/>
              <a:pathLst>
                <a:path w="14" h="21" extrusionOk="0">
                  <a:moveTo>
                    <a:pt x="7" y="21"/>
                  </a:moveTo>
                  <a:cubicBezTo>
                    <a:pt x="6" y="21"/>
                    <a:pt x="6" y="20"/>
                    <a:pt x="5" y="20"/>
                  </a:cubicBezTo>
                  <a:cubicBezTo>
                    <a:pt x="0" y="14"/>
                    <a:pt x="2" y="9"/>
                    <a:pt x="6" y="4"/>
                  </a:cubicBezTo>
                  <a:cubicBezTo>
                    <a:pt x="8" y="2"/>
                    <a:pt x="11" y="0"/>
                    <a:pt x="14" y="2"/>
                  </a:cubicBezTo>
                  <a:cubicBezTo>
                    <a:pt x="12" y="9"/>
                    <a:pt x="10" y="15"/>
                    <a:pt x="7" y="21"/>
                  </a:cubicBezTo>
                  <a:close/>
                </a:path>
              </a:pathLst>
            </a:custGeom>
            <a:solidFill>
              <a:srgbClr val="6359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3743" y="1061"/>
              <a:ext cx="11" cy="23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7" y="18"/>
                  </a:moveTo>
                  <a:cubicBezTo>
                    <a:pt x="5" y="18"/>
                    <a:pt x="4" y="19"/>
                    <a:pt x="2" y="19"/>
                  </a:cubicBezTo>
                  <a:cubicBezTo>
                    <a:pt x="1" y="13"/>
                    <a:pt x="0" y="6"/>
                    <a:pt x="4" y="0"/>
                  </a:cubicBezTo>
                  <a:cubicBezTo>
                    <a:pt x="9" y="6"/>
                    <a:pt x="9" y="11"/>
                    <a:pt x="7" y="18"/>
                  </a:cubicBezTo>
                  <a:close/>
                </a:path>
              </a:pathLst>
            </a:custGeom>
            <a:solidFill>
              <a:srgbClr val="5249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3717" y="1178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5" h="17" extrusionOk="0">
                  <a:moveTo>
                    <a:pt x="10" y="15"/>
                  </a:moveTo>
                  <a:cubicBezTo>
                    <a:pt x="8" y="16"/>
                    <a:pt x="7" y="16"/>
                    <a:pt x="5" y="17"/>
                  </a:cubicBezTo>
                  <a:cubicBezTo>
                    <a:pt x="0" y="13"/>
                    <a:pt x="2" y="10"/>
                    <a:pt x="6" y="7"/>
                  </a:cubicBezTo>
                  <a:cubicBezTo>
                    <a:pt x="8" y="5"/>
                    <a:pt x="10" y="2"/>
                    <a:pt x="12" y="0"/>
                  </a:cubicBezTo>
                  <a:cubicBezTo>
                    <a:pt x="15" y="5"/>
                    <a:pt x="10" y="10"/>
                    <a:pt x="10" y="15"/>
                  </a:cubicBezTo>
                  <a:close/>
                </a:path>
              </a:pathLst>
            </a:custGeom>
            <a:solidFill>
              <a:srgbClr val="7E72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3526" y="1327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5" h="17" extrusionOk="0">
                  <a:moveTo>
                    <a:pt x="3" y="17"/>
                  </a:moveTo>
                  <a:cubicBezTo>
                    <a:pt x="2" y="17"/>
                    <a:pt x="1" y="16"/>
                    <a:pt x="0" y="15"/>
                  </a:cubicBezTo>
                  <a:cubicBezTo>
                    <a:pt x="1" y="13"/>
                    <a:pt x="2" y="11"/>
                    <a:pt x="4" y="9"/>
                  </a:cubicBezTo>
                  <a:cubicBezTo>
                    <a:pt x="7" y="6"/>
                    <a:pt x="8" y="1"/>
                    <a:pt x="13" y="0"/>
                  </a:cubicBezTo>
                  <a:cubicBezTo>
                    <a:pt x="15" y="9"/>
                    <a:pt x="12" y="14"/>
                    <a:pt x="3" y="17"/>
                  </a:cubicBezTo>
                  <a:close/>
                </a:path>
              </a:pathLst>
            </a:custGeom>
            <a:solidFill>
              <a:srgbClr val="2F26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3553" y="156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4" y="10"/>
                  </a:moveTo>
                  <a:cubicBezTo>
                    <a:pt x="2" y="10"/>
                    <a:pt x="1" y="9"/>
                    <a:pt x="0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6" y="0"/>
                    <a:pt x="8" y="0"/>
                    <a:pt x="9" y="1"/>
                  </a:cubicBezTo>
                  <a:cubicBezTo>
                    <a:pt x="10" y="2"/>
                    <a:pt x="11" y="3"/>
                    <a:pt x="12" y="5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6" y="9"/>
                    <a:pt x="4" y="10"/>
                  </a:cubicBezTo>
                  <a:close/>
                </a:path>
              </a:pathLst>
            </a:custGeom>
            <a:solidFill>
              <a:srgbClr val="B6B5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35"/>
            <p:cNvSpPr/>
            <p:nvPr/>
          </p:nvSpPr>
          <p:spPr>
            <a:xfrm>
              <a:off x="3567" y="1552"/>
              <a:ext cx="9" cy="12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8" y="3"/>
                  </a:moveTo>
                  <a:cubicBezTo>
                    <a:pt x="7" y="6"/>
                    <a:pt x="5" y="8"/>
                    <a:pt x="4" y="10"/>
                  </a:cubicBezTo>
                  <a:cubicBezTo>
                    <a:pt x="2" y="9"/>
                    <a:pt x="1" y="8"/>
                    <a:pt x="0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7" y="0"/>
                    <a:pt x="8" y="1"/>
                    <a:pt x="8" y="3"/>
                  </a:cubicBezTo>
                  <a:close/>
                </a:path>
              </a:pathLst>
            </a:custGeom>
            <a:solidFill>
              <a:srgbClr val="F7F6F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35"/>
            <p:cNvSpPr/>
            <p:nvPr/>
          </p:nvSpPr>
          <p:spPr>
            <a:xfrm>
              <a:off x="3561" y="1560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0"/>
                  </a:moveTo>
                  <a:cubicBezTo>
                    <a:pt x="7" y="1"/>
                    <a:pt x="8" y="2"/>
                    <a:pt x="9" y="3"/>
                  </a:cubicBezTo>
                  <a:cubicBezTo>
                    <a:pt x="7" y="5"/>
                    <a:pt x="6" y="7"/>
                    <a:pt x="5" y="9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6866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35"/>
            <p:cNvSpPr/>
            <p:nvPr/>
          </p:nvSpPr>
          <p:spPr>
            <a:xfrm>
              <a:off x="3574" y="1545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6" y="2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6E6A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35"/>
            <p:cNvSpPr/>
            <p:nvPr/>
          </p:nvSpPr>
          <p:spPr>
            <a:xfrm>
              <a:off x="3557" y="1575"/>
              <a:ext cx="6" cy="6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4" y="2"/>
                    <a:pt x="3" y="3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DEDCD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35"/>
            <p:cNvSpPr/>
            <p:nvPr/>
          </p:nvSpPr>
          <p:spPr>
            <a:xfrm>
              <a:off x="3562" y="1439"/>
              <a:ext cx="38" cy="36"/>
            </a:xfrm>
            <a:custGeom>
              <a:avLst/>
              <a:gdLst/>
              <a:ahLst/>
              <a:cxnLst/>
              <a:rect l="l" t="t" r="r" b="b"/>
              <a:pathLst>
                <a:path w="32" h="30" extrusionOk="0">
                  <a:moveTo>
                    <a:pt x="19" y="4"/>
                  </a:moveTo>
                  <a:cubicBezTo>
                    <a:pt x="32" y="17"/>
                    <a:pt x="12" y="18"/>
                    <a:pt x="11" y="26"/>
                  </a:cubicBezTo>
                  <a:cubicBezTo>
                    <a:pt x="11" y="30"/>
                    <a:pt x="9" y="30"/>
                    <a:pt x="6" y="30"/>
                  </a:cubicBezTo>
                  <a:cubicBezTo>
                    <a:pt x="0" y="25"/>
                    <a:pt x="5" y="19"/>
                    <a:pt x="5" y="14"/>
                  </a:cubicBezTo>
                  <a:cubicBezTo>
                    <a:pt x="5" y="9"/>
                    <a:pt x="6" y="5"/>
                    <a:pt x="10" y="2"/>
                  </a:cubicBezTo>
                  <a:cubicBezTo>
                    <a:pt x="14" y="1"/>
                    <a:pt x="17" y="0"/>
                    <a:pt x="19" y="4"/>
                  </a:cubicBezTo>
                  <a:close/>
                </a:path>
              </a:pathLst>
            </a:custGeom>
            <a:solidFill>
              <a:srgbClr val="3E2F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35"/>
            <p:cNvSpPr/>
            <p:nvPr/>
          </p:nvSpPr>
          <p:spPr>
            <a:xfrm>
              <a:off x="3595" y="1340"/>
              <a:ext cx="29" cy="3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5"/>
                  </a:moveTo>
                  <a:cubicBezTo>
                    <a:pt x="20" y="13"/>
                    <a:pt x="15" y="21"/>
                    <a:pt x="10" y="29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3"/>
                    <a:pt x="0" y="20"/>
                    <a:pt x="1" y="17"/>
                  </a:cubicBezTo>
                  <a:cubicBezTo>
                    <a:pt x="4" y="10"/>
                    <a:pt x="9" y="6"/>
                    <a:pt x="15" y="2"/>
                  </a:cubicBezTo>
                  <a:cubicBezTo>
                    <a:pt x="19" y="0"/>
                    <a:pt x="23" y="0"/>
                    <a:pt x="25" y="5"/>
                  </a:cubicBezTo>
                  <a:close/>
                </a:path>
              </a:pathLst>
            </a:custGeom>
            <a:solidFill>
              <a:srgbClr val="4F3E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35"/>
            <p:cNvSpPr/>
            <p:nvPr/>
          </p:nvSpPr>
          <p:spPr>
            <a:xfrm>
              <a:off x="3570" y="1390"/>
              <a:ext cx="25" cy="30"/>
            </a:xfrm>
            <a:custGeom>
              <a:avLst/>
              <a:gdLst/>
              <a:ahLst/>
              <a:cxnLst/>
              <a:rect l="l" t="t" r="r" b="b"/>
              <a:pathLst>
                <a:path w="21" h="26" extrusionOk="0">
                  <a:moveTo>
                    <a:pt x="21" y="17"/>
                  </a:moveTo>
                  <a:cubicBezTo>
                    <a:pt x="20" y="18"/>
                    <a:pt x="18" y="19"/>
                    <a:pt x="17" y="19"/>
                  </a:cubicBezTo>
                  <a:cubicBezTo>
                    <a:pt x="14" y="26"/>
                    <a:pt x="10" y="26"/>
                    <a:pt x="4" y="24"/>
                  </a:cubicBezTo>
                  <a:cubicBezTo>
                    <a:pt x="0" y="21"/>
                    <a:pt x="0" y="17"/>
                    <a:pt x="1" y="13"/>
                  </a:cubicBezTo>
                  <a:cubicBezTo>
                    <a:pt x="2" y="8"/>
                    <a:pt x="4" y="3"/>
                    <a:pt x="9" y="0"/>
                  </a:cubicBezTo>
                  <a:cubicBezTo>
                    <a:pt x="12" y="0"/>
                    <a:pt x="15" y="1"/>
                    <a:pt x="17" y="3"/>
                  </a:cubicBezTo>
                  <a:cubicBezTo>
                    <a:pt x="21" y="7"/>
                    <a:pt x="21" y="12"/>
                    <a:pt x="21" y="17"/>
                  </a:cubicBezTo>
                  <a:close/>
                </a:path>
              </a:pathLst>
            </a:custGeom>
            <a:solidFill>
              <a:srgbClr val="3E31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35"/>
            <p:cNvSpPr/>
            <p:nvPr/>
          </p:nvSpPr>
          <p:spPr>
            <a:xfrm>
              <a:off x="3548" y="1492"/>
              <a:ext cx="27" cy="37"/>
            </a:xfrm>
            <a:custGeom>
              <a:avLst/>
              <a:gdLst/>
              <a:ahLst/>
              <a:cxnLst/>
              <a:rect l="l" t="t" r="r" b="b"/>
              <a:pathLst>
                <a:path w="23" h="31" extrusionOk="0">
                  <a:moveTo>
                    <a:pt x="12" y="30"/>
                  </a:moveTo>
                  <a:cubicBezTo>
                    <a:pt x="0" y="21"/>
                    <a:pt x="13" y="13"/>
                    <a:pt x="13" y="4"/>
                  </a:cubicBezTo>
                  <a:cubicBezTo>
                    <a:pt x="13" y="1"/>
                    <a:pt x="16" y="0"/>
                    <a:pt x="19" y="1"/>
                  </a:cubicBezTo>
                  <a:cubicBezTo>
                    <a:pt x="21" y="2"/>
                    <a:pt x="22" y="3"/>
                    <a:pt x="23" y="5"/>
                  </a:cubicBezTo>
                  <a:cubicBezTo>
                    <a:pt x="23" y="7"/>
                    <a:pt x="22" y="8"/>
                    <a:pt x="20" y="9"/>
                  </a:cubicBezTo>
                  <a:cubicBezTo>
                    <a:pt x="18" y="14"/>
                    <a:pt x="11" y="17"/>
                    <a:pt x="14" y="24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18" y="25"/>
                    <a:pt x="18" y="26"/>
                    <a:pt x="18" y="26"/>
                  </a:cubicBezTo>
                  <a:cubicBezTo>
                    <a:pt x="17" y="27"/>
                    <a:pt x="16" y="28"/>
                    <a:pt x="15" y="29"/>
                  </a:cubicBezTo>
                  <a:cubicBezTo>
                    <a:pt x="14" y="31"/>
                    <a:pt x="13" y="31"/>
                    <a:pt x="12" y="30"/>
                  </a:cubicBezTo>
                  <a:close/>
                </a:path>
              </a:pathLst>
            </a:custGeom>
            <a:solidFill>
              <a:srgbClr val="4536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35"/>
            <p:cNvSpPr/>
            <p:nvPr/>
          </p:nvSpPr>
          <p:spPr>
            <a:xfrm>
              <a:off x="3604" y="1325"/>
              <a:ext cx="28" cy="21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17" y="18"/>
                  </a:moveTo>
                  <a:cubicBezTo>
                    <a:pt x="14" y="16"/>
                    <a:pt x="11" y="16"/>
                    <a:pt x="8" y="17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3" y="5"/>
                    <a:pt x="5" y="3"/>
                    <a:pt x="8" y="2"/>
                  </a:cubicBezTo>
                  <a:cubicBezTo>
                    <a:pt x="14" y="1"/>
                    <a:pt x="20" y="0"/>
                    <a:pt x="23" y="8"/>
                  </a:cubicBezTo>
                  <a:cubicBezTo>
                    <a:pt x="22" y="10"/>
                    <a:pt x="21" y="13"/>
                    <a:pt x="20" y="15"/>
                  </a:cubicBezTo>
                  <a:cubicBezTo>
                    <a:pt x="19" y="16"/>
                    <a:pt x="18" y="17"/>
                    <a:pt x="17" y="18"/>
                  </a:cubicBezTo>
                  <a:close/>
                </a:path>
              </a:pathLst>
            </a:custGeom>
            <a:solidFill>
              <a:srgbClr val="594D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35"/>
            <p:cNvSpPr/>
            <p:nvPr/>
          </p:nvSpPr>
          <p:spPr>
            <a:xfrm>
              <a:off x="3548" y="1544"/>
              <a:ext cx="26" cy="21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2" y="8"/>
                  </a:moveTo>
                  <a:cubicBezTo>
                    <a:pt x="20" y="10"/>
                    <a:pt x="18" y="12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5" y="15"/>
                    <a:pt x="13" y="16"/>
                    <a:pt x="11" y="17"/>
                  </a:cubicBezTo>
                  <a:cubicBezTo>
                    <a:pt x="9" y="17"/>
                    <a:pt x="7" y="18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3" y="15"/>
                    <a:pt x="3" y="13"/>
                    <a:pt x="4" y="12"/>
                  </a:cubicBezTo>
                  <a:cubicBezTo>
                    <a:pt x="4" y="9"/>
                    <a:pt x="0" y="5"/>
                    <a:pt x="6" y="3"/>
                  </a:cubicBezTo>
                  <a:cubicBezTo>
                    <a:pt x="10" y="2"/>
                    <a:pt x="13" y="1"/>
                    <a:pt x="17" y="0"/>
                  </a:cubicBezTo>
                  <a:cubicBezTo>
                    <a:pt x="17" y="0"/>
                    <a:pt x="19" y="1"/>
                    <a:pt x="19" y="1"/>
                  </a:cubicBezTo>
                  <a:cubicBezTo>
                    <a:pt x="21" y="3"/>
                    <a:pt x="22" y="5"/>
                    <a:pt x="22" y="8"/>
                  </a:cubicBezTo>
                  <a:close/>
                </a:path>
              </a:pathLst>
            </a:custGeom>
            <a:solidFill>
              <a:srgbClr val="88837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35"/>
            <p:cNvSpPr/>
            <p:nvPr/>
          </p:nvSpPr>
          <p:spPr>
            <a:xfrm>
              <a:off x="3587" y="1378"/>
              <a:ext cx="19" cy="32"/>
            </a:xfrm>
            <a:custGeom>
              <a:avLst/>
              <a:gdLst/>
              <a:ahLst/>
              <a:cxnLst/>
              <a:rect l="l" t="t" r="r" b="b"/>
              <a:pathLst>
                <a:path w="16" h="27" extrusionOk="0">
                  <a:moveTo>
                    <a:pt x="7" y="27"/>
                  </a:moveTo>
                  <a:cubicBezTo>
                    <a:pt x="5" y="23"/>
                    <a:pt x="3" y="19"/>
                    <a:pt x="1" y="15"/>
                  </a:cubicBezTo>
                  <a:cubicBezTo>
                    <a:pt x="0" y="12"/>
                    <a:pt x="1" y="9"/>
                    <a:pt x="2" y="6"/>
                  </a:cubicBezTo>
                  <a:cubicBezTo>
                    <a:pt x="5" y="4"/>
                    <a:pt x="8" y="0"/>
                    <a:pt x="12" y="3"/>
                  </a:cubicBezTo>
                  <a:cubicBezTo>
                    <a:pt x="15" y="5"/>
                    <a:pt x="12" y="9"/>
                    <a:pt x="12" y="12"/>
                  </a:cubicBezTo>
                  <a:cubicBezTo>
                    <a:pt x="16" y="19"/>
                    <a:pt x="11" y="23"/>
                    <a:pt x="7" y="27"/>
                  </a:cubicBezTo>
                  <a:close/>
                </a:path>
              </a:pathLst>
            </a:custGeom>
            <a:solidFill>
              <a:srgbClr val="A08E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35"/>
            <p:cNvSpPr/>
            <p:nvPr/>
          </p:nvSpPr>
          <p:spPr>
            <a:xfrm>
              <a:off x="3542" y="1526"/>
              <a:ext cx="24" cy="32"/>
            </a:xfrm>
            <a:custGeom>
              <a:avLst/>
              <a:gdLst/>
              <a:ahLst/>
              <a:cxnLst/>
              <a:rect l="l" t="t" r="r" b="b"/>
              <a:pathLst>
                <a:path w="20" h="27" extrusionOk="0">
                  <a:moveTo>
                    <a:pt x="11" y="18"/>
                  </a:moveTo>
                  <a:cubicBezTo>
                    <a:pt x="10" y="21"/>
                    <a:pt x="10" y="24"/>
                    <a:pt x="9" y="27"/>
                  </a:cubicBezTo>
                  <a:cubicBezTo>
                    <a:pt x="0" y="15"/>
                    <a:pt x="6" y="7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17" y="6"/>
                    <a:pt x="14" y="12"/>
                    <a:pt x="11" y="18"/>
                  </a:cubicBezTo>
                  <a:close/>
                </a:path>
              </a:pathLst>
            </a:custGeom>
            <a:solidFill>
              <a:srgbClr val="4D39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35"/>
            <p:cNvSpPr/>
            <p:nvPr/>
          </p:nvSpPr>
          <p:spPr>
            <a:xfrm>
              <a:off x="3573" y="1412"/>
              <a:ext cx="23" cy="20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2" y="3"/>
                  </a:moveTo>
                  <a:cubicBezTo>
                    <a:pt x="7" y="4"/>
                    <a:pt x="11" y="2"/>
                    <a:pt x="15" y="0"/>
                  </a:cubicBezTo>
                  <a:cubicBezTo>
                    <a:pt x="20" y="4"/>
                    <a:pt x="20" y="9"/>
                    <a:pt x="19" y="14"/>
                  </a:cubicBezTo>
                  <a:cubicBezTo>
                    <a:pt x="16" y="14"/>
                    <a:pt x="13" y="16"/>
                    <a:pt x="10" y="17"/>
                  </a:cubicBezTo>
                  <a:cubicBezTo>
                    <a:pt x="8" y="17"/>
                    <a:pt x="7" y="17"/>
                    <a:pt x="5" y="16"/>
                  </a:cubicBezTo>
                  <a:cubicBezTo>
                    <a:pt x="3" y="14"/>
                    <a:pt x="2" y="12"/>
                    <a:pt x="1" y="10"/>
                  </a:cubicBezTo>
                  <a:cubicBezTo>
                    <a:pt x="0" y="7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7565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35"/>
            <p:cNvSpPr/>
            <p:nvPr/>
          </p:nvSpPr>
          <p:spPr>
            <a:xfrm>
              <a:off x="3588" y="1367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16" h="21" extrusionOk="0">
                  <a:moveTo>
                    <a:pt x="11" y="21"/>
                  </a:moveTo>
                  <a:cubicBezTo>
                    <a:pt x="8" y="20"/>
                    <a:pt x="13" y="7"/>
                    <a:pt x="4" y="17"/>
                  </a:cubicBezTo>
                  <a:cubicBezTo>
                    <a:pt x="0" y="15"/>
                    <a:pt x="1" y="12"/>
                    <a:pt x="1" y="8"/>
                  </a:cubicBezTo>
                  <a:cubicBezTo>
                    <a:pt x="4" y="5"/>
                    <a:pt x="5" y="0"/>
                    <a:pt x="11" y="3"/>
                  </a:cubicBezTo>
                  <a:cubicBezTo>
                    <a:pt x="13" y="4"/>
                    <a:pt x="14" y="5"/>
                    <a:pt x="16" y="6"/>
                  </a:cubicBezTo>
                  <a:cubicBezTo>
                    <a:pt x="15" y="11"/>
                    <a:pt x="15" y="17"/>
                    <a:pt x="11" y="21"/>
                  </a:cubicBezTo>
                  <a:close/>
                </a:path>
              </a:pathLst>
            </a:custGeom>
            <a:solidFill>
              <a:srgbClr val="3929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35"/>
            <p:cNvSpPr/>
            <p:nvPr/>
          </p:nvSpPr>
          <p:spPr>
            <a:xfrm>
              <a:off x="3556" y="1470"/>
              <a:ext cx="27" cy="21"/>
            </a:xfrm>
            <a:custGeom>
              <a:avLst/>
              <a:gdLst/>
              <a:ahLst/>
              <a:cxnLst/>
              <a:rect l="l" t="t" r="r" b="b"/>
              <a:pathLst>
                <a:path w="23" h="18" extrusionOk="0">
                  <a:moveTo>
                    <a:pt x="10" y="2"/>
                  </a:moveTo>
                  <a:cubicBezTo>
                    <a:pt x="12" y="1"/>
                    <a:pt x="14" y="1"/>
                    <a:pt x="16" y="0"/>
                  </a:cubicBezTo>
                  <a:cubicBezTo>
                    <a:pt x="18" y="2"/>
                    <a:pt x="20" y="3"/>
                    <a:pt x="22" y="5"/>
                  </a:cubicBezTo>
                  <a:cubicBezTo>
                    <a:pt x="23" y="8"/>
                    <a:pt x="22" y="10"/>
                    <a:pt x="20" y="13"/>
                  </a:cubicBezTo>
                  <a:cubicBezTo>
                    <a:pt x="16" y="16"/>
                    <a:pt x="12" y="18"/>
                    <a:pt x="7" y="17"/>
                  </a:cubicBezTo>
                  <a:cubicBezTo>
                    <a:pt x="0" y="10"/>
                    <a:pt x="5" y="6"/>
                    <a:pt x="10" y="2"/>
                  </a:cubicBezTo>
                  <a:close/>
                </a:path>
              </a:pathLst>
            </a:custGeom>
            <a:solidFill>
              <a:srgbClr val="3727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35"/>
            <p:cNvSpPr/>
            <p:nvPr/>
          </p:nvSpPr>
          <p:spPr>
            <a:xfrm>
              <a:off x="3570" y="1429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7" y="0"/>
                  </a:moveTo>
                  <a:cubicBezTo>
                    <a:pt x="8" y="1"/>
                    <a:pt x="9" y="2"/>
                    <a:pt x="11" y="2"/>
                  </a:cubicBezTo>
                  <a:cubicBezTo>
                    <a:pt x="13" y="3"/>
                    <a:pt x="15" y="4"/>
                    <a:pt x="17" y="6"/>
                  </a:cubicBezTo>
                  <a:cubicBezTo>
                    <a:pt x="15" y="8"/>
                    <a:pt x="14" y="11"/>
                    <a:pt x="12" y="13"/>
                  </a:cubicBezTo>
                  <a:cubicBezTo>
                    <a:pt x="10" y="13"/>
                    <a:pt x="7" y="13"/>
                    <a:pt x="4" y="12"/>
                  </a:cubicBezTo>
                  <a:cubicBezTo>
                    <a:pt x="2" y="12"/>
                    <a:pt x="1" y="11"/>
                    <a:pt x="0" y="9"/>
                  </a:cubicBezTo>
                  <a:cubicBezTo>
                    <a:pt x="0" y="4"/>
                    <a:pt x="2" y="1"/>
                    <a:pt x="7" y="0"/>
                  </a:cubicBezTo>
                  <a:close/>
                </a:path>
              </a:pathLst>
            </a:custGeom>
            <a:solidFill>
              <a:srgbClr val="6D5E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35"/>
            <p:cNvSpPr/>
            <p:nvPr/>
          </p:nvSpPr>
          <p:spPr>
            <a:xfrm>
              <a:off x="3569" y="147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4" h="18" extrusionOk="0">
                  <a:moveTo>
                    <a:pt x="6" y="6"/>
                  </a:moveTo>
                  <a:cubicBezTo>
                    <a:pt x="8" y="4"/>
                    <a:pt x="9" y="2"/>
                    <a:pt x="11" y="0"/>
                  </a:cubicBezTo>
                  <a:cubicBezTo>
                    <a:pt x="14" y="3"/>
                    <a:pt x="14" y="7"/>
                    <a:pt x="14" y="11"/>
                  </a:cubicBezTo>
                  <a:cubicBezTo>
                    <a:pt x="11" y="13"/>
                    <a:pt x="9" y="17"/>
                    <a:pt x="4" y="18"/>
                  </a:cubicBezTo>
                  <a:cubicBezTo>
                    <a:pt x="3" y="18"/>
                    <a:pt x="3" y="17"/>
                    <a:pt x="2" y="16"/>
                  </a:cubicBezTo>
                  <a:cubicBezTo>
                    <a:pt x="0" y="11"/>
                    <a:pt x="3" y="9"/>
                    <a:pt x="6" y="6"/>
                  </a:cubicBezTo>
                  <a:close/>
                </a:path>
              </a:pathLst>
            </a:custGeom>
            <a:solidFill>
              <a:srgbClr val="B5A6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35"/>
            <p:cNvSpPr/>
            <p:nvPr/>
          </p:nvSpPr>
          <p:spPr>
            <a:xfrm>
              <a:off x="3582" y="142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7" y="9"/>
                  </a:moveTo>
                  <a:cubicBezTo>
                    <a:pt x="4" y="8"/>
                    <a:pt x="0" y="11"/>
                    <a:pt x="0" y="5"/>
                  </a:cubicBezTo>
                  <a:cubicBezTo>
                    <a:pt x="3" y="1"/>
                    <a:pt x="7" y="0"/>
                    <a:pt x="11" y="3"/>
                  </a:cubicBezTo>
                  <a:cubicBezTo>
                    <a:pt x="10" y="5"/>
                    <a:pt x="8" y="7"/>
                    <a:pt x="7" y="9"/>
                  </a:cubicBezTo>
                  <a:close/>
                </a:path>
              </a:pathLst>
            </a:custGeom>
            <a:solidFill>
              <a:srgbClr val="2F24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35"/>
            <p:cNvSpPr/>
            <p:nvPr/>
          </p:nvSpPr>
          <p:spPr>
            <a:xfrm>
              <a:off x="3564" y="1509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4" y="12"/>
                  </a:moveTo>
                  <a:cubicBezTo>
                    <a:pt x="3" y="11"/>
                    <a:pt x="2" y="10"/>
                    <a:pt x="0" y="10"/>
                  </a:cubicBezTo>
                  <a:cubicBezTo>
                    <a:pt x="5" y="7"/>
                    <a:pt x="9" y="4"/>
                    <a:pt x="14" y="0"/>
                  </a:cubicBezTo>
                  <a:cubicBezTo>
                    <a:pt x="14" y="8"/>
                    <a:pt x="8" y="9"/>
                    <a:pt x="4" y="12"/>
                  </a:cubicBezTo>
                  <a:close/>
                </a:path>
              </a:pathLst>
            </a:custGeom>
            <a:solidFill>
              <a:srgbClr val="5041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35"/>
            <p:cNvSpPr/>
            <p:nvPr/>
          </p:nvSpPr>
          <p:spPr>
            <a:xfrm>
              <a:off x="3572" y="1487"/>
              <a:ext cx="14" cy="16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2" y="8"/>
                  </a:moveTo>
                  <a:cubicBezTo>
                    <a:pt x="4" y="4"/>
                    <a:pt x="7" y="0"/>
                    <a:pt x="12" y="1"/>
                  </a:cubicBezTo>
                  <a:cubicBezTo>
                    <a:pt x="11" y="8"/>
                    <a:pt x="6" y="11"/>
                    <a:pt x="0" y="13"/>
                  </a:cubicBezTo>
                  <a:cubicBezTo>
                    <a:pt x="1" y="11"/>
                    <a:pt x="2" y="10"/>
                    <a:pt x="2" y="8"/>
                  </a:cubicBezTo>
                  <a:close/>
                </a:path>
              </a:pathLst>
            </a:custGeom>
            <a:solidFill>
              <a:srgbClr val="7162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35"/>
            <p:cNvSpPr/>
            <p:nvPr/>
          </p:nvSpPr>
          <p:spPr>
            <a:xfrm>
              <a:off x="3647" y="1186"/>
              <a:ext cx="77" cy="81"/>
            </a:xfrm>
            <a:custGeom>
              <a:avLst/>
              <a:gdLst/>
              <a:ahLst/>
              <a:cxnLst/>
              <a:rect l="l" t="t" r="r" b="b"/>
              <a:pathLst>
                <a:path w="66" h="69" extrusionOk="0">
                  <a:moveTo>
                    <a:pt x="66" y="0"/>
                  </a:moveTo>
                  <a:cubicBezTo>
                    <a:pt x="66" y="4"/>
                    <a:pt x="65" y="7"/>
                    <a:pt x="65" y="10"/>
                  </a:cubicBezTo>
                  <a:cubicBezTo>
                    <a:pt x="61" y="15"/>
                    <a:pt x="61" y="20"/>
                    <a:pt x="61" y="26"/>
                  </a:cubicBezTo>
                  <a:cubicBezTo>
                    <a:pt x="61" y="26"/>
                    <a:pt x="60" y="25"/>
                    <a:pt x="60" y="25"/>
                  </a:cubicBezTo>
                  <a:cubicBezTo>
                    <a:pt x="48" y="33"/>
                    <a:pt x="41" y="47"/>
                    <a:pt x="32" y="57"/>
                  </a:cubicBezTo>
                  <a:cubicBezTo>
                    <a:pt x="26" y="62"/>
                    <a:pt x="20" y="67"/>
                    <a:pt x="12" y="66"/>
                  </a:cubicBezTo>
                  <a:cubicBezTo>
                    <a:pt x="11" y="67"/>
                    <a:pt x="10" y="68"/>
                    <a:pt x="9" y="69"/>
                  </a:cubicBezTo>
                  <a:cubicBezTo>
                    <a:pt x="3" y="69"/>
                    <a:pt x="1" y="65"/>
                    <a:pt x="0" y="60"/>
                  </a:cubicBezTo>
                  <a:cubicBezTo>
                    <a:pt x="0" y="50"/>
                    <a:pt x="11" y="49"/>
                    <a:pt x="15" y="42"/>
                  </a:cubicBezTo>
                  <a:cubicBezTo>
                    <a:pt x="24" y="34"/>
                    <a:pt x="26" y="21"/>
                    <a:pt x="38" y="16"/>
                  </a:cubicBezTo>
                  <a:cubicBezTo>
                    <a:pt x="46" y="9"/>
                    <a:pt x="55" y="3"/>
                    <a:pt x="66" y="0"/>
                  </a:cubicBezTo>
                  <a:close/>
                </a:path>
              </a:pathLst>
            </a:custGeom>
            <a:solidFill>
              <a:srgbClr val="AD96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35"/>
            <p:cNvSpPr/>
            <p:nvPr/>
          </p:nvSpPr>
          <p:spPr>
            <a:xfrm>
              <a:off x="3666" y="1089"/>
              <a:ext cx="35" cy="60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0" y="28"/>
                  </a:moveTo>
                  <a:cubicBezTo>
                    <a:pt x="5" y="22"/>
                    <a:pt x="11" y="16"/>
                    <a:pt x="16" y="10"/>
                  </a:cubicBezTo>
                  <a:cubicBezTo>
                    <a:pt x="16" y="8"/>
                    <a:pt x="17" y="7"/>
                    <a:pt x="18" y="7"/>
                  </a:cubicBezTo>
                  <a:cubicBezTo>
                    <a:pt x="21" y="5"/>
                    <a:pt x="24" y="2"/>
                    <a:pt x="26" y="0"/>
                  </a:cubicBezTo>
                  <a:cubicBezTo>
                    <a:pt x="30" y="11"/>
                    <a:pt x="23" y="22"/>
                    <a:pt x="24" y="32"/>
                  </a:cubicBezTo>
                  <a:cubicBezTo>
                    <a:pt x="23" y="38"/>
                    <a:pt x="21" y="43"/>
                    <a:pt x="17" y="47"/>
                  </a:cubicBezTo>
                  <a:cubicBezTo>
                    <a:pt x="16" y="48"/>
                    <a:pt x="15" y="49"/>
                    <a:pt x="15" y="50"/>
                  </a:cubicBezTo>
                  <a:cubicBezTo>
                    <a:pt x="13" y="51"/>
                    <a:pt x="11" y="51"/>
                    <a:pt x="10" y="50"/>
                  </a:cubicBezTo>
                  <a:cubicBezTo>
                    <a:pt x="8" y="49"/>
                    <a:pt x="7" y="48"/>
                    <a:pt x="6" y="47"/>
                  </a:cubicBezTo>
                  <a:cubicBezTo>
                    <a:pt x="5" y="42"/>
                    <a:pt x="4" y="37"/>
                    <a:pt x="2" y="33"/>
                  </a:cubicBezTo>
                  <a:cubicBezTo>
                    <a:pt x="1" y="31"/>
                    <a:pt x="1" y="30"/>
                    <a:pt x="1" y="28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AFA0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35"/>
            <p:cNvSpPr/>
            <p:nvPr/>
          </p:nvSpPr>
          <p:spPr>
            <a:xfrm>
              <a:off x="3642" y="1204"/>
              <a:ext cx="49" cy="53"/>
            </a:xfrm>
            <a:custGeom>
              <a:avLst/>
              <a:gdLst/>
              <a:ahLst/>
              <a:cxnLst/>
              <a:rect l="l" t="t" r="r" b="b"/>
              <a:pathLst>
                <a:path w="42" h="45" extrusionOk="0">
                  <a:moveTo>
                    <a:pt x="42" y="1"/>
                  </a:moveTo>
                  <a:cubicBezTo>
                    <a:pt x="35" y="11"/>
                    <a:pt x="33" y="25"/>
                    <a:pt x="19" y="30"/>
                  </a:cubicBezTo>
                  <a:cubicBezTo>
                    <a:pt x="12" y="29"/>
                    <a:pt x="9" y="45"/>
                    <a:pt x="0" y="34"/>
                  </a:cubicBezTo>
                  <a:cubicBezTo>
                    <a:pt x="0" y="27"/>
                    <a:pt x="5" y="21"/>
                    <a:pt x="9" y="15"/>
                  </a:cubicBezTo>
                  <a:cubicBezTo>
                    <a:pt x="13" y="11"/>
                    <a:pt x="17" y="9"/>
                    <a:pt x="23" y="9"/>
                  </a:cubicBezTo>
                  <a:cubicBezTo>
                    <a:pt x="29" y="5"/>
                    <a:pt x="34" y="0"/>
                    <a:pt x="42" y="1"/>
                  </a:cubicBezTo>
                  <a:close/>
                </a:path>
              </a:pathLst>
            </a:custGeom>
            <a:solidFill>
              <a:srgbClr val="BBA9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35"/>
            <p:cNvSpPr/>
            <p:nvPr/>
          </p:nvSpPr>
          <p:spPr>
            <a:xfrm>
              <a:off x="3653" y="1165"/>
              <a:ext cx="33" cy="45"/>
            </a:xfrm>
            <a:custGeom>
              <a:avLst/>
              <a:gdLst/>
              <a:ahLst/>
              <a:cxnLst/>
              <a:rect l="l" t="t" r="r" b="b"/>
              <a:pathLst>
                <a:path w="28" h="38" extrusionOk="0">
                  <a:moveTo>
                    <a:pt x="28" y="3"/>
                  </a:moveTo>
                  <a:cubicBezTo>
                    <a:pt x="23" y="12"/>
                    <a:pt x="18" y="21"/>
                    <a:pt x="13" y="30"/>
                  </a:cubicBezTo>
                  <a:cubicBezTo>
                    <a:pt x="12" y="35"/>
                    <a:pt x="10" y="38"/>
                    <a:pt x="5" y="36"/>
                  </a:cubicBezTo>
                  <a:cubicBezTo>
                    <a:pt x="0" y="29"/>
                    <a:pt x="0" y="22"/>
                    <a:pt x="5" y="15"/>
                  </a:cubicBezTo>
                  <a:cubicBezTo>
                    <a:pt x="12" y="13"/>
                    <a:pt x="15" y="8"/>
                    <a:pt x="18" y="2"/>
                  </a:cubicBezTo>
                  <a:cubicBezTo>
                    <a:pt x="22" y="0"/>
                    <a:pt x="25" y="0"/>
                    <a:pt x="28" y="3"/>
                  </a:cubicBezTo>
                  <a:close/>
                </a:path>
              </a:pathLst>
            </a:custGeom>
            <a:solidFill>
              <a:srgbClr val="4838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35"/>
            <p:cNvSpPr/>
            <p:nvPr/>
          </p:nvSpPr>
          <p:spPr>
            <a:xfrm>
              <a:off x="3664" y="1147"/>
              <a:ext cx="30" cy="21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18" y="18"/>
                  </a:moveTo>
                  <a:cubicBezTo>
                    <a:pt x="15" y="18"/>
                    <a:pt x="13" y="18"/>
                    <a:pt x="11" y="18"/>
                  </a:cubicBezTo>
                  <a:cubicBezTo>
                    <a:pt x="0" y="11"/>
                    <a:pt x="3" y="5"/>
                    <a:pt x="12" y="0"/>
                  </a:cubicBezTo>
                  <a:cubicBezTo>
                    <a:pt x="13" y="0"/>
                    <a:pt x="14" y="1"/>
                    <a:pt x="16" y="1"/>
                  </a:cubicBezTo>
                  <a:cubicBezTo>
                    <a:pt x="18" y="7"/>
                    <a:pt x="25" y="12"/>
                    <a:pt x="18" y="18"/>
                  </a:cubicBezTo>
                  <a:close/>
                </a:path>
              </a:pathLst>
            </a:custGeom>
            <a:solidFill>
              <a:srgbClr val="7567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35"/>
            <p:cNvSpPr/>
            <p:nvPr/>
          </p:nvSpPr>
          <p:spPr>
            <a:xfrm>
              <a:off x="3686" y="1122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5" h="20" extrusionOk="0">
                  <a:moveTo>
                    <a:pt x="0" y="19"/>
                  </a:moveTo>
                  <a:cubicBezTo>
                    <a:pt x="0" y="13"/>
                    <a:pt x="1" y="8"/>
                    <a:pt x="4" y="4"/>
                  </a:cubicBezTo>
                  <a:cubicBezTo>
                    <a:pt x="12" y="0"/>
                    <a:pt x="15" y="3"/>
                    <a:pt x="15" y="10"/>
                  </a:cubicBezTo>
                  <a:cubicBezTo>
                    <a:pt x="13" y="14"/>
                    <a:pt x="10" y="17"/>
                    <a:pt x="8" y="20"/>
                  </a:cubicBezTo>
                  <a:cubicBezTo>
                    <a:pt x="5" y="19"/>
                    <a:pt x="2" y="19"/>
                    <a:pt x="0" y="19"/>
                  </a:cubicBezTo>
                  <a:close/>
                </a:path>
              </a:pathLst>
            </a:custGeom>
            <a:solidFill>
              <a:srgbClr val="9585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35"/>
            <p:cNvSpPr/>
            <p:nvPr/>
          </p:nvSpPr>
          <p:spPr>
            <a:xfrm>
              <a:off x="3649" y="1200"/>
              <a:ext cx="20" cy="22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8" y="5"/>
                  </a:moveTo>
                  <a:cubicBezTo>
                    <a:pt x="10" y="3"/>
                    <a:pt x="13" y="2"/>
                    <a:pt x="16" y="0"/>
                  </a:cubicBezTo>
                  <a:cubicBezTo>
                    <a:pt x="16" y="4"/>
                    <a:pt x="17" y="8"/>
                    <a:pt x="17" y="12"/>
                  </a:cubicBezTo>
                  <a:cubicBezTo>
                    <a:pt x="15" y="16"/>
                    <a:pt x="11" y="18"/>
                    <a:pt x="7" y="19"/>
                  </a:cubicBezTo>
                  <a:cubicBezTo>
                    <a:pt x="5" y="19"/>
                    <a:pt x="3" y="19"/>
                    <a:pt x="2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3" y="7"/>
                    <a:pt x="5" y="5"/>
                    <a:pt x="8" y="5"/>
                  </a:cubicBezTo>
                  <a:close/>
                </a:path>
              </a:pathLst>
            </a:custGeom>
            <a:solidFill>
              <a:srgbClr val="7467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35"/>
            <p:cNvSpPr/>
            <p:nvPr/>
          </p:nvSpPr>
          <p:spPr>
            <a:xfrm>
              <a:off x="3537" y="1497"/>
              <a:ext cx="17" cy="32"/>
            </a:xfrm>
            <a:custGeom>
              <a:avLst/>
              <a:gdLst/>
              <a:ahLst/>
              <a:cxnLst/>
              <a:rect l="l" t="t" r="r" b="b"/>
              <a:pathLst>
                <a:path w="14" h="27" extrusionOk="0">
                  <a:moveTo>
                    <a:pt x="14" y="5"/>
                  </a:moveTo>
                  <a:cubicBezTo>
                    <a:pt x="10" y="12"/>
                    <a:pt x="7" y="19"/>
                    <a:pt x="4" y="27"/>
                  </a:cubicBezTo>
                  <a:cubicBezTo>
                    <a:pt x="2" y="27"/>
                    <a:pt x="1" y="26"/>
                    <a:pt x="0" y="24"/>
                  </a:cubicBezTo>
                  <a:cubicBezTo>
                    <a:pt x="0" y="22"/>
                    <a:pt x="0" y="20"/>
                    <a:pt x="0" y="19"/>
                  </a:cubicBezTo>
                  <a:cubicBezTo>
                    <a:pt x="1" y="13"/>
                    <a:pt x="0" y="6"/>
                    <a:pt x="5" y="1"/>
                  </a:cubicBezTo>
                  <a:cubicBezTo>
                    <a:pt x="9" y="0"/>
                    <a:pt x="12" y="0"/>
                    <a:pt x="14" y="5"/>
                  </a:cubicBezTo>
                  <a:close/>
                </a:path>
              </a:pathLst>
            </a:custGeom>
            <a:solidFill>
              <a:srgbClr val="4637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35"/>
            <p:cNvSpPr/>
            <p:nvPr/>
          </p:nvSpPr>
          <p:spPr>
            <a:xfrm>
              <a:off x="3539" y="1563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0" y="0"/>
                  </a:moveTo>
                  <a:cubicBezTo>
                    <a:pt x="11" y="1"/>
                    <a:pt x="12" y="2"/>
                    <a:pt x="12" y="2"/>
                  </a:cubicBezTo>
                  <a:cubicBezTo>
                    <a:pt x="14" y="3"/>
                    <a:pt x="15" y="4"/>
                    <a:pt x="13" y="6"/>
                  </a:cubicBezTo>
                  <a:cubicBezTo>
                    <a:pt x="13" y="7"/>
                    <a:pt x="13" y="9"/>
                    <a:pt x="12" y="10"/>
                  </a:cubicBezTo>
                  <a:cubicBezTo>
                    <a:pt x="9" y="13"/>
                    <a:pt x="5" y="16"/>
                    <a:pt x="1" y="19"/>
                  </a:cubicBezTo>
                  <a:cubicBezTo>
                    <a:pt x="3" y="11"/>
                    <a:pt x="0" y="3"/>
                    <a:pt x="10" y="0"/>
                  </a:cubicBez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35"/>
            <p:cNvSpPr/>
            <p:nvPr/>
          </p:nvSpPr>
          <p:spPr>
            <a:xfrm>
              <a:off x="3526" y="1526"/>
              <a:ext cx="16" cy="34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12" y="0"/>
                  </a:moveTo>
                  <a:cubicBezTo>
                    <a:pt x="13" y="1"/>
                    <a:pt x="13" y="1"/>
                    <a:pt x="14" y="2"/>
                  </a:cubicBezTo>
                  <a:cubicBezTo>
                    <a:pt x="11" y="9"/>
                    <a:pt x="12" y="18"/>
                    <a:pt x="6" y="25"/>
                  </a:cubicBezTo>
                  <a:cubicBezTo>
                    <a:pt x="5" y="26"/>
                    <a:pt x="4" y="27"/>
                    <a:pt x="3" y="29"/>
                  </a:cubicBezTo>
                  <a:cubicBezTo>
                    <a:pt x="2" y="26"/>
                    <a:pt x="2" y="24"/>
                    <a:pt x="2" y="22"/>
                  </a:cubicBezTo>
                  <a:cubicBezTo>
                    <a:pt x="3" y="14"/>
                    <a:pt x="0" y="3"/>
                    <a:pt x="12" y="0"/>
                  </a:cubicBezTo>
                  <a:close/>
                </a:path>
              </a:pathLst>
            </a:custGeom>
            <a:solidFill>
              <a:srgbClr val="4D39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35"/>
            <p:cNvSpPr/>
            <p:nvPr/>
          </p:nvSpPr>
          <p:spPr>
            <a:xfrm>
              <a:off x="3537" y="1487"/>
              <a:ext cx="23" cy="16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14" y="13"/>
                  </a:moveTo>
                  <a:cubicBezTo>
                    <a:pt x="11" y="11"/>
                    <a:pt x="8" y="9"/>
                    <a:pt x="5" y="12"/>
                  </a:cubicBezTo>
                  <a:cubicBezTo>
                    <a:pt x="0" y="10"/>
                    <a:pt x="2" y="6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6" y="1"/>
                    <a:pt x="18" y="4"/>
                  </a:cubicBezTo>
                  <a:cubicBezTo>
                    <a:pt x="18" y="4"/>
                    <a:pt x="18" y="5"/>
                    <a:pt x="19" y="6"/>
                  </a:cubicBezTo>
                  <a:cubicBezTo>
                    <a:pt x="17" y="8"/>
                    <a:pt x="15" y="10"/>
                    <a:pt x="14" y="13"/>
                  </a:cubicBezTo>
                  <a:close/>
                </a:path>
              </a:pathLst>
            </a:custGeom>
            <a:solidFill>
              <a:srgbClr val="7764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35"/>
            <p:cNvSpPr/>
            <p:nvPr/>
          </p:nvSpPr>
          <p:spPr>
            <a:xfrm>
              <a:off x="3559" y="1483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0"/>
                  </a:moveTo>
                  <a:cubicBezTo>
                    <a:pt x="14" y="3"/>
                    <a:pt x="12" y="7"/>
                    <a:pt x="11" y="10"/>
                  </a:cubicBezTo>
                  <a:cubicBezTo>
                    <a:pt x="8" y="11"/>
                    <a:pt x="6" y="12"/>
                    <a:pt x="4" y="12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5" y="4"/>
                  </a:cubicBezTo>
                  <a:cubicBezTo>
                    <a:pt x="8" y="3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7B6A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35"/>
            <p:cNvSpPr/>
            <p:nvPr/>
          </p:nvSpPr>
          <p:spPr>
            <a:xfrm>
              <a:off x="3656" y="1248"/>
              <a:ext cx="43" cy="47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4" y="13"/>
                  </a:moveTo>
                  <a:cubicBezTo>
                    <a:pt x="9" y="8"/>
                    <a:pt x="17" y="7"/>
                    <a:pt x="21" y="0"/>
                  </a:cubicBezTo>
                  <a:cubicBezTo>
                    <a:pt x="27" y="0"/>
                    <a:pt x="32" y="2"/>
                    <a:pt x="34" y="8"/>
                  </a:cubicBezTo>
                  <a:cubicBezTo>
                    <a:pt x="35" y="10"/>
                    <a:pt x="35" y="12"/>
                    <a:pt x="36" y="14"/>
                  </a:cubicBezTo>
                  <a:cubicBezTo>
                    <a:pt x="34" y="16"/>
                    <a:pt x="33" y="19"/>
                    <a:pt x="31" y="21"/>
                  </a:cubicBezTo>
                  <a:cubicBezTo>
                    <a:pt x="28" y="24"/>
                    <a:pt x="26" y="28"/>
                    <a:pt x="22" y="30"/>
                  </a:cubicBezTo>
                  <a:cubicBezTo>
                    <a:pt x="17" y="33"/>
                    <a:pt x="12" y="40"/>
                    <a:pt x="7" y="36"/>
                  </a:cubicBezTo>
                  <a:cubicBezTo>
                    <a:pt x="0" y="32"/>
                    <a:pt x="9" y="28"/>
                    <a:pt x="8" y="23"/>
                  </a:cubicBezTo>
                  <a:cubicBezTo>
                    <a:pt x="8" y="20"/>
                    <a:pt x="5" y="16"/>
                    <a:pt x="4" y="13"/>
                  </a:cubicBezTo>
                  <a:close/>
                </a:path>
              </a:pathLst>
            </a:custGeom>
            <a:solidFill>
              <a:srgbClr val="DEC6B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35"/>
            <p:cNvSpPr/>
            <p:nvPr/>
          </p:nvSpPr>
          <p:spPr>
            <a:xfrm>
              <a:off x="3604" y="1293"/>
              <a:ext cx="33" cy="35"/>
            </a:xfrm>
            <a:custGeom>
              <a:avLst/>
              <a:gdLst/>
              <a:ahLst/>
              <a:cxnLst/>
              <a:rect l="l" t="t" r="r" b="b"/>
              <a:pathLst>
                <a:path w="28" h="30" extrusionOk="0">
                  <a:moveTo>
                    <a:pt x="28" y="5"/>
                  </a:moveTo>
                  <a:cubicBezTo>
                    <a:pt x="13" y="11"/>
                    <a:pt x="25" y="19"/>
                    <a:pt x="26" y="27"/>
                  </a:cubicBezTo>
                  <a:cubicBezTo>
                    <a:pt x="20" y="29"/>
                    <a:pt x="15" y="30"/>
                    <a:pt x="9" y="28"/>
                  </a:cubicBezTo>
                  <a:cubicBezTo>
                    <a:pt x="0" y="25"/>
                    <a:pt x="2" y="17"/>
                    <a:pt x="2" y="11"/>
                  </a:cubicBezTo>
                  <a:cubicBezTo>
                    <a:pt x="3" y="7"/>
                    <a:pt x="3" y="3"/>
                    <a:pt x="7" y="1"/>
                  </a:cubicBezTo>
                  <a:cubicBezTo>
                    <a:pt x="13" y="5"/>
                    <a:pt x="18" y="7"/>
                    <a:pt x="22" y="0"/>
                  </a:cubicBezTo>
                  <a:cubicBezTo>
                    <a:pt x="25" y="0"/>
                    <a:pt x="27" y="2"/>
                    <a:pt x="28" y="5"/>
                  </a:cubicBezTo>
                  <a:close/>
                </a:path>
              </a:pathLst>
            </a:custGeom>
            <a:solidFill>
              <a:srgbClr val="503D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35"/>
            <p:cNvSpPr/>
            <p:nvPr/>
          </p:nvSpPr>
          <p:spPr>
            <a:xfrm>
              <a:off x="3623" y="1260"/>
              <a:ext cx="30" cy="30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2" y="10"/>
                  </a:moveTo>
                  <a:cubicBezTo>
                    <a:pt x="17" y="11"/>
                    <a:pt x="15" y="15"/>
                    <a:pt x="13" y="19"/>
                  </a:cubicBezTo>
                  <a:cubicBezTo>
                    <a:pt x="11" y="23"/>
                    <a:pt x="8" y="25"/>
                    <a:pt x="3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6"/>
                    <a:pt x="1" y="13"/>
                    <a:pt x="2" y="10"/>
                  </a:cubicBezTo>
                  <a:cubicBezTo>
                    <a:pt x="5" y="6"/>
                    <a:pt x="8" y="1"/>
                    <a:pt x="14" y="0"/>
                  </a:cubicBezTo>
                  <a:cubicBezTo>
                    <a:pt x="19" y="1"/>
                    <a:pt x="25" y="2"/>
                    <a:pt x="22" y="10"/>
                  </a:cubicBezTo>
                  <a:close/>
                </a:path>
              </a:pathLst>
            </a:custGeom>
            <a:solidFill>
              <a:srgbClr val="5E4E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35"/>
            <p:cNvSpPr/>
            <p:nvPr/>
          </p:nvSpPr>
          <p:spPr>
            <a:xfrm>
              <a:off x="3613" y="1320"/>
              <a:ext cx="22" cy="14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2" y="4"/>
                  </a:moveTo>
                  <a:cubicBezTo>
                    <a:pt x="7" y="4"/>
                    <a:pt x="13" y="0"/>
                    <a:pt x="19" y="4"/>
                  </a:cubicBezTo>
                  <a:cubicBezTo>
                    <a:pt x="18" y="6"/>
                    <a:pt x="17" y="9"/>
                    <a:pt x="16" y="12"/>
                  </a:cubicBezTo>
                  <a:cubicBezTo>
                    <a:pt x="11" y="10"/>
                    <a:pt x="6" y="9"/>
                    <a:pt x="1" y="7"/>
                  </a:cubicBezTo>
                  <a:cubicBezTo>
                    <a:pt x="0" y="6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5A4D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35"/>
            <p:cNvSpPr/>
            <p:nvPr/>
          </p:nvSpPr>
          <p:spPr>
            <a:xfrm>
              <a:off x="3639" y="1252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9" y="17"/>
                  </a:moveTo>
                  <a:cubicBezTo>
                    <a:pt x="9" y="12"/>
                    <a:pt x="4" y="10"/>
                    <a:pt x="1" y="8"/>
                  </a:cubicBezTo>
                  <a:cubicBezTo>
                    <a:pt x="0" y="5"/>
                    <a:pt x="2" y="2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11" y="6"/>
                    <a:pt x="13" y="10"/>
                    <a:pt x="16" y="13"/>
                  </a:cubicBezTo>
                  <a:cubicBezTo>
                    <a:pt x="14" y="16"/>
                    <a:pt x="12" y="17"/>
                    <a:pt x="9" y="17"/>
                  </a:cubicBezTo>
                  <a:close/>
                </a:path>
              </a:pathLst>
            </a:custGeom>
            <a:solidFill>
              <a:srgbClr val="7966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35"/>
            <p:cNvSpPr/>
            <p:nvPr/>
          </p:nvSpPr>
          <p:spPr>
            <a:xfrm>
              <a:off x="3624" y="1283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3" y="4"/>
                  </a:moveTo>
                  <a:cubicBezTo>
                    <a:pt x="6" y="3"/>
                    <a:pt x="9" y="1"/>
                    <a:pt x="12" y="0"/>
                  </a:cubicBezTo>
                  <a:cubicBezTo>
                    <a:pt x="12" y="4"/>
                    <a:pt x="16" y="9"/>
                    <a:pt x="11" y="14"/>
                  </a:cubicBezTo>
                  <a:cubicBezTo>
                    <a:pt x="9" y="13"/>
                    <a:pt x="7" y="11"/>
                    <a:pt x="5" y="10"/>
                  </a:cubicBezTo>
                  <a:cubicBezTo>
                    <a:pt x="1" y="9"/>
                    <a:pt x="0" y="7"/>
                    <a:pt x="3" y="4"/>
                  </a:cubicBezTo>
                  <a:close/>
                </a:path>
              </a:pathLst>
            </a:custGeom>
            <a:solidFill>
              <a:srgbClr val="8677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35"/>
            <p:cNvSpPr/>
            <p:nvPr/>
          </p:nvSpPr>
          <p:spPr>
            <a:xfrm>
              <a:off x="3686" y="1072"/>
              <a:ext cx="35" cy="62"/>
            </a:xfrm>
            <a:custGeom>
              <a:avLst/>
              <a:gdLst/>
              <a:ahLst/>
              <a:cxnLst/>
              <a:rect l="l" t="t" r="r" b="b"/>
              <a:pathLst>
                <a:path w="30" h="53" extrusionOk="0">
                  <a:moveTo>
                    <a:pt x="15" y="53"/>
                  </a:moveTo>
                  <a:cubicBezTo>
                    <a:pt x="13" y="49"/>
                    <a:pt x="10" y="46"/>
                    <a:pt x="4" y="47"/>
                  </a:cubicBezTo>
                  <a:cubicBezTo>
                    <a:pt x="0" y="35"/>
                    <a:pt x="7" y="26"/>
                    <a:pt x="9" y="15"/>
                  </a:cubicBezTo>
                  <a:cubicBezTo>
                    <a:pt x="13" y="10"/>
                    <a:pt x="16" y="5"/>
                    <a:pt x="20" y="0"/>
                  </a:cubicBezTo>
                  <a:cubicBezTo>
                    <a:pt x="21" y="0"/>
                    <a:pt x="22" y="1"/>
                    <a:pt x="23" y="1"/>
                  </a:cubicBezTo>
                  <a:cubicBezTo>
                    <a:pt x="24" y="1"/>
                    <a:pt x="26" y="1"/>
                    <a:pt x="28" y="2"/>
                  </a:cubicBezTo>
                  <a:cubicBezTo>
                    <a:pt x="29" y="3"/>
                    <a:pt x="30" y="4"/>
                    <a:pt x="30" y="6"/>
                  </a:cubicBezTo>
                  <a:cubicBezTo>
                    <a:pt x="30" y="16"/>
                    <a:pt x="25" y="22"/>
                    <a:pt x="17" y="27"/>
                  </a:cubicBezTo>
                  <a:cubicBezTo>
                    <a:pt x="24" y="34"/>
                    <a:pt x="24" y="43"/>
                    <a:pt x="20" y="51"/>
                  </a:cubicBezTo>
                  <a:cubicBezTo>
                    <a:pt x="18" y="52"/>
                    <a:pt x="17" y="53"/>
                    <a:pt x="15" y="53"/>
                  </a:cubicBezTo>
                  <a:close/>
                </a:path>
              </a:pathLst>
            </a:custGeom>
            <a:solidFill>
              <a:srgbClr val="B9AA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35"/>
            <p:cNvSpPr/>
            <p:nvPr/>
          </p:nvSpPr>
          <p:spPr>
            <a:xfrm>
              <a:off x="3706" y="1094"/>
              <a:ext cx="23" cy="38"/>
            </a:xfrm>
            <a:custGeom>
              <a:avLst/>
              <a:gdLst/>
              <a:ahLst/>
              <a:cxnLst/>
              <a:rect l="l" t="t" r="r" b="b"/>
              <a:pathLst>
                <a:path w="20" h="32" extrusionOk="0">
                  <a:moveTo>
                    <a:pt x="3" y="32"/>
                  </a:moveTo>
                  <a:cubicBezTo>
                    <a:pt x="2" y="24"/>
                    <a:pt x="1" y="16"/>
                    <a:pt x="0" y="8"/>
                  </a:cubicBezTo>
                  <a:cubicBezTo>
                    <a:pt x="3" y="9"/>
                    <a:pt x="6" y="10"/>
                    <a:pt x="10" y="8"/>
                  </a:cubicBezTo>
                  <a:cubicBezTo>
                    <a:pt x="14" y="7"/>
                    <a:pt x="14" y="0"/>
                    <a:pt x="20" y="0"/>
                  </a:cubicBezTo>
                  <a:cubicBezTo>
                    <a:pt x="18" y="13"/>
                    <a:pt x="9" y="22"/>
                    <a:pt x="3" y="32"/>
                  </a:cubicBezTo>
                  <a:close/>
                </a:path>
              </a:pathLst>
            </a:custGeom>
            <a:solidFill>
              <a:srgbClr val="A28F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35"/>
            <p:cNvSpPr/>
            <p:nvPr/>
          </p:nvSpPr>
          <p:spPr>
            <a:xfrm>
              <a:off x="3713" y="1046"/>
              <a:ext cx="22" cy="30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4" y="26"/>
                  </a:moveTo>
                  <a:cubicBezTo>
                    <a:pt x="2" y="25"/>
                    <a:pt x="1" y="24"/>
                    <a:pt x="0" y="23"/>
                  </a:cubicBezTo>
                  <a:cubicBezTo>
                    <a:pt x="2" y="18"/>
                    <a:pt x="5" y="14"/>
                    <a:pt x="8" y="9"/>
                  </a:cubicBezTo>
                  <a:cubicBezTo>
                    <a:pt x="11" y="6"/>
                    <a:pt x="13" y="3"/>
                    <a:pt x="16" y="0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15" y="12"/>
                    <a:pt x="11" y="20"/>
                    <a:pt x="4" y="26"/>
                  </a:cubicBezTo>
                  <a:close/>
                </a:path>
              </a:pathLst>
            </a:custGeom>
            <a:solidFill>
              <a:srgbClr val="C0B1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35"/>
            <p:cNvSpPr/>
            <p:nvPr/>
          </p:nvSpPr>
          <p:spPr>
            <a:xfrm>
              <a:off x="3717" y="1049"/>
              <a:ext cx="19" cy="30"/>
            </a:xfrm>
            <a:custGeom>
              <a:avLst/>
              <a:gdLst/>
              <a:ahLst/>
              <a:cxnLst/>
              <a:rect l="l" t="t" r="r" b="b"/>
              <a:pathLst>
                <a:path w="16" h="25" extrusionOk="0">
                  <a:moveTo>
                    <a:pt x="0" y="23"/>
                  </a:moveTo>
                  <a:cubicBezTo>
                    <a:pt x="5" y="15"/>
                    <a:pt x="10" y="8"/>
                    <a:pt x="15" y="0"/>
                  </a:cubicBezTo>
                  <a:cubicBezTo>
                    <a:pt x="16" y="11"/>
                    <a:pt x="7" y="17"/>
                    <a:pt x="3" y="25"/>
                  </a:cubicBezTo>
                  <a:cubicBezTo>
                    <a:pt x="2" y="25"/>
                    <a:pt x="1" y="24"/>
                    <a:pt x="0" y="23"/>
                  </a:cubicBezTo>
                  <a:close/>
                </a:path>
              </a:pathLst>
            </a:custGeom>
            <a:solidFill>
              <a:srgbClr val="6A57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35"/>
            <p:cNvSpPr/>
            <p:nvPr/>
          </p:nvSpPr>
          <p:spPr>
            <a:xfrm>
              <a:off x="3717" y="1082"/>
              <a:ext cx="16" cy="22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10" y="10"/>
                  </a:moveTo>
                  <a:cubicBezTo>
                    <a:pt x="6" y="12"/>
                    <a:pt x="5" y="18"/>
                    <a:pt x="0" y="18"/>
                  </a:cubicBezTo>
                  <a:cubicBezTo>
                    <a:pt x="2" y="14"/>
                    <a:pt x="5" y="9"/>
                    <a:pt x="7" y="5"/>
                  </a:cubicBezTo>
                  <a:cubicBezTo>
                    <a:pt x="9" y="3"/>
                    <a:pt x="10" y="0"/>
                    <a:pt x="12" y="3"/>
                  </a:cubicBezTo>
                  <a:cubicBezTo>
                    <a:pt x="13" y="5"/>
                    <a:pt x="11" y="8"/>
                    <a:pt x="10" y="10"/>
                  </a:cubicBezTo>
                  <a:close/>
                </a:path>
              </a:pathLst>
            </a:custGeom>
            <a:solidFill>
              <a:srgbClr val="6D5A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35"/>
            <p:cNvSpPr/>
            <p:nvPr/>
          </p:nvSpPr>
          <p:spPr>
            <a:xfrm>
              <a:off x="3492" y="1407"/>
              <a:ext cx="43" cy="70"/>
            </a:xfrm>
            <a:custGeom>
              <a:avLst/>
              <a:gdLst/>
              <a:ahLst/>
              <a:cxnLst/>
              <a:rect l="l" t="t" r="r" b="b"/>
              <a:pathLst>
                <a:path w="37" h="59" extrusionOk="0">
                  <a:moveTo>
                    <a:pt x="0" y="24"/>
                  </a:moveTo>
                  <a:cubicBezTo>
                    <a:pt x="1" y="13"/>
                    <a:pt x="7" y="6"/>
                    <a:pt x="15" y="0"/>
                  </a:cubicBezTo>
                  <a:cubicBezTo>
                    <a:pt x="32" y="9"/>
                    <a:pt x="37" y="23"/>
                    <a:pt x="34" y="41"/>
                  </a:cubicBezTo>
                  <a:cubicBezTo>
                    <a:pt x="29" y="45"/>
                    <a:pt x="27" y="50"/>
                    <a:pt x="25" y="55"/>
                  </a:cubicBezTo>
                  <a:cubicBezTo>
                    <a:pt x="19" y="59"/>
                    <a:pt x="14" y="57"/>
                    <a:pt x="9" y="54"/>
                  </a:cubicBezTo>
                  <a:cubicBezTo>
                    <a:pt x="7" y="44"/>
                    <a:pt x="14" y="31"/>
                    <a:pt x="0" y="24"/>
                  </a:cubicBezTo>
                  <a:close/>
                </a:path>
              </a:pathLst>
            </a:custGeom>
            <a:solidFill>
              <a:srgbClr val="B097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35"/>
            <p:cNvSpPr/>
            <p:nvPr/>
          </p:nvSpPr>
          <p:spPr>
            <a:xfrm>
              <a:off x="3502" y="1469"/>
              <a:ext cx="38" cy="83"/>
            </a:xfrm>
            <a:custGeom>
              <a:avLst/>
              <a:gdLst/>
              <a:ahLst/>
              <a:cxnLst/>
              <a:rect l="l" t="t" r="r" b="b"/>
              <a:pathLst>
                <a:path w="32" h="71" extrusionOk="0">
                  <a:moveTo>
                    <a:pt x="0" y="2"/>
                  </a:moveTo>
                  <a:cubicBezTo>
                    <a:pt x="5" y="2"/>
                    <a:pt x="10" y="1"/>
                    <a:pt x="15" y="1"/>
                  </a:cubicBezTo>
                  <a:cubicBezTo>
                    <a:pt x="17" y="0"/>
                    <a:pt x="18" y="1"/>
                    <a:pt x="19" y="2"/>
                  </a:cubicBezTo>
                  <a:cubicBezTo>
                    <a:pt x="21" y="9"/>
                    <a:pt x="20" y="16"/>
                    <a:pt x="24" y="22"/>
                  </a:cubicBezTo>
                  <a:cubicBezTo>
                    <a:pt x="30" y="29"/>
                    <a:pt x="28" y="38"/>
                    <a:pt x="32" y="46"/>
                  </a:cubicBezTo>
                  <a:cubicBezTo>
                    <a:pt x="32" y="47"/>
                    <a:pt x="32" y="48"/>
                    <a:pt x="32" y="49"/>
                  </a:cubicBezTo>
                  <a:cubicBezTo>
                    <a:pt x="29" y="57"/>
                    <a:pt x="25" y="64"/>
                    <a:pt x="22" y="71"/>
                  </a:cubicBezTo>
                  <a:cubicBezTo>
                    <a:pt x="8" y="50"/>
                    <a:pt x="10" y="24"/>
                    <a:pt x="0" y="2"/>
                  </a:cubicBezTo>
                  <a:close/>
                </a:path>
              </a:pathLst>
            </a:custGeom>
            <a:solidFill>
              <a:srgbClr val="BCAB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35"/>
            <p:cNvSpPr/>
            <p:nvPr/>
          </p:nvSpPr>
          <p:spPr>
            <a:xfrm>
              <a:off x="3519" y="1312"/>
              <a:ext cx="67" cy="130"/>
            </a:xfrm>
            <a:custGeom>
              <a:avLst/>
              <a:gdLst/>
              <a:ahLst/>
              <a:cxnLst/>
              <a:rect l="l" t="t" r="r" b="b"/>
              <a:pathLst>
                <a:path w="57" h="110" extrusionOk="0">
                  <a:moveTo>
                    <a:pt x="53" y="68"/>
                  </a:moveTo>
                  <a:cubicBezTo>
                    <a:pt x="52" y="72"/>
                    <a:pt x="53" y="76"/>
                    <a:pt x="49" y="79"/>
                  </a:cubicBezTo>
                  <a:cubicBezTo>
                    <a:pt x="39" y="83"/>
                    <a:pt x="44" y="91"/>
                    <a:pt x="44" y="98"/>
                  </a:cubicBezTo>
                  <a:cubicBezTo>
                    <a:pt x="44" y="100"/>
                    <a:pt x="43" y="102"/>
                    <a:pt x="42" y="103"/>
                  </a:cubicBezTo>
                  <a:cubicBezTo>
                    <a:pt x="40" y="105"/>
                    <a:pt x="37" y="106"/>
                    <a:pt x="34" y="107"/>
                  </a:cubicBezTo>
                  <a:cubicBezTo>
                    <a:pt x="29" y="109"/>
                    <a:pt x="23" y="110"/>
                    <a:pt x="18" y="105"/>
                  </a:cubicBezTo>
                  <a:cubicBezTo>
                    <a:pt x="11" y="92"/>
                    <a:pt x="2" y="78"/>
                    <a:pt x="0" y="62"/>
                  </a:cubicBezTo>
                  <a:cubicBezTo>
                    <a:pt x="0" y="61"/>
                    <a:pt x="0" y="59"/>
                    <a:pt x="1" y="58"/>
                  </a:cubicBezTo>
                  <a:cubicBezTo>
                    <a:pt x="3" y="49"/>
                    <a:pt x="6" y="40"/>
                    <a:pt x="9" y="30"/>
                  </a:cubicBezTo>
                  <a:cubicBezTo>
                    <a:pt x="13" y="25"/>
                    <a:pt x="16" y="19"/>
                    <a:pt x="19" y="13"/>
                  </a:cubicBezTo>
                  <a:cubicBezTo>
                    <a:pt x="22" y="9"/>
                    <a:pt x="26" y="5"/>
                    <a:pt x="29" y="0"/>
                  </a:cubicBezTo>
                  <a:cubicBezTo>
                    <a:pt x="44" y="15"/>
                    <a:pt x="42" y="38"/>
                    <a:pt x="52" y="54"/>
                  </a:cubicBezTo>
                  <a:cubicBezTo>
                    <a:pt x="54" y="59"/>
                    <a:pt x="57" y="63"/>
                    <a:pt x="53" y="68"/>
                  </a:cubicBezTo>
                  <a:close/>
                </a:path>
              </a:pathLst>
            </a:custGeom>
            <a:solidFill>
              <a:srgbClr val="DAC4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35"/>
            <p:cNvSpPr/>
            <p:nvPr/>
          </p:nvSpPr>
          <p:spPr>
            <a:xfrm>
              <a:off x="3583" y="1161"/>
              <a:ext cx="54" cy="152"/>
            </a:xfrm>
            <a:custGeom>
              <a:avLst/>
              <a:gdLst/>
              <a:ahLst/>
              <a:cxnLst/>
              <a:rect l="l" t="t" r="r" b="b"/>
              <a:pathLst>
                <a:path w="46" h="129" extrusionOk="0">
                  <a:moveTo>
                    <a:pt x="38" y="99"/>
                  </a:moveTo>
                  <a:cubicBezTo>
                    <a:pt x="37" y="101"/>
                    <a:pt x="36" y="103"/>
                    <a:pt x="35" y="105"/>
                  </a:cubicBezTo>
                  <a:cubicBezTo>
                    <a:pt x="37" y="114"/>
                    <a:pt x="28" y="109"/>
                    <a:pt x="25" y="113"/>
                  </a:cubicBezTo>
                  <a:cubicBezTo>
                    <a:pt x="25" y="116"/>
                    <a:pt x="25" y="119"/>
                    <a:pt x="24" y="122"/>
                  </a:cubicBezTo>
                  <a:cubicBezTo>
                    <a:pt x="21" y="129"/>
                    <a:pt x="18" y="124"/>
                    <a:pt x="16" y="121"/>
                  </a:cubicBezTo>
                  <a:cubicBezTo>
                    <a:pt x="10" y="108"/>
                    <a:pt x="1" y="95"/>
                    <a:pt x="0" y="79"/>
                  </a:cubicBezTo>
                  <a:cubicBezTo>
                    <a:pt x="1" y="74"/>
                    <a:pt x="2" y="70"/>
                    <a:pt x="3" y="66"/>
                  </a:cubicBezTo>
                  <a:cubicBezTo>
                    <a:pt x="9" y="56"/>
                    <a:pt x="16" y="46"/>
                    <a:pt x="19" y="34"/>
                  </a:cubicBezTo>
                  <a:cubicBezTo>
                    <a:pt x="26" y="23"/>
                    <a:pt x="33" y="11"/>
                    <a:pt x="40" y="0"/>
                  </a:cubicBezTo>
                  <a:cubicBezTo>
                    <a:pt x="41" y="1"/>
                    <a:pt x="42" y="1"/>
                    <a:pt x="43" y="1"/>
                  </a:cubicBezTo>
                  <a:cubicBezTo>
                    <a:pt x="46" y="7"/>
                    <a:pt x="43" y="13"/>
                    <a:pt x="39" y="17"/>
                  </a:cubicBezTo>
                  <a:cubicBezTo>
                    <a:pt x="30" y="30"/>
                    <a:pt x="30" y="43"/>
                    <a:pt x="33" y="57"/>
                  </a:cubicBezTo>
                  <a:cubicBezTo>
                    <a:pt x="31" y="69"/>
                    <a:pt x="38" y="79"/>
                    <a:pt x="39" y="91"/>
                  </a:cubicBezTo>
                  <a:cubicBezTo>
                    <a:pt x="39" y="94"/>
                    <a:pt x="39" y="97"/>
                    <a:pt x="38" y="99"/>
                  </a:cubicBezTo>
                  <a:close/>
                </a:path>
              </a:pathLst>
            </a:custGeom>
            <a:solidFill>
              <a:srgbClr val="BEAC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35"/>
            <p:cNvSpPr/>
            <p:nvPr/>
          </p:nvSpPr>
          <p:spPr>
            <a:xfrm>
              <a:off x="3553" y="1284"/>
              <a:ext cx="48" cy="99"/>
            </a:xfrm>
            <a:custGeom>
              <a:avLst/>
              <a:gdLst/>
              <a:ahLst/>
              <a:cxnLst/>
              <a:rect l="l" t="t" r="r" b="b"/>
              <a:pathLst>
                <a:path w="41" h="84" extrusionOk="0">
                  <a:moveTo>
                    <a:pt x="20" y="80"/>
                  </a:moveTo>
                  <a:cubicBezTo>
                    <a:pt x="9" y="63"/>
                    <a:pt x="6" y="43"/>
                    <a:pt x="0" y="24"/>
                  </a:cubicBezTo>
                  <a:cubicBezTo>
                    <a:pt x="1" y="22"/>
                    <a:pt x="2" y="20"/>
                    <a:pt x="3" y="17"/>
                  </a:cubicBezTo>
                  <a:cubicBezTo>
                    <a:pt x="6" y="10"/>
                    <a:pt x="7" y="0"/>
                    <a:pt x="17" y="1"/>
                  </a:cubicBezTo>
                  <a:cubicBezTo>
                    <a:pt x="26" y="1"/>
                    <a:pt x="29" y="11"/>
                    <a:pt x="32" y="19"/>
                  </a:cubicBezTo>
                  <a:cubicBezTo>
                    <a:pt x="34" y="23"/>
                    <a:pt x="35" y="28"/>
                    <a:pt x="36" y="32"/>
                  </a:cubicBezTo>
                  <a:cubicBezTo>
                    <a:pt x="36" y="34"/>
                    <a:pt x="36" y="36"/>
                    <a:pt x="36" y="38"/>
                  </a:cubicBezTo>
                  <a:cubicBezTo>
                    <a:pt x="34" y="46"/>
                    <a:pt x="35" y="54"/>
                    <a:pt x="37" y="62"/>
                  </a:cubicBezTo>
                  <a:cubicBezTo>
                    <a:pt x="38" y="64"/>
                    <a:pt x="38" y="65"/>
                    <a:pt x="39" y="67"/>
                  </a:cubicBezTo>
                  <a:cubicBezTo>
                    <a:pt x="40" y="69"/>
                    <a:pt x="40" y="72"/>
                    <a:pt x="41" y="74"/>
                  </a:cubicBezTo>
                  <a:cubicBezTo>
                    <a:pt x="38" y="77"/>
                    <a:pt x="36" y="80"/>
                    <a:pt x="33" y="82"/>
                  </a:cubicBezTo>
                  <a:cubicBezTo>
                    <a:pt x="30" y="84"/>
                    <a:pt x="28" y="83"/>
                    <a:pt x="26" y="80"/>
                  </a:cubicBezTo>
                  <a:cubicBezTo>
                    <a:pt x="24" y="75"/>
                    <a:pt x="23" y="69"/>
                    <a:pt x="21" y="63"/>
                  </a:cubicBezTo>
                  <a:cubicBezTo>
                    <a:pt x="20" y="62"/>
                    <a:pt x="22" y="60"/>
                    <a:pt x="20" y="60"/>
                  </a:cubicBezTo>
                  <a:cubicBezTo>
                    <a:pt x="18" y="61"/>
                    <a:pt x="21" y="59"/>
                    <a:pt x="21" y="62"/>
                  </a:cubicBezTo>
                  <a:cubicBezTo>
                    <a:pt x="22" y="67"/>
                    <a:pt x="24" y="72"/>
                    <a:pt x="24" y="77"/>
                  </a:cubicBezTo>
                  <a:cubicBezTo>
                    <a:pt x="23" y="79"/>
                    <a:pt x="22" y="80"/>
                    <a:pt x="20" y="80"/>
                  </a:cubicBezTo>
                  <a:close/>
                </a:path>
              </a:pathLst>
            </a:custGeom>
            <a:solidFill>
              <a:srgbClr val="C3B1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35"/>
            <p:cNvSpPr/>
            <p:nvPr/>
          </p:nvSpPr>
          <p:spPr>
            <a:xfrm>
              <a:off x="3556" y="1254"/>
              <a:ext cx="60" cy="89"/>
            </a:xfrm>
            <a:custGeom>
              <a:avLst/>
              <a:gdLst/>
              <a:ahLst/>
              <a:cxnLst/>
              <a:rect l="l" t="t" r="r" b="b"/>
              <a:pathLst>
                <a:path w="51" h="75" extrusionOk="0">
                  <a:moveTo>
                    <a:pt x="31" y="61"/>
                  </a:moveTo>
                  <a:cubicBezTo>
                    <a:pt x="25" y="58"/>
                    <a:pt x="28" y="52"/>
                    <a:pt x="26" y="47"/>
                  </a:cubicBezTo>
                  <a:cubicBezTo>
                    <a:pt x="22" y="40"/>
                    <a:pt x="21" y="30"/>
                    <a:pt x="13" y="29"/>
                  </a:cubicBezTo>
                  <a:cubicBezTo>
                    <a:pt x="6" y="28"/>
                    <a:pt x="5" y="38"/>
                    <a:pt x="0" y="42"/>
                  </a:cubicBezTo>
                  <a:cubicBezTo>
                    <a:pt x="3" y="26"/>
                    <a:pt x="15" y="14"/>
                    <a:pt x="23" y="0"/>
                  </a:cubicBezTo>
                  <a:cubicBezTo>
                    <a:pt x="35" y="12"/>
                    <a:pt x="33" y="32"/>
                    <a:pt x="47" y="43"/>
                  </a:cubicBezTo>
                  <a:cubicBezTo>
                    <a:pt x="51" y="48"/>
                    <a:pt x="42" y="55"/>
                    <a:pt x="50" y="60"/>
                  </a:cubicBezTo>
                  <a:cubicBezTo>
                    <a:pt x="50" y="61"/>
                    <a:pt x="49" y="62"/>
                    <a:pt x="49" y="63"/>
                  </a:cubicBezTo>
                  <a:cubicBezTo>
                    <a:pt x="47" y="65"/>
                    <a:pt x="45" y="67"/>
                    <a:pt x="43" y="70"/>
                  </a:cubicBezTo>
                  <a:cubicBezTo>
                    <a:pt x="34" y="75"/>
                    <a:pt x="33" y="67"/>
                    <a:pt x="31" y="61"/>
                  </a:cubicBezTo>
                  <a:close/>
                </a:path>
              </a:pathLst>
            </a:custGeom>
            <a:solidFill>
              <a:srgbClr val="B197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35"/>
            <p:cNvSpPr/>
            <p:nvPr/>
          </p:nvSpPr>
          <p:spPr>
            <a:xfrm>
              <a:off x="3509" y="1385"/>
              <a:ext cx="51" cy="107"/>
            </a:xfrm>
            <a:custGeom>
              <a:avLst/>
              <a:gdLst/>
              <a:ahLst/>
              <a:cxnLst/>
              <a:rect l="l" t="t" r="r" b="b"/>
              <a:pathLst>
                <a:path w="43" h="91" extrusionOk="0">
                  <a:moveTo>
                    <a:pt x="8" y="0"/>
                  </a:moveTo>
                  <a:cubicBezTo>
                    <a:pt x="17" y="12"/>
                    <a:pt x="24" y="26"/>
                    <a:pt x="28" y="41"/>
                  </a:cubicBezTo>
                  <a:cubicBezTo>
                    <a:pt x="32" y="49"/>
                    <a:pt x="37" y="56"/>
                    <a:pt x="38" y="65"/>
                  </a:cubicBezTo>
                  <a:cubicBezTo>
                    <a:pt x="38" y="73"/>
                    <a:pt x="43" y="82"/>
                    <a:pt x="36" y="89"/>
                  </a:cubicBezTo>
                  <a:cubicBezTo>
                    <a:pt x="34" y="89"/>
                    <a:pt x="32" y="89"/>
                    <a:pt x="30" y="89"/>
                  </a:cubicBezTo>
                  <a:cubicBezTo>
                    <a:pt x="22" y="91"/>
                    <a:pt x="23" y="84"/>
                    <a:pt x="21" y="79"/>
                  </a:cubicBezTo>
                  <a:cubicBezTo>
                    <a:pt x="21" y="75"/>
                    <a:pt x="19" y="70"/>
                    <a:pt x="16" y="66"/>
                  </a:cubicBezTo>
                  <a:cubicBezTo>
                    <a:pt x="16" y="65"/>
                    <a:pt x="15" y="63"/>
                    <a:pt x="15" y="62"/>
                  </a:cubicBezTo>
                  <a:cubicBezTo>
                    <a:pt x="19" y="44"/>
                    <a:pt x="8" y="32"/>
                    <a:pt x="0" y="19"/>
                  </a:cubicBezTo>
                  <a:cubicBezTo>
                    <a:pt x="2" y="12"/>
                    <a:pt x="5" y="6"/>
                    <a:pt x="8" y="0"/>
                  </a:cubicBezTo>
                  <a:close/>
                </a:path>
              </a:pathLst>
            </a:custGeom>
            <a:solidFill>
              <a:srgbClr val="C3B0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35"/>
            <p:cNvSpPr/>
            <p:nvPr/>
          </p:nvSpPr>
          <p:spPr>
            <a:xfrm>
              <a:off x="3681" y="1215"/>
              <a:ext cx="36" cy="43"/>
            </a:xfrm>
            <a:custGeom>
              <a:avLst/>
              <a:gdLst/>
              <a:ahLst/>
              <a:cxnLst/>
              <a:rect l="l" t="t" r="r" b="b"/>
              <a:pathLst>
                <a:path w="31" h="36" extrusionOk="0">
                  <a:moveTo>
                    <a:pt x="13" y="36"/>
                  </a:moveTo>
                  <a:cubicBezTo>
                    <a:pt x="9" y="34"/>
                    <a:pt x="4" y="31"/>
                    <a:pt x="0" y="28"/>
                  </a:cubicBezTo>
                  <a:cubicBezTo>
                    <a:pt x="10" y="18"/>
                    <a:pt x="15" y="3"/>
                    <a:pt x="31" y="0"/>
                  </a:cubicBezTo>
                  <a:cubicBezTo>
                    <a:pt x="27" y="7"/>
                    <a:pt x="23" y="14"/>
                    <a:pt x="19" y="21"/>
                  </a:cubicBezTo>
                  <a:cubicBezTo>
                    <a:pt x="14" y="25"/>
                    <a:pt x="14" y="31"/>
                    <a:pt x="13" y="36"/>
                  </a:cubicBezTo>
                  <a:close/>
                </a:path>
              </a:pathLst>
            </a:custGeom>
            <a:solidFill>
              <a:srgbClr val="C0AD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35"/>
            <p:cNvSpPr/>
            <p:nvPr/>
          </p:nvSpPr>
          <p:spPr>
            <a:xfrm>
              <a:off x="3601" y="1137"/>
              <a:ext cx="71" cy="95"/>
            </a:xfrm>
            <a:custGeom>
              <a:avLst/>
              <a:gdLst/>
              <a:ahLst/>
              <a:cxnLst/>
              <a:rect l="l" t="t" r="r" b="b"/>
              <a:pathLst>
                <a:path w="60" h="81" extrusionOk="0">
                  <a:moveTo>
                    <a:pt x="15" y="81"/>
                  </a:moveTo>
                  <a:cubicBezTo>
                    <a:pt x="0" y="57"/>
                    <a:pt x="19" y="41"/>
                    <a:pt x="28" y="22"/>
                  </a:cubicBezTo>
                  <a:cubicBezTo>
                    <a:pt x="31" y="18"/>
                    <a:pt x="34" y="13"/>
                    <a:pt x="37" y="9"/>
                  </a:cubicBezTo>
                  <a:cubicBezTo>
                    <a:pt x="39" y="6"/>
                    <a:pt x="42" y="3"/>
                    <a:pt x="44" y="0"/>
                  </a:cubicBezTo>
                  <a:cubicBezTo>
                    <a:pt x="58" y="9"/>
                    <a:pt x="60" y="18"/>
                    <a:pt x="52" y="38"/>
                  </a:cubicBezTo>
                  <a:cubicBezTo>
                    <a:pt x="51" y="45"/>
                    <a:pt x="50" y="52"/>
                    <a:pt x="49" y="59"/>
                  </a:cubicBezTo>
                  <a:cubicBezTo>
                    <a:pt x="47" y="61"/>
                    <a:pt x="45" y="63"/>
                    <a:pt x="43" y="65"/>
                  </a:cubicBezTo>
                  <a:cubicBezTo>
                    <a:pt x="39" y="67"/>
                    <a:pt x="31" y="64"/>
                    <a:pt x="32" y="74"/>
                  </a:cubicBezTo>
                  <a:cubicBezTo>
                    <a:pt x="31" y="76"/>
                    <a:pt x="29" y="77"/>
                    <a:pt x="26" y="78"/>
                  </a:cubicBezTo>
                  <a:cubicBezTo>
                    <a:pt x="24" y="79"/>
                    <a:pt x="22" y="80"/>
                    <a:pt x="20" y="80"/>
                  </a:cubicBezTo>
                  <a:cubicBezTo>
                    <a:pt x="19" y="81"/>
                    <a:pt x="18" y="81"/>
                    <a:pt x="18" y="81"/>
                  </a:cubicBezTo>
                  <a:cubicBezTo>
                    <a:pt x="17" y="81"/>
                    <a:pt x="16" y="81"/>
                    <a:pt x="15" y="81"/>
                  </a:cubicBezTo>
                  <a:close/>
                </a:path>
              </a:pathLst>
            </a:custGeom>
            <a:solidFill>
              <a:srgbClr val="D9C4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35"/>
            <p:cNvSpPr/>
            <p:nvPr/>
          </p:nvSpPr>
          <p:spPr>
            <a:xfrm>
              <a:off x="3653" y="1122"/>
              <a:ext cx="26" cy="66"/>
            </a:xfrm>
            <a:custGeom>
              <a:avLst/>
              <a:gdLst/>
              <a:ahLst/>
              <a:cxnLst/>
              <a:rect l="l" t="t" r="r" b="b"/>
              <a:pathLst>
                <a:path w="22" h="56" extrusionOk="0">
                  <a:moveTo>
                    <a:pt x="8" y="50"/>
                  </a:moveTo>
                  <a:cubicBezTo>
                    <a:pt x="7" y="37"/>
                    <a:pt x="11" y="23"/>
                    <a:pt x="0" y="12"/>
                  </a:cubicBezTo>
                  <a:cubicBezTo>
                    <a:pt x="4" y="8"/>
                    <a:pt x="8" y="4"/>
                    <a:pt x="12" y="0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8" y="8"/>
                    <a:pt x="18" y="13"/>
                    <a:pt x="18" y="18"/>
                  </a:cubicBezTo>
                  <a:cubicBezTo>
                    <a:pt x="19" y="19"/>
                    <a:pt x="21" y="20"/>
                    <a:pt x="22" y="21"/>
                  </a:cubicBezTo>
                  <a:cubicBezTo>
                    <a:pt x="17" y="26"/>
                    <a:pt x="16" y="32"/>
                    <a:pt x="21" y="39"/>
                  </a:cubicBezTo>
                  <a:cubicBezTo>
                    <a:pt x="16" y="55"/>
                    <a:pt x="15" y="56"/>
                    <a:pt x="8" y="50"/>
                  </a:cubicBezTo>
                  <a:close/>
                </a:path>
              </a:pathLst>
            </a:custGeom>
            <a:solidFill>
              <a:srgbClr val="BBA9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35"/>
            <p:cNvSpPr/>
            <p:nvPr/>
          </p:nvSpPr>
          <p:spPr>
            <a:xfrm>
              <a:off x="3570" y="1543"/>
              <a:ext cx="9" cy="13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3" y="9"/>
                  </a:moveTo>
                  <a:cubicBezTo>
                    <a:pt x="2" y="7"/>
                    <a:pt x="1" y="4"/>
                    <a:pt x="0" y="2"/>
                  </a:cubicBezTo>
                  <a:cubicBezTo>
                    <a:pt x="2" y="1"/>
                    <a:pt x="4" y="0"/>
                    <a:pt x="6" y="2"/>
                  </a:cubicBezTo>
                  <a:cubicBezTo>
                    <a:pt x="7" y="3"/>
                    <a:pt x="7" y="5"/>
                    <a:pt x="7" y="7"/>
                  </a:cubicBezTo>
                  <a:cubicBezTo>
                    <a:pt x="7" y="8"/>
                    <a:pt x="6" y="9"/>
                    <a:pt x="5" y="11"/>
                  </a:cubicBezTo>
                  <a:cubicBezTo>
                    <a:pt x="4" y="10"/>
                    <a:pt x="4" y="10"/>
                    <a:pt x="3" y="9"/>
                  </a:cubicBezTo>
                  <a:close/>
                </a:path>
              </a:pathLst>
            </a:custGeom>
            <a:solidFill>
              <a:srgbClr val="C2BD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35"/>
            <p:cNvSpPr/>
            <p:nvPr/>
          </p:nvSpPr>
          <p:spPr>
            <a:xfrm>
              <a:off x="3553" y="1562"/>
              <a:ext cx="9" cy="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1" y="7"/>
                  </a:moveTo>
                  <a:cubicBezTo>
                    <a:pt x="0" y="6"/>
                    <a:pt x="0" y="5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8" y="2"/>
                    <a:pt x="7" y="3"/>
                    <a:pt x="5" y="4"/>
                  </a:cubicBezTo>
                  <a:cubicBezTo>
                    <a:pt x="4" y="5"/>
                    <a:pt x="3" y="6"/>
                    <a:pt x="1" y="7"/>
                  </a:cubicBezTo>
                  <a:close/>
                </a:path>
              </a:pathLst>
            </a:custGeom>
            <a:solidFill>
              <a:srgbClr val="706F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35"/>
            <p:cNvSpPr/>
            <p:nvPr/>
          </p:nvSpPr>
          <p:spPr>
            <a:xfrm>
              <a:off x="3559" y="1560"/>
              <a:ext cx="9" cy="9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0" y="5"/>
                  </a:moveTo>
                  <a:cubicBezTo>
                    <a:pt x="1" y="4"/>
                    <a:pt x="1" y="3"/>
                    <a:pt x="2" y="1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6" y="3"/>
                    <a:pt x="5" y="5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E4E4E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35"/>
            <p:cNvSpPr/>
            <p:nvPr/>
          </p:nvSpPr>
          <p:spPr>
            <a:xfrm>
              <a:off x="3543" y="1454"/>
              <a:ext cx="29" cy="39"/>
            </a:xfrm>
            <a:custGeom>
              <a:avLst/>
              <a:gdLst/>
              <a:ahLst/>
              <a:cxnLst/>
              <a:rect l="l" t="t" r="r" b="b"/>
              <a:pathLst>
                <a:path w="24" h="33" extrusionOk="0">
                  <a:moveTo>
                    <a:pt x="7" y="30"/>
                  </a:moveTo>
                  <a:cubicBezTo>
                    <a:pt x="11" y="22"/>
                    <a:pt x="0" y="14"/>
                    <a:pt x="8" y="7"/>
                  </a:cubicBezTo>
                  <a:cubicBezTo>
                    <a:pt x="11" y="6"/>
                    <a:pt x="14" y="3"/>
                    <a:pt x="17" y="1"/>
                  </a:cubicBezTo>
                  <a:cubicBezTo>
                    <a:pt x="20" y="0"/>
                    <a:pt x="22" y="0"/>
                    <a:pt x="24" y="2"/>
                  </a:cubicBezTo>
                  <a:cubicBezTo>
                    <a:pt x="23" y="6"/>
                    <a:pt x="22" y="10"/>
                    <a:pt x="21" y="15"/>
                  </a:cubicBezTo>
                  <a:cubicBezTo>
                    <a:pt x="20" y="19"/>
                    <a:pt x="19" y="24"/>
                    <a:pt x="18" y="28"/>
                  </a:cubicBezTo>
                  <a:cubicBezTo>
                    <a:pt x="16" y="30"/>
                    <a:pt x="15" y="32"/>
                    <a:pt x="13" y="33"/>
                  </a:cubicBezTo>
                  <a:cubicBezTo>
                    <a:pt x="11" y="32"/>
                    <a:pt x="9" y="31"/>
                    <a:pt x="7" y="30"/>
                  </a:cubicBezTo>
                  <a:close/>
                </a:path>
              </a:pathLst>
            </a:custGeom>
            <a:solidFill>
              <a:srgbClr val="5C4C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35"/>
            <p:cNvSpPr/>
            <p:nvPr/>
          </p:nvSpPr>
          <p:spPr>
            <a:xfrm>
              <a:off x="3555" y="144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14" y="14"/>
                  </a:moveTo>
                  <a:cubicBezTo>
                    <a:pt x="12" y="15"/>
                    <a:pt x="9" y="16"/>
                    <a:pt x="7" y="17"/>
                  </a:cubicBezTo>
                  <a:cubicBezTo>
                    <a:pt x="1" y="15"/>
                    <a:pt x="0" y="12"/>
                    <a:pt x="2" y="6"/>
                  </a:cubicBezTo>
                  <a:cubicBezTo>
                    <a:pt x="4" y="3"/>
                    <a:pt x="7" y="1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1"/>
                    <a:pt x="16" y="1"/>
                    <a:pt x="17" y="2"/>
                  </a:cubicBezTo>
                  <a:cubicBezTo>
                    <a:pt x="16" y="6"/>
                    <a:pt x="15" y="10"/>
                    <a:pt x="14" y="14"/>
                  </a:cubicBezTo>
                  <a:close/>
                </a:path>
              </a:pathLst>
            </a:custGeom>
            <a:solidFill>
              <a:srgbClr val="4535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35"/>
            <p:cNvSpPr/>
            <p:nvPr/>
          </p:nvSpPr>
          <p:spPr>
            <a:xfrm>
              <a:off x="3594" y="1340"/>
              <a:ext cx="20" cy="23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4" y="19"/>
                  </a:moveTo>
                  <a:cubicBezTo>
                    <a:pt x="3" y="18"/>
                    <a:pt x="1" y="17"/>
                    <a:pt x="0" y="17"/>
                  </a:cubicBezTo>
                  <a:cubicBezTo>
                    <a:pt x="0" y="14"/>
                    <a:pt x="0" y="11"/>
                    <a:pt x="1" y="8"/>
                  </a:cubicBezTo>
                  <a:cubicBezTo>
                    <a:pt x="3" y="4"/>
                    <a:pt x="6" y="1"/>
                    <a:pt x="11" y="0"/>
                  </a:cubicBezTo>
                  <a:cubicBezTo>
                    <a:pt x="13" y="2"/>
                    <a:pt x="15" y="3"/>
                    <a:pt x="17" y="4"/>
                  </a:cubicBezTo>
                  <a:cubicBezTo>
                    <a:pt x="13" y="9"/>
                    <a:pt x="8" y="14"/>
                    <a:pt x="4" y="19"/>
                  </a:cubicBezTo>
                  <a:close/>
                </a:path>
              </a:pathLst>
            </a:custGeom>
            <a:solidFill>
              <a:srgbClr val="7B6A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35"/>
            <p:cNvSpPr/>
            <p:nvPr/>
          </p:nvSpPr>
          <p:spPr>
            <a:xfrm>
              <a:off x="3556" y="1405"/>
              <a:ext cx="20" cy="28"/>
            </a:xfrm>
            <a:custGeom>
              <a:avLst/>
              <a:gdLst/>
              <a:ahLst/>
              <a:cxnLst/>
              <a:rect l="l" t="t" r="r" b="b"/>
              <a:pathLst>
                <a:path w="17" h="24" extrusionOk="0">
                  <a:moveTo>
                    <a:pt x="9" y="18"/>
                  </a:moveTo>
                  <a:cubicBezTo>
                    <a:pt x="7" y="10"/>
                    <a:pt x="0" y="0"/>
                    <a:pt x="17" y="0"/>
                  </a:cubicBezTo>
                  <a:cubicBezTo>
                    <a:pt x="16" y="3"/>
                    <a:pt x="13" y="6"/>
                    <a:pt x="16" y="9"/>
                  </a:cubicBezTo>
                  <a:cubicBezTo>
                    <a:pt x="16" y="11"/>
                    <a:pt x="17" y="13"/>
                    <a:pt x="17" y="14"/>
                  </a:cubicBezTo>
                  <a:cubicBezTo>
                    <a:pt x="17" y="21"/>
                    <a:pt x="15" y="24"/>
                    <a:pt x="9" y="18"/>
                  </a:cubicBezTo>
                  <a:close/>
                </a:path>
              </a:pathLst>
            </a:custGeom>
            <a:solidFill>
              <a:srgbClr val="CBBB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35"/>
            <p:cNvSpPr/>
            <p:nvPr/>
          </p:nvSpPr>
          <p:spPr>
            <a:xfrm>
              <a:off x="3576" y="1372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7" y="4"/>
                  </a:moveTo>
                  <a:cubicBezTo>
                    <a:pt x="9" y="5"/>
                    <a:pt x="11" y="6"/>
                    <a:pt x="13" y="7"/>
                  </a:cubicBezTo>
                  <a:cubicBezTo>
                    <a:pt x="13" y="9"/>
                    <a:pt x="14" y="11"/>
                    <a:pt x="14" y="13"/>
                  </a:cubicBezTo>
                  <a:cubicBezTo>
                    <a:pt x="13" y="15"/>
                    <a:pt x="11" y="18"/>
                    <a:pt x="10" y="20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3"/>
                    <a:pt x="2" y="9"/>
                    <a:pt x="0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5" y="0"/>
                    <a:pt x="6" y="1"/>
                    <a:pt x="7" y="4"/>
                  </a:cubicBezTo>
                  <a:close/>
                </a:path>
              </a:pathLst>
            </a:custGeom>
            <a:solidFill>
              <a:srgbClr val="6351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35"/>
            <p:cNvSpPr/>
            <p:nvPr/>
          </p:nvSpPr>
          <p:spPr>
            <a:xfrm>
              <a:off x="3588" y="1326"/>
              <a:ext cx="19" cy="26"/>
            </a:xfrm>
            <a:custGeom>
              <a:avLst/>
              <a:gdLst/>
              <a:ahLst/>
              <a:cxnLst/>
              <a:rect l="l" t="t" r="r" b="b"/>
              <a:pathLst>
                <a:path w="16" h="22" extrusionOk="0">
                  <a:moveTo>
                    <a:pt x="16" y="12"/>
                  </a:moveTo>
                  <a:cubicBezTo>
                    <a:pt x="14" y="15"/>
                    <a:pt x="11" y="19"/>
                    <a:pt x="9" y="22"/>
                  </a:cubicBezTo>
                  <a:cubicBezTo>
                    <a:pt x="0" y="19"/>
                    <a:pt x="4" y="10"/>
                    <a:pt x="2" y="4"/>
                  </a:cubicBezTo>
                  <a:cubicBezTo>
                    <a:pt x="3" y="3"/>
                    <a:pt x="3" y="2"/>
                    <a:pt x="4" y="0"/>
                  </a:cubicBezTo>
                  <a:cubicBezTo>
                    <a:pt x="9" y="2"/>
                    <a:pt x="10" y="9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lose/>
                </a:path>
              </a:pathLst>
            </a:custGeom>
            <a:solidFill>
              <a:srgbClr val="C1AD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35"/>
            <p:cNvSpPr/>
            <p:nvPr/>
          </p:nvSpPr>
          <p:spPr>
            <a:xfrm>
              <a:off x="3564" y="1422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12" h="16" extrusionOk="0">
                  <a:moveTo>
                    <a:pt x="2" y="4"/>
                  </a:moveTo>
                  <a:cubicBezTo>
                    <a:pt x="6" y="6"/>
                    <a:pt x="9" y="4"/>
                    <a:pt x="10" y="0"/>
                  </a:cubicBezTo>
                  <a:cubicBezTo>
                    <a:pt x="11" y="2"/>
                    <a:pt x="11" y="4"/>
                    <a:pt x="12" y="6"/>
                  </a:cubicBezTo>
                  <a:cubicBezTo>
                    <a:pt x="10" y="9"/>
                    <a:pt x="8" y="13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0" y="16"/>
                    <a:pt x="1" y="12"/>
                    <a:pt x="1" y="8"/>
                  </a:cubicBezTo>
                  <a:cubicBezTo>
                    <a:pt x="1" y="7"/>
                    <a:pt x="2" y="6"/>
                    <a:pt x="2" y="4"/>
                  </a:cubicBezTo>
                  <a:close/>
                </a:path>
              </a:pathLst>
            </a:custGeom>
            <a:solidFill>
              <a:srgbClr val="392A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35"/>
            <p:cNvSpPr/>
            <p:nvPr/>
          </p:nvSpPr>
          <p:spPr>
            <a:xfrm>
              <a:off x="3640" y="1224"/>
              <a:ext cx="27" cy="31"/>
            </a:xfrm>
            <a:custGeom>
              <a:avLst/>
              <a:gdLst/>
              <a:ahLst/>
              <a:cxnLst/>
              <a:rect l="l" t="t" r="r" b="b"/>
              <a:pathLst>
                <a:path w="23" h="27" extrusionOk="0">
                  <a:moveTo>
                    <a:pt x="7" y="27"/>
                  </a:moveTo>
                  <a:cubicBezTo>
                    <a:pt x="6" y="26"/>
                    <a:pt x="5" y="26"/>
                    <a:pt x="3" y="25"/>
                  </a:cubicBezTo>
                  <a:cubicBezTo>
                    <a:pt x="1" y="25"/>
                    <a:pt x="0" y="24"/>
                    <a:pt x="0" y="22"/>
                  </a:cubicBezTo>
                  <a:cubicBezTo>
                    <a:pt x="1" y="20"/>
                    <a:pt x="2" y="19"/>
                    <a:pt x="4" y="19"/>
                  </a:cubicBezTo>
                  <a:cubicBezTo>
                    <a:pt x="11" y="22"/>
                    <a:pt x="10" y="0"/>
                    <a:pt x="21" y="13"/>
                  </a:cubicBezTo>
                  <a:cubicBezTo>
                    <a:pt x="23" y="24"/>
                    <a:pt x="9" y="19"/>
                    <a:pt x="7" y="27"/>
                  </a:cubicBezTo>
                  <a:close/>
                </a:path>
              </a:pathLst>
            </a:custGeom>
            <a:solidFill>
              <a:srgbClr val="6152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35"/>
            <p:cNvSpPr/>
            <p:nvPr/>
          </p:nvSpPr>
          <p:spPr>
            <a:xfrm>
              <a:off x="3669" y="1126"/>
              <a:ext cx="10" cy="18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4" y="15"/>
                  </a:moveTo>
                  <a:cubicBezTo>
                    <a:pt x="1" y="11"/>
                    <a:pt x="0" y="5"/>
                    <a:pt x="1" y="0"/>
                  </a:cubicBezTo>
                  <a:cubicBezTo>
                    <a:pt x="8" y="4"/>
                    <a:pt x="7" y="10"/>
                    <a:pt x="4" y="15"/>
                  </a:cubicBezTo>
                  <a:close/>
                </a:path>
              </a:pathLst>
            </a:custGeom>
            <a:solidFill>
              <a:srgbClr val="7465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35"/>
            <p:cNvSpPr/>
            <p:nvPr/>
          </p:nvSpPr>
          <p:spPr>
            <a:xfrm>
              <a:off x="3633" y="1220"/>
              <a:ext cx="24" cy="35"/>
            </a:xfrm>
            <a:custGeom>
              <a:avLst/>
              <a:gdLst/>
              <a:ahLst/>
              <a:cxnLst/>
              <a:rect l="l" t="t" r="r" b="b"/>
              <a:pathLst>
                <a:path w="21" h="30" extrusionOk="0">
                  <a:moveTo>
                    <a:pt x="10" y="22"/>
                  </a:moveTo>
                  <a:cubicBezTo>
                    <a:pt x="9" y="23"/>
                    <a:pt x="8" y="25"/>
                    <a:pt x="7" y="26"/>
                  </a:cubicBezTo>
                  <a:cubicBezTo>
                    <a:pt x="7" y="30"/>
                    <a:pt x="5" y="30"/>
                    <a:pt x="2" y="29"/>
                  </a:cubicBezTo>
                  <a:cubicBezTo>
                    <a:pt x="1" y="28"/>
                    <a:pt x="0" y="27"/>
                    <a:pt x="0" y="25"/>
                  </a:cubicBezTo>
                  <a:cubicBezTo>
                    <a:pt x="0" y="24"/>
                    <a:pt x="0" y="22"/>
                    <a:pt x="0" y="20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9" y="5"/>
                    <a:pt x="12" y="1"/>
                    <a:pt x="18" y="0"/>
                  </a:cubicBezTo>
                  <a:cubicBezTo>
                    <a:pt x="19" y="1"/>
                    <a:pt x="20" y="2"/>
                    <a:pt x="21" y="2"/>
                  </a:cubicBezTo>
                  <a:cubicBezTo>
                    <a:pt x="17" y="9"/>
                    <a:pt x="14" y="15"/>
                    <a:pt x="10" y="22"/>
                  </a:cubicBezTo>
                  <a:close/>
                </a:path>
              </a:pathLst>
            </a:custGeom>
            <a:solidFill>
              <a:srgbClr val="5448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35"/>
            <p:cNvSpPr/>
            <p:nvPr/>
          </p:nvSpPr>
          <p:spPr>
            <a:xfrm>
              <a:off x="3632" y="1207"/>
              <a:ext cx="22" cy="32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9" y="11"/>
                  </a:moveTo>
                  <a:cubicBezTo>
                    <a:pt x="14" y="15"/>
                    <a:pt x="15" y="27"/>
                    <a:pt x="4" y="20"/>
                  </a:cubicBezTo>
                  <a:cubicBezTo>
                    <a:pt x="3" y="21"/>
                    <a:pt x="2" y="20"/>
                    <a:pt x="1" y="20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7"/>
                    <a:pt x="1" y="16"/>
                    <a:pt x="2" y="15"/>
                  </a:cubicBezTo>
                  <a:cubicBezTo>
                    <a:pt x="3" y="5"/>
                    <a:pt x="6" y="0"/>
                    <a:pt x="17" y="5"/>
                  </a:cubicBezTo>
                  <a:cubicBezTo>
                    <a:pt x="18" y="7"/>
                    <a:pt x="18" y="9"/>
                    <a:pt x="19" y="11"/>
                  </a:cubicBezTo>
                  <a:close/>
                </a:path>
              </a:pathLst>
            </a:custGeom>
            <a:solidFill>
              <a:srgbClr val="CBBBA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35"/>
            <p:cNvSpPr/>
            <p:nvPr/>
          </p:nvSpPr>
          <p:spPr>
            <a:xfrm>
              <a:off x="3509" y="1452"/>
              <a:ext cx="36" cy="71"/>
            </a:xfrm>
            <a:custGeom>
              <a:avLst/>
              <a:gdLst/>
              <a:ahLst/>
              <a:cxnLst/>
              <a:rect l="l" t="t" r="r" b="b"/>
              <a:pathLst>
                <a:path w="30" h="60" extrusionOk="0">
                  <a:moveTo>
                    <a:pt x="25" y="20"/>
                  </a:moveTo>
                  <a:cubicBezTo>
                    <a:pt x="27" y="24"/>
                    <a:pt x="25" y="30"/>
                    <a:pt x="30" y="32"/>
                  </a:cubicBezTo>
                  <a:cubicBezTo>
                    <a:pt x="29" y="36"/>
                    <a:pt x="27" y="38"/>
                    <a:pt x="29" y="42"/>
                  </a:cubicBezTo>
                  <a:cubicBezTo>
                    <a:pt x="28" y="48"/>
                    <a:pt x="27" y="54"/>
                    <a:pt x="26" y="60"/>
                  </a:cubicBezTo>
                  <a:cubicBezTo>
                    <a:pt x="13" y="57"/>
                    <a:pt x="22" y="42"/>
                    <a:pt x="14" y="36"/>
                  </a:cubicBezTo>
                  <a:cubicBezTo>
                    <a:pt x="14" y="30"/>
                    <a:pt x="12" y="24"/>
                    <a:pt x="13" y="17"/>
                  </a:cubicBezTo>
                  <a:cubicBezTo>
                    <a:pt x="11" y="17"/>
                    <a:pt x="10" y="16"/>
                    <a:pt x="9" y="15"/>
                  </a:cubicBezTo>
                  <a:cubicBezTo>
                    <a:pt x="11" y="12"/>
                    <a:pt x="0" y="0"/>
                    <a:pt x="15" y="5"/>
                  </a:cubicBezTo>
                  <a:cubicBezTo>
                    <a:pt x="16" y="5"/>
                    <a:pt x="18" y="6"/>
                    <a:pt x="19" y="7"/>
                  </a:cubicBezTo>
                  <a:cubicBezTo>
                    <a:pt x="21" y="11"/>
                    <a:pt x="21" y="17"/>
                    <a:pt x="25" y="20"/>
                  </a:cubicBezTo>
                  <a:close/>
                </a:path>
              </a:pathLst>
            </a:custGeom>
            <a:solidFill>
              <a:srgbClr val="A992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35"/>
            <p:cNvSpPr/>
            <p:nvPr/>
          </p:nvSpPr>
          <p:spPr>
            <a:xfrm>
              <a:off x="3609" y="1280"/>
              <a:ext cx="21" cy="26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3" y="12"/>
                  </a:moveTo>
                  <a:cubicBezTo>
                    <a:pt x="1" y="10"/>
                    <a:pt x="0" y="5"/>
                    <a:pt x="2" y="4"/>
                  </a:cubicBezTo>
                  <a:cubicBezTo>
                    <a:pt x="6" y="0"/>
                    <a:pt x="5" y="6"/>
                    <a:pt x="6" y="8"/>
                  </a:cubicBezTo>
                  <a:cubicBezTo>
                    <a:pt x="11" y="11"/>
                    <a:pt x="11" y="5"/>
                    <a:pt x="13" y="4"/>
                  </a:cubicBezTo>
                  <a:cubicBezTo>
                    <a:pt x="14" y="5"/>
                    <a:pt x="15" y="6"/>
                    <a:pt x="16" y="6"/>
                  </a:cubicBezTo>
                  <a:cubicBezTo>
                    <a:pt x="17" y="8"/>
                    <a:pt x="17" y="10"/>
                    <a:pt x="18" y="12"/>
                  </a:cubicBezTo>
                  <a:cubicBezTo>
                    <a:pt x="13" y="22"/>
                    <a:pt x="8" y="17"/>
                    <a:pt x="3" y="12"/>
                  </a:cubicBezTo>
                  <a:close/>
                </a:path>
              </a:pathLst>
            </a:custGeom>
            <a:solidFill>
              <a:srgbClr val="5A4D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35"/>
            <p:cNvSpPr/>
            <p:nvPr/>
          </p:nvSpPr>
          <p:spPr>
            <a:xfrm>
              <a:off x="3624" y="1251"/>
              <a:ext cx="19" cy="27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8" y="2"/>
                  </a:moveTo>
                  <a:cubicBezTo>
                    <a:pt x="10" y="1"/>
                    <a:pt x="12" y="0"/>
                    <a:pt x="14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5" y="4"/>
                    <a:pt x="14" y="6"/>
                    <a:pt x="13" y="9"/>
                  </a:cubicBezTo>
                  <a:cubicBezTo>
                    <a:pt x="10" y="14"/>
                    <a:pt x="7" y="18"/>
                    <a:pt x="3" y="23"/>
                  </a:cubicBezTo>
                  <a:cubicBezTo>
                    <a:pt x="3" y="21"/>
                    <a:pt x="3" y="19"/>
                    <a:pt x="2" y="16"/>
                  </a:cubicBezTo>
                  <a:cubicBezTo>
                    <a:pt x="4" y="11"/>
                    <a:pt x="0" y="4"/>
                    <a:pt x="8" y="2"/>
                  </a:cubicBezTo>
                  <a:close/>
                </a:path>
              </a:pathLst>
            </a:custGeom>
            <a:solidFill>
              <a:srgbClr val="382D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35"/>
            <p:cNvSpPr/>
            <p:nvPr/>
          </p:nvSpPr>
          <p:spPr>
            <a:xfrm>
              <a:off x="3515" y="1472"/>
              <a:ext cx="17" cy="23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8" y="0"/>
                  </a:moveTo>
                  <a:cubicBezTo>
                    <a:pt x="10" y="7"/>
                    <a:pt x="14" y="13"/>
                    <a:pt x="9" y="19"/>
                  </a:cubicBezTo>
                  <a:cubicBezTo>
                    <a:pt x="7" y="13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6955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35"/>
            <p:cNvSpPr/>
            <p:nvPr/>
          </p:nvSpPr>
          <p:spPr>
            <a:xfrm>
              <a:off x="3542" y="1432"/>
              <a:ext cx="22" cy="43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3"/>
                  </a:moveTo>
                  <a:cubicBezTo>
                    <a:pt x="14" y="17"/>
                    <a:pt x="16" y="20"/>
                    <a:pt x="18" y="24"/>
                  </a:cubicBezTo>
                  <a:cubicBezTo>
                    <a:pt x="15" y="27"/>
                    <a:pt x="14" y="36"/>
                    <a:pt x="9" y="26"/>
                  </a:cubicBezTo>
                  <a:cubicBezTo>
                    <a:pt x="3" y="19"/>
                    <a:pt x="1" y="10"/>
                    <a:pt x="0" y="1"/>
                  </a:cubicBezTo>
                  <a:cubicBezTo>
                    <a:pt x="5" y="5"/>
                    <a:pt x="10" y="0"/>
                    <a:pt x="14" y="1"/>
                  </a:cubicBezTo>
                  <a:cubicBezTo>
                    <a:pt x="17" y="4"/>
                    <a:pt x="19" y="8"/>
                    <a:pt x="18" y="13"/>
                  </a:cubicBezTo>
                  <a:close/>
                </a:path>
              </a:pathLst>
            </a:custGeom>
            <a:solidFill>
              <a:srgbClr val="C2AF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35"/>
            <p:cNvSpPr/>
            <p:nvPr/>
          </p:nvSpPr>
          <p:spPr>
            <a:xfrm>
              <a:off x="3559" y="1431"/>
              <a:ext cx="13" cy="16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4" y="14"/>
                  </a:moveTo>
                  <a:cubicBezTo>
                    <a:pt x="1" y="10"/>
                    <a:pt x="0" y="6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3"/>
                    <a:pt x="9" y="6"/>
                    <a:pt x="11" y="8"/>
                  </a:cubicBezTo>
                  <a:cubicBezTo>
                    <a:pt x="9" y="11"/>
                    <a:pt x="8" y="14"/>
                    <a:pt x="4" y="14"/>
                  </a:cubicBezTo>
                  <a:close/>
                </a:path>
              </a:pathLst>
            </a:custGeom>
            <a:solidFill>
              <a:srgbClr val="B09D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35"/>
            <p:cNvSpPr/>
            <p:nvPr/>
          </p:nvSpPr>
          <p:spPr>
            <a:xfrm>
              <a:off x="3612" y="1231"/>
              <a:ext cx="24" cy="39"/>
            </a:xfrm>
            <a:custGeom>
              <a:avLst/>
              <a:gdLst/>
              <a:ahLst/>
              <a:cxnLst/>
              <a:rect l="l" t="t" r="r" b="b"/>
              <a:pathLst>
                <a:path w="21" h="33" extrusionOk="0">
                  <a:moveTo>
                    <a:pt x="19" y="19"/>
                  </a:moveTo>
                  <a:cubicBezTo>
                    <a:pt x="14" y="22"/>
                    <a:pt x="19" y="30"/>
                    <a:pt x="13" y="33"/>
                  </a:cubicBezTo>
                  <a:cubicBezTo>
                    <a:pt x="11" y="23"/>
                    <a:pt x="0" y="14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3"/>
                    <a:pt x="12" y="4"/>
                    <a:pt x="13" y="5"/>
                  </a:cubicBezTo>
                  <a:cubicBezTo>
                    <a:pt x="14" y="6"/>
                    <a:pt x="15" y="7"/>
                    <a:pt x="16" y="8"/>
                  </a:cubicBezTo>
                  <a:cubicBezTo>
                    <a:pt x="17" y="8"/>
                    <a:pt x="18" y="9"/>
                    <a:pt x="19" y="10"/>
                  </a:cubicBezTo>
                  <a:cubicBezTo>
                    <a:pt x="20" y="12"/>
                    <a:pt x="21" y="13"/>
                    <a:pt x="21" y="14"/>
                  </a:cubicBezTo>
                  <a:cubicBezTo>
                    <a:pt x="20" y="16"/>
                    <a:pt x="20" y="17"/>
                    <a:pt x="19" y="19"/>
                  </a:cubicBezTo>
                  <a:close/>
                </a:path>
              </a:pathLst>
            </a:custGeom>
            <a:solidFill>
              <a:srgbClr val="B3A4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35"/>
            <p:cNvSpPr/>
            <p:nvPr/>
          </p:nvSpPr>
          <p:spPr>
            <a:xfrm>
              <a:off x="3587" y="1331"/>
              <a:ext cx="12" cy="29"/>
            </a:xfrm>
            <a:custGeom>
              <a:avLst/>
              <a:gdLst/>
              <a:ahLst/>
              <a:cxnLst/>
              <a:rect l="l" t="t" r="r" b="b"/>
              <a:pathLst>
                <a:path w="10" h="25" extrusionOk="0">
                  <a:moveTo>
                    <a:pt x="3" y="0"/>
                  </a:moveTo>
                  <a:cubicBezTo>
                    <a:pt x="5" y="6"/>
                    <a:pt x="8" y="12"/>
                    <a:pt x="10" y="18"/>
                  </a:cubicBezTo>
                  <a:cubicBezTo>
                    <a:pt x="9" y="20"/>
                    <a:pt x="7" y="22"/>
                    <a:pt x="6" y="25"/>
                  </a:cubicBezTo>
                  <a:cubicBezTo>
                    <a:pt x="1" y="17"/>
                    <a:pt x="0" y="9"/>
                    <a:pt x="3" y="0"/>
                  </a:cubicBezTo>
                  <a:close/>
                </a:path>
              </a:pathLst>
            </a:custGeom>
            <a:solidFill>
              <a:srgbClr val="6A5B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35"/>
            <p:cNvSpPr/>
            <p:nvPr/>
          </p:nvSpPr>
          <p:spPr>
            <a:xfrm>
              <a:off x="3575" y="1353"/>
              <a:ext cx="9" cy="24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8" y="20"/>
                  </a:moveTo>
                  <a:cubicBezTo>
                    <a:pt x="6" y="19"/>
                    <a:pt x="5" y="18"/>
                    <a:pt x="4" y="17"/>
                  </a:cubicBezTo>
                  <a:cubicBezTo>
                    <a:pt x="2" y="12"/>
                    <a:pt x="1" y="6"/>
                    <a:pt x="0" y="1"/>
                  </a:cubicBezTo>
                  <a:cubicBezTo>
                    <a:pt x="2" y="0"/>
                    <a:pt x="3" y="1"/>
                    <a:pt x="4" y="3"/>
                  </a:cubicBezTo>
                  <a:cubicBezTo>
                    <a:pt x="5" y="9"/>
                    <a:pt x="7" y="14"/>
                    <a:pt x="8" y="20"/>
                  </a:cubicBezTo>
                  <a:close/>
                </a:path>
              </a:pathLst>
            </a:custGeom>
            <a:solidFill>
              <a:srgbClr val="7563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35"/>
            <p:cNvSpPr/>
            <p:nvPr/>
          </p:nvSpPr>
          <p:spPr>
            <a:xfrm>
              <a:off x="3570" y="1337"/>
              <a:ext cx="10" cy="20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8" y="17"/>
                  </a:moveTo>
                  <a:cubicBezTo>
                    <a:pt x="7" y="16"/>
                    <a:pt x="5" y="15"/>
                    <a:pt x="4" y="15"/>
                  </a:cubicBezTo>
                  <a:cubicBezTo>
                    <a:pt x="1" y="11"/>
                    <a:pt x="0" y="6"/>
                    <a:pt x="1" y="0"/>
                  </a:cubicBezTo>
                  <a:cubicBezTo>
                    <a:pt x="8" y="5"/>
                    <a:pt x="8" y="11"/>
                    <a:pt x="8" y="17"/>
                  </a:cubicBezTo>
                  <a:close/>
                </a:path>
              </a:pathLst>
            </a:custGeom>
            <a:solidFill>
              <a:srgbClr val="8978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35"/>
            <p:cNvSpPr/>
            <p:nvPr/>
          </p:nvSpPr>
          <p:spPr>
            <a:xfrm>
              <a:off x="3528" y="1460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9" y="13"/>
                  </a:moveTo>
                  <a:cubicBezTo>
                    <a:pt x="0" y="12"/>
                    <a:pt x="3" y="5"/>
                    <a:pt x="3" y="0"/>
                  </a:cubicBezTo>
                  <a:cubicBezTo>
                    <a:pt x="8" y="3"/>
                    <a:pt x="9" y="8"/>
                    <a:pt x="9" y="13"/>
                  </a:cubicBezTo>
                  <a:close/>
                </a:path>
              </a:pathLst>
            </a:custGeom>
            <a:solidFill>
              <a:srgbClr val="7D66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35"/>
            <p:cNvSpPr/>
            <p:nvPr/>
          </p:nvSpPr>
          <p:spPr>
            <a:xfrm>
              <a:off x="3628" y="1225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0" y="3"/>
                    <a:pt x="0" y="3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DDC8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35"/>
            <p:cNvSpPr/>
            <p:nvPr/>
          </p:nvSpPr>
          <p:spPr>
            <a:xfrm>
              <a:off x="3622" y="1226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1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705D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35"/>
            <p:cNvSpPr/>
            <p:nvPr/>
          </p:nvSpPr>
          <p:spPr>
            <a:xfrm>
              <a:off x="3619" y="1227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3" y="0"/>
                  </a:move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2" y="5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7C2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35"/>
            <p:cNvSpPr/>
            <p:nvPr/>
          </p:nvSpPr>
          <p:spPr>
            <a:xfrm>
              <a:off x="3630" y="1235"/>
              <a:ext cx="10" cy="10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2" y="0"/>
                  </a:moveTo>
                  <a:cubicBezTo>
                    <a:pt x="5" y="2"/>
                    <a:pt x="8" y="3"/>
                    <a:pt x="6" y="7"/>
                  </a:cubicBezTo>
                  <a:cubicBezTo>
                    <a:pt x="5" y="8"/>
                    <a:pt x="4" y="7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8C6B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35"/>
            <p:cNvSpPr/>
            <p:nvPr/>
          </p:nvSpPr>
          <p:spPr>
            <a:xfrm>
              <a:off x="3632" y="1241"/>
              <a:ext cx="5" cy="6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cubicBezTo>
                    <a:pt x="4" y="1"/>
                    <a:pt x="5" y="1"/>
                    <a:pt x="5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4"/>
                    <a:pt x="1" y="4"/>
                  </a:cubicBezTo>
                  <a:cubicBezTo>
                    <a:pt x="0" y="1"/>
                    <a:pt x="1" y="0"/>
                    <a:pt x="4" y="1"/>
                  </a:cubicBezTo>
                  <a:close/>
                </a:path>
              </a:pathLst>
            </a:custGeom>
            <a:solidFill>
              <a:srgbClr val="DFC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35"/>
            <p:cNvSpPr/>
            <p:nvPr/>
          </p:nvSpPr>
          <p:spPr>
            <a:xfrm>
              <a:off x="3628" y="1228"/>
              <a:ext cx="8" cy="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3" y="0"/>
                  </a:moveTo>
                  <a:cubicBezTo>
                    <a:pt x="5" y="1"/>
                    <a:pt x="6" y="2"/>
                    <a:pt x="7" y="2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7D5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35"/>
            <p:cNvSpPr/>
            <p:nvPr/>
          </p:nvSpPr>
          <p:spPr>
            <a:xfrm>
              <a:off x="3628" y="1239"/>
              <a:ext cx="8" cy="7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7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1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B6A5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35"/>
            <p:cNvSpPr/>
            <p:nvPr/>
          </p:nvSpPr>
          <p:spPr>
            <a:xfrm>
              <a:off x="3624" y="1235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4E3D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35"/>
            <p:cNvSpPr/>
            <p:nvPr/>
          </p:nvSpPr>
          <p:spPr>
            <a:xfrm>
              <a:off x="3623" y="1233"/>
              <a:ext cx="5" cy="8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3" y="3"/>
                  </a:moveTo>
                  <a:cubicBezTo>
                    <a:pt x="3" y="4"/>
                    <a:pt x="2" y="5"/>
                    <a:pt x="2" y="7"/>
                  </a:cubicBezTo>
                  <a:cubicBezTo>
                    <a:pt x="1" y="5"/>
                    <a:pt x="0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2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CBB7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35"/>
            <p:cNvSpPr/>
            <p:nvPr/>
          </p:nvSpPr>
          <p:spPr>
            <a:xfrm>
              <a:off x="3626" y="1226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2"/>
                  </a:moveTo>
                  <a:cubicBezTo>
                    <a:pt x="5" y="3"/>
                    <a:pt x="4" y="5"/>
                    <a:pt x="3" y="6"/>
                  </a:cubicBezTo>
                  <a:cubicBezTo>
                    <a:pt x="2" y="6"/>
                    <a:pt x="1" y="6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3" y="1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AB97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6" name="Google Shape;4256;p35"/>
          <p:cNvGrpSpPr/>
          <p:nvPr/>
        </p:nvGrpSpPr>
        <p:grpSpPr>
          <a:xfrm>
            <a:off x="4567237" y="1952625"/>
            <a:ext cx="1201738" cy="2079625"/>
            <a:chOff x="2877" y="1230"/>
            <a:chExt cx="757" cy="1310"/>
          </a:xfrm>
        </p:grpSpPr>
        <p:sp>
          <p:nvSpPr>
            <p:cNvPr id="4257" name="Google Shape;4257;p35"/>
            <p:cNvSpPr/>
            <p:nvPr/>
          </p:nvSpPr>
          <p:spPr>
            <a:xfrm>
              <a:off x="3623" y="1230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2" y="0"/>
                  </a:move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6551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35"/>
            <p:cNvSpPr/>
            <p:nvPr/>
          </p:nvSpPr>
          <p:spPr>
            <a:xfrm>
              <a:off x="3627" y="1233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AF9E8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35"/>
            <p:cNvSpPr/>
            <p:nvPr/>
          </p:nvSpPr>
          <p:spPr>
            <a:xfrm>
              <a:off x="2985" y="2192"/>
              <a:ext cx="193" cy="345"/>
            </a:xfrm>
            <a:custGeom>
              <a:avLst/>
              <a:gdLst/>
              <a:ahLst/>
              <a:cxnLst/>
              <a:rect l="l" t="t" r="r" b="b"/>
              <a:pathLst>
                <a:path w="164" h="293" extrusionOk="0">
                  <a:moveTo>
                    <a:pt x="126" y="287"/>
                  </a:moveTo>
                  <a:cubicBezTo>
                    <a:pt x="123" y="287"/>
                    <a:pt x="120" y="287"/>
                    <a:pt x="118" y="287"/>
                  </a:cubicBezTo>
                  <a:cubicBezTo>
                    <a:pt x="100" y="290"/>
                    <a:pt x="83" y="286"/>
                    <a:pt x="66" y="289"/>
                  </a:cubicBezTo>
                  <a:cubicBezTo>
                    <a:pt x="44" y="288"/>
                    <a:pt x="23" y="286"/>
                    <a:pt x="2" y="285"/>
                  </a:cubicBezTo>
                  <a:cubicBezTo>
                    <a:pt x="1" y="284"/>
                    <a:pt x="0" y="282"/>
                    <a:pt x="0" y="281"/>
                  </a:cubicBezTo>
                  <a:cubicBezTo>
                    <a:pt x="0" y="279"/>
                    <a:pt x="1" y="277"/>
                    <a:pt x="2" y="276"/>
                  </a:cubicBezTo>
                  <a:cubicBezTo>
                    <a:pt x="5" y="275"/>
                    <a:pt x="8" y="274"/>
                    <a:pt x="11" y="272"/>
                  </a:cubicBezTo>
                  <a:cubicBezTo>
                    <a:pt x="15" y="270"/>
                    <a:pt x="16" y="265"/>
                    <a:pt x="22" y="266"/>
                  </a:cubicBezTo>
                  <a:cubicBezTo>
                    <a:pt x="25" y="268"/>
                    <a:pt x="27" y="272"/>
                    <a:pt x="30" y="275"/>
                  </a:cubicBezTo>
                  <a:cubicBezTo>
                    <a:pt x="33" y="277"/>
                    <a:pt x="37" y="278"/>
                    <a:pt x="41" y="278"/>
                  </a:cubicBezTo>
                  <a:cubicBezTo>
                    <a:pt x="44" y="277"/>
                    <a:pt x="47" y="277"/>
                    <a:pt x="50" y="276"/>
                  </a:cubicBezTo>
                  <a:cubicBezTo>
                    <a:pt x="52" y="276"/>
                    <a:pt x="53" y="276"/>
                    <a:pt x="55" y="276"/>
                  </a:cubicBezTo>
                  <a:cubicBezTo>
                    <a:pt x="60" y="278"/>
                    <a:pt x="65" y="277"/>
                    <a:pt x="70" y="276"/>
                  </a:cubicBezTo>
                  <a:cubicBezTo>
                    <a:pt x="71" y="275"/>
                    <a:pt x="73" y="275"/>
                    <a:pt x="75" y="275"/>
                  </a:cubicBezTo>
                  <a:cubicBezTo>
                    <a:pt x="77" y="275"/>
                    <a:pt x="79" y="275"/>
                    <a:pt x="80" y="275"/>
                  </a:cubicBezTo>
                  <a:cubicBezTo>
                    <a:pt x="84" y="276"/>
                    <a:pt x="88" y="277"/>
                    <a:pt x="92" y="277"/>
                  </a:cubicBezTo>
                  <a:cubicBezTo>
                    <a:pt x="132" y="277"/>
                    <a:pt x="132" y="277"/>
                    <a:pt x="132" y="237"/>
                  </a:cubicBezTo>
                  <a:cubicBezTo>
                    <a:pt x="132" y="222"/>
                    <a:pt x="132" y="206"/>
                    <a:pt x="132" y="191"/>
                  </a:cubicBezTo>
                  <a:cubicBezTo>
                    <a:pt x="133" y="180"/>
                    <a:pt x="129" y="175"/>
                    <a:pt x="117" y="176"/>
                  </a:cubicBezTo>
                  <a:cubicBezTo>
                    <a:pt x="110" y="175"/>
                    <a:pt x="102" y="176"/>
                    <a:pt x="95" y="172"/>
                  </a:cubicBezTo>
                  <a:cubicBezTo>
                    <a:pt x="98" y="162"/>
                    <a:pt x="98" y="162"/>
                    <a:pt x="113" y="161"/>
                  </a:cubicBezTo>
                  <a:cubicBezTo>
                    <a:pt x="121" y="160"/>
                    <a:pt x="131" y="163"/>
                    <a:pt x="130" y="149"/>
                  </a:cubicBezTo>
                  <a:cubicBezTo>
                    <a:pt x="131" y="137"/>
                    <a:pt x="133" y="126"/>
                    <a:pt x="132" y="114"/>
                  </a:cubicBezTo>
                  <a:cubicBezTo>
                    <a:pt x="133" y="110"/>
                    <a:pt x="133" y="106"/>
                    <a:pt x="135" y="102"/>
                  </a:cubicBezTo>
                  <a:cubicBezTo>
                    <a:pt x="139" y="94"/>
                    <a:pt x="138" y="86"/>
                    <a:pt x="137" y="77"/>
                  </a:cubicBezTo>
                  <a:cubicBezTo>
                    <a:pt x="136" y="56"/>
                    <a:pt x="136" y="34"/>
                    <a:pt x="137" y="13"/>
                  </a:cubicBezTo>
                  <a:cubicBezTo>
                    <a:pt x="138" y="8"/>
                    <a:pt x="140" y="5"/>
                    <a:pt x="144" y="2"/>
                  </a:cubicBezTo>
                  <a:cubicBezTo>
                    <a:pt x="148" y="0"/>
                    <a:pt x="151" y="2"/>
                    <a:pt x="154" y="5"/>
                  </a:cubicBezTo>
                  <a:cubicBezTo>
                    <a:pt x="155" y="6"/>
                    <a:pt x="156" y="8"/>
                    <a:pt x="156" y="10"/>
                  </a:cubicBezTo>
                  <a:cubicBezTo>
                    <a:pt x="154" y="23"/>
                    <a:pt x="150" y="36"/>
                    <a:pt x="156" y="50"/>
                  </a:cubicBezTo>
                  <a:cubicBezTo>
                    <a:pt x="156" y="51"/>
                    <a:pt x="156" y="53"/>
                    <a:pt x="156" y="55"/>
                  </a:cubicBezTo>
                  <a:cubicBezTo>
                    <a:pt x="154" y="63"/>
                    <a:pt x="154" y="71"/>
                    <a:pt x="157" y="79"/>
                  </a:cubicBezTo>
                  <a:cubicBezTo>
                    <a:pt x="158" y="81"/>
                    <a:pt x="158" y="84"/>
                    <a:pt x="158" y="87"/>
                  </a:cubicBezTo>
                  <a:cubicBezTo>
                    <a:pt x="157" y="124"/>
                    <a:pt x="157" y="162"/>
                    <a:pt x="155" y="200"/>
                  </a:cubicBezTo>
                  <a:cubicBezTo>
                    <a:pt x="154" y="218"/>
                    <a:pt x="162" y="236"/>
                    <a:pt x="155" y="254"/>
                  </a:cubicBezTo>
                  <a:cubicBezTo>
                    <a:pt x="153" y="259"/>
                    <a:pt x="158" y="263"/>
                    <a:pt x="160" y="267"/>
                  </a:cubicBezTo>
                  <a:cubicBezTo>
                    <a:pt x="163" y="273"/>
                    <a:pt x="164" y="280"/>
                    <a:pt x="163" y="287"/>
                  </a:cubicBezTo>
                  <a:cubicBezTo>
                    <a:pt x="161" y="292"/>
                    <a:pt x="157" y="293"/>
                    <a:pt x="153" y="293"/>
                  </a:cubicBezTo>
                  <a:cubicBezTo>
                    <a:pt x="143" y="293"/>
                    <a:pt x="135" y="289"/>
                    <a:pt x="126" y="287"/>
                  </a:cubicBezTo>
                  <a:close/>
                </a:path>
              </a:pathLst>
            </a:custGeom>
            <a:solidFill>
              <a:srgbClr val="2F1D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35"/>
            <p:cNvSpPr/>
            <p:nvPr/>
          </p:nvSpPr>
          <p:spPr>
            <a:xfrm>
              <a:off x="2988" y="1984"/>
              <a:ext cx="57" cy="535"/>
            </a:xfrm>
            <a:custGeom>
              <a:avLst/>
              <a:gdLst/>
              <a:ahLst/>
              <a:cxnLst/>
              <a:rect l="l" t="t" r="r" b="b"/>
              <a:pathLst>
                <a:path w="48" h="454" extrusionOk="0">
                  <a:moveTo>
                    <a:pt x="18" y="442"/>
                  </a:moveTo>
                  <a:cubicBezTo>
                    <a:pt x="14" y="445"/>
                    <a:pt x="16" y="452"/>
                    <a:pt x="10" y="454"/>
                  </a:cubicBezTo>
                  <a:cubicBezTo>
                    <a:pt x="0" y="433"/>
                    <a:pt x="7" y="410"/>
                    <a:pt x="5" y="389"/>
                  </a:cubicBezTo>
                  <a:cubicBezTo>
                    <a:pt x="5" y="383"/>
                    <a:pt x="5" y="377"/>
                    <a:pt x="5" y="371"/>
                  </a:cubicBezTo>
                  <a:cubicBezTo>
                    <a:pt x="4" y="351"/>
                    <a:pt x="5" y="332"/>
                    <a:pt x="7" y="313"/>
                  </a:cubicBezTo>
                  <a:cubicBezTo>
                    <a:pt x="12" y="287"/>
                    <a:pt x="8" y="261"/>
                    <a:pt x="9" y="235"/>
                  </a:cubicBezTo>
                  <a:cubicBezTo>
                    <a:pt x="8" y="212"/>
                    <a:pt x="10" y="188"/>
                    <a:pt x="7" y="165"/>
                  </a:cubicBezTo>
                  <a:cubicBezTo>
                    <a:pt x="7" y="162"/>
                    <a:pt x="7" y="160"/>
                    <a:pt x="7" y="158"/>
                  </a:cubicBezTo>
                  <a:cubicBezTo>
                    <a:pt x="11" y="139"/>
                    <a:pt x="8" y="119"/>
                    <a:pt x="11" y="100"/>
                  </a:cubicBezTo>
                  <a:cubicBezTo>
                    <a:pt x="16" y="79"/>
                    <a:pt x="13" y="58"/>
                    <a:pt x="13" y="37"/>
                  </a:cubicBezTo>
                  <a:cubicBezTo>
                    <a:pt x="12" y="35"/>
                    <a:pt x="12" y="33"/>
                    <a:pt x="12" y="30"/>
                  </a:cubicBezTo>
                  <a:cubicBezTo>
                    <a:pt x="12" y="27"/>
                    <a:pt x="13" y="24"/>
                    <a:pt x="15" y="22"/>
                  </a:cubicBezTo>
                  <a:cubicBezTo>
                    <a:pt x="16" y="14"/>
                    <a:pt x="11" y="2"/>
                    <a:pt x="26" y="2"/>
                  </a:cubicBezTo>
                  <a:cubicBezTo>
                    <a:pt x="31" y="0"/>
                    <a:pt x="32" y="3"/>
                    <a:pt x="32" y="7"/>
                  </a:cubicBezTo>
                  <a:cubicBezTo>
                    <a:pt x="24" y="38"/>
                    <a:pt x="30" y="69"/>
                    <a:pt x="28" y="100"/>
                  </a:cubicBezTo>
                  <a:cubicBezTo>
                    <a:pt x="29" y="104"/>
                    <a:pt x="29" y="107"/>
                    <a:pt x="28" y="111"/>
                  </a:cubicBezTo>
                  <a:cubicBezTo>
                    <a:pt x="28" y="119"/>
                    <a:pt x="28" y="127"/>
                    <a:pt x="28" y="135"/>
                  </a:cubicBezTo>
                  <a:cubicBezTo>
                    <a:pt x="28" y="148"/>
                    <a:pt x="28" y="161"/>
                    <a:pt x="28" y="173"/>
                  </a:cubicBezTo>
                  <a:cubicBezTo>
                    <a:pt x="30" y="200"/>
                    <a:pt x="25" y="227"/>
                    <a:pt x="31" y="254"/>
                  </a:cubicBezTo>
                  <a:cubicBezTo>
                    <a:pt x="34" y="257"/>
                    <a:pt x="38" y="257"/>
                    <a:pt x="41" y="258"/>
                  </a:cubicBezTo>
                  <a:cubicBezTo>
                    <a:pt x="43" y="259"/>
                    <a:pt x="45" y="260"/>
                    <a:pt x="46" y="261"/>
                  </a:cubicBezTo>
                  <a:cubicBezTo>
                    <a:pt x="48" y="262"/>
                    <a:pt x="48" y="264"/>
                    <a:pt x="48" y="266"/>
                  </a:cubicBezTo>
                  <a:cubicBezTo>
                    <a:pt x="47" y="268"/>
                    <a:pt x="46" y="269"/>
                    <a:pt x="44" y="270"/>
                  </a:cubicBezTo>
                  <a:cubicBezTo>
                    <a:pt x="39" y="274"/>
                    <a:pt x="28" y="270"/>
                    <a:pt x="27" y="281"/>
                  </a:cubicBezTo>
                  <a:cubicBezTo>
                    <a:pt x="27" y="284"/>
                    <a:pt x="26" y="287"/>
                    <a:pt x="26" y="290"/>
                  </a:cubicBezTo>
                  <a:cubicBezTo>
                    <a:pt x="22" y="304"/>
                    <a:pt x="26" y="319"/>
                    <a:pt x="23" y="333"/>
                  </a:cubicBezTo>
                  <a:cubicBezTo>
                    <a:pt x="21" y="336"/>
                    <a:pt x="20" y="339"/>
                    <a:pt x="22" y="343"/>
                  </a:cubicBezTo>
                  <a:cubicBezTo>
                    <a:pt x="24" y="348"/>
                    <a:pt x="26" y="353"/>
                    <a:pt x="25" y="359"/>
                  </a:cubicBezTo>
                  <a:cubicBezTo>
                    <a:pt x="24" y="364"/>
                    <a:pt x="23" y="370"/>
                    <a:pt x="23" y="376"/>
                  </a:cubicBezTo>
                  <a:cubicBezTo>
                    <a:pt x="24" y="396"/>
                    <a:pt x="26" y="417"/>
                    <a:pt x="22" y="438"/>
                  </a:cubicBezTo>
                  <a:cubicBezTo>
                    <a:pt x="21" y="440"/>
                    <a:pt x="20" y="441"/>
                    <a:pt x="18" y="442"/>
                  </a:cubicBezTo>
                  <a:close/>
                </a:path>
              </a:pathLst>
            </a:custGeom>
            <a:solidFill>
              <a:srgbClr val="2F22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35"/>
            <p:cNvSpPr/>
            <p:nvPr/>
          </p:nvSpPr>
          <p:spPr>
            <a:xfrm>
              <a:off x="3293" y="1988"/>
              <a:ext cx="125" cy="184"/>
            </a:xfrm>
            <a:custGeom>
              <a:avLst/>
              <a:gdLst/>
              <a:ahLst/>
              <a:cxnLst/>
              <a:rect l="l" t="t" r="r" b="b"/>
              <a:pathLst>
                <a:path w="106" h="156" extrusionOk="0">
                  <a:moveTo>
                    <a:pt x="68" y="4"/>
                  </a:moveTo>
                  <a:cubicBezTo>
                    <a:pt x="105" y="10"/>
                    <a:pt x="106" y="10"/>
                    <a:pt x="105" y="50"/>
                  </a:cubicBezTo>
                  <a:cubicBezTo>
                    <a:pt x="104" y="85"/>
                    <a:pt x="101" y="120"/>
                    <a:pt x="99" y="155"/>
                  </a:cubicBezTo>
                  <a:cubicBezTo>
                    <a:pt x="96" y="156"/>
                    <a:pt x="94" y="155"/>
                    <a:pt x="93" y="153"/>
                  </a:cubicBezTo>
                  <a:cubicBezTo>
                    <a:pt x="87" y="127"/>
                    <a:pt x="91" y="100"/>
                    <a:pt x="90" y="73"/>
                  </a:cubicBezTo>
                  <a:cubicBezTo>
                    <a:pt x="89" y="64"/>
                    <a:pt x="90" y="54"/>
                    <a:pt x="90" y="44"/>
                  </a:cubicBezTo>
                  <a:cubicBezTo>
                    <a:pt x="90" y="23"/>
                    <a:pt x="88" y="22"/>
                    <a:pt x="67" y="21"/>
                  </a:cubicBezTo>
                  <a:cubicBezTo>
                    <a:pt x="63" y="21"/>
                    <a:pt x="59" y="21"/>
                    <a:pt x="55" y="20"/>
                  </a:cubicBezTo>
                  <a:cubicBezTo>
                    <a:pt x="49" y="19"/>
                    <a:pt x="42" y="17"/>
                    <a:pt x="35" y="19"/>
                  </a:cubicBezTo>
                  <a:cubicBezTo>
                    <a:pt x="29" y="20"/>
                    <a:pt x="23" y="20"/>
                    <a:pt x="16" y="20"/>
                  </a:cubicBezTo>
                  <a:cubicBezTo>
                    <a:pt x="13" y="20"/>
                    <a:pt x="10" y="20"/>
                    <a:pt x="7" y="18"/>
                  </a:cubicBezTo>
                  <a:cubicBezTo>
                    <a:pt x="3" y="16"/>
                    <a:pt x="0" y="13"/>
                    <a:pt x="4" y="8"/>
                  </a:cubicBezTo>
                  <a:cubicBezTo>
                    <a:pt x="25" y="0"/>
                    <a:pt x="46" y="7"/>
                    <a:pt x="68" y="4"/>
                  </a:cubicBezTo>
                  <a:close/>
                </a:path>
              </a:pathLst>
            </a:custGeom>
            <a:solidFill>
              <a:srgbClr val="3A20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35"/>
            <p:cNvSpPr/>
            <p:nvPr/>
          </p:nvSpPr>
          <p:spPr>
            <a:xfrm>
              <a:off x="2878" y="2013"/>
              <a:ext cx="30" cy="380"/>
            </a:xfrm>
            <a:custGeom>
              <a:avLst/>
              <a:gdLst/>
              <a:ahLst/>
              <a:cxnLst/>
              <a:rect l="l" t="t" r="r" b="b"/>
              <a:pathLst>
                <a:path w="26" h="323" extrusionOk="0">
                  <a:moveTo>
                    <a:pt x="4" y="148"/>
                  </a:moveTo>
                  <a:cubicBezTo>
                    <a:pt x="5" y="128"/>
                    <a:pt x="5" y="107"/>
                    <a:pt x="6" y="86"/>
                  </a:cubicBezTo>
                  <a:cubicBezTo>
                    <a:pt x="10" y="66"/>
                    <a:pt x="4" y="45"/>
                    <a:pt x="8" y="24"/>
                  </a:cubicBezTo>
                  <a:cubicBezTo>
                    <a:pt x="8" y="17"/>
                    <a:pt x="5" y="8"/>
                    <a:pt x="12" y="2"/>
                  </a:cubicBezTo>
                  <a:cubicBezTo>
                    <a:pt x="16" y="0"/>
                    <a:pt x="20" y="0"/>
                    <a:pt x="22" y="5"/>
                  </a:cubicBezTo>
                  <a:cubicBezTo>
                    <a:pt x="22" y="8"/>
                    <a:pt x="21" y="11"/>
                    <a:pt x="20" y="14"/>
                  </a:cubicBezTo>
                  <a:cubicBezTo>
                    <a:pt x="17" y="27"/>
                    <a:pt x="19" y="40"/>
                    <a:pt x="18" y="53"/>
                  </a:cubicBezTo>
                  <a:cubicBezTo>
                    <a:pt x="19" y="84"/>
                    <a:pt x="19" y="115"/>
                    <a:pt x="18" y="146"/>
                  </a:cubicBezTo>
                  <a:cubicBezTo>
                    <a:pt x="18" y="157"/>
                    <a:pt x="19" y="168"/>
                    <a:pt x="17" y="179"/>
                  </a:cubicBezTo>
                  <a:cubicBezTo>
                    <a:pt x="16" y="187"/>
                    <a:pt x="18" y="192"/>
                    <a:pt x="24" y="196"/>
                  </a:cubicBezTo>
                  <a:cubicBezTo>
                    <a:pt x="26" y="198"/>
                    <a:pt x="26" y="200"/>
                    <a:pt x="26" y="202"/>
                  </a:cubicBezTo>
                  <a:cubicBezTo>
                    <a:pt x="23" y="207"/>
                    <a:pt x="15" y="207"/>
                    <a:pt x="15" y="214"/>
                  </a:cubicBezTo>
                  <a:cubicBezTo>
                    <a:pt x="14" y="237"/>
                    <a:pt x="13" y="260"/>
                    <a:pt x="16" y="283"/>
                  </a:cubicBezTo>
                  <a:cubicBezTo>
                    <a:pt x="11" y="296"/>
                    <a:pt x="20" y="312"/>
                    <a:pt x="6" y="323"/>
                  </a:cubicBezTo>
                  <a:cubicBezTo>
                    <a:pt x="0" y="298"/>
                    <a:pt x="3" y="273"/>
                    <a:pt x="4" y="248"/>
                  </a:cubicBezTo>
                  <a:cubicBezTo>
                    <a:pt x="4" y="226"/>
                    <a:pt x="2" y="203"/>
                    <a:pt x="4" y="180"/>
                  </a:cubicBezTo>
                  <a:cubicBezTo>
                    <a:pt x="2" y="170"/>
                    <a:pt x="2" y="159"/>
                    <a:pt x="4" y="148"/>
                  </a:cubicBezTo>
                  <a:close/>
                </a:path>
              </a:pathLst>
            </a:custGeom>
            <a:solidFill>
              <a:srgbClr val="202B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35"/>
            <p:cNvSpPr/>
            <p:nvPr/>
          </p:nvSpPr>
          <p:spPr>
            <a:xfrm>
              <a:off x="3144" y="1988"/>
              <a:ext cx="37" cy="211"/>
            </a:xfrm>
            <a:custGeom>
              <a:avLst/>
              <a:gdLst/>
              <a:ahLst/>
              <a:cxnLst/>
              <a:rect l="l" t="t" r="r" b="b"/>
              <a:pathLst>
                <a:path w="32" h="179" extrusionOk="0">
                  <a:moveTo>
                    <a:pt x="18" y="179"/>
                  </a:moveTo>
                  <a:cubicBezTo>
                    <a:pt x="16" y="178"/>
                    <a:pt x="13" y="177"/>
                    <a:pt x="11" y="175"/>
                  </a:cubicBezTo>
                  <a:cubicBezTo>
                    <a:pt x="4" y="171"/>
                    <a:pt x="2" y="164"/>
                    <a:pt x="2" y="156"/>
                  </a:cubicBezTo>
                  <a:cubicBezTo>
                    <a:pt x="2" y="137"/>
                    <a:pt x="0" y="117"/>
                    <a:pt x="2" y="97"/>
                  </a:cubicBezTo>
                  <a:cubicBezTo>
                    <a:pt x="2" y="95"/>
                    <a:pt x="2" y="92"/>
                    <a:pt x="3" y="90"/>
                  </a:cubicBezTo>
                  <a:cubicBezTo>
                    <a:pt x="7" y="66"/>
                    <a:pt x="6" y="41"/>
                    <a:pt x="4" y="16"/>
                  </a:cubicBezTo>
                  <a:cubicBezTo>
                    <a:pt x="3" y="13"/>
                    <a:pt x="2" y="10"/>
                    <a:pt x="1" y="7"/>
                  </a:cubicBezTo>
                  <a:cubicBezTo>
                    <a:pt x="3" y="1"/>
                    <a:pt x="6" y="0"/>
                    <a:pt x="11" y="3"/>
                  </a:cubicBezTo>
                  <a:cubicBezTo>
                    <a:pt x="16" y="6"/>
                    <a:pt x="21" y="8"/>
                    <a:pt x="26" y="11"/>
                  </a:cubicBezTo>
                  <a:cubicBezTo>
                    <a:pt x="31" y="9"/>
                    <a:pt x="32" y="12"/>
                    <a:pt x="32" y="16"/>
                  </a:cubicBezTo>
                  <a:cubicBezTo>
                    <a:pt x="30" y="19"/>
                    <a:pt x="28" y="22"/>
                    <a:pt x="27" y="24"/>
                  </a:cubicBezTo>
                  <a:cubicBezTo>
                    <a:pt x="21" y="64"/>
                    <a:pt x="26" y="104"/>
                    <a:pt x="24" y="143"/>
                  </a:cubicBezTo>
                  <a:cubicBezTo>
                    <a:pt x="24" y="155"/>
                    <a:pt x="28" y="169"/>
                    <a:pt x="18" y="179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35"/>
            <p:cNvSpPr/>
            <p:nvPr/>
          </p:nvSpPr>
          <p:spPr>
            <a:xfrm>
              <a:off x="3283" y="2400"/>
              <a:ext cx="131" cy="140"/>
            </a:xfrm>
            <a:custGeom>
              <a:avLst/>
              <a:gdLst/>
              <a:ahLst/>
              <a:cxnLst/>
              <a:rect l="l" t="t" r="r" b="b"/>
              <a:pathLst>
                <a:path w="111" h="119" extrusionOk="0">
                  <a:moveTo>
                    <a:pt x="8" y="117"/>
                  </a:moveTo>
                  <a:cubicBezTo>
                    <a:pt x="7" y="116"/>
                    <a:pt x="5" y="114"/>
                    <a:pt x="4" y="113"/>
                  </a:cubicBezTo>
                  <a:cubicBezTo>
                    <a:pt x="1" y="110"/>
                    <a:pt x="0" y="106"/>
                    <a:pt x="1" y="102"/>
                  </a:cubicBezTo>
                  <a:cubicBezTo>
                    <a:pt x="1" y="99"/>
                    <a:pt x="3" y="97"/>
                    <a:pt x="6" y="96"/>
                  </a:cubicBezTo>
                  <a:cubicBezTo>
                    <a:pt x="9" y="96"/>
                    <a:pt x="11" y="98"/>
                    <a:pt x="14" y="99"/>
                  </a:cubicBezTo>
                  <a:cubicBezTo>
                    <a:pt x="20" y="105"/>
                    <a:pt x="27" y="104"/>
                    <a:pt x="35" y="104"/>
                  </a:cubicBezTo>
                  <a:cubicBezTo>
                    <a:pt x="37" y="104"/>
                    <a:pt x="40" y="104"/>
                    <a:pt x="42" y="105"/>
                  </a:cubicBezTo>
                  <a:cubicBezTo>
                    <a:pt x="46" y="105"/>
                    <a:pt x="50" y="104"/>
                    <a:pt x="54" y="103"/>
                  </a:cubicBezTo>
                  <a:cubicBezTo>
                    <a:pt x="56" y="103"/>
                    <a:pt x="57" y="103"/>
                    <a:pt x="59" y="103"/>
                  </a:cubicBezTo>
                  <a:cubicBezTo>
                    <a:pt x="62" y="107"/>
                    <a:pt x="65" y="103"/>
                    <a:pt x="69" y="103"/>
                  </a:cubicBezTo>
                  <a:cubicBezTo>
                    <a:pt x="71" y="104"/>
                    <a:pt x="73" y="104"/>
                    <a:pt x="76" y="104"/>
                  </a:cubicBezTo>
                  <a:cubicBezTo>
                    <a:pt x="83" y="105"/>
                    <a:pt x="89" y="105"/>
                    <a:pt x="93" y="97"/>
                  </a:cubicBezTo>
                  <a:cubicBezTo>
                    <a:pt x="96" y="76"/>
                    <a:pt x="93" y="55"/>
                    <a:pt x="94" y="34"/>
                  </a:cubicBezTo>
                  <a:cubicBezTo>
                    <a:pt x="94" y="26"/>
                    <a:pt x="94" y="18"/>
                    <a:pt x="96" y="11"/>
                  </a:cubicBezTo>
                  <a:cubicBezTo>
                    <a:pt x="98" y="6"/>
                    <a:pt x="100" y="2"/>
                    <a:pt x="104" y="0"/>
                  </a:cubicBezTo>
                  <a:cubicBezTo>
                    <a:pt x="107" y="0"/>
                    <a:pt x="109" y="1"/>
                    <a:pt x="109" y="4"/>
                  </a:cubicBezTo>
                  <a:cubicBezTo>
                    <a:pt x="111" y="22"/>
                    <a:pt x="108" y="40"/>
                    <a:pt x="111" y="59"/>
                  </a:cubicBezTo>
                  <a:cubicBezTo>
                    <a:pt x="111" y="72"/>
                    <a:pt x="110" y="86"/>
                    <a:pt x="111" y="100"/>
                  </a:cubicBezTo>
                  <a:cubicBezTo>
                    <a:pt x="111" y="114"/>
                    <a:pt x="105" y="119"/>
                    <a:pt x="91" y="116"/>
                  </a:cubicBezTo>
                  <a:cubicBezTo>
                    <a:pt x="84" y="114"/>
                    <a:pt x="77" y="116"/>
                    <a:pt x="70" y="114"/>
                  </a:cubicBezTo>
                  <a:cubicBezTo>
                    <a:pt x="49" y="115"/>
                    <a:pt x="28" y="116"/>
                    <a:pt x="8" y="117"/>
                  </a:cubicBezTo>
                  <a:close/>
                </a:path>
              </a:pathLst>
            </a:custGeom>
            <a:solidFill>
              <a:srgbClr val="542E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35"/>
            <p:cNvSpPr/>
            <p:nvPr/>
          </p:nvSpPr>
          <p:spPr>
            <a:xfrm>
              <a:off x="3261" y="2002"/>
              <a:ext cx="32" cy="171"/>
            </a:xfrm>
            <a:custGeom>
              <a:avLst/>
              <a:gdLst/>
              <a:ahLst/>
              <a:cxnLst/>
              <a:rect l="l" t="t" r="r" b="b"/>
              <a:pathLst>
                <a:path w="27" h="145" extrusionOk="0">
                  <a:moveTo>
                    <a:pt x="11" y="3"/>
                  </a:moveTo>
                  <a:cubicBezTo>
                    <a:pt x="15" y="4"/>
                    <a:pt x="18" y="9"/>
                    <a:pt x="23" y="7"/>
                  </a:cubicBezTo>
                  <a:cubicBezTo>
                    <a:pt x="27" y="28"/>
                    <a:pt x="27" y="49"/>
                    <a:pt x="26" y="70"/>
                  </a:cubicBezTo>
                  <a:cubicBezTo>
                    <a:pt x="25" y="95"/>
                    <a:pt x="26" y="119"/>
                    <a:pt x="23" y="144"/>
                  </a:cubicBezTo>
                  <a:cubicBezTo>
                    <a:pt x="8" y="145"/>
                    <a:pt x="11" y="129"/>
                    <a:pt x="3" y="123"/>
                  </a:cubicBezTo>
                  <a:cubicBezTo>
                    <a:pt x="0" y="109"/>
                    <a:pt x="1" y="95"/>
                    <a:pt x="3" y="81"/>
                  </a:cubicBezTo>
                  <a:cubicBezTo>
                    <a:pt x="7" y="65"/>
                    <a:pt x="6" y="49"/>
                    <a:pt x="3" y="33"/>
                  </a:cubicBezTo>
                  <a:cubicBezTo>
                    <a:pt x="2" y="24"/>
                    <a:pt x="0" y="15"/>
                    <a:pt x="1" y="7"/>
                  </a:cubicBezTo>
                  <a:cubicBezTo>
                    <a:pt x="3" y="2"/>
                    <a:pt x="6" y="0"/>
                    <a:pt x="11" y="3"/>
                  </a:cubicBezTo>
                  <a:close/>
                </a:path>
              </a:pathLst>
            </a:custGeom>
            <a:solidFill>
              <a:srgbClr val="1A2F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35"/>
            <p:cNvSpPr/>
            <p:nvPr/>
          </p:nvSpPr>
          <p:spPr>
            <a:xfrm>
              <a:off x="3281" y="1997"/>
              <a:ext cx="28" cy="92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6" y="75"/>
                  </a:moveTo>
                  <a:cubicBezTo>
                    <a:pt x="7" y="54"/>
                    <a:pt x="0" y="32"/>
                    <a:pt x="6" y="11"/>
                  </a:cubicBezTo>
                  <a:cubicBezTo>
                    <a:pt x="8" y="7"/>
                    <a:pt x="11" y="4"/>
                    <a:pt x="14" y="0"/>
                  </a:cubicBezTo>
                  <a:cubicBezTo>
                    <a:pt x="14" y="3"/>
                    <a:pt x="15" y="6"/>
                    <a:pt x="18" y="8"/>
                  </a:cubicBezTo>
                  <a:cubicBezTo>
                    <a:pt x="24" y="28"/>
                    <a:pt x="17" y="49"/>
                    <a:pt x="18" y="70"/>
                  </a:cubicBezTo>
                  <a:cubicBezTo>
                    <a:pt x="17" y="72"/>
                    <a:pt x="16" y="74"/>
                    <a:pt x="15" y="75"/>
                  </a:cubicBezTo>
                  <a:cubicBezTo>
                    <a:pt x="12" y="77"/>
                    <a:pt x="9" y="78"/>
                    <a:pt x="6" y="75"/>
                  </a:cubicBezTo>
                  <a:close/>
                </a:path>
              </a:pathLst>
            </a:custGeom>
            <a:solidFill>
              <a:srgbClr val="4A2F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35"/>
            <p:cNvSpPr/>
            <p:nvPr/>
          </p:nvSpPr>
          <p:spPr>
            <a:xfrm>
              <a:off x="2879" y="2305"/>
              <a:ext cx="19" cy="154"/>
            </a:xfrm>
            <a:custGeom>
              <a:avLst/>
              <a:gdLst/>
              <a:ahLst/>
              <a:cxnLst/>
              <a:rect l="l" t="t" r="r" b="b"/>
              <a:pathLst>
                <a:path w="16" h="131" extrusionOk="0">
                  <a:moveTo>
                    <a:pt x="3" y="0"/>
                  </a:moveTo>
                  <a:cubicBezTo>
                    <a:pt x="7" y="25"/>
                    <a:pt x="0" y="50"/>
                    <a:pt x="7" y="74"/>
                  </a:cubicBezTo>
                  <a:cubicBezTo>
                    <a:pt x="16" y="82"/>
                    <a:pt x="13" y="92"/>
                    <a:pt x="12" y="102"/>
                  </a:cubicBezTo>
                  <a:cubicBezTo>
                    <a:pt x="7" y="111"/>
                    <a:pt x="13" y="123"/>
                    <a:pt x="3" y="131"/>
                  </a:cubicBezTo>
                  <a:cubicBezTo>
                    <a:pt x="0" y="88"/>
                    <a:pt x="0" y="44"/>
                    <a:pt x="3" y="0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35"/>
            <p:cNvSpPr/>
            <p:nvPr/>
          </p:nvSpPr>
          <p:spPr>
            <a:xfrm>
              <a:off x="2878" y="2423"/>
              <a:ext cx="35" cy="104"/>
            </a:xfrm>
            <a:custGeom>
              <a:avLst/>
              <a:gdLst/>
              <a:ahLst/>
              <a:cxnLst/>
              <a:rect l="l" t="t" r="r" b="b"/>
              <a:pathLst>
                <a:path w="30" h="89" extrusionOk="0">
                  <a:moveTo>
                    <a:pt x="4" y="31"/>
                  </a:moveTo>
                  <a:cubicBezTo>
                    <a:pt x="5" y="22"/>
                    <a:pt x="6" y="12"/>
                    <a:pt x="7" y="2"/>
                  </a:cubicBezTo>
                  <a:cubicBezTo>
                    <a:pt x="9" y="2"/>
                    <a:pt x="12" y="3"/>
                    <a:pt x="14" y="1"/>
                  </a:cubicBezTo>
                  <a:cubicBezTo>
                    <a:pt x="16" y="0"/>
                    <a:pt x="17" y="0"/>
                    <a:pt x="19" y="1"/>
                  </a:cubicBezTo>
                  <a:cubicBezTo>
                    <a:pt x="22" y="2"/>
                    <a:pt x="25" y="2"/>
                    <a:pt x="28" y="4"/>
                  </a:cubicBezTo>
                  <a:cubicBezTo>
                    <a:pt x="29" y="5"/>
                    <a:pt x="30" y="7"/>
                    <a:pt x="30" y="9"/>
                  </a:cubicBezTo>
                  <a:cubicBezTo>
                    <a:pt x="30" y="10"/>
                    <a:pt x="29" y="12"/>
                    <a:pt x="27" y="13"/>
                  </a:cubicBezTo>
                  <a:cubicBezTo>
                    <a:pt x="24" y="14"/>
                    <a:pt x="21" y="15"/>
                    <a:pt x="18" y="16"/>
                  </a:cubicBezTo>
                  <a:cubicBezTo>
                    <a:pt x="11" y="24"/>
                    <a:pt x="15" y="34"/>
                    <a:pt x="14" y="43"/>
                  </a:cubicBezTo>
                  <a:cubicBezTo>
                    <a:pt x="14" y="49"/>
                    <a:pt x="14" y="55"/>
                    <a:pt x="14" y="60"/>
                  </a:cubicBezTo>
                  <a:cubicBezTo>
                    <a:pt x="14" y="63"/>
                    <a:pt x="14" y="66"/>
                    <a:pt x="14" y="69"/>
                  </a:cubicBezTo>
                  <a:cubicBezTo>
                    <a:pt x="14" y="74"/>
                    <a:pt x="16" y="78"/>
                    <a:pt x="15" y="83"/>
                  </a:cubicBezTo>
                  <a:cubicBezTo>
                    <a:pt x="14" y="86"/>
                    <a:pt x="12" y="89"/>
                    <a:pt x="8" y="86"/>
                  </a:cubicBezTo>
                  <a:cubicBezTo>
                    <a:pt x="0" y="69"/>
                    <a:pt x="3" y="50"/>
                    <a:pt x="4" y="31"/>
                  </a:cubicBezTo>
                  <a:close/>
                </a:path>
              </a:pathLst>
            </a:custGeom>
            <a:solidFill>
              <a:srgbClr val="1A20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35"/>
            <p:cNvSpPr/>
            <p:nvPr/>
          </p:nvSpPr>
          <p:spPr>
            <a:xfrm>
              <a:off x="2915" y="2010"/>
              <a:ext cx="91" cy="19"/>
            </a:xfrm>
            <a:custGeom>
              <a:avLst/>
              <a:gdLst/>
              <a:ahLst/>
              <a:cxnLst/>
              <a:rect l="l" t="t" r="r" b="b"/>
              <a:pathLst>
                <a:path w="77" h="16" extrusionOk="0">
                  <a:moveTo>
                    <a:pt x="77" y="0"/>
                  </a:moveTo>
                  <a:cubicBezTo>
                    <a:pt x="77" y="3"/>
                    <a:pt x="77" y="5"/>
                    <a:pt x="77" y="8"/>
                  </a:cubicBezTo>
                  <a:cubicBezTo>
                    <a:pt x="66" y="16"/>
                    <a:pt x="55" y="10"/>
                    <a:pt x="44" y="12"/>
                  </a:cubicBezTo>
                  <a:cubicBezTo>
                    <a:pt x="30" y="8"/>
                    <a:pt x="16" y="12"/>
                    <a:pt x="2" y="6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26" y="0"/>
                    <a:pt x="51" y="0"/>
                    <a:pt x="77" y="0"/>
                  </a:cubicBezTo>
                  <a:close/>
                </a:path>
              </a:pathLst>
            </a:custGeom>
            <a:solidFill>
              <a:srgbClr val="212F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35"/>
            <p:cNvSpPr/>
            <p:nvPr/>
          </p:nvSpPr>
          <p:spPr>
            <a:xfrm>
              <a:off x="3395" y="2339"/>
              <a:ext cx="18" cy="62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3" y="33"/>
                  </a:moveTo>
                  <a:cubicBezTo>
                    <a:pt x="13" y="40"/>
                    <a:pt x="12" y="47"/>
                    <a:pt x="12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4" y="50"/>
                    <a:pt x="4" y="44"/>
                    <a:pt x="3" y="39"/>
                  </a:cubicBezTo>
                  <a:cubicBezTo>
                    <a:pt x="2" y="37"/>
                    <a:pt x="2" y="35"/>
                    <a:pt x="2" y="34"/>
                  </a:cubicBezTo>
                  <a:cubicBezTo>
                    <a:pt x="3" y="27"/>
                    <a:pt x="0" y="20"/>
                    <a:pt x="2" y="13"/>
                  </a:cubicBezTo>
                  <a:cubicBezTo>
                    <a:pt x="4" y="8"/>
                    <a:pt x="5" y="4"/>
                    <a:pt x="8" y="0"/>
                  </a:cubicBezTo>
                  <a:cubicBezTo>
                    <a:pt x="11" y="0"/>
                    <a:pt x="12" y="0"/>
                    <a:pt x="12" y="3"/>
                  </a:cubicBezTo>
                  <a:cubicBezTo>
                    <a:pt x="12" y="8"/>
                    <a:pt x="10" y="14"/>
                    <a:pt x="15" y="18"/>
                  </a:cubicBezTo>
                  <a:cubicBezTo>
                    <a:pt x="12" y="22"/>
                    <a:pt x="11" y="27"/>
                    <a:pt x="13" y="33"/>
                  </a:cubicBezTo>
                  <a:close/>
                </a:path>
              </a:pathLst>
            </a:custGeom>
            <a:solidFill>
              <a:srgbClr val="5B45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35"/>
            <p:cNvSpPr/>
            <p:nvPr/>
          </p:nvSpPr>
          <p:spPr>
            <a:xfrm>
              <a:off x="2887" y="2512"/>
              <a:ext cx="45" cy="21"/>
            </a:xfrm>
            <a:custGeom>
              <a:avLst/>
              <a:gdLst/>
              <a:ahLst/>
              <a:cxnLst/>
              <a:rect l="l" t="t" r="r" b="b"/>
              <a:pathLst>
                <a:path w="38" h="18" extrusionOk="0">
                  <a:moveTo>
                    <a:pt x="0" y="10"/>
                  </a:moveTo>
                  <a:cubicBezTo>
                    <a:pt x="2" y="9"/>
                    <a:pt x="3" y="8"/>
                    <a:pt x="5" y="6"/>
                  </a:cubicBezTo>
                  <a:cubicBezTo>
                    <a:pt x="10" y="1"/>
                    <a:pt x="16" y="2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2" y="2"/>
                    <a:pt x="34" y="6"/>
                    <a:pt x="37" y="9"/>
                  </a:cubicBezTo>
                  <a:cubicBezTo>
                    <a:pt x="38" y="10"/>
                    <a:pt x="38" y="12"/>
                    <a:pt x="37" y="13"/>
                  </a:cubicBezTo>
                  <a:cubicBezTo>
                    <a:pt x="25" y="13"/>
                    <a:pt x="12" y="18"/>
                    <a:pt x="0" y="10"/>
                  </a:cubicBezTo>
                  <a:close/>
                </a:path>
              </a:pathLst>
            </a:custGeom>
            <a:solidFill>
              <a:srgbClr val="2F37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35"/>
            <p:cNvSpPr/>
            <p:nvPr/>
          </p:nvSpPr>
          <p:spPr>
            <a:xfrm>
              <a:off x="2882" y="2041"/>
              <a:ext cx="11" cy="73"/>
            </a:xfrm>
            <a:custGeom>
              <a:avLst/>
              <a:gdLst/>
              <a:ahLst/>
              <a:cxnLst/>
              <a:rect l="l" t="t" r="r" b="b"/>
              <a:pathLst>
                <a:path w="9" h="62" extrusionOk="0">
                  <a:moveTo>
                    <a:pt x="4" y="0"/>
                  </a:moveTo>
                  <a:cubicBezTo>
                    <a:pt x="4" y="21"/>
                    <a:pt x="9" y="42"/>
                    <a:pt x="2" y="62"/>
                  </a:cubicBezTo>
                  <a:cubicBezTo>
                    <a:pt x="1" y="41"/>
                    <a:pt x="0" y="21"/>
                    <a:pt x="4" y="0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35"/>
            <p:cNvSpPr/>
            <p:nvPr/>
          </p:nvSpPr>
          <p:spPr>
            <a:xfrm>
              <a:off x="2931" y="2511"/>
              <a:ext cx="56" cy="20"/>
            </a:xfrm>
            <a:custGeom>
              <a:avLst/>
              <a:gdLst/>
              <a:ahLst/>
              <a:cxnLst/>
              <a:rect l="l" t="t" r="r" b="b"/>
              <a:pathLst>
                <a:path w="48" h="17" extrusionOk="0">
                  <a:moveTo>
                    <a:pt x="0" y="14"/>
                  </a:moveTo>
                  <a:cubicBezTo>
                    <a:pt x="0" y="13"/>
                    <a:pt x="0" y="13"/>
                    <a:pt x="0" y="12"/>
                  </a:cubicBezTo>
                  <a:cubicBezTo>
                    <a:pt x="2" y="10"/>
                    <a:pt x="4" y="8"/>
                    <a:pt x="6" y="7"/>
                  </a:cubicBezTo>
                  <a:cubicBezTo>
                    <a:pt x="20" y="7"/>
                    <a:pt x="35" y="0"/>
                    <a:pt x="48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32" y="17"/>
                    <a:pt x="16" y="16"/>
                    <a:pt x="0" y="14"/>
                  </a:cubicBezTo>
                  <a:close/>
                </a:path>
              </a:pathLst>
            </a:custGeom>
            <a:solidFill>
              <a:srgbClr val="181E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35"/>
            <p:cNvSpPr/>
            <p:nvPr/>
          </p:nvSpPr>
          <p:spPr>
            <a:xfrm>
              <a:off x="3113" y="1983"/>
              <a:ext cx="43" cy="23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37" y="7"/>
                  </a:moveTo>
                  <a:cubicBezTo>
                    <a:pt x="34" y="8"/>
                    <a:pt x="32" y="10"/>
                    <a:pt x="29" y="11"/>
                  </a:cubicBezTo>
                  <a:cubicBezTo>
                    <a:pt x="19" y="19"/>
                    <a:pt x="10" y="13"/>
                    <a:pt x="1" y="8"/>
                  </a:cubicBezTo>
                  <a:cubicBezTo>
                    <a:pt x="0" y="4"/>
                    <a:pt x="0" y="2"/>
                    <a:pt x="5" y="3"/>
                  </a:cubicBezTo>
                  <a:cubicBezTo>
                    <a:pt x="16" y="4"/>
                    <a:pt x="27" y="0"/>
                    <a:pt x="37" y="7"/>
                  </a:cubicBezTo>
                  <a:close/>
                </a:path>
              </a:pathLst>
            </a:custGeom>
            <a:solidFill>
              <a:srgbClr val="583A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35"/>
            <p:cNvSpPr/>
            <p:nvPr/>
          </p:nvSpPr>
          <p:spPr>
            <a:xfrm>
              <a:off x="3234" y="1994"/>
              <a:ext cx="40" cy="19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4" y="10"/>
                  </a:moveTo>
                  <a:cubicBezTo>
                    <a:pt x="31" y="11"/>
                    <a:pt x="28" y="11"/>
                    <a:pt x="26" y="14"/>
                  </a:cubicBezTo>
                  <a:cubicBezTo>
                    <a:pt x="25" y="16"/>
                    <a:pt x="23" y="16"/>
                    <a:pt x="21" y="16"/>
                  </a:cubicBezTo>
                  <a:cubicBezTo>
                    <a:pt x="18" y="16"/>
                    <a:pt x="15" y="15"/>
                    <a:pt x="11" y="15"/>
                  </a:cubicBezTo>
                  <a:cubicBezTo>
                    <a:pt x="7" y="14"/>
                    <a:pt x="2" y="13"/>
                    <a:pt x="0" y="8"/>
                  </a:cubicBezTo>
                  <a:cubicBezTo>
                    <a:pt x="0" y="6"/>
                    <a:pt x="0" y="4"/>
                    <a:pt x="2" y="3"/>
                  </a:cubicBezTo>
                  <a:cubicBezTo>
                    <a:pt x="5" y="3"/>
                    <a:pt x="9" y="3"/>
                    <a:pt x="13" y="3"/>
                  </a:cubicBezTo>
                  <a:cubicBezTo>
                    <a:pt x="19" y="7"/>
                    <a:pt x="28" y="0"/>
                    <a:pt x="33" y="8"/>
                  </a:cubicBezTo>
                  <a:cubicBezTo>
                    <a:pt x="33" y="8"/>
                    <a:pt x="34" y="9"/>
                    <a:pt x="34" y="10"/>
                  </a:cubicBezTo>
                  <a:close/>
                </a:path>
              </a:pathLst>
            </a:custGeom>
            <a:solidFill>
              <a:srgbClr val="353B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35"/>
            <p:cNvSpPr/>
            <p:nvPr/>
          </p:nvSpPr>
          <p:spPr>
            <a:xfrm>
              <a:off x="3039" y="1977"/>
              <a:ext cx="56" cy="19"/>
            </a:xfrm>
            <a:custGeom>
              <a:avLst/>
              <a:gdLst/>
              <a:ahLst/>
              <a:cxnLst/>
              <a:rect l="l" t="t" r="r" b="b"/>
              <a:pathLst>
                <a:path w="48" h="16" extrusionOk="0">
                  <a:moveTo>
                    <a:pt x="0" y="5"/>
                  </a:moveTo>
                  <a:cubicBezTo>
                    <a:pt x="16" y="5"/>
                    <a:pt x="32" y="0"/>
                    <a:pt x="48" y="8"/>
                  </a:cubicBezTo>
                  <a:cubicBezTo>
                    <a:pt x="47" y="9"/>
                    <a:pt x="46" y="9"/>
                    <a:pt x="45" y="10"/>
                  </a:cubicBezTo>
                  <a:cubicBezTo>
                    <a:pt x="34" y="16"/>
                    <a:pt x="21" y="13"/>
                    <a:pt x="9" y="13"/>
                  </a:cubicBezTo>
                  <a:cubicBezTo>
                    <a:pt x="5" y="12"/>
                    <a:pt x="0" y="11"/>
                    <a:pt x="0" y="5"/>
                  </a:cubicBezTo>
                  <a:close/>
                </a:path>
              </a:pathLst>
            </a:custGeom>
            <a:solidFill>
              <a:srgbClr val="311D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35"/>
            <p:cNvSpPr/>
            <p:nvPr/>
          </p:nvSpPr>
          <p:spPr>
            <a:xfrm>
              <a:off x="3185" y="1995"/>
              <a:ext cx="51" cy="15"/>
            </a:xfrm>
            <a:custGeom>
              <a:avLst/>
              <a:gdLst/>
              <a:ahLst/>
              <a:cxnLst/>
              <a:rect l="l" t="t" r="r" b="b"/>
              <a:pathLst>
                <a:path w="44" h="13" extrusionOk="0">
                  <a:moveTo>
                    <a:pt x="44" y="2"/>
                  </a:moveTo>
                  <a:cubicBezTo>
                    <a:pt x="44" y="3"/>
                    <a:pt x="44" y="5"/>
                    <a:pt x="44" y="6"/>
                  </a:cubicBezTo>
                  <a:cubicBezTo>
                    <a:pt x="34" y="13"/>
                    <a:pt x="23" y="10"/>
                    <a:pt x="13" y="11"/>
                  </a:cubicBezTo>
                  <a:cubicBezTo>
                    <a:pt x="8" y="9"/>
                    <a:pt x="1" y="10"/>
                    <a:pt x="0" y="2"/>
                  </a:cubicBezTo>
                  <a:cubicBezTo>
                    <a:pt x="15" y="0"/>
                    <a:pt x="29" y="1"/>
                    <a:pt x="44" y="2"/>
                  </a:cubicBezTo>
                  <a:close/>
                </a:path>
              </a:pathLst>
            </a:custGeom>
            <a:solidFill>
              <a:srgbClr val="1223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35"/>
            <p:cNvSpPr/>
            <p:nvPr/>
          </p:nvSpPr>
          <p:spPr>
            <a:xfrm>
              <a:off x="3019" y="1982"/>
              <a:ext cx="29" cy="17"/>
            </a:xfrm>
            <a:custGeom>
              <a:avLst/>
              <a:gdLst/>
              <a:ahLst/>
              <a:cxnLst/>
              <a:rect l="l" t="t" r="r" b="b"/>
              <a:pathLst>
                <a:path w="25" h="14" extrusionOk="0">
                  <a:moveTo>
                    <a:pt x="17" y="1"/>
                  </a:moveTo>
                  <a:cubicBezTo>
                    <a:pt x="20" y="2"/>
                    <a:pt x="22" y="4"/>
                    <a:pt x="25" y="5"/>
                  </a:cubicBezTo>
                  <a:cubicBezTo>
                    <a:pt x="23" y="14"/>
                    <a:pt x="16" y="12"/>
                    <a:pt x="9" y="12"/>
                  </a:cubicBezTo>
                  <a:cubicBezTo>
                    <a:pt x="7" y="11"/>
                    <a:pt x="6" y="9"/>
                    <a:pt x="5" y="7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5" y="0"/>
                    <a:pt x="11" y="0"/>
                    <a:pt x="17" y="1"/>
                  </a:cubicBezTo>
                  <a:close/>
                </a:path>
              </a:pathLst>
            </a:custGeom>
            <a:solidFill>
              <a:srgbClr val="614A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35"/>
            <p:cNvSpPr/>
            <p:nvPr/>
          </p:nvSpPr>
          <p:spPr>
            <a:xfrm>
              <a:off x="2892" y="2009"/>
              <a:ext cx="26" cy="14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2"/>
                  </a:moveTo>
                  <a:cubicBezTo>
                    <a:pt x="21" y="3"/>
                    <a:pt x="21" y="4"/>
                    <a:pt x="21" y="6"/>
                  </a:cubicBezTo>
                  <a:cubicBezTo>
                    <a:pt x="22" y="9"/>
                    <a:pt x="20" y="11"/>
                    <a:pt x="17" y="12"/>
                  </a:cubicBezTo>
                  <a:cubicBezTo>
                    <a:pt x="14" y="12"/>
                    <a:pt x="11" y="12"/>
                    <a:pt x="9" y="9"/>
                  </a:cubicBezTo>
                  <a:cubicBezTo>
                    <a:pt x="7" y="6"/>
                    <a:pt x="3" y="6"/>
                    <a:pt x="0" y="5"/>
                  </a:cubicBezTo>
                  <a:cubicBezTo>
                    <a:pt x="6" y="0"/>
                    <a:pt x="14" y="1"/>
                    <a:pt x="21" y="2"/>
                  </a:cubicBezTo>
                  <a:close/>
                </a:path>
              </a:pathLst>
            </a:custGeom>
            <a:solidFill>
              <a:srgbClr val="3943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35"/>
            <p:cNvSpPr/>
            <p:nvPr/>
          </p:nvSpPr>
          <p:spPr>
            <a:xfrm>
              <a:off x="3095" y="1979"/>
              <a:ext cx="24" cy="17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20" y="7"/>
                  </a:moveTo>
                  <a:cubicBezTo>
                    <a:pt x="19" y="8"/>
                    <a:pt x="17" y="10"/>
                    <a:pt x="16" y="11"/>
                  </a:cubicBezTo>
                  <a:cubicBezTo>
                    <a:pt x="15" y="13"/>
                    <a:pt x="13" y="14"/>
                    <a:pt x="11" y="14"/>
                  </a:cubicBezTo>
                  <a:cubicBezTo>
                    <a:pt x="5" y="15"/>
                    <a:pt x="0" y="1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9"/>
                    <a:pt x="13" y="0"/>
                    <a:pt x="20" y="7"/>
                  </a:cubicBezTo>
                  <a:close/>
                </a:path>
              </a:pathLst>
            </a:custGeom>
            <a:solidFill>
              <a:srgbClr val="7F46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35"/>
            <p:cNvSpPr/>
            <p:nvPr/>
          </p:nvSpPr>
          <p:spPr>
            <a:xfrm>
              <a:off x="2879" y="2187"/>
              <a:ext cx="3" cy="38"/>
            </a:xfrm>
            <a:custGeom>
              <a:avLst/>
              <a:gdLst/>
              <a:ahLst/>
              <a:cxnLst/>
              <a:rect l="l" t="t" r="r" b="b"/>
              <a:pathLst>
                <a:path w="3" h="32" extrusionOk="0">
                  <a:moveTo>
                    <a:pt x="3" y="0"/>
                  </a:moveTo>
                  <a:cubicBezTo>
                    <a:pt x="3" y="11"/>
                    <a:pt x="3" y="22"/>
                    <a:pt x="3" y="32"/>
                  </a:cubicBezTo>
                  <a:cubicBezTo>
                    <a:pt x="0" y="22"/>
                    <a:pt x="1" y="11"/>
                    <a:pt x="3" y="0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35"/>
            <p:cNvSpPr/>
            <p:nvPr/>
          </p:nvSpPr>
          <p:spPr>
            <a:xfrm>
              <a:off x="3174" y="1996"/>
              <a:ext cx="26" cy="16"/>
            </a:xfrm>
            <a:custGeom>
              <a:avLst/>
              <a:gdLst/>
              <a:ahLst/>
              <a:cxnLst/>
              <a:rect l="l" t="t" r="r" b="b"/>
              <a:pathLst>
                <a:path w="22" h="13" extrusionOk="0">
                  <a:moveTo>
                    <a:pt x="9" y="1"/>
                  </a:moveTo>
                  <a:cubicBezTo>
                    <a:pt x="13" y="2"/>
                    <a:pt x="17" y="4"/>
                    <a:pt x="22" y="5"/>
                  </a:cubicBezTo>
                  <a:cubicBezTo>
                    <a:pt x="22" y="7"/>
                    <a:pt x="21" y="9"/>
                    <a:pt x="19" y="10"/>
                  </a:cubicBezTo>
                  <a:cubicBezTo>
                    <a:pt x="14" y="13"/>
                    <a:pt x="9" y="13"/>
                    <a:pt x="5" y="8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2" y="1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5461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35"/>
            <p:cNvSpPr/>
            <p:nvPr/>
          </p:nvSpPr>
          <p:spPr>
            <a:xfrm>
              <a:off x="3366" y="2531"/>
              <a:ext cx="24" cy="7"/>
            </a:xfrm>
            <a:custGeom>
              <a:avLst/>
              <a:gdLst/>
              <a:ahLst/>
              <a:cxnLst/>
              <a:rect l="l" t="t" r="r" b="b"/>
              <a:pathLst>
                <a:path w="21" h="6" extrusionOk="0">
                  <a:moveTo>
                    <a:pt x="0" y="3"/>
                  </a:moveTo>
                  <a:cubicBezTo>
                    <a:pt x="7" y="2"/>
                    <a:pt x="15" y="0"/>
                    <a:pt x="21" y="5"/>
                  </a:cubicBezTo>
                  <a:cubicBezTo>
                    <a:pt x="14" y="6"/>
                    <a:pt x="7" y="5"/>
                    <a:pt x="0" y="3"/>
                  </a:cubicBezTo>
                  <a:close/>
                </a:path>
              </a:pathLst>
            </a:custGeom>
            <a:solidFill>
              <a:srgbClr val="6634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35"/>
            <p:cNvSpPr/>
            <p:nvPr/>
          </p:nvSpPr>
          <p:spPr>
            <a:xfrm>
              <a:off x="3394" y="2193"/>
              <a:ext cx="16" cy="101"/>
            </a:xfrm>
            <a:custGeom>
              <a:avLst/>
              <a:gdLst/>
              <a:ahLst/>
              <a:cxnLst/>
              <a:rect l="l" t="t" r="r" b="b"/>
              <a:pathLst>
                <a:path w="14" h="86" extrusionOk="0">
                  <a:moveTo>
                    <a:pt x="13" y="25"/>
                  </a:moveTo>
                  <a:cubicBezTo>
                    <a:pt x="13" y="45"/>
                    <a:pt x="13" y="64"/>
                    <a:pt x="13" y="84"/>
                  </a:cubicBezTo>
                  <a:cubicBezTo>
                    <a:pt x="11" y="86"/>
                    <a:pt x="10" y="86"/>
                    <a:pt x="8" y="84"/>
                  </a:cubicBezTo>
                  <a:cubicBezTo>
                    <a:pt x="0" y="67"/>
                    <a:pt x="8" y="48"/>
                    <a:pt x="2" y="31"/>
                  </a:cubicBezTo>
                  <a:cubicBezTo>
                    <a:pt x="1" y="24"/>
                    <a:pt x="0" y="17"/>
                    <a:pt x="1" y="11"/>
                  </a:cubicBezTo>
                  <a:cubicBezTo>
                    <a:pt x="1" y="7"/>
                    <a:pt x="2" y="4"/>
                    <a:pt x="4" y="2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4" y="9"/>
                    <a:pt x="10" y="17"/>
                    <a:pt x="13" y="25"/>
                  </a:cubicBezTo>
                  <a:close/>
                </a:path>
              </a:pathLst>
            </a:custGeom>
            <a:solidFill>
              <a:srgbClr val="763B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35"/>
            <p:cNvSpPr/>
            <p:nvPr/>
          </p:nvSpPr>
          <p:spPr>
            <a:xfrm>
              <a:off x="3399" y="2171"/>
              <a:ext cx="10" cy="51"/>
            </a:xfrm>
            <a:custGeom>
              <a:avLst/>
              <a:gdLst/>
              <a:ahLst/>
              <a:cxnLst/>
              <a:rect l="l" t="t" r="r" b="b"/>
              <a:pathLst>
                <a:path w="9" h="44" extrusionOk="0">
                  <a:moveTo>
                    <a:pt x="9" y="44"/>
                  </a:moveTo>
                  <a:cubicBezTo>
                    <a:pt x="3" y="37"/>
                    <a:pt x="7" y="28"/>
                    <a:pt x="6" y="20"/>
                  </a:cubicBezTo>
                  <a:cubicBezTo>
                    <a:pt x="4" y="18"/>
                    <a:pt x="1" y="18"/>
                    <a:pt x="0" y="15"/>
                  </a:cubicBezTo>
                  <a:cubicBezTo>
                    <a:pt x="0" y="9"/>
                    <a:pt x="1" y="4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5"/>
                    <a:pt x="9" y="30"/>
                    <a:pt x="9" y="44"/>
                  </a:cubicBezTo>
                  <a:close/>
                </a:path>
              </a:pathLst>
            </a:custGeom>
            <a:solidFill>
              <a:srgbClr val="4F32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35"/>
            <p:cNvSpPr/>
            <p:nvPr/>
          </p:nvSpPr>
          <p:spPr>
            <a:xfrm>
              <a:off x="3080" y="2204"/>
              <a:ext cx="72" cy="124"/>
            </a:xfrm>
            <a:custGeom>
              <a:avLst/>
              <a:gdLst/>
              <a:ahLst/>
              <a:cxnLst/>
              <a:rect l="l" t="t" r="r" b="b"/>
              <a:pathLst>
                <a:path w="61" h="106" extrusionOk="0">
                  <a:moveTo>
                    <a:pt x="57" y="92"/>
                  </a:moveTo>
                  <a:cubicBezTo>
                    <a:pt x="57" y="96"/>
                    <a:pt x="56" y="100"/>
                    <a:pt x="56" y="104"/>
                  </a:cubicBezTo>
                  <a:cubicBezTo>
                    <a:pt x="49" y="106"/>
                    <a:pt x="47" y="93"/>
                    <a:pt x="38" y="98"/>
                  </a:cubicBezTo>
                  <a:cubicBezTo>
                    <a:pt x="32" y="101"/>
                    <a:pt x="21" y="103"/>
                    <a:pt x="20" y="94"/>
                  </a:cubicBezTo>
                  <a:cubicBezTo>
                    <a:pt x="19" y="82"/>
                    <a:pt x="29" y="82"/>
                    <a:pt x="38" y="82"/>
                  </a:cubicBezTo>
                  <a:cubicBezTo>
                    <a:pt x="25" y="77"/>
                    <a:pt x="11" y="87"/>
                    <a:pt x="0" y="75"/>
                  </a:cubicBezTo>
                  <a:cubicBezTo>
                    <a:pt x="18" y="57"/>
                    <a:pt x="9" y="34"/>
                    <a:pt x="11" y="13"/>
                  </a:cubicBezTo>
                  <a:cubicBezTo>
                    <a:pt x="19" y="5"/>
                    <a:pt x="28" y="7"/>
                    <a:pt x="37" y="9"/>
                  </a:cubicBezTo>
                  <a:cubicBezTo>
                    <a:pt x="39" y="9"/>
                    <a:pt x="41" y="10"/>
                    <a:pt x="43" y="11"/>
                  </a:cubicBezTo>
                  <a:cubicBezTo>
                    <a:pt x="44" y="8"/>
                    <a:pt x="39" y="9"/>
                    <a:pt x="40" y="6"/>
                  </a:cubicBezTo>
                  <a:cubicBezTo>
                    <a:pt x="40" y="4"/>
                    <a:pt x="41" y="2"/>
                    <a:pt x="43" y="2"/>
                  </a:cubicBezTo>
                  <a:cubicBezTo>
                    <a:pt x="49" y="0"/>
                    <a:pt x="55" y="0"/>
                    <a:pt x="59" y="6"/>
                  </a:cubicBezTo>
                  <a:cubicBezTo>
                    <a:pt x="58" y="35"/>
                    <a:pt x="61" y="64"/>
                    <a:pt x="57" y="92"/>
                  </a:cubicBezTo>
                  <a:close/>
                </a:path>
              </a:pathLst>
            </a:custGeom>
            <a:solidFill>
              <a:srgbClr val="B85F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35"/>
            <p:cNvSpPr/>
            <p:nvPr/>
          </p:nvSpPr>
          <p:spPr>
            <a:xfrm>
              <a:off x="3086" y="2288"/>
              <a:ext cx="62" cy="98"/>
            </a:xfrm>
            <a:custGeom>
              <a:avLst/>
              <a:gdLst/>
              <a:ahLst/>
              <a:cxnLst/>
              <a:rect l="l" t="t" r="r" b="b"/>
              <a:pathLst>
                <a:path w="53" h="83" extrusionOk="0">
                  <a:moveTo>
                    <a:pt x="44" y="12"/>
                  </a:moveTo>
                  <a:cubicBezTo>
                    <a:pt x="38" y="23"/>
                    <a:pt x="22" y="5"/>
                    <a:pt x="18" y="22"/>
                  </a:cubicBezTo>
                  <a:cubicBezTo>
                    <a:pt x="28" y="29"/>
                    <a:pt x="46" y="10"/>
                    <a:pt x="51" y="32"/>
                  </a:cubicBezTo>
                  <a:cubicBezTo>
                    <a:pt x="53" y="44"/>
                    <a:pt x="51" y="56"/>
                    <a:pt x="48" y="68"/>
                  </a:cubicBezTo>
                  <a:cubicBezTo>
                    <a:pt x="52" y="78"/>
                    <a:pt x="48" y="83"/>
                    <a:pt x="37" y="82"/>
                  </a:cubicBezTo>
                  <a:cubicBezTo>
                    <a:pt x="29" y="82"/>
                    <a:pt x="20" y="82"/>
                    <a:pt x="11" y="82"/>
                  </a:cubicBezTo>
                  <a:cubicBezTo>
                    <a:pt x="10" y="82"/>
                    <a:pt x="7" y="82"/>
                    <a:pt x="6" y="80"/>
                  </a:cubicBezTo>
                  <a:cubicBezTo>
                    <a:pt x="0" y="55"/>
                    <a:pt x="0" y="30"/>
                    <a:pt x="10" y="6"/>
                  </a:cubicBezTo>
                  <a:cubicBezTo>
                    <a:pt x="21" y="9"/>
                    <a:pt x="34" y="0"/>
                    <a:pt x="44" y="12"/>
                  </a:cubicBezTo>
                  <a:close/>
                </a:path>
              </a:pathLst>
            </a:custGeom>
            <a:solidFill>
              <a:srgbClr val="B85F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35"/>
            <p:cNvSpPr/>
            <p:nvPr/>
          </p:nvSpPr>
          <p:spPr>
            <a:xfrm>
              <a:off x="2955" y="2428"/>
              <a:ext cx="45" cy="95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38" y="9"/>
                  </a:moveTo>
                  <a:cubicBezTo>
                    <a:pt x="38" y="32"/>
                    <a:pt x="38" y="54"/>
                    <a:pt x="38" y="77"/>
                  </a:cubicBezTo>
                  <a:cubicBezTo>
                    <a:pt x="35" y="77"/>
                    <a:pt x="31" y="77"/>
                    <a:pt x="27" y="77"/>
                  </a:cubicBezTo>
                  <a:cubicBezTo>
                    <a:pt x="24" y="80"/>
                    <a:pt x="21" y="79"/>
                    <a:pt x="18" y="78"/>
                  </a:cubicBezTo>
                  <a:cubicBezTo>
                    <a:pt x="6" y="75"/>
                    <a:pt x="3" y="66"/>
                    <a:pt x="2" y="55"/>
                  </a:cubicBezTo>
                  <a:cubicBezTo>
                    <a:pt x="1" y="42"/>
                    <a:pt x="0" y="29"/>
                    <a:pt x="3" y="16"/>
                  </a:cubicBezTo>
                  <a:cubicBezTo>
                    <a:pt x="5" y="10"/>
                    <a:pt x="9" y="6"/>
                    <a:pt x="14" y="3"/>
                  </a:cubicBezTo>
                  <a:cubicBezTo>
                    <a:pt x="20" y="0"/>
                    <a:pt x="26" y="0"/>
                    <a:pt x="32" y="2"/>
                  </a:cubicBezTo>
                  <a:cubicBezTo>
                    <a:pt x="36" y="4"/>
                    <a:pt x="37" y="6"/>
                    <a:pt x="38" y="9"/>
                  </a:cubicBezTo>
                  <a:close/>
                </a:path>
              </a:pathLst>
            </a:custGeom>
            <a:solidFill>
              <a:srgbClr val="4079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35"/>
            <p:cNvSpPr/>
            <p:nvPr/>
          </p:nvSpPr>
          <p:spPr>
            <a:xfrm>
              <a:off x="3081" y="2388"/>
              <a:ext cx="67" cy="137"/>
            </a:xfrm>
            <a:custGeom>
              <a:avLst/>
              <a:gdLst/>
              <a:ahLst/>
              <a:cxnLst/>
              <a:rect l="l" t="t" r="r" b="b"/>
              <a:pathLst>
                <a:path w="57" h="116" extrusionOk="0">
                  <a:moveTo>
                    <a:pt x="36" y="3"/>
                  </a:moveTo>
                  <a:cubicBezTo>
                    <a:pt x="52" y="0"/>
                    <a:pt x="57" y="7"/>
                    <a:pt x="56" y="23"/>
                  </a:cubicBezTo>
                  <a:cubicBezTo>
                    <a:pt x="55" y="46"/>
                    <a:pt x="55" y="69"/>
                    <a:pt x="55" y="92"/>
                  </a:cubicBezTo>
                  <a:cubicBezTo>
                    <a:pt x="56" y="108"/>
                    <a:pt x="50" y="116"/>
                    <a:pt x="34" y="115"/>
                  </a:cubicBezTo>
                  <a:cubicBezTo>
                    <a:pt x="24" y="114"/>
                    <a:pt x="14" y="114"/>
                    <a:pt x="4" y="114"/>
                  </a:cubicBezTo>
                  <a:cubicBezTo>
                    <a:pt x="0" y="110"/>
                    <a:pt x="3" y="107"/>
                    <a:pt x="5" y="104"/>
                  </a:cubicBezTo>
                  <a:cubicBezTo>
                    <a:pt x="17" y="99"/>
                    <a:pt x="21" y="91"/>
                    <a:pt x="19" y="78"/>
                  </a:cubicBezTo>
                  <a:cubicBezTo>
                    <a:pt x="18" y="71"/>
                    <a:pt x="17" y="64"/>
                    <a:pt x="19" y="57"/>
                  </a:cubicBezTo>
                  <a:cubicBezTo>
                    <a:pt x="32" y="55"/>
                    <a:pt x="32" y="56"/>
                    <a:pt x="33" y="74"/>
                  </a:cubicBezTo>
                  <a:cubicBezTo>
                    <a:pt x="27" y="81"/>
                    <a:pt x="31" y="89"/>
                    <a:pt x="30" y="93"/>
                  </a:cubicBezTo>
                  <a:cubicBezTo>
                    <a:pt x="30" y="99"/>
                    <a:pt x="34" y="95"/>
                    <a:pt x="31" y="96"/>
                  </a:cubicBezTo>
                  <a:cubicBezTo>
                    <a:pt x="31" y="97"/>
                    <a:pt x="30" y="96"/>
                    <a:pt x="30" y="95"/>
                  </a:cubicBezTo>
                  <a:cubicBezTo>
                    <a:pt x="30" y="88"/>
                    <a:pt x="28" y="82"/>
                    <a:pt x="32" y="75"/>
                  </a:cubicBezTo>
                  <a:cubicBezTo>
                    <a:pt x="45" y="74"/>
                    <a:pt x="40" y="85"/>
                    <a:pt x="43" y="93"/>
                  </a:cubicBezTo>
                  <a:cubicBezTo>
                    <a:pt x="43" y="71"/>
                    <a:pt x="42" y="50"/>
                    <a:pt x="43" y="29"/>
                  </a:cubicBezTo>
                  <a:cubicBezTo>
                    <a:pt x="43" y="22"/>
                    <a:pt x="40" y="16"/>
                    <a:pt x="35" y="11"/>
                  </a:cubicBezTo>
                  <a:cubicBezTo>
                    <a:pt x="33" y="9"/>
                    <a:pt x="33" y="6"/>
                    <a:pt x="36" y="3"/>
                  </a:cubicBezTo>
                  <a:close/>
                </a:path>
              </a:pathLst>
            </a:custGeom>
            <a:solidFill>
              <a:srgbClr val="AC5F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35"/>
            <p:cNvSpPr/>
            <p:nvPr/>
          </p:nvSpPr>
          <p:spPr>
            <a:xfrm>
              <a:off x="3161" y="2007"/>
              <a:ext cx="25" cy="287"/>
            </a:xfrm>
            <a:custGeom>
              <a:avLst/>
              <a:gdLst/>
              <a:ahLst/>
              <a:cxnLst/>
              <a:rect l="l" t="t" r="r" b="b"/>
              <a:pathLst>
                <a:path w="21" h="244" extrusionOk="0">
                  <a:moveTo>
                    <a:pt x="3" y="163"/>
                  </a:moveTo>
                  <a:cubicBezTo>
                    <a:pt x="3" y="116"/>
                    <a:pt x="3" y="68"/>
                    <a:pt x="4" y="20"/>
                  </a:cubicBezTo>
                  <a:cubicBezTo>
                    <a:pt x="4" y="13"/>
                    <a:pt x="0" y="5"/>
                    <a:pt x="9" y="0"/>
                  </a:cubicBezTo>
                  <a:cubicBezTo>
                    <a:pt x="13" y="5"/>
                    <a:pt x="13" y="11"/>
                    <a:pt x="14" y="16"/>
                  </a:cubicBezTo>
                  <a:cubicBezTo>
                    <a:pt x="14" y="20"/>
                    <a:pt x="13" y="24"/>
                    <a:pt x="13" y="28"/>
                  </a:cubicBezTo>
                  <a:cubicBezTo>
                    <a:pt x="13" y="36"/>
                    <a:pt x="13" y="43"/>
                    <a:pt x="13" y="50"/>
                  </a:cubicBezTo>
                  <a:cubicBezTo>
                    <a:pt x="13" y="71"/>
                    <a:pt x="13" y="92"/>
                    <a:pt x="13" y="112"/>
                  </a:cubicBezTo>
                  <a:cubicBezTo>
                    <a:pt x="13" y="120"/>
                    <a:pt x="13" y="127"/>
                    <a:pt x="13" y="135"/>
                  </a:cubicBezTo>
                  <a:cubicBezTo>
                    <a:pt x="14" y="141"/>
                    <a:pt x="10" y="147"/>
                    <a:pt x="13" y="153"/>
                  </a:cubicBezTo>
                  <a:cubicBezTo>
                    <a:pt x="15" y="153"/>
                    <a:pt x="16" y="154"/>
                    <a:pt x="17" y="155"/>
                  </a:cubicBezTo>
                  <a:cubicBezTo>
                    <a:pt x="20" y="158"/>
                    <a:pt x="21" y="161"/>
                    <a:pt x="21" y="164"/>
                  </a:cubicBezTo>
                  <a:cubicBezTo>
                    <a:pt x="21" y="166"/>
                    <a:pt x="21" y="167"/>
                    <a:pt x="20" y="169"/>
                  </a:cubicBezTo>
                  <a:cubicBezTo>
                    <a:pt x="18" y="172"/>
                    <a:pt x="15" y="176"/>
                    <a:pt x="14" y="180"/>
                  </a:cubicBezTo>
                  <a:cubicBezTo>
                    <a:pt x="12" y="192"/>
                    <a:pt x="13" y="204"/>
                    <a:pt x="13" y="216"/>
                  </a:cubicBezTo>
                  <a:cubicBezTo>
                    <a:pt x="13" y="225"/>
                    <a:pt x="14" y="234"/>
                    <a:pt x="10" y="242"/>
                  </a:cubicBezTo>
                  <a:cubicBezTo>
                    <a:pt x="8" y="244"/>
                    <a:pt x="6" y="244"/>
                    <a:pt x="4" y="242"/>
                  </a:cubicBezTo>
                  <a:cubicBezTo>
                    <a:pt x="4" y="240"/>
                    <a:pt x="4" y="238"/>
                    <a:pt x="4" y="235"/>
                  </a:cubicBezTo>
                  <a:cubicBezTo>
                    <a:pt x="0" y="227"/>
                    <a:pt x="1" y="219"/>
                    <a:pt x="3" y="211"/>
                  </a:cubicBezTo>
                  <a:cubicBezTo>
                    <a:pt x="3" y="210"/>
                    <a:pt x="3" y="209"/>
                    <a:pt x="3" y="207"/>
                  </a:cubicBezTo>
                  <a:cubicBezTo>
                    <a:pt x="0" y="194"/>
                    <a:pt x="1" y="181"/>
                    <a:pt x="3" y="167"/>
                  </a:cubicBezTo>
                  <a:cubicBezTo>
                    <a:pt x="3" y="166"/>
                    <a:pt x="3" y="165"/>
                    <a:pt x="3" y="163"/>
                  </a:cubicBezTo>
                  <a:close/>
                </a:path>
              </a:pathLst>
            </a:custGeom>
            <a:solidFill>
              <a:srgbClr val="5C7C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35"/>
            <p:cNvSpPr/>
            <p:nvPr/>
          </p:nvSpPr>
          <p:spPr>
            <a:xfrm>
              <a:off x="3153" y="2292"/>
              <a:ext cx="25" cy="213"/>
            </a:xfrm>
            <a:custGeom>
              <a:avLst/>
              <a:gdLst/>
              <a:ahLst/>
              <a:cxnLst/>
              <a:rect l="l" t="t" r="r" b="b"/>
              <a:pathLst>
                <a:path w="21" h="181" extrusionOk="0">
                  <a:moveTo>
                    <a:pt x="11" y="0"/>
                  </a:moveTo>
                  <a:cubicBezTo>
                    <a:pt x="12" y="1"/>
                    <a:pt x="13" y="1"/>
                    <a:pt x="14" y="2"/>
                  </a:cubicBezTo>
                  <a:cubicBezTo>
                    <a:pt x="20" y="6"/>
                    <a:pt x="20" y="12"/>
                    <a:pt x="20" y="18"/>
                  </a:cubicBezTo>
                  <a:cubicBezTo>
                    <a:pt x="20" y="67"/>
                    <a:pt x="21" y="117"/>
                    <a:pt x="20" y="167"/>
                  </a:cubicBezTo>
                  <a:cubicBezTo>
                    <a:pt x="20" y="171"/>
                    <a:pt x="19" y="175"/>
                    <a:pt x="17" y="178"/>
                  </a:cubicBezTo>
                  <a:cubicBezTo>
                    <a:pt x="16" y="179"/>
                    <a:pt x="15" y="180"/>
                    <a:pt x="14" y="181"/>
                  </a:cubicBezTo>
                  <a:cubicBezTo>
                    <a:pt x="1" y="178"/>
                    <a:pt x="6" y="167"/>
                    <a:pt x="8" y="161"/>
                  </a:cubicBezTo>
                  <a:cubicBezTo>
                    <a:pt x="11" y="150"/>
                    <a:pt x="12" y="141"/>
                    <a:pt x="7" y="131"/>
                  </a:cubicBezTo>
                  <a:cubicBezTo>
                    <a:pt x="0" y="118"/>
                    <a:pt x="7" y="105"/>
                    <a:pt x="8" y="92"/>
                  </a:cubicBezTo>
                  <a:cubicBezTo>
                    <a:pt x="8" y="62"/>
                    <a:pt x="9" y="31"/>
                    <a:pt x="11" y="0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35"/>
            <p:cNvSpPr/>
            <p:nvPr/>
          </p:nvSpPr>
          <p:spPr>
            <a:xfrm>
              <a:off x="3055" y="2089"/>
              <a:ext cx="101" cy="117"/>
            </a:xfrm>
            <a:custGeom>
              <a:avLst/>
              <a:gdLst/>
              <a:ahLst/>
              <a:cxnLst/>
              <a:rect l="l" t="t" r="r" b="b"/>
              <a:pathLst>
                <a:path w="86" h="99" extrusionOk="0">
                  <a:moveTo>
                    <a:pt x="81" y="9"/>
                  </a:moveTo>
                  <a:cubicBezTo>
                    <a:pt x="84" y="35"/>
                    <a:pt x="79" y="63"/>
                    <a:pt x="86" y="89"/>
                  </a:cubicBezTo>
                  <a:cubicBezTo>
                    <a:pt x="84" y="92"/>
                    <a:pt x="83" y="94"/>
                    <a:pt x="82" y="97"/>
                  </a:cubicBezTo>
                  <a:cubicBezTo>
                    <a:pt x="79" y="99"/>
                    <a:pt x="78" y="98"/>
                    <a:pt x="76" y="96"/>
                  </a:cubicBezTo>
                  <a:cubicBezTo>
                    <a:pt x="75" y="95"/>
                    <a:pt x="74" y="93"/>
                    <a:pt x="73" y="90"/>
                  </a:cubicBezTo>
                  <a:cubicBezTo>
                    <a:pt x="71" y="75"/>
                    <a:pt x="73" y="59"/>
                    <a:pt x="72" y="43"/>
                  </a:cubicBezTo>
                  <a:cubicBezTo>
                    <a:pt x="72" y="35"/>
                    <a:pt x="72" y="26"/>
                    <a:pt x="63" y="21"/>
                  </a:cubicBezTo>
                  <a:cubicBezTo>
                    <a:pt x="50" y="16"/>
                    <a:pt x="37" y="20"/>
                    <a:pt x="24" y="19"/>
                  </a:cubicBezTo>
                  <a:cubicBezTo>
                    <a:pt x="17" y="18"/>
                    <a:pt x="10" y="19"/>
                    <a:pt x="3" y="15"/>
                  </a:cubicBezTo>
                  <a:cubicBezTo>
                    <a:pt x="1" y="14"/>
                    <a:pt x="0" y="11"/>
                    <a:pt x="1" y="9"/>
                  </a:cubicBezTo>
                  <a:cubicBezTo>
                    <a:pt x="7" y="4"/>
                    <a:pt x="14" y="4"/>
                    <a:pt x="21" y="4"/>
                  </a:cubicBezTo>
                  <a:cubicBezTo>
                    <a:pt x="27" y="4"/>
                    <a:pt x="33" y="3"/>
                    <a:pt x="39" y="4"/>
                  </a:cubicBezTo>
                  <a:cubicBezTo>
                    <a:pt x="53" y="5"/>
                    <a:pt x="68" y="0"/>
                    <a:pt x="81" y="9"/>
                  </a:cubicBezTo>
                  <a:close/>
                </a:path>
              </a:pathLst>
            </a:custGeom>
            <a:solidFill>
              <a:srgbClr val="642A0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35"/>
            <p:cNvSpPr/>
            <p:nvPr/>
          </p:nvSpPr>
          <p:spPr>
            <a:xfrm>
              <a:off x="3017" y="2368"/>
              <a:ext cx="135" cy="36"/>
            </a:xfrm>
            <a:custGeom>
              <a:avLst/>
              <a:gdLst/>
              <a:ahLst/>
              <a:cxnLst/>
              <a:rect l="l" t="t" r="r" b="b"/>
              <a:pathLst>
                <a:path w="115" h="30" extrusionOk="0">
                  <a:moveTo>
                    <a:pt x="67" y="12"/>
                  </a:moveTo>
                  <a:cubicBezTo>
                    <a:pt x="76" y="12"/>
                    <a:pt x="85" y="12"/>
                    <a:pt x="94" y="12"/>
                  </a:cubicBezTo>
                  <a:cubicBezTo>
                    <a:pt x="104" y="13"/>
                    <a:pt x="107" y="8"/>
                    <a:pt x="107" y="0"/>
                  </a:cubicBezTo>
                  <a:cubicBezTo>
                    <a:pt x="115" y="12"/>
                    <a:pt x="110" y="16"/>
                    <a:pt x="98" y="17"/>
                  </a:cubicBezTo>
                  <a:cubicBezTo>
                    <a:pt x="87" y="17"/>
                    <a:pt x="77" y="13"/>
                    <a:pt x="67" y="20"/>
                  </a:cubicBezTo>
                  <a:cubicBezTo>
                    <a:pt x="66" y="22"/>
                    <a:pt x="65" y="23"/>
                    <a:pt x="63" y="24"/>
                  </a:cubicBezTo>
                  <a:cubicBezTo>
                    <a:pt x="59" y="27"/>
                    <a:pt x="55" y="28"/>
                    <a:pt x="50" y="27"/>
                  </a:cubicBezTo>
                  <a:cubicBezTo>
                    <a:pt x="41" y="25"/>
                    <a:pt x="32" y="24"/>
                    <a:pt x="23" y="27"/>
                  </a:cubicBezTo>
                  <a:cubicBezTo>
                    <a:pt x="19" y="28"/>
                    <a:pt x="14" y="30"/>
                    <a:pt x="9" y="30"/>
                  </a:cubicBezTo>
                  <a:cubicBezTo>
                    <a:pt x="3" y="27"/>
                    <a:pt x="0" y="22"/>
                    <a:pt x="1" y="15"/>
                  </a:cubicBezTo>
                  <a:cubicBezTo>
                    <a:pt x="1" y="13"/>
                    <a:pt x="3" y="11"/>
                    <a:pt x="5" y="11"/>
                  </a:cubicBezTo>
                  <a:cubicBezTo>
                    <a:pt x="19" y="10"/>
                    <a:pt x="34" y="11"/>
                    <a:pt x="49" y="11"/>
                  </a:cubicBezTo>
                  <a:cubicBezTo>
                    <a:pt x="55" y="11"/>
                    <a:pt x="61" y="9"/>
                    <a:pt x="67" y="12"/>
                  </a:cubicBezTo>
                  <a:close/>
                </a:path>
              </a:pathLst>
            </a:custGeom>
            <a:solidFill>
              <a:srgbClr val="8148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35"/>
            <p:cNvSpPr/>
            <p:nvPr/>
          </p:nvSpPr>
          <p:spPr>
            <a:xfrm>
              <a:off x="3026" y="2405"/>
              <a:ext cx="28" cy="119"/>
            </a:xfrm>
            <a:custGeom>
              <a:avLst/>
              <a:gdLst/>
              <a:ahLst/>
              <a:cxnLst/>
              <a:rect l="l" t="t" r="r" b="b"/>
              <a:pathLst>
                <a:path w="24" h="101" extrusionOk="0">
                  <a:moveTo>
                    <a:pt x="16" y="98"/>
                  </a:moveTo>
                  <a:cubicBezTo>
                    <a:pt x="14" y="101"/>
                    <a:pt x="10" y="101"/>
                    <a:pt x="6" y="100"/>
                  </a:cubicBezTo>
                  <a:cubicBezTo>
                    <a:pt x="4" y="98"/>
                    <a:pt x="2" y="94"/>
                    <a:pt x="2" y="91"/>
                  </a:cubicBezTo>
                  <a:cubicBezTo>
                    <a:pt x="1" y="72"/>
                    <a:pt x="2" y="53"/>
                    <a:pt x="1" y="34"/>
                  </a:cubicBezTo>
                  <a:cubicBezTo>
                    <a:pt x="2" y="24"/>
                    <a:pt x="0" y="13"/>
                    <a:pt x="4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8" y="9"/>
                    <a:pt x="21" y="20"/>
                    <a:pt x="23" y="32"/>
                  </a:cubicBezTo>
                  <a:cubicBezTo>
                    <a:pt x="24" y="36"/>
                    <a:pt x="23" y="40"/>
                    <a:pt x="21" y="44"/>
                  </a:cubicBezTo>
                  <a:cubicBezTo>
                    <a:pt x="20" y="45"/>
                    <a:pt x="18" y="46"/>
                    <a:pt x="16" y="46"/>
                  </a:cubicBezTo>
                  <a:cubicBezTo>
                    <a:pt x="15" y="46"/>
                    <a:pt x="14" y="45"/>
                    <a:pt x="13" y="44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18" y="59"/>
                    <a:pt x="14" y="76"/>
                    <a:pt x="16" y="92"/>
                  </a:cubicBezTo>
                  <a:cubicBezTo>
                    <a:pt x="16" y="94"/>
                    <a:pt x="16" y="96"/>
                    <a:pt x="16" y="98"/>
                  </a:cubicBezTo>
                  <a:close/>
                </a:path>
              </a:pathLst>
            </a:custGeom>
            <a:solidFill>
              <a:srgbClr val="8646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35"/>
            <p:cNvSpPr/>
            <p:nvPr/>
          </p:nvSpPr>
          <p:spPr>
            <a:xfrm>
              <a:off x="3011" y="2404"/>
              <a:ext cx="22" cy="121"/>
            </a:xfrm>
            <a:custGeom>
              <a:avLst/>
              <a:gdLst/>
              <a:ahLst/>
              <a:cxnLst/>
              <a:rect l="l" t="t" r="r" b="b"/>
              <a:pathLst>
                <a:path w="19" h="103" extrusionOk="0">
                  <a:moveTo>
                    <a:pt x="19" y="94"/>
                  </a:moveTo>
                  <a:cubicBezTo>
                    <a:pt x="19" y="96"/>
                    <a:pt x="19" y="99"/>
                    <a:pt x="19" y="101"/>
                  </a:cubicBezTo>
                  <a:cubicBezTo>
                    <a:pt x="15" y="102"/>
                    <a:pt x="11" y="103"/>
                    <a:pt x="7" y="98"/>
                  </a:cubicBezTo>
                  <a:cubicBezTo>
                    <a:pt x="0" y="68"/>
                    <a:pt x="4" y="37"/>
                    <a:pt x="5" y="6"/>
                  </a:cubicBezTo>
                  <a:cubicBezTo>
                    <a:pt x="8" y="0"/>
                    <a:pt x="11" y="1"/>
                    <a:pt x="16" y="4"/>
                  </a:cubicBezTo>
                  <a:cubicBezTo>
                    <a:pt x="18" y="7"/>
                    <a:pt x="18" y="11"/>
                    <a:pt x="17" y="14"/>
                  </a:cubicBezTo>
                  <a:cubicBezTo>
                    <a:pt x="15" y="25"/>
                    <a:pt x="16" y="35"/>
                    <a:pt x="16" y="46"/>
                  </a:cubicBezTo>
                  <a:cubicBezTo>
                    <a:pt x="16" y="59"/>
                    <a:pt x="15" y="72"/>
                    <a:pt x="16" y="86"/>
                  </a:cubicBezTo>
                  <a:cubicBezTo>
                    <a:pt x="17" y="88"/>
                    <a:pt x="18" y="91"/>
                    <a:pt x="19" y="94"/>
                  </a:cubicBezTo>
                  <a:close/>
                </a:path>
              </a:pathLst>
            </a:custGeom>
            <a:solidFill>
              <a:srgbClr val="AF6B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35"/>
            <p:cNvSpPr/>
            <p:nvPr/>
          </p:nvSpPr>
          <p:spPr>
            <a:xfrm>
              <a:off x="3008" y="2405"/>
              <a:ext cx="12" cy="114"/>
            </a:xfrm>
            <a:custGeom>
              <a:avLst/>
              <a:gdLst/>
              <a:ahLst/>
              <a:cxnLst/>
              <a:rect l="l" t="t" r="r" b="b"/>
              <a:pathLst>
                <a:path w="10" h="97" extrusionOk="0">
                  <a:moveTo>
                    <a:pt x="10" y="2"/>
                  </a:moveTo>
                  <a:cubicBezTo>
                    <a:pt x="10" y="34"/>
                    <a:pt x="10" y="65"/>
                    <a:pt x="9" y="97"/>
                  </a:cubicBezTo>
                  <a:cubicBezTo>
                    <a:pt x="1" y="97"/>
                    <a:pt x="2" y="90"/>
                    <a:pt x="1" y="85"/>
                  </a:cubicBezTo>
                  <a:cubicBezTo>
                    <a:pt x="1" y="85"/>
                    <a:pt x="2" y="85"/>
                    <a:pt x="2" y="85"/>
                  </a:cubicBezTo>
                  <a:cubicBezTo>
                    <a:pt x="5" y="62"/>
                    <a:pt x="5" y="39"/>
                    <a:pt x="2" y="16"/>
                  </a:cubicBezTo>
                  <a:cubicBezTo>
                    <a:pt x="2" y="11"/>
                    <a:pt x="0" y="5"/>
                    <a:pt x="6" y="1"/>
                  </a:cubicBezTo>
                  <a:cubicBezTo>
                    <a:pt x="7" y="0"/>
                    <a:pt x="9" y="0"/>
                    <a:pt x="10" y="2"/>
                  </a:cubicBezTo>
                  <a:close/>
                </a:path>
              </a:pathLst>
            </a:custGeom>
            <a:solidFill>
              <a:srgbClr val="6F2E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35"/>
            <p:cNvSpPr/>
            <p:nvPr/>
          </p:nvSpPr>
          <p:spPr>
            <a:xfrm>
              <a:off x="3066" y="2452"/>
              <a:ext cx="27" cy="71"/>
            </a:xfrm>
            <a:custGeom>
              <a:avLst/>
              <a:gdLst/>
              <a:ahLst/>
              <a:cxnLst/>
              <a:rect l="l" t="t" r="r" b="b"/>
              <a:pathLst>
                <a:path w="23" h="60" extrusionOk="0">
                  <a:moveTo>
                    <a:pt x="21" y="53"/>
                  </a:moveTo>
                  <a:cubicBezTo>
                    <a:pt x="18" y="54"/>
                    <a:pt x="17" y="57"/>
                    <a:pt x="17" y="60"/>
                  </a:cubicBezTo>
                  <a:cubicBezTo>
                    <a:pt x="14" y="59"/>
                    <a:pt x="11" y="58"/>
                    <a:pt x="8" y="57"/>
                  </a:cubicBezTo>
                  <a:cubicBezTo>
                    <a:pt x="0" y="42"/>
                    <a:pt x="4" y="27"/>
                    <a:pt x="5" y="11"/>
                  </a:cubicBezTo>
                  <a:cubicBezTo>
                    <a:pt x="6" y="7"/>
                    <a:pt x="9" y="3"/>
                    <a:pt x="13" y="0"/>
                  </a:cubicBezTo>
                  <a:cubicBezTo>
                    <a:pt x="23" y="3"/>
                    <a:pt x="21" y="11"/>
                    <a:pt x="22" y="17"/>
                  </a:cubicBezTo>
                  <a:cubicBezTo>
                    <a:pt x="22" y="27"/>
                    <a:pt x="22" y="37"/>
                    <a:pt x="22" y="46"/>
                  </a:cubicBezTo>
                  <a:cubicBezTo>
                    <a:pt x="22" y="49"/>
                    <a:pt x="22" y="51"/>
                    <a:pt x="21" y="53"/>
                  </a:cubicBezTo>
                  <a:close/>
                </a:path>
              </a:pathLst>
            </a:custGeom>
            <a:solidFill>
              <a:srgbClr val="995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35"/>
            <p:cNvSpPr/>
            <p:nvPr/>
          </p:nvSpPr>
          <p:spPr>
            <a:xfrm>
              <a:off x="3145" y="2204"/>
              <a:ext cx="16" cy="108"/>
            </a:xfrm>
            <a:custGeom>
              <a:avLst/>
              <a:gdLst/>
              <a:ahLst/>
              <a:cxnLst/>
              <a:rect l="l" t="t" r="r" b="b"/>
              <a:pathLst>
                <a:path w="14" h="92" extrusionOk="0">
                  <a:moveTo>
                    <a:pt x="2" y="0"/>
                  </a:moveTo>
                  <a:cubicBezTo>
                    <a:pt x="3" y="0"/>
                    <a:pt x="4" y="0"/>
                    <a:pt x="6" y="0"/>
                  </a:cubicBezTo>
                  <a:cubicBezTo>
                    <a:pt x="9" y="26"/>
                    <a:pt x="0" y="53"/>
                    <a:pt x="11" y="78"/>
                  </a:cubicBezTo>
                  <a:cubicBezTo>
                    <a:pt x="14" y="85"/>
                    <a:pt x="5" y="88"/>
                    <a:pt x="2" y="92"/>
                  </a:cubicBezTo>
                  <a:cubicBezTo>
                    <a:pt x="2" y="63"/>
                    <a:pt x="1" y="34"/>
                    <a:pt x="1" y="5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4023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35"/>
            <p:cNvSpPr/>
            <p:nvPr/>
          </p:nvSpPr>
          <p:spPr>
            <a:xfrm>
              <a:off x="3059" y="2433"/>
              <a:ext cx="26" cy="86"/>
            </a:xfrm>
            <a:custGeom>
              <a:avLst/>
              <a:gdLst/>
              <a:ahLst/>
              <a:cxnLst/>
              <a:rect l="l" t="t" r="r" b="b"/>
              <a:pathLst>
                <a:path w="22" h="73" extrusionOk="0">
                  <a:moveTo>
                    <a:pt x="15" y="25"/>
                  </a:moveTo>
                  <a:cubicBezTo>
                    <a:pt x="15" y="41"/>
                    <a:pt x="15" y="57"/>
                    <a:pt x="14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0" y="51"/>
                    <a:pt x="6" y="29"/>
                    <a:pt x="7" y="7"/>
                  </a:cubicBezTo>
                  <a:cubicBezTo>
                    <a:pt x="8" y="4"/>
                    <a:pt x="10" y="0"/>
                    <a:pt x="15" y="1"/>
                  </a:cubicBezTo>
                  <a:cubicBezTo>
                    <a:pt x="22" y="9"/>
                    <a:pt x="17" y="17"/>
                    <a:pt x="15" y="25"/>
                  </a:cubicBezTo>
                  <a:close/>
                </a:path>
              </a:pathLst>
            </a:custGeom>
            <a:solidFill>
              <a:srgbClr val="BC7A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35"/>
            <p:cNvSpPr/>
            <p:nvPr/>
          </p:nvSpPr>
          <p:spPr>
            <a:xfrm>
              <a:off x="3060" y="2439"/>
              <a:ext cx="12" cy="80"/>
            </a:xfrm>
            <a:custGeom>
              <a:avLst/>
              <a:gdLst/>
              <a:ahLst/>
              <a:cxnLst/>
              <a:rect l="l" t="t" r="r" b="b"/>
              <a:pathLst>
                <a:path w="10" h="68" extrusionOk="0">
                  <a:moveTo>
                    <a:pt x="10" y="0"/>
                  </a:moveTo>
                  <a:cubicBezTo>
                    <a:pt x="10" y="23"/>
                    <a:pt x="10" y="45"/>
                    <a:pt x="10" y="68"/>
                  </a:cubicBezTo>
                  <a:cubicBezTo>
                    <a:pt x="9" y="68"/>
                    <a:pt x="8" y="68"/>
                    <a:pt x="6" y="68"/>
                  </a:cubicBezTo>
                  <a:cubicBezTo>
                    <a:pt x="3" y="66"/>
                    <a:pt x="2" y="63"/>
                    <a:pt x="1" y="59"/>
                  </a:cubicBezTo>
                  <a:cubicBezTo>
                    <a:pt x="0" y="43"/>
                    <a:pt x="0" y="26"/>
                    <a:pt x="1" y="9"/>
                  </a:cubicBezTo>
                  <a:cubicBezTo>
                    <a:pt x="2" y="5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702D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35"/>
            <p:cNvSpPr/>
            <p:nvPr/>
          </p:nvSpPr>
          <p:spPr>
            <a:xfrm>
              <a:off x="3039" y="2458"/>
              <a:ext cx="21" cy="62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18" y="15"/>
                    <a:pt x="13" y="31"/>
                    <a:pt x="12" y="47"/>
                  </a:cubicBezTo>
                  <a:cubicBezTo>
                    <a:pt x="11" y="49"/>
                    <a:pt x="9" y="51"/>
                    <a:pt x="7" y="53"/>
                  </a:cubicBezTo>
                  <a:cubicBezTo>
                    <a:pt x="7" y="53"/>
                    <a:pt x="5" y="53"/>
                    <a:pt x="5" y="53"/>
                  </a:cubicBezTo>
                  <a:cubicBezTo>
                    <a:pt x="5" y="53"/>
                    <a:pt x="3" y="52"/>
                    <a:pt x="3" y="52"/>
                  </a:cubicBezTo>
                  <a:cubicBezTo>
                    <a:pt x="1" y="35"/>
                    <a:pt x="0" y="17"/>
                    <a:pt x="4" y="0"/>
                  </a:cubicBezTo>
                  <a:close/>
                </a:path>
              </a:pathLst>
            </a:custGeom>
            <a:solidFill>
              <a:srgbClr val="6F33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35"/>
            <p:cNvSpPr/>
            <p:nvPr/>
          </p:nvSpPr>
          <p:spPr>
            <a:xfrm>
              <a:off x="2934" y="2512"/>
              <a:ext cx="53" cy="14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37" y="6"/>
                  </a:moveTo>
                  <a:cubicBezTo>
                    <a:pt x="39" y="6"/>
                    <a:pt x="42" y="6"/>
                    <a:pt x="45" y="6"/>
                  </a:cubicBezTo>
                  <a:cubicBezTo>
                    <a:pt x="45" y="8"/>
                    <a:pt x="45" y="10"/>
                    <a:pt x="45" y="12"/>
                  </a:cubicBezTo>
                  <a:cubicBezTo>
                    <a:pt x="31" y="7"/>
                    <a:pt x="16" y="12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6" y="2"/>
                    <a:pt x="11" y="1"/>
                    <a:pt x="17" y="0"/>
                  </a:cubicBezTo>
                  <a:cubicBezTo>
                    <a:pt x="18" y="0"/>
                    <a:pt x="20" y="0"/>
                    <a:pt x="22" y="0"/>
                  </a:cubicBezTo>
                  <a:cubicBezTo>
                    <a:pt x="26" y="3"/>
                    <a:pt x="32" y="4"/>
                    <a:pt x="37" y="6"/>
                  </a:cubicBezTo>
                  <a:close/>
                </a:path>
              </a:pathLst>
            </a:custGeom>
            <a:solidFill>
              <a:srgbClr val="4D6F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35"/>
            <p:cNvSpPr/>
            <p:nvPr/>
          </p:nvSpPr>
          <p:spPr>
            <a:xfrm>
              <a:off x="3154" y="2204"/>
              <a:ext cx="11" cy="47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9" y="0"/>
                  </a:moveTo>
                  <a:cubicBezTo>
                    <a:pt x="9" y="14"/>
                    <a:pt x="9" y="27"/>
                    <a:pt x="9" y="40"/>
                  </a:cubicBezTo>
                  <a:cubicBezTo>
                    <a:pt x="0" y="27"/>
                    <a:pt x="4" y="14"/>
                    <a:pt x="9" y="0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35"/>
            <p:cNvSpPr/>
            <p:nvPr/>
          </p:nvSpPr>
          <p:spPr>
            <a:xfrm>
              <a:off x="3091" y="2392"/>
              <a:ext cx="33" cy="14"/>
            </a:xfrm>
            <a:custGeom>
              <a:avLst/>
              <a:gdLst/>
              <a:ahLst/>
              <a:cxnLst/>
              <a:rect l="l" t="t" r="r" b="b"/>
              <a:pathLst>
                <a:path w="28" h="12" extrusionOk="0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12" y="0"/>
                    <a:pt x="20" y="0"/>
                    <a:pt x="28" y="0"/>
                  </a:cubicBezTo>
                  <a:cubicBezTo>
                    <a:pt x="28" y="3"/>
                    <a:pt x="28" y="6"/>
                    <a:pt x="28" y="8"/>
                  </a:cubicBezTo>
                  <a:cubicBezTo>
                    <a:pt x="24" y="12"/>
                    <a:pt x="20" y="12"/>
                    <a:pt x="16" y="11"/>
                  </a:cubicBezTo>
                  <a:cubicBezTo>
                    <a:pt x="11" y="8"/>
                    <a:pt x="0" y="11"/>
                    <a:pt x="1" y="0"/>
                  </a:cubicBezTo>
                  <a:close/>
                </a:path>
              </a:pathLst>
            </a:custGeom>
            <a:solidFill>
              <a:srgbClr val="A363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35"/>
            <p:cNvSpPr/>
            <p:nvPr/>
          </p:nvSpPr>
          <p:spPr>
            <a:xfrm>
              <a:off x="3047" y="2507"/>
              <a:ext cx="20" cy="19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0" y="11"/>
                  </a:moveTo>
                  <a:cubicBezTo>
                    <a:pt x="0" y="9"/>
                    <a:pt x="1" y="7"/>
                    <a:pt x="1" y="6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0"/>
                    <a:pt x="15" y="1"/>
                    <a:pt x="16" y="2"/>
                  </a:cubicBezTo>
                  <a:cubicBezTo>
                    <a:pt x="16" y="5"/>
                    <a:pt x="17" y="7"/>
                    <a:pt x="17" y="10"/>
                  </a:cubicBezTo>
                  <a:cubicBezTo>
                    <a:pt x="12" y="16"/>
                    <a:pt x="6" y="16"/>
                    <a:pt x="0" y="11"/>
                  </a:cubicBezTo>
                  <a:close/>
                </a:path>
              </a:pathLst>
            </a:custGeom>
            <a:solidFill>
              <a:srgbClr val="B76F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35"/>
            <p:cNvSpPr/>
            <p:nvPr/>
          </p:nvSpPr>
          <p:spPr>
            <a:xfrm>
              <a:off x="3166" y="2525"/>
              <a:ext cx="26" cy="15"/>
            </a:xfrm>
            <a:custGeom>
              <a:avLst/>
              <a:gdLst/>
              <a:ahLst/>
              <a:cxnLst/>
              <a:rect l="l" t="t" r="r" b="b"/>
              <a:pathLst>
                <a:path w="22" h="13" extrusionOk="0">
                  <a:moveTo>
                    <a:pt x="16" y="10"/>
                  </a:moveTo>
                  <a:cubicBezTo>
                    <a:pt x="10" y="11"/>
                    <a:pt x="4" y="13"/>
                    <a:pt x="0" y="7"/>
                  </a:cubicBezTo>
                  <a:cubicBezTo>
                    <a:pt x="2" y="6"/>
                    <a:pt x="5" y="5"/>
                    <a:pt x="8" y="4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3" y="0"/>
                    <a:pt x="17" y="0"/>
                    <a:pt x="20" y="2"/>
                  </a:cubicBezTo>
                  <a:cubicBezTo>
                    <a:pt x="22" y="7"/>
                    <a:pt x="20" y="9"/>
                    <a:pt x="16" y="10"/>
                  </a:cubicBezTo>
                  <a:close/>
                </a:path>
              </a:pathLst>
            </a:custGeom>
            <a:solidFill>
              <a:srgbClr val="4F59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35"/>
            <p:cNvSpPr/>
            <p:nvPr/>
          </p:nvSpPr>
          <p:spPr>
            <a:xfrm>
              <a:off x="3159" y="2255"/>
              <a:ext cx="7" cy="29"/>
            </a:xfrm>
            <a:custGeom>
              <a:avLst/>
              <a:gdLst/>
              <a:ahLst/>
              <a:cxnLst/>
              <a:rect l="l" t="t" r="r" b="b"/>
              <a:pathLst>
                <a:path w="6" h="24" extrusionOk="0">
                  <a:moveTo>
                    <a:pt x="5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0" y="16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2028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35"/>
            <p:cNvSpPr/>
            <p:nvPr/>
          </p:nvSpPr>
          <p:spPr>
            <a:xfrm>
              <a:off x="3167" y="2505"/>
              <a:ext cx="16" cy="25"/>
            </a:xfrm>
            <a:custGeom>
              <a:avLst/>
              <a:gdLst/>
              <a:ahLst/>
              <a:cxnLst/>
              <a:rect l="l" t="t" r="r" b="b"/>
              <a:pathLst>
                <a:path w="14" h="21" extrusionOk="0">
                  <a:moveTo>
                    <a:pt x="7" y="21"/>
                  </a:moveTo>
                  <a:cubicBezTo>
                    <a:pt x="0" y="15"/>
                    <a:pt x="5" y="7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14" y="5"/>
                    <a:pt x="11" y="12"/>
                    <a:pt x="7" y="19"/>
                  </a:cubicBezTo>
                  <a:lnTo>
                    <a:pt x="7" y="21"/>
                  </a:lnTo>
                  <a:close/>
                </a:path>
              </a:pathLst>
            </a:custGeom>
            <a:solidFill>
              <a:srgbClr val="5490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35"/>
            <p:cNvSpPr/>
            <p:nvPr/>
          </p:nvSpPr>
          <p:spPr>
            <a:xfrm>
              <a:off x="2957" y="2015"/>
              <a:ext cx="54" cy="164"/>
            </a:xfrm>
            <a:custGeom>
              <a:avLst/>
              <a:gdLst/>
              <a:ahLst/>
              <a:cxnLst/>
              <a:rect l="l" t="t" r="r" b="b"/>
              <a:pathLst>
                <a:path w="46" h="139" extrusionOk="0">
                  <a:moveTo>
                    <a:pt x="10" y="4"/>
                  </a:moveTo>
                  <a:cubicBezTo>
                    <a:pt x="21" y="0"/>
                    <a:pt x="3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5" y="27"/>
                    <a:pt x="45" y="50"/>
                    <a:pt x="42" y="72"/>
                  </a:cubicBezTo>
                  <a:cubicBezTo>
                    <a:pt x="39" y="92"/>
                    <a:pt x="46" y="112"/>
                    <a:pt x="37" y="132"/>
                  </a:cubicBezTo>
                  <a:cubicBezTo>
                    <a:pt x="29" y="139"/>
                    <a:pt x="21" y="138"/>
                    <a:pt x="11" y="134"/>
                  </a:cubicBezTo>
                  <a:cubicBezTo>
                    <a:pt x="6" y="113"/>
                    <a:pt x="6" y="90"/>
                    <a:pt x="9" y="68"/>
                  </a:cubicBezTo>
                  <a:cubicBezTo>
                    <a:pt x="14" y="65"/>
                    <a:pt x="20" y="67"/>
                    <a:pt x="24" y="66"/>
                  </a:cubicBezTo>
                  <a:cubicBezTo>
                    <a:pt x="20" y="65"/>
                    <a:pt x="14" y="68"/>
                    <a:pt x="9" y="64"/>
                  </a:cubicBezTo>
                  <a:cubicBezTo>
                    <a:pt x="3" y="44"/>
                    <a:pt x="0" y="24"/>
                    <a:pt x="10" y="4"/>
                  </a:cubicBezTo>
                  <a:close/>
                </a:path>
              </a:pathLst>
            </a:custGeom>
            <a:solidFill>
              <a:srgbClr val="4177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35"/>
            <p:cNvSpPr/>
            <p:nvPr/>
          </p:nvSpPr>
          <p:spPr>
            <a:xfrm>
              <a:off x="2958" y="2244"/>
              <a:ext cx="48" cy="177"/>
            </a:xfrm>
            <a:custGeom>
              <a:avLst/>
              <a:gdLst/>
              <a:ahLst/>
              <a:cxnLst/>
              <a:rect l="l" t="t" r="r" b="b"/>
              <a:pathLst>
                <a:path w="41" h="151" extrusionOk="0">
                  <a:moveTo>
                    <a:pt x="37" y="94"/>
                  </a:moveTo>
                  <a:cubicBezTo>
                    <a:pt x="37" y="113"/>
                    <a:pt x="37" y="131"/>
                    <a:pt x="36" y="150"/>
                  </a:cubicBezTo>
                  <a:cubicBezTo>
                    <a:pt x="35" y="151"/>
                    <a:pt x="33" y="151"/>
                    <a:pt x="31" y="151"/>
                  </a:cubicBezTo>
                  <a:cubicBezTo>
                    <a:pt x="19" y="136"/>
                    <a:pt x="7" y="121"/>
                    <a:pt x="25" y="103"/>
                  </a:cubicBezTo>
                  <a:cubicBezTo>
                    <a:pt x="28" y="100"/>
                    <a:pt x="24" y="96"/>
                    <a:pt x="23" y="93"/>
                  </a:cubicBezTo>
                  <a:cubicBezTo>
                    <a:pt x="20" y="85"/>
                    <a:pt x="10" y="87"/>
                    <a:pt x="7" y="81"/>
                  </a:cubicBezTo>
                  <a:cubicBezTo>
                    <a:pt x="3" y="73"/>
                    <a:pt x="7" y="65"/>
                    <a:pt x="7" y="58"/>
                  </a:cubicBezTo>
                  <a:cubicBezTo>
                    <a:pt x="8" y="41"/>
                    <a:pt x="9" y="25"/>
                    <a:pt x="0" y="10"/>
                  </a:cubicBezTo>
                  <a:cubicBezTo>
                    <a:pt x="1" y="7"/>
                    <a:pt x="4" y="4"/>
                    <a:pt x="7" y="3"/>
                  </a:cubicBezTo>
                  <a:cubicBezTo>
                    <a:pt x="16" y="0"/>
                    <a:pt x="25" y="0"/>
                    <a:pt x="34" y="5"/>
                  </a:cubicBezTo>
                  <a:cubicBezTo>
                    <a:pt x="40" y="18"/>
                    <a:pt x="35" y="32"/>
                    <a:pt x="38" y="45"/>
                  </a:cubicBezTo>
                  <a:cubicBezTo>
                    <a:pt x="38" y="62"/>
                    <a:pt x="41" y="78"/>
                    <a:pt x="37" y="94"/>
                  </a:cubicBezTo>
                  <a:close/>
                </a:path>
              </a:pathLst>
            </a:custGeom>
            <a:solidFill>
              <a:srgbClr val="3F78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35"/>
            <p:cNvSpPr/>
            <p:nvPr/>
          </p:nvSpPr>
          <p:spPr>
            <a:xfrm>
              <a:off x="2951" y="2171"/>
              <a:ext cx="58" cy="127"/>
            </a:xfrm>
            <a:custGeom>
              <a:avLst/>
              <a:gdLst/>
              <a:ahLst/>
              <a:cxnLst/>
              <a:rect l="l" t="t" r="r" b="b"/>
              <a:pathLst>
                <a:path w="50" h="108" extrusionOk="0">
                  <a:moveTo>
                    <a:pt x="43" y="108"/>
                  </a:moveTo>
                  <a:cubicBezTo>
                    <a:pt x="35" y="95"/>
                    <a:pt x="41" y="81"/>
                    <a:pt x="39" y="68"/>
                  </a:cubicBezTo>
                  <a:cubicBezTo>
                    <a:pt x="30" y="64"/>
                    <a:pt x="21" y="67"/>
                    <a:pt x="12" y="66"/>
                  </a:cubicBezTo>
                  <a:cubicBezTo>
                    <a:pt x="9" y="67"/>
                    <a:pt x="6" y="67"/>
                    <a:pt x="4" y="66"/>
                  </a:cubicBezTo>
                  <a:cubicBezTo>
                    <a:pt x="0" y="60"/>
                    <a:pt x="5" y="57"/>
                    <a:pt x="8" y="54"/>
                  </a:cubicBezTo>
                  <a:cubicBezTo>
                    <a:pt x="19" y="43"/>
                    <a:pt x="12" y="30"/>
                    <a:pt x="13" y="18"/>
                  </a:cubicBezTo>
                  <a:cubicBezTo>
                    <a:pt x="12" y="13"/>
                    <a:pt x="7" y="11"/>
                    <a:pt x="6" y="7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0" y="2"/>
                    <a:pt x="12" y="1"/>
                    <a:pt x="15" y="2"/>
                  </a:cubicBezTo>
                  <a:cubicBezTo>
                    <a:pt x="24" y="4"/>
                    <a:pt x="34" y="0"/>
                    <a:pt x="43" y="4"/>
                  </a:cubicBezTo>
                  <a:cubicBezTo>
                    <a:pt x="50" y="28"/>
                    <a:pt x="45" y="52"/>
                    <a:pt x="46" y="76"/>
                  </a:cubicBezTo>
                  <a:cubicBezTo>
                    <a:pt x="42" y="87"/>
                    <a:pt x="48" y="98"/>
                    <a:pt x="43" y="108"/>
                  </a:cubicBezTo>
                  <a:close/>
                </a:path>
              </a:pathLst>
            </a:custGeom>
            <a:solidFill>
              <a:srgbClr val="4376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35"/>
            <p:cNvSpPr/>
            <p:nvPr/>
          </p:nvSpPr>
          <p:spPr>
            <a:xfrm>
              <a:off x="3031" y="2217"/>
              <a:ext cx="57" cy="84"/>
            </a:xfrm>
            <a:custGeom>
              <a:avLst/>
              <a:gdLst/>
              <a:ahLst/>
              <a:cxnLst/>
              <a:rect l="l" t="t" r="r" b="b"/>
              <a:pathLst>
                <a:path w="49" h="72" extrusionOk="0">
                  <a:moveTo>
                    <a:pt x="11" y="66"/>
                  </a:moveTo>
                  <a:cubicBezTo>
                    <a:pt x="10" y="65"/>
                    <a:pt x="8" y="65"/>
                    <a:pt x="7" y="64"/>
                  </a:cubicBezTo>
                  <a:cubicBezTo>
                    <a:pt x="6" y="63"/>
                    <a:pt x="4" y="61"/>
                    <a:pt x="3" y="59"/>
                  </a:cubicBezTo>
                  <a:cubicBezTo>
                    <a:pt x="0" y="42"/>
                    <a:pt x="0" y="26"/>
                    <a:pt x="3" y="9"/>
                  </a:cubicBezTo>
                  <a:cubicBezTo>
                    <a:pt x="6" y="3"/>
                    <a:pt x="11" y="1"/>
                    <a:pt x="18" y="0"/>
                  </a:cubicBezTo>
                  <a:cubicBezTo>
                    <a:pt x="24" y="0"/>
                    <a:pt x="30" y="0"/>
                    <a:pt x="36" y="2"/>
                  </a:cubicBezTo>
                  <a:cubicBezTo>
                    <a:pt x="49" y="23"/>
                    <a:pt x="47" y="45"/>
                    <a:pt x="39" y="67"/>
                  </a:cubicBezTo>
                  <a:cubicBezTo>
                    <a:pt x="29" y="72"/>
                    <a:pt x="20" y="72"/>
                    <a:pt x="11" y="66"/>
                  </a:cubicBezTo>
                  <a:close/>
                </a:path>
              </a:pathLst>
            </a:custGeom>
            <a:solidFill>
              <a:srgbClr val="DC83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35"/>
            <p:cNvSpPr/>
            <p:nvPr/>
          </p:nvSpPr>
          <p:spPr>
            <a:xfrm>
              <a:off x="3011" y="2186"/>
              <a:ext cx="18" cy="107"/>
            </a:xfrm>
            <a:custGeom>
              <a:avLst/>
              <a:gdLst/>
              <a:ahLst/>
              <a:cxnLst/>
              <a:rect l="l" t="t" r="r" b="b"/>
              <a:pathLst>
                <a:path w="16" h="91" extrusionOk="0">
                  <a:moveTo>
                    <a:pt x="12" y="91"/>
                  </a:moveTo>
                  <a:cubicBezTo>
                    <a:pt x="0" y="91"/>
                    <a:pt x="4" y="82"/>
                    <a:pt x="4" y="76"/>
                  </a:cubicBezTo>
                  <a:cubicBezTo>
                    <a:pt x="3" y="52"/>
                    <a:pt x="4" y="28"/>
                    <a:pt x="4" y="3"/>
                  </a:cubicBezTo>
                  <a:cubicBezTo>
                    <a:pt x="8" y="0"/>
                    <a:pt x="11" y="2"/>
                    <a:pt x="14" y="6"/>
                  </a:cubicBezTo>
                  <a:cubicBezTo>
                    <a:pt x="15" y="7"/>
                    <a:pt x="15" y="9"/>
                    <a:pt x="15" y="12"/>
                  </a:cubicBezTo>
                  <a:cubicBezTo>
                    <a:pt x="15" y="16"/>
                    <a:pt x="13" y="21"/>
                    <a:pt x="13" y="26"/>
                  </a:cubicBezTo>
                  <a:cubicBezTo>
                    <a:pt x="13" y="40"/>
                    <a:pt x="12" y="54"/>
                    <a:pt x="14" y="67"/>
                  </a:cubicBezTo>
                  <a:cubicBezTo>
                    <a:pt x="16" y="73"/>
                    <a:pt x="15" y="80"/>
                    <a:pt x="14" y="86"/>
                  </a:cubicBezTo>
                  <a:cubicBezTo>
                    <a:pt x="14" y="88"/>
                    <a:pt x="13" y="89"/>
                    <a:pt x="12" y="91"/>
                  </a:cubicBezTo>
                  <a:close/>
                </a:path>
              </a:pathLst>
            </a:custGeom>
            <a:solidFill>
              <a:srgbClr val="B574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35"/>
            <p:cNvSpPr/>
            <p:nvPr/>
          </p:nvSpPr>
          <p:spPr>
            <a:xfrm>
              <a:off x="3013" y="1990"/>
              <a:ext cx="19" cy="116"/>
            </a:xfrm>
            <a:custGeom>
              <a:avLst/>
              <a:gdLst/>
              <a:ahLst/>
              <a:cxnLst/>
              <a:rect l="l" t="t" r="r" b="b"/>
              <a:pathLst>
                <a:path w="16" h="98" extrusionOk="0">
                  <a:moveTo>
                    <a:pt x="10" y="0"/>
                  </a:moveTo>
                  <a:cubicBezTo>
                    <a:pt x="11" y="1"/>
                    <a:pt x="12" y="1"/>
                    <a:pt x="14" y="2"/>
                  </a:cubicBezTo>
                  <a:cubicBezTo>
                    <a:pt x="15" y="3"/>
                    <a:pt x="16" y="4"/>
                    <a:pt x="16" y="6"/>
                  </a:cubicBezTo>
                  <a:cubicBezTo>
                    <a:pt x="15" y="8"/>
                    <a:pt x="14" y="10"/>
                    <a:pt x="12" y="11"/>
                  </a:cubicBezTo>
                  <a:cubicBezTo>
                    <a:pt x="8" y="18"/>
                    <a:pt x="12" y="25"/>
                    <a:pt x="11" y="31"/>
                  </a:cubicBezTo>
                  <a:cubicBezTo>
                    <a:pt x="11" y="51"/>
                    <a:pt x="13" y="72"/>
                    <a:pt x="10" y="91"/>
                  </a:cubicBezTo>
                  <a:cubicBezTo>
                    <a:pt x="8" y="95"/>
                    <a:pt x="6" y="98"/>
                    <a:pt x="2" y="97"/>
                  </a:cubicBezTo>
                  <a:cubicBezTo>
                    <a:pt x="2" y="70"/>
                    <a:pt x="2" y="43"/>
                    <a:pt x="1" y="16"/>
                  </a:cubicBezTo>
                  <a:cubicBezTo>
                    <a:pt x="1" y="9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9C65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35"/>
            <p:cNvSpPr/>
            <p:nvPr/>
          </p:nvSpPr>
          <p:spPr>
            <a:xfrm>
              <a:off x="3044" y="2291"/>
              <a:ext cx="102" cy="17"/>
            </a:xfrm>
            <a:custGeom>
              <a:avLst/>
              <a:gdLst/>
              <a:ahLst/>
              <a:cxnLst/>
              <a:rect l="l" t="t" r="r" b="b"/>
              <a:pathLst>
                <a:path w="87" h="15" extrusionOk="0">
                  <a:moveTo>
                    <a:pt x="0" y="3"/>
                  </a:moveTo>
                  <a:cubicBezTo>
                    <a:pt x="9" y="2"/>
                    <a:pt x="19" y="2"/>
                    <a:pt x="28" y="1"/>
                  </a:cubicBezTo>
                  <a:cubicBezTo>
                    <a:pt x="29" y="0"/>
                    <a:pt x="31" y="0"/>
                    <a:pt x="32" y="1"/>
                  </a:cubicBezTo>
                  <a:cubicBezTo>
                    <a:pt x="46" y="1"/>
                    <a:pt x="60" y="1"/>
                    <a:pt x="73" y="2"/>
                  </a:cubicBezTo>
                  <a:cubicBezTo>
                    <a:pt x="77" y="2"/>
                    <a:pt x="87" y="0"/>
                    <a:pt x="80" y="10"/>
                  </a:cubicBezTo>
                  <a:cubicBezTo>
                    <a:pt x="68" y="3"/>
                    <a:pt x="56" y="7"/>
                    <a:pt x="44" y="7"/>
                  </a:cubicBezTo>
                  <a:cubicBezTo>
                    <a:pt x="40" y="11"/>
                    <a:pt x="35" y="11"/>
                    <a:pt x="30" y="11"/>
                  </a:cubicBezTo>
                  <a:cubicBezTo>
                    <a:pt x="20" y="11"/>
                    <a:pt x="8" y="1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6A2F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35"/>
            <p:cNvSpPr/>
            <p:nvPr/>
          </p:nvSpPr>
          <p:spPr>
            <a:xfrm>
              <a:off x="2997" y="2260"/>
              <a:ext cx="12" cy="94"/>
            </a:xfrm>
            <a:custGeom>
              <a:avLst/>
              <a:gdLst/>
              <a:ahLst/>
              <a:cxnLst/>
              <a:rect l="l" t="t" r="r" b="b"/>
              <a:pathLst>
                <a:path w="11" h="80" extrusionOk="0">
                  <a:moveTo>
                    <a:pt x="4" y="32"/>
                  </a:moveTo>
                  <a:cubicBezTo>
                    <a:pt x="5" y="22"/>
                    <a:pt x="0" y="10"/>
                    <a:pt x="7" y="0"/>
                  </a:cubicBezTo>
                  <a:cubicBezTo>
                    <a:pt x="7" y="27"/>
                    <a:pt x="11" y="54"/>
                    <a:pt x="4" y="80"/>
                  </a:cubicBezTo>
                  <a:cubicBezTo>
                    <a:pt x="4" y="64"/>
                    <a:pt x="4" y="48"/>
                    <a:pt x="4" y="32"/>
                  </a:cubicBezTo>
                  <a:close/>
                </a:path>
              </a:pathLst>
            </a:custGeom>
            <a:solidFill>
              <a:srgbClr val="3F62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35"/>
            <p:cNvSpPr/>
            <p:nvPr/>
          </p:nvSpPr>
          <p:spPr>
            <a:xfrm>
              <a:off x="3015" y="2141"/>
              <a:ext cx="18" cy="54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8" y="46"/>
                  </a:moveTo>
                  <a:cubicBezTo>
                    <a:pt x="6" y="42"/>
                    <a:pt x="3" y="41"/>
                    <a:pt x="0" y="41"/>
                  </a:cubicBezTo>
                  <a:cubicBezTo>
                    <a:pt x="0" y="28"/>
                    <a:pt x="0" y="15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1"/>
                    <a:pt x="9" y="3"/>
                    <a:pt x="11" y="5"/>
                  </a:cubicBezTo>
                  <a:cubicBezTo>
                    <a:pt x="13" y="8"/>
                    <a:pt x="14" y="11"/>
                    <a:pt x="12" y="15"/>
                  </a:cubicBezTo>
                  <a:cubicBezTo>
                    <a:pt x="7" y="22"/>
                    <a:pt x="11" y="27"/>
                    <a:pt x="14" y="33"/>
                  </a:cubicBezTo>
                  <a:cubicBezTo>
                    <a:pt x="15" y="36"/>
                    <a:pt x="15" y="39"/>
                    <a:pt x="14" y="42"/>
                  </a:cubicBezTo>
                  <a:cubicBezTo>
                    <a:pt x="13" y="44"/>
                    <a:pt x="11" y="46"/>
                    <a:pt x="8" y="46"/>
                  </a:cubicBezTo>
                  <a:close/>
                </a:path>
              </a:pathLst>
            </a:custGeom>
            <a:solidFill>
              <a:srgbClr val="BC72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35"/>
            <p:cNvSpPr/>
            <p:nvPr/>
          </p:nvSpPr>
          <p:spPr>
            <a:xfrm>
              <a:off x="3011" y="2424"/>
              <a:ext cx="7" cy="81"/>
            </a:xfrm>
            <a:custGeom>
              <a:avLst/>
              <a:gdLst/>
              <a:ahLst/>
              <a:cxnLst/>
              <a:rect l="l" t="t" r="r" b="b"/>
              <a:pathLst>
                <a:path w="6" h="69" extrusionOk="0">
                  <a:moveTo>
                    <a:pt x="0" y="0"/>
                  </a:moveTo>
                  <a:cubicBezTo>
                    <a:pt x="6" y="23"/>
                    <a:pt x="6" y="46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AC77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35"/>
            <p:cNvSpPr/>
            <p:nvPr/>
          </p:nvSpPr>
          <p:spPr>
            <a:xfrm>
              <a:off x="3006" y="2020"/>
              <a:ext cx="8" cy="80"/>
            </a:xfrm>
            <a:custGeom>
              <a:avLst/>
              <a:gdLst/>
              <a:ahLst/>
              <a:cxnLst/>
              <a:rect l="l" t="t" r="r" b="b"/>
              <a:pathLst>
                <a:path w="7" h="68" extrusionOk="0">
                  <a:moveTo>
                    <a:pt x="0" y="68"/>
                  </a:moveTo>
                  <a:cubicBezTo>
                    <a:pt x="0" y="46"/>
                    <a:pt x="0" y="23"/>
                    <a:pt x="0" y="0"/>
                  </a:cubicBezTo>
                  <a:cubicBezTo>
                    <a:pt x="7" y="23"/>
                    <a:pt x="6" y="45"/>
                    <a:pt x="0" y="68"/>
                  </a:cubicBezTo>
                  <a:close/>
                </a:path>
              </a:pathLst>
            </a:custGeom>
            <a:solidFill>
              <a:srgbClr val="212F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35"/>
            <p:cNvSpPr/>
            <p:nvPr/>
          </p:nvSpPr>
          <p:spPr>
            <a:xfrm>
              <a:off x="3015" y="2098"/>
              <a:ext cx="37" cy="28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0" y="6"/>
                  </a:moveTo>
                  <a:cubicBezTo>
                    <a:pt x="2" y="5"/>
                    <a:pt x="3" y="4"/>
                    <a:pt x="5" y="2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15" y="1"/>
                    <a:pt x="18" y="0"/>
                    <a:pt x="20" y="1"/>
                  </a:cubicBezTo>
                  <a:cubicBezTo>
                    <a:pt x="21" y="1"/>
                    <a:pt x="23" y="2"/>
                    <a:pt x="24" y="3"/>
                  </a:cubicBezTo>
                  <a:cubicBezTo>
                    <a:pt x="31" y="7"/>
                    <a:pt x="27" y="13"/>
                    <a:pt x="25" y="18"/>
                  </a:cubicBezTo>
                  <a:cubicBezTo>
                    <a:pt x="24" y="21"/>
                    <a:pt x="22" y="22"/>
                    <a:pt x="20" y="24"/>
                  </a:cubicBezTo>
                  <a:cubicBezTo>
                    <a:pt x="18" y="24"/>
                    <a:pt x="17" y="24"/>
                    <a:pt x="15" y="23"/>
                  </a:cubicBezTo>
                  <a:cubicBezTo>
                    <a:pt x="12" y="20"/>
                    <a:pt x="9" y="20"/>
                    <a:pt x="5" y="20"/>
                  </a:cubicBezTo>
                  <a:cubicBezTo>
                    <a:pt x="2" y="19"/>
                    <a:pt x="2" y="16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522D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35"/>
            <p:cNvSpPr/>
            <p:nvPr/>
          </p:nvSpPr>
          <p:spPr>
            <a:xfrm>
              <a:off x="3022" y="2232"/>
              <a:ext cx="17" cy="61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2" y="52"/>
                  </a:moveTo>
                  <a:cubicBezTo>
                    <a:pt x="2" y="50"/>
                    <a:pt x="2" y="49"/>
                    <a:pt x="2" y="48"/>
                  </a:cubicBezTo>
                  <a:cubicBezTo>
                    <a:pt x="6" y="38"/>
                    <a:pt x="2" y="27"/>
                    <a:pt x="1" y="16"/>
                  </a:cubicBezTo>
                  <a:cubicBezTo>
                    <a:pt x="0" y="13"/>
                    <a:pt x="0" y="10"/>
                    <a:pt x="1" y="7"/>
                  </a:cubicBezTo>
                  <a:cubicBezTo>
                    <a:pt x="4" y="4"/>
                    <a:pt x="7" y="0"/>
                    <a:pt x="11" y="6"/>
                  </a:cubicBezTo>
                  <a:cubicBezTo>
                    <a:pt x="13" y="20"/>
                    <a:pt x="9" y="34"/>
                    <a:pt x="14" y="48"/>
                  </a:cubicBezTo>
                  <a:cubicBezTo>
                    <a:pt x="14" y="49"/>
                    <a:pt x="14" y="50"/>
                    <a:pt x="14" y="51"/>
                  </a:cubicBezTo>
                  <a:cubicBezTo>
                    <a:pt x="10" y="51"/>
                    <a:pt x="6" y="51"/>
                    <a:pt x="2" y="52"/>
                  </a:cubicBezTo>
                  <a:close/>
                </a:path>
              </a:pathLst>
            </a:custGeom>
            <a:solidFill>
              <a:srgbClr val="AD72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35"/>
            <p:cNvSpPr/>
            <p:nvPr/>
          </p:nvSpPr>
          <p:spPr>
            <a:xfrm>
              <a:off x="3011" y="2311"/>
              <a:ext cx="24" cy="50"/>
            </a:xfrm>
            <a:custGeom>
              <a:avLst/>
              <a:gdLst/>
              <a:ahLst/>
              <a:cxnLst/>
              <a:rect l="l" t="t" r="r" b="b"/>
              <a:pathLst>
                <a:path w="21" h="43" extrusionOk="0">
                  <a:moveTo>
                    <a:pt x="3" y="9"/>
                  </a:moveTo>
                  <a:cubicBezTo>
                    <a:pt x="4" y="7"/>
                    <a:pt x="4" y="4"/>
                    <a:pt x="4" y="2"/>
                  </a:cubicBezTo>
                  <a:cubicBezTo>
                    <a:pt x="9" y="0"/>
                    <a:pt x="12" y="3"/>
                    <a:pt x="14" y="7"/>
                  </a:cubicBezTo>
                  <a:cubicBezTo>
                    <a:pt x="13" y="19"/>
                    <a:pt x="21" y="33"/>
                    <a:pt x="6" y="43"/>
                  </a:cubicBezTo>
                  <a:cubicBezTo>
                    <a:pt x="4" y="42"/>
                    <a:pt x="2" y="41"/>
                    <a:pt x="2" y="38"/>
                  </a:cubicBezTo>
                  <a:cubicBezTo>
                    <a:pt x="2" y="29"/>
                    <a:pt x="0" y="19"/>
                    <a:pt x="3" y="9"/>
                  </a:cubicBezTo>
                  <a:close/>
                </a:path>
              </a:pathLst>
            </a:custGeom>
            <a:solidFill>
              <a:srgbClr val="C16C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35"/>
            <p:cNvSpPr/>
            <p:nvPr/>
          </p:nvSpPr>
          <p:spPr>
            <a:xfrm>
              <a:off x="3013" y="2292"/>
              <a:ext cx="31" cy="27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10" y="22"/>
                  </a:moveTo>
                  <a:cubicBezTo>
                    <a:pt x="7" y="21"/>
                    <a:pt x="5" y="19"/>
                    <a:pt x="2" y="18"/>
                  </a:cubicBezTo>
                  <a:cubicBezTo>
                    <a:pt x="0" y="0"/>
                    <a:pt x="17" y="11"/>
                    <a:pt x="22" y="5"/>
                  </a:cubicBezTo>
                  <a:cubicBezTo>
                    <a:pt x="23" y="7"/>
                    <a:pt x="24" y="8"/>
                    <a:pt x="25" y="10"/>
                  </a:cubicBezTo>
                  <a:cubicBezTo>
                    <a:pt x="26" y="12"/>
                    <a:pt x="25" y="15"/>
                    <a:pt x="25" y="18"/>
                  </a:cubicBezTo>
                  <a:cubicBezTo>
                    <a:pt x="24" y="19"/>
                    <a:pt x="23" y="21"/>
                    <a:pt x="22" y="22"/>
                  </a:cubicBezTo>
                  <a:cubicBezTo>
                    <a:pt x="19" y="23"/>
                    <a:pt x="16" y="23"/>
                    <a:pt x="12" y="22"/>
                  </a:cubicBezTo>
                  <a:cubicBezTo>
                    <a:pt x="12" y="22"/>
                    <a:pt x="11" y="22"/>
                    <a:pt x="10" y="22"/>
                  </a:cubicBezTo>
                  <a:close/>
                </a:path>
              </a:pathLst>
            </a:custGeom>
            <a:solidFill>
              <a:srgbClr val="5C34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35"/>
            <p:cNvSpPr/>
            <p:nvPr/>
          </p:nvSpPr>
          <p:spPr>
            <a:xfrm>
              <a:off x="3007" y="2321"/>
              <a:ext cx="18" cy="62"/>
            </a:xfrm>
            <a:custGeom>
              <a:avLst/>
              <a:gdLst/>
              <a:ahLst/>
              <a:cxnLst/>
              <a:rect l="l" t="t" r="r" b="b"/>
              <a:pathLst>
                <a:path w="15" h="52" extrusionOk="0">
                  <a:moveTo>
                    <a:pt x="6" y="0"/>
                  </a:moveTo>
                  <a:cubicBezTo>
                    <a:pt x="6" y="10"/>
                    <a:pt x="7" y="21"/>
                    <a:pt x="7" y="32"/>
                  </a:cubicBezTo>
                  <a:cubicBezTo>
                    <a:pt x="11" y="40"/>
                    <a:pt x="15" y="48"/>
                    <a:pt x="3" y="52"/>
                  </a:cubicBezTo>
                  <a:cubicBezTo>
                    <a:pt x="4" y="35"/>
                    <a:pt x="0" y="17"/>
                    <a:pt x="6" y="0"/>
                  </a:cubicBezTo>
                  <a:close/>
                </a:path>
              </a:pathLst>
            </a:custGeom>
            <a:solidFill>
              <a:srgbClr val="9868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35"/>
            <p:cNvSpPr/>
            <p:nvPr/>
          </p:nvSpPr>
          <p:spPr>
            <a:xfrm>
              <a:off x="3011" y="2385"/>
              <a:ext cx="21" cy="26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8" y="19"/>
                  </a:moveTo>
                  <a:cubicBezTo>
                    <a:pt x="7" y="18"/>
                    <a:pt x="5" y="18"/>
                    <a:pt x="4" y="18"/>
                  </a:cubicBezTo>
                  <a:cubicBezTo>
                    <a:pt x="2" y="13"/>
                    <a:pt x="1" y="8"/>
                    <a:pt x="0" y="2"/>
                  </a:cubicBezTo>
                  <a:cubicBezTo>
                    <a:pt x="2" y="0"/>
                    <a:pt x="5" y="0"/>
                    <a:pt x="7" y="3"/>
                  </a:cubicBezTo>
                  <a:cubicBezTo>
                    <a:pt x="10" y="7"/>
                    <a:pt x="13" y="10"/>
                    <a:pt x="16" y="14"/>
                  </a:cubicBezTo>
                  <a:cubicBezTo>
                    <a:pt x="17" y="15"/>
                    <a:pt x="18" y="16"/>
                    <a:pt x="18" y="18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3" y="21"/>
                    <a:pt x="11" y="20"/>
                    <a:pt x="8" y="19"/>
                  </a:cubicBezTo>
                  <a:close/>
                </a:path>
              </a:pathLst>
            </a:custGeom>
            <a:solidFill>
              <a:srgbClr val="462A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35"/>
            <p:cNvSpPr/>
            <p:nvPr/>
          </p:nvSpPr>
          <p:spPr>
            <a:xfrm>
              <a:off x="3039" y="2298"/>
              <a:ext cx="42" cy="14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14" y="0"/>
                    <a:pt x="25" y="1"/>
                    <a:pt x="36" y="1"/>
                  </a:cubicBezTo>
                  <a:cubicBezTo>
                    <a:pt x="36" y="4"/>
                    <a:pt x="35" y="6"/>
                    <a:pt x="33" y="7"/>
                  </a:cubicBezTo>
                  <a:cubicBezTo>
                    <a:pt x="22" y="10"/>
                    <a:pt x="10" y="12"/>
                    <a:pt x="0" y="4"/>
                  </a:cubicBezTo>
                  <a:close/>
                </a:path>
              </a:pathLst>
            </a:custGeom>
            <a:solidFill>
              <a:srgbClr val="C687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35"/>
            <p:cNvSpPr/>
            <p:nvPr/>
          </p:nvSpPr>
          <p:spPr>
            <a:xfrm>
              <a:off x="3007" y="2359"/>
              <a:ext cx="18" cy="2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0" y="25"/>
                  </a:moveTo>
                  <a:cubicBezTo>
                    <a:pt x="8" y="25"/>
                    <a:pt x="5" y="24"/>
                    <a:pt x="3" y="24"/>
                  </a:cubicBezTo>
                  <a:cubicBezTo>
                    <a:pt x="0" y="23"/>
                    <a:pt x="0" y="22"/>
                    <a:pt x="3" y="20"/>
                  </a:cubicBezTo>
                  <a:cubicBezTo>
                    <a:pt x="10" y="15"/>
                    <a:pt x="6" y="7"/>
                    <a:pt x="7" y="0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3"/>
                    <a:pt x="15" y="7"/>
                    <a:pt x="15" y="11"/>
                  </a:cubicBezTo>
                  <a:cubicBezTo>
                    <a:pt x="15" y="15"/>
                    <a:pt x="14" y="18"/>
                    <a:pt x="11" y="20"/>
                  </a:cubicBezTo>
                  <a:cubicBezTo>
                    <a:pt x="11" y="21"/>
                    <a:pt x="11" y="23"/>
                    <a:pt x="10" y="25"/>
                  </a:cubicBezTo>
                  <a:close/>
                </a:path>
              </a:pathLst>
            </a:custGeom>
            <a:solidFill>
              <a:srgbClr val="7E3E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35"/>
            <p:cNvSpPr/>
            <p:nvPr/>
          </p:nvSpPr>
          <p:spPr>
            <a:xfrm>
              <a:off x="2962" y="2169"/>
              <a:ext cx="39" cy="6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33" y="5"/>
                  </a:moveTo>
                  <a:cubicBezTo>
                    <a:pt x="22" y="5"/>
                    <a:pt x="1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4" y="1"/>
                    <a:pt x="23" y="1"/>
                    <a:pt x="32" y="1"/>
                  </a:cubicBezTo>
                  <a:cubicBezTo>
                    <a:pt x="32" y="2"/>
                    <a:pt x="33" y="4"/>
                    <a:pt x="33" y="5"/>
                  </a:cubicBezTo>
                  <a:close/>
                </a:path>
              </a:pathLst>
            </a:custGeom>
            <a:solidFill>
              <a:srgbClr val="264E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35"/>
            <p:cNvSpPr/>
            <p:nvPr/>
          </p:nvSpPr>
          <p:spPr>
            <a:xfrm>
              <a:off x="3015" y="2115"/>
              <a:ext cx="12" cy="27"/>
            </a:xfrm>
            <a:custGeom>
              <a:avLst/>
              <a:gdLst/>
              <a:ahLst/>
              <a:cxnLst/>
              <a:rect l="l" t="t" r="r" b="b"/>
              <a:pathLst>
                <a:path w="10" h="23" extrusionOk="0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  <a:cubicBezTo>
                    <a:pt x="10" y="10"/>
                    <a:pt x="10" y="17"/>
                    <a:pt x="3" y="23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15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B278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35"/>
            <p:cNvSpPr/>
            <p:nvPr/>
          </p:nvSpPr>
          <p:spPr>
            <a:xfrm>
              <a:off x="2989" y="2420"/>
              <a:ext cx="11" cy="19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6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9" y="5"/>
                    <a:pt x="9" y="11"/>
                    <a:pt x="9" y="16"/>
                  </a:cubicBezTo>
                  <a:cubicBezTo>
                    <a:pt x="8" y="15"/>
                    <a:pt x="7" y="13"/>
                    <a:pt x="6" y="12"/>
                  </a:cubicBezTo>
                  <a:cubicBezTo>
                    <a:pt x="3" y="10"/>
                    <a:pt x="0" y="9"/>
                    <a:pt x="1" y="5"/>
                  </a:cubicBezTo>
                  <a:cubicBezTo>
                    <a:pt x="2" y="2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3D65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35"/>
            <p:cNvSpPr/>
            <p:nvPr/>
          </p:nvSpPr>
          <p:spPr>
            <a:xfrm>
              <a:off x="3248" y="2494"/>
              <a:ext cx="48" cy="44"/>
            </a:xfrm>
            <a:custGeom>
              <a:avLst/>
              <a:gdLst/>
              <a:ahLst/>
              <a:cxnLst/>
              <a:rect l="l" t="t" r="r" b="b"/>
              <a:pathLst>
                <a:path w="41" h="37" extrusionOk="0">
                  <a:moveTo>
                    <a:pt x="37" y="17"/>
                  </a:moveTo>
                  <a:cubicBezTo>
                    <a:pt x="36" y="19"/>
                    <a:pt x="35" y="20"/>
                    <a:pt x="34" y="21"/>
                  </a:cubicBezTo>
                  <a:cubicBezTo>
                    <a:pt x="32" y="23"/>
                    <a:pt x="29" y="25"/>
                    <a:pt x="26" y="26"/>
                  </a:cubicBezTo>
                  <a:cubicBezTo>
                    <a:pt x="21" y="31"/>
                    <a:pt x="16" y="35"/>
                    <a:pt x="10" y="37"/>
                  </a:cubicBezTo>
                  <a:cubicBezTo>
                    <a:pt x="7" y="34"/>
                    <a:pt x="0" y="36"/>
                    <a:pt x="1" y="29"/>
                  </a:cubicBezTo>
                  <a:cubicBezTo>
                    <a:pt x="4" y="25"/>
                    <a:pt x="8" y="22"/>
                    <a:pt x="10" y="17"/>
                  </a:cubicBezTo>
                  <a:cubicBezTo>
                    <a:pt x="10" y="15"/>
                    <a:pt x="11" y="14"/>
                    <a:pt x="11" y="12"/>
                  </a:cubicBezTo>
                  <a:cubicBezTo>
                    <a:pt x="13" y="7"/>
                    <a:pt x="14" y="2"/>
                    <a:pt x="20" y="0"/>
                  </a:cubicBezTo>
                  <a:cubicBezTo>
                    <a:pt x="25" y="1"/>
                    <a:pt x="29" y="5"/>
                    <a:pt x="34" y="3"/>
                  </a:cubicBezTo>
                  <a:cubicBezTo>
                    <a:pt x="36" y="3"/>
                    <a:pt x="38" y="4"/>
                    <a:pt x="39" y="5"/>
                  </a:cubicBezTo>
                  <a:cubicBezTo>
                    <a:pt x="40" y="7"/>
                    <a:pt x="41" y="9"/>
                    <a:pt x="41" y="10"/>
                  </a:cubicBezTo>
                  <a:cubicBezTo>
                    <a:pt x="41" y="13"/>
                    <a:pt x="40" y="16"/>
                    <a:pt x="37" y="17"/>
                  </a:cubicBezTo>
                  <a:close/>
                </a:path>
              </a:pathLst>
            </a:custGeom>
            <a:solidFill>
              <a:srgbClr val="423F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35"/>
            <p:cNvSpPr/>
            <p:nvPr/>
          </p:nvSpPr>
          <p:spPr>
            <a:xfrm>
              <a:off x="3207" y="2519"/>
              <a:ext cx="53" cy="21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37" y="9"/>
                  </a:moveTo>
                  <a:cubicBezTo>
                    <a:pt x="39" y="11"/>
                    <a:pt x="42" y="13"/>
                    <a:pt x="45" y="16"/>
                  </a:cubicBezTo>
                  <a:cubicBezTo>
                    <a:pt x="30" y="18"/>
                    <a:pt x="16" y="17"/>
                    <a:pt x="1" y="16"/>
                  </a:cubicBezTo>
                  <a:cubicBezTo>
                    <a:pt x="0" y="10"/>
                    <a:pt x="3" y="7"/>
                    <a:pt x="7" y="5"/>
                  </a:cubicBezTo>
                  <a:cubicBezTo>
                    <a:pt x="18" y="3"/>
                    <a:pt x="28" y="0"/>
                    <a:pt x="37" y="9"/>
                  </a:cubicBezTo>
                  <a:close/>
                </a:path>
              </a:pathLst>
            </a:custGeom>
            <a:solidFill>
              <a:srgbClr val="1826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35"/>
            <p:cNvSpPr/>
            <p:nvPr/>
          </p:nvSpPr>
          <p:spPr>
            <a:xfrm>
              <a:off x="3185" y="2524"/>
              <a:ext cx="28" cy="1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24" y="5"/>
                  </a:moveTo>
                  <a:cubicBezTo>
                    <a:pt x="23" y="7"/>
                    <a:pt x="21" y="9"/>
                    <a:pt x="20" y="12"/>
                  </a:cubicBezTo>
                  <a:cubicBezTo>
                    <a:pt x="19" y="12"/>
                    <a:pt x="17" y="12"/>
                    <a:pt x="16" y="13"/>
                  </a:cubicBezTo>
                  <a:cubicBezTo>
                    <a:pt x="12" y="13"/>
                    <a:pt x="8" y="13"/>
                    <a:pt x="4" y="13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1" y="9"/>
                    <a:pt x="2" y="7"/>
                    <a:pt x="4" y="5"/>
                  </a:cubicBezTo>
                  <a:cubicBezTo>
                    <a:pt x="6" y="1"/>
                    <a:pt x="11" y="0"/>
                    <a:pt x="15" y="0"/>
                  </a:cubicBezTo>
                  <a:cubicBezTo>
                    <a:pt x="19" y="0"/>
                    <a:pt x="22" y="2"/>
                    <a:pt x="24" y="5"/>
                  </a:cubicBezTo>
                  <a:close/>
                </a:path>
              </a:pathLst>
            </a:custGeom>
            <a:solidFill>
              <a:srgbClr val="5E66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35"/>
            <p:cNvSpPr/>
            <p:nvPr/>
          </p:nvSpPr>
          <p:spPr>
            <a:xfrm>
              <a:off x="3310" y="2000"/>
              <a:ext cx="71" cy="99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21" y="5"/>
                  </a:moveTo>
                  <a:cubicBezTo>
                    <a:pt x="26" y="0"/>
                    <a:pt x="31" y="3"/>
                    <a:pt x="37" y="5"/>
                  </a:cubicBezTo>
                  <a:cubicBezTo>
                    <a:pt x="54" y="6"/>
                    <a:pt x="60" y="16"/>
                    <a:pt x="58" y="32"/>
                  </a:cubicBezTo>
                  <a:cubicBezTo>
                    <a:pt x="58" y="35"/>
                    <a:pt x="58" y="32"/>
                    <a:pt x="58" y="34"/>
                  </a:cubicBezTo>
                  <a:cubicBezTo>
                    <a:pt x="60" y="74"/>
                    <a:pt x="60" y="74"/>
                    <a:pt x="22" y="81"/>
                  </a:cubicBezTo>
                  <a:cubicBezTo>
                    <a:pt x="14" y="82"/>
                    <a:pt x="6" y="84"/>
                    <a:pt x="0" y="75"/>
                  </a:cubicBezTo>
                  <a:cubicBezTo>
                    <a:pt x="13" y="65"/>
                    <a:pt x="16" y="51"/>
                    <a:pt x="16" y="35"/>
                  </a:cubicBezTo>
                  <a:cubicBezTo>
                    <a:pt x="15" y="25"/>
                    <a:pt x="13" y="14"/>
                    <a:pt x="21" y="5"/>
                  </a:cubicBezTo>
                  <a:close/>
                </a:path>
              </a:pathLst>
            </a:custGeom>
            <a:solidFill>
              <a:srgbClr val="CA35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35"/>
            <p:cNvSpPr/>
            <p:nvPr/>
          </p:nvSpPr>
          <p:spPr>
            <a:xfrm>
              <a:off x="3334" y="2006"/>
              <a:ext cx="72" cy="95"/>
            </a:xfrm>
            <a:custGeom>
              <a:avLst/>
              <a:gdLst/>
              <a:ahLst/>
              <a:cxnLst/>
              <a:rect l="l" t="t" r="r" b="b"/>
              <a:pathLst>
                <a:path w="61" h="81" extrusionOk="0">
                  <a:moveTo>
                    <a:pt x="0" y="72"/>
                  </a:moveTo>
                  <a:cubicBezTo>
                    <a:pt x="33" y="61"/>
                    <a:pt x="32" y="61"/>
                    <a:pt x="33" y="24"/>
                  </a:cubicBezTo>
                  <a:cubicBezTo>
                    <a:pt x="34" y="10"/>
                    <a:pt x="27" y="5"/>
                    <a:pt x="17" y="0"/>
                  </a:cubicBezTo>
                  <a:cubicBezTo>
                    <a:pt x="61" y="1"/>
                    <a:pt x="61" y="1"/>
                    <a:pt x="61" y="44"/>
                  </a:cubicBezTo>
                  <a:cubicBezTo>
                    <a:pt x="61" y="48"/>
                    <a:pt x="61" y="52"/>
                    <a:pt x="60" y="56"/>
                  </a:cubicBezTo>
                  <a:cubicBezTo>
                    <a:pt x="60" y="73"/>
                    <a:pt x="47" y="72"/>
                    <a:pt x="36" y="75"/>
                  </a:cubicBezTo>
                  <a:cubicBezTo>
                    <a:pt x="24" y="77"/>
                    <a:pt x="12" y="81"/>
                    <a:pt x="0" y="72"/>
                  </a:cubicBezTo>
                  <a:close/>
                </a:path>
              </a:pathLst>
            </a:custGeom>
            <a:solidFill>
              <a:srgbClr val="AE2C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35"/>
            <p:cNvSpPr/>
            <p:nvPr/>
          </p:nvSpPr>
          <p:spPr>
            <a:xfrm>
              <a:off x="3293" y="2072"/>
              <a:ext cx="113" cy="124"/>
            </a:xfrm>
            <a:custGeom>
              <a:avLst/>
              <a:gdLst/>
              <a:ahLst/>
              <a:cxnLst/>
              <a:rect l="l" t="t" r="r" b="b"/>
              <a:pathLst>
                <a:path w="96" h="106" extrusionOk="0">
                  <a:moveTo>
                    <a:pt x="35" y="16"/>
                  </a:moveTo>
                  <a:cubicBezTo>
                    <a:pt x="51" y="18"/>
                    <a:pt x="66" y="14"/>
                    <a:pt x="82" y="11"/>
                  </a:cubicBezTo>
                  <a:cubicBezTo>
                    <a:pt x="90" y="10"/>
                    <a:pt x="92" y="5"/>
                    <a:pt x="95" y="0"/>
                  </a:cubicBezTo>
                  <a:cubicBezTo>
                    <a:pt x="96" y="28"/>
                    <a:pt x="96" y="56"/>
                    <a:pt x="96" y="84"/>
                  </a:cubicBezTo>
                  <a:cubicBezTo>
                    <a:pt x="95" y="89"/>
                    <a:pt x="93" y="95"/>
                    <a:pt x="91" y="100"/>
                  </a:cubicBezTo>
                  <a:cubicBezTo>
                    <a:pt x="86" y="105"/>
                    <a:pt x="80" y="106"/>
                    <a:pt x="73" y="102"/>
                  </a:cubicBezTo>
                  <a:cubicBezTo>
                    <a:pt x="71" y="100"/>
                    <a:pt x="71" y="98"/>
                    <a:pt x="72" y="96"/>
                  </a:cubicBezTo>
                  <a:cubicBezTo>
                    <a:pt x="91" y="79"/>
                    <a:pt x="93" y="56"/>
                    <a:pt x="75" y="28"/>
                  </a:cubicBezTo>
                  <a:cubicBezTo>
                    <a:pt x="78" y="25"/>
                    <a:pt x="82" y="27"/>
                    <a:pt x="85" y="26"/>
                  </a:cubicBezTo>
                  <a:cubicBezTo>
                    <a:pt x="81" y="26"/>
                    <a:pt x="76" y="27"/>
                    <a:pt x="71" y="24"/>
                  </a:cubicBezTo>
                  <a:cubicBezTo>
                    <a:pt x="59" y="20"/>
                    <a:pt x="47" y="24"/>
                    <a:pt x="39" y="22"/>
                  </a:cubicBezTo>
                  <a:cubicBezTo>
                    <a:pt x="46" y="22"/>
                    <a:pt x="58" y="22"/>
                    <a:pt x="70" y="23"/>
                  </a:cubicBezTo>
                  <a:cubicBezTo>
                    <a:pt x="72" y="24"/>
                    <a:pt x="73" y="26"/>
                    <a:pt x="72" y="28"/>
                  </a:cubicBezTo>
                  <a:cubicBezTo>
                    <a:pt x="71" y="30"/>
                    <a:pt x="69" y="31"/>
                    <a:pt x="67" y="32"/>
                  </a:cubicBezTo>
                  <a:cubicBezTo>
                    <a:pt x="56" y="35"/>
                    <a:pt x="45" y="34"/>
                    <a:pt x="34" y="34"/>
                  </a:cubicBezTo>
                  <a:cubicBezTo>
                    <a:pt x="29" y="34"/>
                    <a:pt x="24" y="34"/>
                    <a:pt x="19" y="34"/>
                  </a:cubicBezTo>
                  <a:cubicBezTo>
                    <a:pt x="14" y="33"/>
                    <a:pt x="9" y="35"/>
                    <a:pt x="5" y="34"/>
                  </a:cubicBezTo>
                  <a:cubicBezTo>
                    <a:pt x="3" y="33"/>
                    <a:pt x="2" y="31"/>
                    <a:pt x="1" y="29"/>
                  </a:cubicBezTo>
                  <a:cubicBezTo>
                    <a:pt x="0" y="24"/>
                    <a:pt x="2" y="18"/>
                    <a:pt x="3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9"/>
                    <a:pt x="11" y="9"/>
                    <a:pt x="14" y="11"/>
                  </a:cubicBezTo>
                  <a:cubicBezTo>
                    <a:pt x="15" y="11"/>
                    <a:pt x="15" y="12"/>
                    <a:pt x="16" y="12"/>
                  </a:cubicBezTo>
                  <a:cubicBezTo>
                    <a:pt x="21" y="19"/>
                    <a:pt x="29" y="15"/>
                    <a:pt x="35" y="16"/>
                  </a:cubicBezTo>
                  <a:close/>
                </a:path>
              </a:pathLst>
            </a:custGeom>
            <a:solidFill>
              <a:srgbClr val="9026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35"/>
            <p:cNvSpPr/>
            <p:nvPr/>
          </p:nvSpPr>
          <p:spPr>
            <a:xfrm>
              <a:off x="3296" y="2006"/>
              <a:ext cx="39" cy="82"/>
            </a:xfrm>
            <a:custGeom>
              <a:avLst/>
              <a:gdLst/>
              <a:ahLst/>
              <a:cxnLst/>
              <a:rect l="l" t="t" r="r" b="b"/>
              <a:pathLst>
                <a:path w="33" h="70" extrusionOk="0">
                  <a:moveTo>
                    <a:pt x="33" y="0"/>
                  </a:moveTo>
                  <a:cubicBezTo>
                    <a:pt x="32" y="18"/>
                    <a:pt x="33" y="35"/>
                    <a:pt x="31" y="52"/>
                  </a:cubicBezTo>
                  <a:cubicBezTo>
                    <a:pt x="30" y="65"/>
                    <a:pt x="25" y="70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3" y="46"/>
                    <a:pt x="0" y="24"/>
                    <a:pt x="13" y="1"/>
                  </a:cubicBezTo>
                  <a:cubicBezTo>
                    <a:pt x="19" y="1"/>
                    <a:pt x="26" y="1"/>
                    <a:pt x="33" y="0"/>
                  </a:cubicBezTo>
                  <a:close/>
                </a:path>
              </a:pathLst>
            </a:custGeom>
            <a:solidFill>
              <a:srgbClr val="DB51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35"/>
            <p:cNvSpPr/>
            <p:nvPr/>
          </p:nvSpPr>
          <p:spPr>
            <a:xfrm>
              <a:off x="3294" y="2007"/>
              <a:ext cx="18" cy="79"/>
            </a:xfrm>
            <a:custGeom>
              <a:avLst/>
              <a:gdLst/>
              <a:ahLst/>
              <a:cxnLst/>
              <a:rect l="l" t="t" r="r" b="b"/>
              <a:pathLst>
                <a:path w="15" h="67" extrusionOk="0">
                  <a:moveTo>
                    <a:pt x="15" y="0"/>
                  </a:moveTo>
                  <a:cubicBezTo>
                    <a:pt x="4" y="23"/>
                    <a:pt x="15" y="45"/>
                    <a:pt x="15" y="67"/>
                  </a:cubicBezTo>
                  <a:cubicBezTo>
                    <a:pt x="11" y="67"/>
                    <a:pt x="7" y="67"/>
                    <a:pt x="4" y="67"/>
                  </a:cubicBezTo>
                  <a:cubicBezTo>
                    <a:pt x="0" y="44"/>
                    <a:pt x="3" y="22"/>
                    <a:pt x="7" y="0"/>
                  </a:cubicBezTo>
                  <a:cubicBezTo>
                    <a:pt x="10" y="0"/>
                    <a:pt x="12" y="0"/>
                    <a:pt x="15" y="0"/>
                  </a:cubicBezTo>
                  <a:close/>
                </a:path>
              </a:pathLst>
            </a:custGeom>
            <a:solidFill>
              <a:srgbClr val="BC3C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35"/>
            <p:cNvSpPr/>
            <p:nvPr/>
          </p:nvSpPr>
          <p:spPr>
            <a:xfrm>
              <a:off x="2885" y="2169"/>
              <a:ext cx="60" cy="85"/>
            </a:xfrm>
            <a:custGeom>
              <a:avLst/>
              <a:gdLst/>
              <a:ahLst/>
              <a:cxnLst/>
              <a:rect l="l" t="t" r="r" b="b"/>
              <a:pathLst>
                <a:path w="51" h="72" extrusionOk="0">
                  <a:moveTo>
                    <a:pt x="19" y="66"/>
                  </a:moveTo>
                  <a:cubicBezTo>
                    <a:pt x="5" y="65"/>
                    <a:pt x="0" y="61"/>
                    <a:pt x="6" y="46"/>
                  </a:cubicBezTo>
                  <a:cubicBezTo>
                    <a:pt x="9" y="38"/>
                    <a:pt x="7" y="27"/>
                    <a:pt x="8" y="17"/>
                  </a:cubicBezTo>
                  <a:cubicBezTo>
                    <a:pt x="10" y="13"/>
                    <a:pt x="7" y="7"/>
                    <a:pt x="12" y="3"/>
                  </a:cubicBezTo>
                  <a:cubicBezTo>
                    <a:pt x="18" y="0"/>
                    <a:pt x="24" y="0"/>
                    <a:pt x="30" y="3"/>
                  </a:cubicBezTo>
                  <a:cubicBezTo>
                    <a:pt x="33" y="5"/>
                    <a:pt x="33" y="8"/>
                    <a:pt x="33" y="11"/>
                  </a:cubicBezTo>
                  <a:cubicBezTo>
                    <a:pt x="31" y="16"/>
                    <a:pt x="26" y="17"/>
                    <a:pt x="23" y="21"/>
                  </a:cubicBezTo>
                  <a:cubicBezTo>
                    <a:pt x="18" y="26"/>
                    <a:pt x="20" y="32"/>
                    <a:pt x="22" y="37"/>
                  </a:cubicBezTo>
                  <a:cubicBezTo>
                    <a:pt x="23" y="42"/>
                    <a:pt x="23" y="46"/>
                    <a:pt x="22" y="51"/>
                  </a:cubicBezTo>
                  <a:cubicBezTo>
                    <a:pt x="22" y="52"/>
                    <a:pt x="19" y="54"/>
                    <a:pt x="22" y="55"/>
                  </a:cubicBezTo>
                  <a:cubicBezTo>
                    <a:pt x="23" y="54"/>
                    <a:pt x="22" y="52"/>
                    <a:pt x="24" y="52"/>
                  </a:cubicBezTo>
                  <a:cubicBezTo>
                    <a:pt x="26" y="52"/>
                    <a:pt x="28" y="52"/>
                    <a:pt x="30" y="53"/>
                  </a:cubicBezTo>
                  <a:cubicBezTo>
                    <a:pt x="33" y="59"/>
                    <a:pt x="51" y="52"/>
                    <a:pt x="44" y="68"/>
                  </a:cubicBezTo>
                  <a:cubicBezTo>
                    <a:pt x="36" y="71"/>
                    <a:pt x="27" y="72"/>
                    <a:pt x="19" y="66"/>
                  </a:cubicBezTo>
                  <a:close/>
                </a:path>
              </a:pathLst>
            </a:custGeom>
            <a:solidFill>
              <a:srgbClr val="5A7C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35"/>
            <p:cNvSpPr/>
            <p:nvPr/>
          </p:nvSpPr>
          <p:spPr>
            <a:xfrm>
              <a:off x="2894" y="2070"/>
              <a:ext cx="19" cy="119"/>
            </a:xfrm>
            <a:custGeom>
              <a:avLst/>
              <a:gdLst/>
              <a:ahLst/>
              <a:cxnLst/>
              <a:rect l="l" t="t" r="r" b="b"/>
              <a:pathLst>
                <a:path w="16" h="101" extrusionOk="0">
                  <a:moveTo>
                    <a:pt x="3" y="89"/>
                  </a:moveTo>
                  <a:cubicBezTo>
                    <a:pt x="3" y="93"/>
                    <a:pt x="4" y="98"/>
                    <a:pt x="0" y="101"/>
                  </a:cubicBezTo>
                  <a:cubicBezTo>
                    <a:pt x="0" y="68"/>
                    <a:pt x="0" y="34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6" y="4"/>
                    <a:pt x="8" y="6"/>
                    <a:pt x="8" y="10"/>
                  </a:cubicBezTo>
                  <a:cubicBezTo>
                    <a:pt x="9" y="13"/>
                    <a:pt x="8" y="16"/>
                    <a:pt x="8" y="19"/>
                  </a:cubicBezTo>
                  <a:cubicBezTo>
                    <a:pt x="7" y="20"/>
                    <a:pt x="7" y="22"/>
                    <a:pt x="7" y="23"/>
                  </a:cubicBezTo>
                  <a:cubicBezTo>
                    <a:pt x="8" y="27"/>
                    <a:pt x="9" y="31"/>
                    <a:pt x="11" y="34"/>
                  </a:cubicBezTo>
                  <a:cubicBezTo>
                    <a:pt x="14" y="39"/>
                    <a:pt x="15" y="45"/>
                    <a:pt x="15" y="50"/>
                  </a:cubicBezTo>
                  <a:cubicBezTo>
                    <a:pt x="14" y="59"/>
                    <a:pt x="12" y="67"/>
                    <a:pt x="10" y="75"/>
                  </a:cubicBezTo>
                  <a:cubicBezTo>
                    <a:pt x="9" y="77"/>
                    <a:pt x="7" y="77"/>
                    <a:pt x="7" y="78"/>
                  </a:cubicBezTo>
                  <a:cubicBezTo>
                    <a:pt x="7" y="79"/>
                    <a:pt x="9" y="79"/>
                    <a:pt x="9" y="79"/>
                  </a:cubicBezTo>
                  <a:cubicBezTo>
                    <a:pt x="13" y="79"/>
                    <a:pt x="15" y="81"/>
                    <a:pt x="16" y="85"/>
                  </a:cubicBezTo>
                  <a:cubicBezTo>
                    <a:pt x="13" y="89"/>
                    <a:pt x="7" y="85"/>
                    <a:pt x="3" y="89"/>
                  </a:cubicBezTo>
                  <a:close/>
                </a:path>
              </a:pathLst>
            </a:custGeom>
            <a:solidFill>
              <a:srgbClr val="4366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35"/>
            <p:cNvSpPr/>
            <p:nvPr/>
          </p:nvSpPr>
          <p:spPr>
            <a:xfrm>
              <a:off x="2884" y="2252"/>
              <a:ext cx="26" cy="96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8" y="79"/>
                  </a:moveTo>
                  <a:cubicBezTo>
                    <a:pt x="0" y="54"/>
                    <a:pt x="7" y="29"/>
                    <a:pt x="5" y="3"/>
                  </a:cubicBezTo>
                  <a:cubicBezTo>
                    <a:pt x="10" y="0"/>
                    <a:pt x="15" y="0"/>
                    <a:pt x="21" y="4"/>
                  </a:cubicBezTo>
                  <a:cubicBezTo>
                    <a:pt x="22" y="8"/>
                    <a:pt x="18" y="11"/>
                    <a:pt x="18" y="15"/>
                  </a:cubicBezTo>
                  <a:cubicBezTo>
                    <a:pt x="17" y="19"/>
                    <a:pt x="16" y="24"/>
                    <a:pt x="15" y="28"/>
                  </a:cubicBezTo>
                  <a:cubicBezTo>
                    <a:pt x="12" y="40"/>
                    <a:pt x="12" y="52"/>
                    <a:pt x="15" y="64"/>
                  </a:cubicBezTo>
                  <a:cubicBezTo>
                    <a:pt x="16" y="67"/>
                    <a:pt x="18" y="71"/>
                    <a:pt x="18" y="74"/>
                  </a:cubicBezTo>
                  <a:cubicBezTo>
                    <a:pt x="18" y="76"/>
                    <a:pt x="17" y="78"/>
                    <a:pt x="16" y="80"/>
                  </a:cubicBezTo>
                  <a:cubicBezTo>
                    <a:pt x="13" y="81"/>
                    <a:pt x="10" y="82"/>
                    <a:pt x="8" y="79"/>
                  </a:cubicBezTo>
                  <a:close/>
                </a:path>
              </a:pathLst>
            </a:custGeom>
            <a:solidFill>
              <a:srgbClr val="57838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35"/>
            <p:cNvSpPr/>
            <p:nvPr/>
          </p:nvSpPr>
          <p:spPr>
            <a:xfrm>
              <a:off x="2884" y="2345"/>
              <a:ext cx="22" cy="83"/>
            </a:xfrm>
            <a:custGeom>
              <a:avLst/>
              <a:gdLst/>
              <a:ahLst/>
              <a:cxnLst/>
              <a:rect l="l" t="t" r="r" b="b"/>
              <a:pathLst>
                <a:path w="19" h="71" extrusionOk="0">
                  <a:moveTo>
                    <a:pt x="8" y="0"/>
                  </a:moveTo>
                  <a:cubicBezTo>
                    <a:pt x="11" y="0"/>
                    <a:pt x="13" y="0"/>
                    <a:pt x="16" y="0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19" y="5"/>
                    <a:pt x="19" y="8"/>
                    <a:pt x="19" y="11"/>
                  </a:cubicBezTo>
                  <a:cubicBezTo>
                    <a:pt x="18" y="16"/>
                    <a:pt x="16" y="20"/>
                    <a:pt x="14" y="25"/>
                  </a:cubicBezTo>
                  <a:cubicBezTo>
                    <a:pt x="10" y="39"/>
                    <a:pt x="18" y="55"/>
                    <a:pt x="8" y="68"/>
                  </a:cubicBezTo>
                  <a:cubicBezTo>
                    <a:pt x="6" y="71"/>
                    <a:pt x="4" y="69"/>
                    <a:pt x="2" y="68"/>
                  </a:cubicBezTo>
                  <a:cubicBezTo>
                    <a:pt x="2" y="59"/>
                    <a:pt x="3" y="50"/>
                    <a:pt x="3" y="40"/>
                  </a:cubicBezTo>
                  <a:cubicBezTo>
                    <a:pt x="6" y="27"/>
                    <a:pt x="0" y="13"/>
                    <a:pt x="8" y="0"/>
                  </a:cubicBezTo>
                  <a:close/>
                </a:path>
              </a:pathLst>
            </a:custGeom>
            <a:solidFill>
              <a:srgbClr val="5F80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35"/>
            <p:cNvSpPr/>
            <p:nvPr/>
          </p:nvSpPr>
          <p:spPr>
            <a:xfrm>
              <a:off x="2894" y="2020"/>
              <a:ext cx="23" cy="54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7" y="0"/>
                  </a:moveTo>
                  <a:cubicBezTo>
                    <a:pt x="9" y="1"/>
                    <a:pt x="12" y="1"/>
                    <a:pt x="14" y="1"/>
                  </a:cubicBezTo>
                  <a:cubicBezTo>
                    <a:pt x="17" y="3"/>
                    <a:pt x="18" y="6"/>
                    <a:pt x="19" y="9"/>
                  </a:cubicBezTo>
                  <a:cubicBezTo>
                    <a:pt x="19" y="13"/>
                    <a:pt x="19" y="17"/>
                    <a:pt x="18" y="21"/>
                  </a:cubicBezTo>
                  <a:cubicBezTo>
                    <a:pt x="16" y="28"/>
                    <a:pt x="16" y="35"/>
                    <a:pt x="13" y="41"/>
                  </a:cubicBezTo>
                  <a:cubicBezTo>
                    <a:pt x="12" y="44"/>
                    <a:pt x="9" y="46"/>
                    <a:pt x="6" y="44"/>
                  </a:cubicBezTo>
                  <a:cubicBezTo>
                    <a:pt x="0" y="32"/>
                    <a:pt x="4" y="19"/>
                    <a:pt x="3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8EAEB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35"/>
            <p:cNvSpPr/>
            <p:nvPr/>
          </p:nvSpPr>
          <p:spPr>
            <a:xfrm>
              <a:off x="2890" y="2245"/>
              <a:ext cx="65" cy="19"/>
            </a:xfrm>
            <a:custGeom>
              <a:avLst/>
              <a:gdLst/>
              <a:ahLst/>
              <a:cxnLst/>
              <a:rect l="l" t="t" r="r" b="b"/>
              <a:pathLst>
                <a:path w="56" h="16" extrusionOk="0">
                  <a:moveTo>
                    <a:pt x="15" y="13"/>
                  </a:moveTo>
                  <a:cubicBezTo>
                    <a:pt x="11" y="8"/>
                    <a:pt x="5" y="10"/>
                    <a:pt x="0" y="9"/>
                  </a:cubicBezTo>
                  <a:cubicBezTo>
                    <a:pt x="3" y="2"/>
                    <a:pt x="10" y="8"/>
                    <a:pt x="15" y="5"/>
                  </a:cubicBezTo>
                  <a:cubicBezTo>
                    <a:pt x="28" y="4"/>
                    <a:pt x="42" y="0"/>
                    <a:pt x="55" y="6"/>
                  </a:cubicBezTo>
                  <a:cubicBezTo>
                    <a:pt x="56" y="8"/>
                    <a:pt x="55" y="10"/>
                    <a:pt x="53" y="12"/>
                  </a:cubicBezTo>
                  <a:cubicBezTo>
                    <a:pt x="43" y="16"/>
                    <a:pt x="32" y="13"/>
                    <a:pt x="21" y="15"/>
                  </a:cubicBezTo>
                  <a:cubicBezTo>
                    <a:pt x="19" y="15"/>
                    <a:pt x="17" y="15"/>
                    <a:pt x="15" y="13"/>
                  </a:cubicBezTo>
                  <a:close/>
                </a:path>
              </a:pathLst>
            </a:custGeom>
            <a:solidFill>
              <a:srgbClr val="5D7C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35"/>
            <p:cNvSpPr/>
            <p:nvPr/>
          </p:nvSpPr>
          <p:spPr>
            <a:xfrm>
              <a:off x="2907" y="2242"/>
              <a:ext cx="59" cy="16"/>
            </a:xfrm>
            <a:custGeom>
              <a:avLst/>
              <a:gdLst/>
              <a:ahLst/>
              <a:cxnLst/>
              <a:rect l="l" t="t" r="r" b="b"/>
              <a:pathLst>
                <a:path w="50" h="13" extrusionOk="0">
                  <a:moveTo>
                    <a:pt x="40" y="11"/>
                  </a:moveTo>
                  <a:cubicBezTo>
                    <a:pt x="27" y="3"/>
                    <a:pt x="13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9" y="3"/>
                    <a:pt x="19" y="3"/>
                    <a:pt x="28" y="3"/>
                  </a:cubicBezTo>
                  <a:cubicBezTo>
                    <a:pt x="32" y="0"/>
                    <a:pt x="36" y="0"/>
                    <a:pt x="40" y="3"/>
                  </a:cubicBezTo>
                  <a:cubicBezTo>
                    <a:pt x="42" y="3"/>
                    <a:pt x="45" y="3"/>
                    <a:pt x="48" y="4"/>
                  </a:cubicBezTo>
                  <a:cubicBezTo>
                    <a:pt x="49" y="5"/>
                    <a:pt x="50" y="5"/>
                    <a:pt x="49" y="6"/>
                  </a:cubicBezTo>
                  <a:cubicBezTo>
                    <a:pt x="49" y="7"/>
                    <a:pt x="49" y="8"/>
                    <a:pt x="48" y="8"/>
                  </a:cubicBezTo>
                  <a:cubicBezTo>
                    <a:pt x="47" y="9"/>
                    <a:pt x="45" y="11"/>
                    <a:pt x="44" y="12"/>
                  </a:cubicBezTo>
                  <a:cubicBezTo>
                    <a:pt x="42" y="13"/>
                    <a:pt x="41" y="12"/>
                    <a:pt x="40" y="11"/>
                  </a:cubicBezTo>
                  <a:close/>
                </a:path>
              </a:pathLst>
            </a:custGeom>
            <a:solidFill>
              <a:srgbClr val="132E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35"/>
            <p:cNvSpPr/>
            <p:nvPr/>
          </p:nvSpPr>
          <p:spPr>
            <a:xfrm>
              <a:off x="2887" y="2025"/>
              <a:ext cx="14" cy="47"/>
            </a:xfrm>
            <a:custGeom>
              <a:avLst/>
              <a:gdLst/>
              <a:ahLst/>
              <a:cxnLst/>
              <a:rect l="l" t="t" r="r" b="b"/>
              <a:pathLst>
                <a:path w="12" h="40" extrusionOk="0">
                  <a:moveTo>
                    <a:pt x="9" y="40"/>
                  </a:moveTo>
                  <a:cubicBezTo>
                    <a:pt x="8" y="40"/>
                    <a:pt x="7" y="40"/>
                    <a:pt x="6" y="40"/>
                  </a:cubicBezTo>
                  <a:cubicBezTo>
                    <a:pt x="6" y="27"/>
                    <a:pt x="0" y="1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13"/>
                    <a:pt x="12" y="27"/>
                    <a:pt x="9" y="40"/>
                  </a:cubicBezTo>
                  <a:close/>
                </a:path>
              </a:pathLst>
            </a:custGeom>
            <a:solidFill>
              <a:srgbClr val="647A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35"/>
            <p:cNvSpPr/>
            <p:nvPr/>
          </p:nvSpPr>
          <p:spPr>
            <a:xfrm>
              <a:off x="3168" y="2006"/>
              <a:ext cx="45" cy="161"/>
            </a:xfrm>
            <a:custGeom>
              <a:avLst/>
              <a:gdLst/>
              <a:ahLst/>
              <a:cxnLst/>
              <a:rect l="l" t="t" r="r" b="b"/>
              <a:pathLst>
                <a:path w="38" h="137" extrusionOk="0">
                  <a:moveTo>
                    <a:pt x="6" y="17"/>
                  </a:moveTo>
                  <a:cubicBezTo>
                    <a:pt x="0" y="13"/>
                    <a:pt x="3" y="7"/>
                    <a:pt x="3" y="1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5" y="0"/>
                    <a:pt x="20" y="0"/>
                    <a:pt x="26" y="0"/>
                  </a:cubicBezTo>
                  <a:cubicBezTo>
                    <a:pt x="33" y="3"/>
                    <a:pt x="35" y="9"/>
                    <a:pt x="35" y="16"/>
                  </a:cubicBezTo>
                  <a:cubicBezTo>
                    <a:pt x="36" y="37"/>
                    <a:pt x="38" y="57"/>
                    <a:pt x="33" y="77"/>
                  </a:cubicBezTo>
                  <a:cubicBezTo>
                    <a:pt x="30" y="83"/>
                    <a:pt x="26" y="83"/>
                    <a:pt x="24" y="82"/>
                  </a:cubicBezTo>
                  <a:cubicBezTo>
                    <a:pt x="26" y="82"/>
                    <a:pt x="33" y="84"/>
                    <a:pt x="34" y="92"/>
                  </a:cubicBezTo>
                  <a:cubicBezTo>
                    <a:pt x="35" y="98"/>
                    <a:pt x="35" y="104"/>
                    <a:pt x="35" y="111"/>
                  </a:cubicBezTo>
                  <a:cubicBezTo>
                    <a:pt x="35" y="117"/>
                    <a:pt x="35" y="123"/>
                    <a:pt x="33" y="130"/>
                  </a:cubicBezTo>
                  <a:cubicBezTo>
                    <a:pt x="32" y="131"/>
                    <a:pt x="31" y="133"/>
                    <a:pt x="29" y="134"/>
                  </a:cubicBezTo>
                  <a:cubicBezTo>
                    <a:pt x="22" y="137"/>
                    <a:pt x="16" y="135"/>
                    <a:pt x="9" y="133"/>
                  </a:cubicBezTo>
                  <a:cubicBezTo>
                    <a:pt x="6" y="132"/>
                    <a:pt x="5" y="129"/>
                    <a:pt x="4" y="127"/>
                  </a:cubicBezTo>
                  <a:cubicBezTo>
                    <a:pt x="4" y="122"/>
                    <a:pt x="4" y="118"/>
                    <a:pt x="4" y="114"/>
                  </a:cubicBezTo>
                  <a:cubicBezTo>
                    <a:pt x="4" y="111"/>
                    <a:pt x="4" y="108"/>
                    <a:pt x="5" y="105"/>
                  </a:cubicBezTo>
                  <a:cubicBezTo>
                    <a:pt x="6" y="76"/>
                    <a:pt x="6" y="46"/>
                    <a:pt x="6" y="17"/>
                  </a:cubicBezTo>
                  <a:close/>
                </a:path>
              </a:pathLst>
            </a:custGeom>
            <a:solidFill>
              <a:srgbClr val="9BCFC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35"/>
            <p:cNvSpPr/>
            <p:nvPr/>
          </p:nvSpPr>
          <p:spPr>
            <a:xfrm>
              <a:off x="3100" y="1992"/>
              <a:ext cx="55" cy="108"/>
            </a:xfrm>
            <a:custGeom>
              <a:avLst/>
              <a:gdLst/>
              <a:ahLst/>
              <a:cxnLst/>
              <a:rect l="l" t="t" r="r" b="b"/>
              <a:pathLst>
                <a:path w="47" h="92" extrusionOk="0">
                  <a:moveTo>
                    <a:pt x="43" y="92"/>
                  </a:moveTo>
                  <a:cubicBezTo>
                    <a:pt x="29" y="92"/>
                    <a:pt x="14" y="92"/>
                    <a:pt x="0" y="92"/>
                  </a:cubicBezTo>
                  <a:cubicBezTo>
                    <a:pt x="0" y="88"/>
                    <a:pt x="2" y="86"/>
                    <a:pt x="5" y="85"/>
                  </a:cubicBezTo>
                  <a:cubicBezTo>
                    <a:pt x="10" y="83"/>
                    <a:pt x="15" y="83"/>
                    <a:pt x="20" y="83"/>
                  </a:cubicBezTo>
                  <a:cubicBezTo>
                    <a:pt x="30" y="82"/>
                    <a:pt x="34" y="77"/>
                    <a:pt x="34" y="67"/>
                  </a:cubicBezTo>
                  <a:cubicBezTo>
                    <a:pt x="33" y="56"/>
                    <a:pt x="33" y="45"/>
                    <a:pt x="34" y="34"/>
                  </a:cubicBezTo>
                  <a:cubicBezTo>
                    <a:pt x="36" y="19"/>
                    <a:pt x="33" y="11"/>
                    <a:pt x="15" y="15"/>
                  </a:cubicBezTo>
                  <a:cubicBezTo>
                    <a:pt x="12" y="15"/>
                    <a:pt x="8" y="15"/>
                    <a:pt x="4" y="13"/>
                  </a:cubicBezTo>
                  <a:cubicBezTo>
                    <a:pt x="0" y="8"/>
                    <a:pt x="2" y="4"/>
                    <a:pt x="7" y="1"/>
                  </a:cubicBezTo>
                  <a:cubicBezTo>
                    <a:pt x="9" y="1"/>
                    <a:pt x="10" y="0"/>
                    <a:pt x="12" y="0"/>
                  </a:cubicBezTo>
                  <a:cubicBezTo>
                    <a:pt x="21" y="1"/>
                    <a:pt x="31" y="3"/>
                    <a:pt x="40" y="4"/>
                  </a:cubicBezTo>
                  <a:cubicBezTo>
                    <a:pt x="41" y="5"/>
                    <a:pt x="43" y="7"/>
                    <a:pt x="44" y="8"/>
                  </a:cubicBezTo>
                  <a:cubicBezTo>
                    <a:pt x="47" y="35"/>
                    <a:pt x="47" y="62"/>
                    <a:pt x="44" y="88"/>
                  </a:cubicBezTo>
                  <a:cubicBezTo>
                    <a:pt x="43" y="89"/>
                    <a:pt x="43" y="91"/>
                    <a:pt x="43" y="92"/>
                  </a:cubicBezTo>
                  <a:close/>
                </a:path>
              </a:pathLst>
            </a:custGeom>
            <a:solidFill>
              <a:srgbClr val="B95F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35"/>
            <p:cNvSpPr/>
            <p:nvPr/>
          </p:nvSpPr>
          <p:spPr>
            <a:xfrm>
              <a:off x="3152" y="2001"/>
              <a:ext cx="7" cy="94"/>
            </a:xfrm>
            <a:custGeom>
              <a:avLst/>
              <a:gdLst/>
              <a:ahLst/>
              <a:cxnLst/>
              <a:rect l="l" t="t" r="r" b="b"/>
              <a:pathLst>
                <a:path w="6" h="80" extrusionOk="0">
                  <a:moveTo>
                    <a:pt x="0" y="80"/>
                  </a:moveTo>
                  <a:cubicBezTo>
                    <a:pt x="0" y="54"/>
                    <a:pt x="0" y="27"/>
                    <a:pt x="0" y="0"/>
                  </a:cubicBezTo>
                  <a:cubicBezTo>
                    <a:pt x="6" y="27"/>
                    <a:pt x="6" y="54"/>
                    <a:pt x="0" y="80"/>
                  </a:cubicBezTo>
                  <a:close/>
                </a:path>
              </a:pathLst>
            </a:custGeom>
            <a:solidFill>
              <a:srgbClr val="4023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35"/>
            <p:cNvSpPr/>
            <p:nvPr/>
          </p:nvSpPr>
          <p:spPr>
            <a:xfrm>
              <a:off x="3359" y="2438"/>
              <a:ext cx="48" cy="89"/>
            </a:xfrm>
            <a:custGeom>
              <a:avLst/>
              <a:gdLst/>
              <a:ahLst/>
              <a:cxnLst/>
              <a:rect l="l" t="t" r="r" b="b"/>
              <a:pathLst>
                <a:path w="41" h="76" extrusionOk="0">
                  <a:moveTo>
                    <a:pt x="36" y="1"/>
                  </a:moveTo>
                  <a:cubicBezTo>
                    <a:pt x="34" y="25"/>
                    <a:pt x="41" y="50"/>
                    <a:pt x="32" y="73"/>
                  </a:cubicBezTo>
                  <a:cubicBezTo>
                    <a:pt x="24" y="76"/>
                    <a:pt x="15" y="76"/>
                    <a:pt x="7" y="74"/>
                  </a:cubicBezTo>
                  <a:cubicBezTo>
                    <a:pt x="0" y="62"/>
                    <a:pt x="1" y="50"/>
                    <a:pt x="7" y="38"/>
                  </a:cubicBezTo>
                  <a:cubicBezTo>
                    <a:pt x="20" y="35"/>
                    <a:pt x="13" y="50"/>
                    <a:pt x="20" y="54"/>
                  </a:cubicBezTo>
                  <a:cubicBezTo>
                    <a:pt x="25" y="43"/>
                    <a:pt x="22" y="32"/>
                    <a:pt x="22" y="21"/>
                  </a:cubicBezTo>
                  <a:cubicBezTo>
                    <a:pt x="23" y="14"/>
                    <a:pt x="27" y="7"/>
                    <a:pt x="31" y="1"/>
                  </a:cubicBezTo>
                  <a:cubicBezTo>
                    <a:pt x="32" y="0"/>
                    <a:pt x="34" y="0"/>
                    <a:pt x="36" y="1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35"/>
            <p:cNvSpPr/>
            <p:nvPr/>
          </p:nvSpPr>
          <p:spPr>
            <a:xfrm>
              <a:off x="3352" y="2392"/>
              <a:ext cx="50" cy="49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42" y="40"/>
                  </a:moveTo>
                  <a:cubicBezTo>
                    <a:pt x="40" y="40"/>
                    <a:pt x="39" y="40"/>
                    <a:pt x="38" y="41"/>
                  </a:cubicBezTo>
                  <a:cubicBezTo>
                    <a:pt x="27" y="42"/>
                    <a:pt x="24" y="33"/>
                    <a:pt x="19" y="28"/>
                  </a:cubicBezTo>
                  <a:cubicBezTo>
                    <a:pt x="14" y="22"/>
                    <a:pt x="8" y="19"/>
                    <a:pt x="3" y="13"/>
                  </a:cubicBezTo>
                  <a:cubicBezTo>
                    <a:pt x="1" y="10"/>
                    <a:pt x="0" y="7"/>
                    <a:pt x="3" y="3"/>
                  </a:cubicBezTo>
                  <a:cubicBezTo>
                    <a:pt x="7" y="0"/>
                    <a:pt x="11" y="0"/>
                    <a:pt x="16" y="1"/>
                  </a:cubicBezTo>
                  <a:cubicBezTo>
                    <a:pt x="21" y="4"/>
                    <a:pt x="26" y="7"/>
                    <a:pt x="32" y="9"/>
                  </a:cubicBezTo>
                  <a:cubicBezTo>
                    <a:pt x="35" y="10"/>
                    <a:pt x="38" y="12"/>
                    <a:pt x="41" y="14"/>
                  </a:cubicBezTo>
                  <a:cubicBezTo>
                    <a:pt x="42" y="15"/>
                    <a:pt x="42" y="15"/>
                    <a:pt x="43" y="16"/>
                  </a:cubicBezTo>
                  <a:cubicBezTo>
                    <a:pt x="42" y="24"/>
                    <a:pt x="42" y="32"/>
                    <a:pt x="42" y="40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35"/>
            <p:cNvSpPr/>
            <p:nvPr/>
          </p:nvSpPr>
          <p:spPr>
            <a:xfrm>
              <a:off x="3294" y="2483"/>
              <a:ext cx="35" cy="53"/>
            </a:xfrm>
            <a:custGeom>
              <a:avLst/>
              <a:gdLst/>
              <a:ahLst/>
              <a:cxnLst/>
              <a:rect l="l" t="t" r="r" b="b"/>
              <a:pathLst>
                <a:path w="30" h="45" extrusionOk="0">
                  <a:moveTo>
                    <a:pt x="27" y="38"/>
                  </a:moveTo>
                  <a:cubicBezTo>
                    <a:pt x="18" y="36"/>
                    <a:pt x="7" y="45"/>
                    <a:pt x="2" y="31"/>
                  </a:cubicBezTo>
                  <a:cubicBezTo>
                    <a:pt x="0" y="29"/>
                    <a:pt x="2" y="26"/>
                    <a:pt x="3" y="24"/>
                  </a:cubicBezTo>
                  <a:cubicBezTo>
                    <a:pt x="6" y="18"/>
                    <a:pt x="6" y="11"/>
                    <a:pt x="10" y="6"/>
                  </a:cubicBezTo>
                  <a:cubicBezTo>
                    <a:pt x="14" y="3"/>
                    <a:pt x="19" y="0"/>
                    <a:pt x="24" y="3"/>
                  </a:cubicBezTo>
                  <a:cubicBezTo>
                    <a:pt x="30" y="11"/>
                    <a:pt x="27" y="21"/>
                    <a:pt x="29" y="30"/>
                  </a:cubicBezTo>
                  <a:cubicBezTo>
                    <a:pt x="30" y="33"/>
                    <a:pt x="29" y="36"/>
                    <a:pt x="27" y="38"/>
                  </a:cubicBezTo>
                  <a:close/>
                </a:path>
              </a:pathLst>
            </a:custGeom>
            <a:solidFill>
              <a:srgbClr val="A03F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35"/>
            <p:cNvSpPr/>
            <p:nvPr/>
          </p:nvSpPr>
          <p:spPr>
            <a:xfrm>
              <a:off x="3328" y="2452"/>
              <a:ext cx="33" cy="78"/>
            </a:xfrm>
            <a:custGeom>
              <a:avLst/>
              <a:gdLst/>
              <a:ahLst/>
              <a:cxnLst/>
              <a:rect l="l" t="t" r="r" b="b"/>
              <a:pathLst>
                <a:path w="28" h="66" extrusionOk="0">
                  <a:moveTo>
                    <a:pt x="18" y="61"/>
                  </a:moveTo>
                  <a:cubicBezTo>
                    <a:pt x="15" y="66"/>
                    <a:pt x="10" y="65"/>
                    <a:pt x="6" y="64"/>
                  </a:cubicBezTo>
                  <a:cubicBezTo>
                    <a:pt x="2" y="63"/>
                    <a:pt x="0" y="61"/>
                    <a:pt x="0" y="56"/>
                  </a:cubicBezTo>
                  <a:cubicBezTo>
                    <a:pt x="1" y="51"/>
                    <a:pt x="2" y="46"/>
                    <a:pt x="8" y="44"/>
                  </a:cubicBezTo>
                  <a:cubicBezTo>
                    <a:pt x="12" y="30"/>
                    <a:pt x="4" y="14"/>
                    <a:pt x="13" y="1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21" y="4"/>
                    <a:pt x="22" y="6"/>
                    <a:pt x="22" y="9"/>
                  </a:cubicBezTo>
                  <a:cubicBezTo>
                    <a:pt x="22" y="26"/>
                    <a:pt x="28" y="44"/>
                    <a:pt x="18" y="61"/>
                  </a:cubicBezTo>
                  <a:close/>
                </a:path>
              </a:pathLst>
            </a:custGeom>
            <a:solidFill>
              <a:srgbClr val="AD40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35"/>
            <p:cNvSpPr/>
            <p:nvPr/>
          </p:nvSpPr>
          <p:spPr>
            <a:xfrm>
              <a:off x="3352" y="2447"/>
              <a:ext cx="26" cy="82"/>
            </a:xfrm>
            <a:custGeom>
              <a:avLst/>
              <a:gdLst/>
              <a:ahLst/>
              <a:cxnLst/>
              <a:rect l="l" t="t" r="r" b="b"/>
              <a:pathLst>
                <a:path w="22" h="69" extrusionOk="0">
                  <a:moveTo>
                    <a:pt x="18" y="29"/>
                  </a:moveTo>
                  <a:cubicBezTo>
                    <a:pt x="10" y="41"/>
                    <a:pt x="15" y="53"/>
                    <a:pt x="14" y="65"/>
                  </a:cubicBezTo>
                  <a:cubicBezTo>
                    <a:pt x="15" y="66"/>
                    <a:pt x="15" y="67"/>
                    <a:pt x="15" y="67"/>
                  </a:cubicBezTo>
                  <a:cubicBezTo>
                    <a:pt x="15" y="68"/>
                    <a:pt x="14" y="69"/>
                    <a:pt x="14" y="69"/>
                  </a:cubicBezTo>
                  <a:cubicBezTo>
                    <a:pt x="13" y="67"/>
                    <a:pt x="11" y="66"/>
                    <a:pt x="10" y="65"/>
                  </a:cubicBezTo>
                  <a:cubicBezTo>
                    <a:pt x="0" y="51"/>
                    <a:pt x="6" y="35"/>
                    <a:pt x="4" y="20"/>
                  </a:cubicBezTo>
                  <a:cubicBezTo>
                    <a:pt x="4" y="16"/>
                    <a:pt x="4" y="12"/>
                    <a:pt x="5" y="7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22" y="0"/>
                    <a:pt x="16" y="13"/>
                    <a:pt x="20" y="18"/>
                  </a:cubicBezTo>
                  <a:cubicBezTo>
                    <a:pt x="20" y="20"/>
                    <a:pt x="21" y="22"/>
                    <a:pt x="20" y="24"/>
                  </a:cubicBezTo>
                  <a:cubicBezTo>
                    <a:pt x="20" y="26"/>
                    <a:pt x="19" y="28"/>
                    <a:pt x="18" y="29"/>
                  </a:cubicBezTo>
                  <a:close/>
                </a:path>
              </a:pathLst>
            </a:custGeom>
            <a:solidFill>
              <a:srgbClr val="721A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35"/>
            <p:cNvSpPr/>
            <p:nvPr/>
          </p:nvSpPr>
          <p:spPr>
            <a:xfrm>
              <a:off x="3346" y="2467"/>
              <a:ext cx="17" cy="63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4" y="0"/>
                  </a:moveTo>
                  <a:cubicBezTo>
                    <a:pt x="14" y="16"/>
                    <a:pt x="14" y="32"/>
                    <a:pt x="15" y="48"/>
                  </a:cubicBezTo>
                  <a:cubicBezTo>
                    <a:pt x="12" y="48"/>
                    <a:pt x="9" y="53"/>
                    <a:pt x="7" y="48"/>
                  </a:cubicBezTo>
                  <a:cubicBezTo>
                    <a:pt x="3" y="41"/>
                    <a:pt x="5" y="33"/>
                    <a:pt x="5" y="25"/>
                  </a:cubicBezTo>
                  <a:cubicBezTo>
                    <a:pt x="10" y="18"/>
                    <a:pt x="0" y="5"/>
                    <a:pt x="14" y="0"/>
                  </a:cubicBezTo>
                  <a:close/>
                </a:path>
              </a:pathLst>
            </a:custGeom>
            <a:solidFill>
              <a:srgbClr val="A342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35"/>
            <p:cNvSpPr/>
            <p:nvPr/>
          </p:nvSpPr>
          <p:spPr>
            <a:xfrm>
              <a:off x="3349" y="2458"/>
              <a:ext cx="16" cy="66"/>
            </a:xfrm>
            <a:custGeom>
              <a:avLst/>
              <a:gdLst/>
              <a:ahLst/>
              <a:cxnLst/>
              <a:rect l="l" t="t" r="r" b="b"/>
              <a:pathLst>
                <a:path w="13" h="56" extrusionOk="0">
                  <a:moveTo>
                    <a:pt x="4" y="32"/>
                  </a:moveTo>
                  <a:cubicBezTo>
                    <a:pt x="4" y="40"/>
                    <a:pt x="4" y="48"/>
                    <a:pt x="4" y="56"/>
                  </a:cubicBezTo>
                  <a:cubicBezTo>
                    <a:pt x="2" y="56"/>
                    <a:pt x="1" y="56"/>
                    <a:pt x="0" y="56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3" y="10"/>
                    <a:pt x="4" y="21"/>
                    <a:pt x="4" y="32"/>
                  </a:cubicBezTo>
                  <a:close/>
                </a:path>
              </a:pathLst>
            </a:custGeom>
            <a:solidFill>
              <a:srgbClr val="8B21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35"/>
            <p:cNvSpPr/>
            <p:nvPr/>
          </p:nvSpPr>
          <p:spPr>
            <a:xfrm>
              <a:off x="3321" y="2480"/>
              <a:ext cx="17" cy="47"/>
            </a:xfrm>
            <a:custGeom>
              <a:avLst/>
              <a:gdLst/>
              <a:ahLst/>
              <a:cxnLst/>
              <a:rect l="l" t="t" r="r" b="b"/>
              <a:pathLst>
                <a:path w="14" h="40" extrusionOk="0">
                  <a:moveTo>
                    <a:pt x="8" y="33"/>
                  </a:moveTo>
                  <a:cubicBezTo>
                    <a:pt x="9" y="36"/>
                    <a:pt x="10" y="38"/>
                    <a:pt x="12" y="40"/>
                  </a:cubicBezTo>
                  <a:cubicBezTo>
                    <a:pt x="9" y="40"/>
                    <a:pt x="6" y="40"/>
                    <a:pt x="4" y="40"/>
                  </a:cubicBezTo>
                  <a:cubicBezTo>
                    <a:pt x="4" y="38"/>
                    <a:pt x="4" y="35"/>
                    <a:pt x="4" y="33"/>
                  </a:cubicBezTo>
                  <a:cubicBezTo>
                    <a:pt x="0" y="23"/>
                    <a:pt x="2" y="13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0" y="2"/>
                    <a:pt x="11" y="4"/>
                    <a:pt x="12" y="6"/>
                  </a:cubicBezTo>
                  <a:cubicBezTo>
                    <a:pt x="14" y="16"/>
                    <a:pt x="10" y="24"/>
                    <a:pt x="8" y="33"/>
                  </a:cubicBezTo>
                  <a:close/>
                </a:path>
              </a:pathLst>
            </a:custGeom>
            <a:solidFill>
              <a:srgbClr val="8D29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35"/>
            <p:cNvSpPr/>
            <p:nvPr/>
          </p:nvSpPr>
          <p:spPr>
            <a:xfrm>
              <a:off x="3289" y="2485"/>
              <a:ext cx="17" cy="34"/>
            </a:xfrm>
            <a:custGeom>
              <a:avLst/>
              <a:gdLst/>
              <a:ahLst/>
              <a:cxnLst/>
              <a:rect l="l" t="t" r="r" b="b"/>
              <a:pathLst>
                <a:path w="14" h="29" extrusionOk="0">
                  <a:moveTo>
                    <a:pt x="11" y="25"/>
                  </a:moveTo>
                  <a:cubicBezTo>
                    <a:pt x="9" y="26"/>
                    <a:pt x="8" y="28"/>
                    <a:pt x="6" y="29"/>
                  </a:cubicBezTo>
                  <a:cubicBezTo>
                    <a:pt x="5" y="28"/>
                    <a:pt x="4" y="27"/>
                    <a:pt x="2" y="25"/>
                  </a:cubicBezTo>
                  <a:cubicBezTo>
                    <a:pt x="2" y="22"/>
                    <a:pt x="3" y="20"/>
                    <a:pt x="3" y="17"/>
                  </a:cubicBezTo>
                  <a:cubicBezTo>
                    <a:pt x="6" y="12"/>
                    <a:pt x="0" y="4"/>
                    <a:pt x="7" y="0"/>
                  </a:cubicBezTo>
                  <a:cubicBezTo>
                    <a:pt x="10" y="0"/>
                    <a:pt x="11" y="1"/>
                    <a:pt x="13" y="3"/>
                  </a:cubicBezTo>
                  <a:cubicBezTo>
                    <a:pt x="12" y="10"/>
                    <a:pt x="14" y="18"/>
                    <a:pt x="11" y="25"/>
                  </a:cubicBezTo>
                  <a:close/>
                </a:path>
              </a:pathLst>
            </a:custGeom>
            <a:solidFill>
              <a:srgbClr val="9A49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35"/>
            <p:cNvSpPr/>
            <p:nvPr/>
          </p:nvSpPr>
          <p:spPr>
            <a:xfrm>
              <a:off x="3368" y="2524"/>
              <a:ext cx="28" cy="8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17" y="7"/>
                    <a:pt x="8" y="4"/>
                    <a:pt x="0" y="4"/>
                  </a:cubicBezTo>
                  <a:close/>
                </a:path>
              </a:pathLst>
            </a:custGeom>
            <a:solidFill>
              <a:srgbClr val="9932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35"/>
            <p:cNvSpPr/>
            <p:nvPr/>
          </p:nvSpPr>
          <p:spPr>
            <a:xfrm>
              <a:off x="3395" y="2383"/>
              <a:ext cx="12" cy="28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5" y="0"/>
                  </a:moveTo>
                  <a:cubicBezTo>
                    <a:pt x="10" y="4"/>
                    <a:pt x="8" y="11"/>
                    <a:pt x="9" y="16"/>
                  </a:cubicBezTo>
                  <a:cubicBezTo>
                    <a:pt x="8" y="19"/>
                    <a:pt x="7" y="21"/>
                    <a:pt x="6" y="24"/>
                  </a:cubicBezTo>
                  <a:cubicBezTo>
                    <a:pt x="6" y="24"/>
                    <a:pt x="4" y="24"/>
                    <a:pt x="4" y="24"/>
                  </a:cubicBezTo>
                  <a:cubicBezTo>
                    <a:pt x="2" y="20"/>
                    <a:pt x="0" y="16"/>
                    <a:pt x="0" y="12"/>
                  </a:cubicBezTo>
                  <a:cubicBezTo>
                    <a:pt x="0" y="7"/>
                    <a:pt x="1" y="3"/>
                    <a:pt x="5" y="0"/>
                  </a:cubicBezTo>
                  <a:close/>
                </a:path>
              </a:pathLst>
            </a:custGeom>
            <a:solidFill>
              <a:srgbClr val="9656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35"/>
            <p:cNvSpPr/>
            <p:nvPr/>
          </p:nvSpPr>
          <p:spPr>
            <a:xfrm>
              <a:off x="3272" y="2086"/>
              <a:ext cx="33" cy="315"/>
            </a:xfrm>
            <a:custGeom>
              <a:avLst/>
              <a:gdLst/>
              <a:ahLst/>
              <a:cxnLst/>
              <a:rect l="l" t="t" r="r" b="b"/>
              <a:pathLst>
                <a:path w="28" h="268" extrusionOk="0">
                  <a:moveTo>
                    <a:pt x="21" y="0"/>
                  </a:moveTo>
                  <a:cubicBezTo>
                    <a:pt x="26" y="5"/>
                    <a:pt x="22" y="11"/>
                    <a:pt x="22" y="16"/>
                  </a:cubicBezTo>
                  <a:cubicBezTo>
                    <a:pt x="24" y="38"/>
                    <a:pt x="22" y="60"/>
                    <a:pt x="24" y="82"/>
                  </a:cubicBezTo>
                  <a:cubicBezTo>
                    <a:pt x="24" y="84"/>
                    <a:pt x="25" y="87"/>
                    <a:pt x="25" y="89"/>
                  </a:cubicBezTo>
                  <a:cubicBezTo>
                    <a:pt x="26" y="92"/>
                    <a:pt x="27" y="95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7" y="127"/>
                    <a:pt x="28" y="149"/>
                    <a:pt x="27" y="171"/>
                  </a:cubicBezTo>
                  <a:cubicBezTo>
                    <a:pt x="27" y="176"/>
                    <a:pt x="27" y="180"/>
                    <a:pt x="26" y="185"/>
                  </a:cubicBezTo>
                  <a:cubicBezTo>
                    <a:pt x="20" y="210"/>
                    <a:pt x="26" y="235"/>
                    <a:pt x="22" y="260"/>
                  </a:cubicBezTo>
                  <a:cubicBezTo>
                    <a:pt x="19" y="265"/>
                    <a:pt x="15" y="268"/>
                    <a:pt x="10" y="266"/>
                  </a:cubicBezTo>
                  <a:cubicBezTo>
                    <a:pt x="3" y="263"/>
                    <a:pt x="6" y="258"/>
                    <a:pt x="6" y="253"/>
                  </a:cubicBezTo>
                  <a:cubicBezTo>
                    <a:pt x="7" y="249"/>
                    <a:pt x="8" y="244"/>
                    <a:pt x="6" y="240"/>
                  </a:cubicBezTo>
                  <a:cubicBezTo>
                    <a:pt x="4" y="233"/>
                    <a:pt x="3" y="225"/>
                    <a:pt x="4" y="218"/>
                  </a:cubicBezTo>
                  <a:cubicBezTo>
                    <a:pt x="5" y="214"/>
                    <a:pt x="8" y="211"/>
                    <a:pt x="8" y="207"/>
                  </a:cubicBezTo>
                  <a:cubicBezTo>
                    <a:pt x="8" y="203"/>
                    <a:pt x="8" y="199"/>
                    <a:pt x="8" y="195"/>
                  </a:cubicBezTo>
                  <a:cubicBezTo>
                    <a:pt x="8" y="192"/>
                    <a:pt x="11" y="189"/>
                    <a:pt x="8" y="185"/>
                  </a:cubicBezTo>
                  <a:cubicBezTo>
                    <a:pt x="8" y="178"/>
                    <a:pt x="10" y="171"/>
                    <a:pt x="6" y="164"/>
                  </a:cubicBezTo>
                  <a:cubicBezTo>
                    <a:pt x="0" y="133"/>
                    <a:pt x="10" y="103"/>
                    <a:pt x="14" y="72"/>
                  </a:cubicBezTo>
                  <a:cubicBezTo>
                    <a:pt x="7" y="48"/>
                    <a:pt x="13" y="24"/>
                    <a:pt x="14" y="0"/>
                  </a:cubicBezTo>
                  <a:cubicBezTo>
                    <a:pt x="16" y="0"/>
                    <a:pt x="18" y="0"/>
                    <a:pt x="21" y="0"/>
                  </a:cubicBezTo>
                  <a:close/>
                </a:path>
              </a:pathLst>
            </a:custGeom>
            <a:solidFill>
              <a:srgbClr val="331F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35"/>
            <p:cNvSpPr/>
            <p:nvPr/>
          </p:nvSpPr>
          <p:spPr>
            <a:xfrm>
              <a:off x="3260" y="2152"/>
              <a:ext cx="33" cy="192"/>
            </a:xfrm>
            <a:custGeom>
              <a:avLst/>
              <a:gdLst/>
              <a:ahLst/>
              <a:cxnLst/>
              <a:rect l="l" t="t" r="r" b="b"/>
              <a:pathLst>
                <a:path w="28" h="163" extrusionOk="0">
                  <a:moveTo>
                    <a:pt x="24" y="16"/>
                  </a:moveTo>
                  <a:cubicBezTo>
                    <a:pt x="28" y="43"/>
                    <a:pt x="19" y="68"/>
                    <a:pt x="19" y="95"/>
                  </a:cubicBezTo>
                  <a:cubicBezTo>
                    <a:pt x="19" y="101"/>
                    <a:pt x="20" y="104"/>
                    <a:pt x="24" y="108"/>
                  </a:cubicBezTo>
                  <a:cubicBezTo>
                    <a:pt x="20" y="116"/>
                    <a:pt x="20" y="124"/>
                    <a:pt x="20" y="132"/>
                  </a:cubicBezTo>
                  <a:cubicBezTo>
                    <a:pt x="24" y="135"/>
                    <a:pt x="20" y="138"/>
                    <a:pt x="20" y="140"/>
                  </a:cubicBezTo>
                  <a:cubicBezTo>
                    <a:pt x="17" y="144"/>
                    <a:pt x="16" y="148"/>
                    <a:pt x="20" y="152"/>
                  </a:cubicBezTo>
                  <a:cubicBezTo>
                    <a:pt x="25" y="158"/>
                    <a:pt x="18" y="158"/>
                    <a:pt x="16" y="160"/>
                  </a:cubicBezTo>
                  <a:cubicBezTo>
                    <a:pt x="12" y="163"/>
                    <a:pt x="8" y="162"/>
                    <a:pt x="5" y="159"/>
                  </a:cubicBezTo>
                  <a:cubicBezTo>
                    <a:pt x="1" y="149"/>
                    <a:pt x="2" y="139"/>
                    <a:pt x="2" y="129"/>
                  </a:cubicBezTo>
                  <a:cubicBezTo>
                    <a:pt x="2" y="94"/>
                    <a:pt x="2" y="59"/>
                    <a:pt x="2" y="24"/>
                  </a:cubicBezTo>
                  <a:cubicBezTo>
                    <a:pt x="2" y="16"/>
                    <a:pt x="0" y="7"/>
                    <a:pt x="9" y="0"/>
                  </a:cubicBezTo>
                  <a:cubicBezTo>
                    <a:pt x="17" y="3"/>
                    <a:pt x="14" y="15"/>
                    <a:pt x="24" y="16"/>
                  </a:cubicBezTo>
                  <a:close/>
                </a:path>
              </a:pathLst>
            </a:custGeom>
            <a:solidFill>
              <a:srgbClr val="1625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35"/>
            <p:cNvSpPr/>
            <p:nvPr/>
          </p:nvSpPr>
          <p:spPr>
            <a:xfrm>
              <a:off x="3254" y="2010"/>
              <a:ext cx="20" cy="345"/>
            </a:xfrm>
            <a:custGeom>
              <a:avLst/>
              <a:gdLst/>
              <a:ahLst/>
              <a:cxnLst/>
              <a:rect l="l" t="t" r="r" b="b"/>
              <a:pathLst>
                <a:path w="17" h="293" extrusionOk="0">
                  <a:moveTo>
                    <a:pt x="14" y="120"/>
                  </a:moveTo>
                  <a:cubicBezTo>
                    <a:pt x="14" y="174"/>
                    <a:pt x="14" y="227"/>
                    <a:pt x="14" y="280"/>
                  </a:cubicBezTo>
                  <a:cubicBezTo>
                    <a:pt x="16" y="285"/>
                    <a:pt x="17" y="289"/>
                    <a:pt x="12" y="293"/>
                  </a:cubicBezTo>
                  <a:cubicBezTo>
                    <a:pt x="9" y="293"/>
                    <a:pt x="7" y="292"/>
                    <a:pt x="6" y="290"/>
                  </a:cubicBezTo>
                  <a:cubicBezTo>
                    <a:pt x="0" y="266"/>
                    <a:pt x="5" y="242"/>
                    <a:pt x="3" y="218"/>
                  </a:cubicBezTo>
                  <a:cubicBezTo>
                    <a:pt x="3" y="205"/>
                    <a:pt x="4" y="191"/>
                    <a:pt x="2" y="178"/>
                  </a:cubicBezTo>
                  <a:cubicBezTo>
                    <a:pt x="3" y="162"/>
                    <a:pt x="4" y="147"/>
                    <a:pt x="2" y="132"/>
                  </a:cubicBezTo>
                  <a:cubicBezTo>
                    <a:pt x="4" y="122"/>
                    <a:pt x="3" y="112"/>
                    <a:pt x="3" y="102"/>
                  </a:cubicBezTo>
                  <a:cubicBezTo>
                    <a:pt x="3" y="86"/>
                    <a:pt x="3" y="70"/>
                    <a:pt x="3" y="54"/>
                  </a:cubicBezTo>
                  <a:cubicBezTo>
                    <a:pt x="3" y="41"/>
                    <a:pt x="5" y="29"/>
                    <a:pt x="1" y="16"/>
                  </a:cubicBezTo>
                  <a:cubicBezTo>
                    <a:pt x="0" y="10"/>
                    <a:pt x="0" y="4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4" y="7"/>
                    <a:pt x="13" y="16"/>
                    <a:pt x="13" y="24"/>
                  </a:cubicBezTo>
                  <a:cubicBezTo>
                    <a:pt x="16" y="40"/>
                    <a:pt x="15" y="57"/>
                    <a:pt x="13" y="73"/>
                  </a:cubicBezTo>
                  <a:cubicBezTo>
                    <a:pt x="13" y="89"/>
                    <a:pt x="13" y="105"/>
                    <a:pt x="14" y="120"/>
                  </a:cubicBezTo>
                  <a:close/>
                </a:path>
              </a:pathLst>
            </a:custGeom>
            <a:solidFill>
              <a:srgbClr val="5578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35"/>
            <p:cNvSpPr/>
            <p:nvPr/>
          </p:nvSpPr>
          <p:spPr>
            <a:xfrm>
              <a:off x="3269" y="2039"/>
              <a:ext cx="7" cy="57"/>
            </a:xfrm>
            <a:custGeom>
              <a:avLst/>
              <a:gdLst/>
              <a:ahLst/>
              <a:cxnLst/>
              <a:rect l="l" t="t" r="r" b="b"/>
              <a:pathLst>
                <a:path w="6" h="49" extrusionOk="0">
                  <a:moveTo>
                    <a:pt x="0" y="49"/>
                  </a:moveTo>
                  <a:cubicBezTo>
                    <a:pt x="0" y="33"/>
                    <a:pt x="0" y="16"/>
                    <a:pt x="0" y="0"/>
                  </a:cubicBezTo>
                  <a:cubicBezTo>
                    <a:pt x="6" y="16"/>
                    <a:pt x="5" y="33"/>
                    <a:pt x="0" y="49"/>
                  </a:cubicBezTo>
                  <a:close/>
                </a:path>
              </a:pathLst>
            </a:custGeom>
            <a:solidFill>
              <a:srgbClr val="4671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35"/>
            <p:cNvSpPr/>
            <p:nvPr/>
          </p:nvSpPr>
          <p:spPr>
            <a:xfrm>
              <a:off x="2897" y="2417"/>
              <a:ext cx="62" cy="2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13" y="11"/>
                  </a:moveTo>
                  <a:cubicBezTo>
                    <a:pt x="8" y="11"/>
                    <a:pt x="3" y="12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5" y="3"/>
                    <a:pt x="9" y="2"/>
                    <a:pt x="12" y="2"/>
                  </a:cubicBezTo>
                  <a:cubicBezTo>
                    <a:pt x="23" y="2"/>
                    <a:pt x="34" y="0"/>
                    <a:pt x="45" y="6"/>
                  </a:cubicBezTo>
                  <a:cubicBezTo>
                    <a:pt x="53" y="16"/>
                    <a:pt x="51" y="22"/>
                    <a:pt x="38" y="24"/>
                  </a:cubicBezTo>
                  <a:cubicBezTo>
                    <a:pt x="32" y="25"/>
                    <a:pt x="26" y="25"/>
                    <a:pt x="21" y="24"/>
                  </a:cubicBezTo>
                  <a:cubicBezTo>
                    <a:pt x="18" y="23"/>
                    <a:pt x="16" y="23"/>
                    <a:pt x="14" y="21"/>
                  </a:cubicBezTo>
                  <a:cubicBezTo>
                    <a:pt x="12" y="20"/>
                    <a:pt x="12" y="18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8" y="11"/>
                    <a:pt x="24" y="15"/>
                    <a:pt x="30" y="12"/>
                  </a:cubicBezTo>
                  <a:cubicBezTo>
                    <a:pt x="32" y="11"/>
                    <a:pt x="28" y="9"/>
                    <a:pt x="29" y="12"/>
                  </a:cubicBezTo>
                  <a:cubicBezTo>
                    <a:pt x="30" y="12"/>
                    <a:pt x="29" y="13"/>
                    <a:pt x="28" y="13"/>
                  </a:cubicBezTo>
                  <a:cubicBezTo>
                    <a:pt x="23" y="13"/>
                    <a:pt x="17" y="14"/>
                    <a:pt x="13" y="11"/>
                  </a:cubicBezTo>
                  <a:close/>
                </a:path>
              </a:pathLst>
            </a:custGeom>
            <a:solidFill>
              <a:srgbClr val="7091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35"/>
            <p:cNvSpPr/>
            <p:nvPr/>
          </p:nvSpPr>
          <p:spPr>
            <a:xfrm>
              <a:off x="2887" y="2443"/>
              <a:ext cx="20" cy="67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1" y="54"/>
                  </a:moveTo>
                  <a:cubicBezTo>
                    <a:pt x="2" y="51"/>
                    <a:pt x="2" y="48"/>
                    <a:pt x="2" y="44"/>
                  </a:cubicBezTo>
                  <a:cubicBezTo>
                    <a:pt x="4" y="38"/>
                    <a:pt x="2" y="31"/>
                    <a:pt x="3" y="24"/>
                  </a:cubicBezTo>
                  <a:cubicBezTo>
                    <a:pt x="4" y="16"/>
                    <a:pt x="0" y="8"/>
                    <a:pt x="6" y="0"/>
                  </a:cubicBezTo>
                  <a:cubicBezTo>
                    <a:pt x="9" y="0"/>
                    <a:pt x="10" y="1"/>
                    <a:pt x="11" y="3"/>
                  </a:cubicBezTo>
                  <a:cubicBezTo>
                    <a:pt x="17" y="17"/>
                    <a:pt x="12" y="31"/>
                    <a:pt x="16" y="44"/>
                  </a:cubicBezTo>
                  <a:cubicBezTo>
                    <a:pt x="16" y="48"/>
                    <a:pt x="16" y="51"/>
                    <a:pt x="14" y="54"/>
                  </a:cubicBezTo>
                  <a:cubicBezTo>
                    <a:pt x="10" y="57"/>
                    <a:pt x="5" y="57"/>
                    <a:pt x="1" y="54"/>
                  </a:cubicBezTo>
                  <a:close/>
                </a:path>
              </a:pathLst>
            </a:custGeom>
            <a:solidFill>
              <a:srgbClr val="2D51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35"/>
            <p:cNvSpPr/>
            <p:nvPr/>
          </p:nvSpPr>
          <p:spPr>
            <a:xfrm>
              <a:off x="2892" y="2436"/>
              <a:ext cx="26" cy="47"/>
            </a:xfrm>
            <a:custGeom>
              <a:avLst/>
              <a:gdLst/>
              <a:ahLst/>
              <a:cxnLst/>
              <a:rect l="l" t="t" r="r" b="b"/>
              <a:pathLst>
                <a:path w="22" h="40" extrusionOk="0">
                  <a:moveTo>
                    <a:pt x="17" y="0"/>
                  </a:moveTo>
                  <a:cubicBezTo>
                    <a:pt x="17" y="1"/>
                    <a:pt x="17" y="3"/>
                    <a:pt x="17" y="4"/>
                  </a:cubicBezTo>
                  <a:cubicBezTo>
                    <a:pt x="19" y="6"/>
                    <a:pt x="19" y="8"/>
                    <a:pt x="19" y="10"/>
                  </a:cubicBezTo>
                  <a:cubicBezTo>
                    <a:pt x="16" y="20"/>
                    <a:pt x="22" y="32"/>
                    <a:pt x="12" y="40"/>
                  </a:cubicBezTo>
                  <a:cubicBezTo>
                    <a:pt x="0" y="31"/>
                    <a:pt x="12" y="1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3" y="3"/>
                    <a:pt x="5" y="1"/>
                  </a:cubicBezTo>
                  <a:cubicBezTo>
                    <a:pt x="9" y="0"/>
                    <a:pt x="13" y="0"/>
                    <a:pt x="17" y="0"/>
                  </a:cubicBezTo>
                  <a:close/>
                </a:path>
              </a:pathLst>
            </a:custGeom>
            <a:solidFill>
              <a:srgbClr val="6A8A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35"/>
            <p:cNvSpPr/>
            <p:nvPr/>
          </p:nvSpPr>
          <p:spPr>
            <a:xfrm>
              <a:off x="2888" y="2370"/>
              <a:ext cx="19" cy="55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4" y="47"/>
                  </a:moveTo>
                  <a:cubicBezTo>
                    <a:pt x="5" y="31"/>
                    <a:pt x="0" y="15"/>
                    <a:pt x="7" y="0"/>
                  </a:cubicBezTo>
                  <a:cubicBezTo>
                    <a:pt x="12" y="3"/>
                    <a:pt x="13" y="7"/>
                    <a:pt x="13" y="12"/>
                  </a:cubicBezTo>
                  <a:cubicBezTo>
                    <a:pt x="13" y="24"/>
                    <a:pt x="16" y="36"/>
                    <a:pt x="9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5" y="47"/>
                    <a:pt x="5" y="47"/>
                    <a:pt x="5" y="47"/>
                  </a:cubicBezTo>
                  <a:lnTo>
                    <a:pt x="4" y="47"/>
                  </a:lnTo>
                  <a:close/>
                </a:path>
              </a:pathLst>
            </a:custGeom>
            <a:solidFill>
              <a:srgbClr val="2148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35"/>
            <p:cNvSpPr/>
            <p:nvPr/>
          </p:nvSpPr>
          <p:spPr>
            <a:xfrm>
              <a:off x="2887" y="2505"/>
              <a:ext cx="30" cy="19"/>
            </a:xfrm>
            <a:custGeom>
              <a:avLst/>
              <a:gdLst/>
              <a:ahLst/>
              <a:cxnLst/>
              <a:rect l="l" t="t" r="r" b="b"/>
              <a:pathLst>
                <a:path w="25" h="16" extrusionOk="0">
                  <a:moveTo>
                    <a:pt x="1" y="1"/>
                  </a:moveTo>
                  <a:cubicBezTo>
                    <a:pt x="5" y="1"/>
                    <a:pt x="9" y="1"/>
                    <a:pt x="13" y="0"/>
                  </a:cubicBezTo>
                  <a:cubicBezTo>
                    <a:pt x="18" y="1"/>
                    <a:pt x="22" y="4"/>
                    <a:pt x="25" y="8"/>
                  </a:cubicBezTo>
                  <a:cubicBezTo>
                    <a:pt x="20" y="16"/>
                    <a:pt x="12" y="11"/>
                    <a:pt x="5" y="12"/>
                  </a:cubicBezTo>
                  <a:cubicBezTo>
                    <a:pt x="3" y="8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5C7C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35"/>
            <p:cNvSpPr/>
            <p:nvPr/>
          </p:nvSpPr>
          <p:spPr>
            <a:xfrm>
              <a:off x="2877" y="2437"/>
              <a:ext cx="21" cy="37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0"/>
                  </a:moveTo>
                  <a:cubicBezTo>
                    <a:pt x="18" y="2"/>
                    <a:pt x="18" y="4"/>
                    <a:pt x="18" y="6"/>
                  </a:cubicBezTo>
                  <a:cubicBezTo>
                    <a:pt x="10" y="13"/>
                    <a:pt x="15" y="22"/>
                    <a:pt x="14" y="30"/>
                  </a:cubicBezTo>
                  <a:cubicBezTo>
                    <a:pt x="13" y="32"/>
                    <a:pt x="11" y="32"/>
                    <a:pt x="10" y="30"/>
                  </a:cubicBezTo>
                  <a:cubicBezTo>
                    <a:pt x="14" y="20"/>
                    <a:pt x="0" y="6"/>
                    <a:pt x="18" y="0"/>
                  </a:cubicBezTo>
                  <a:close/>
                </a:path>
              </a:pathLst>
            </a:custGeom>
            <a:solidFill>
              <a:srgbClr val="617A7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35"/>
            <p:cNvSpPr/>
            <p:nvPr/>
          </p:nvSpPr>
          <p:spPr>
            <a:xfrm>
              <a:off x="2912" y="2430"/>
              <a:ext cx="22" cy="7"/>
            </a:xfrm>
            <a:custGeom>
              <a:avLst/>
              <a:gdLst/>
              <a:ahLst/>
              <a:cxnLst/>
              <a:rect l="l" t="t" r="r" b="b"/>
              <a:pathLst>
                <a:path w="19" h="6" extrusionOk="0">
                  <a:moveTo>
                    <a:pt x="0" y="0"/>
                  </a:moveTo>
                  <a:cubicBezTo>
                    <a:pt x="5" y="0"/>
                    <a:pt x="11" y="0"/>
                    <a:pt x="19" y="0"/>
                  </a:cubicBezTo>
                  <a:cubicBezTo>
                    <a:pt x="11" y="6"/>
                    <a:pt x="5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4162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35"/>
            <p:cNvSpPr/>
            <p:nvPr/>
          </p:nvSpPr>
          <p:spPr>
            <a:xfrm>
              <a:off x="2888" y="2472"/>
              <a:ext cx="7" cy="22"/>
            </a:xfrm>
            <a:custGeom>
              <a:avLst/>
              <a:gdLst/>
              <a:ahLst/>
              <a:cxnLst/>
              <a:rect l="l" t="t" r="r" b="b"/>
              <a:pathLst>
                <a:path w="6" h="19" extrusionOk="0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6" y="14"/>
                    <a:pt x="1" y="19"/>
                  </a:cubicBezTo>
                  <a:cubicBezTo>
                    <a:pt x="1" y="13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5369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35"/>
            <p:cNvSpPr/>
            <p:nvPr/>
          </p:nvSpPr>
          <p:spPr>
            <a:xfrm>
              <a:off x="2898" y="2014"/>
              <a:ext cx="70" cy="88"/>
            </a:xfrm>
            <a:custGeom>
              <a:avLst/>
              <a:gdLst/>
              <a:ahLst/>
              <a:cxnLst/>
              <a:rect l="l" t="t" r="r" b="b"/>
              <a:pathLst>
                <a:path w="60" h="75" extrusionOk="0">
                  <a:moveTo>
                    <a:pt x="12" y="13"/>
                  </a:moveTo>
                  <a:cubicBezTo>
                    <a:pt x="12" y="11"/>
                    <a:pt x="12" y="9"/>
                    <a:pt x="11" y="6"/>
                  </a:cubicBezTo>
                  <a:cubicBezTo>
                    <a:pt x="13" y="5"/>
                    <a:pt x="14" y="3"/>
                    <a:pt x="16" y="2"/>
                  </a:cubicBezTo>
                  <a:cubicBezTo>
                    <a:pt x="31" y="3"/>
                    <a:pt x="46" y="0"/>
                    <a:pt x="60" y="5"/>
                  </a:cubicBezTo>
                  <a:cubicBezTo>
                    <a:pt x="60" y="25"/>
                    <a:pt x="60" y="45"/>
                    <a:pt x="60" y="65"/>
                  </a:cubicBezTo>
                  <a:cubicBezTo>
                    <a:pt x="56" y="69"/>
                    <a:pt x="52" y="70"/>
                    <a:pt x="46" y="71"/>
                  </a:cubicBezTo>
                  <a:cubicBezTo>
                    <a:pt x="31" y="69"/>
                    <a:pt x="14" y="75"/>
                    <a:pt x="0" y="65"/>
                  </a:cubicBezTo>
                  <a:cubicBezTo>
                    <a:pt x="1" y="62"/>
                    <a:pt x="2" y="59"/>
                    <a:pt x="3" y="56"/>
                  </a:cubicBezTo>
                  <a:cubicBezTo>
                    <a:pt x="2" y="54"/>
                    <a:pt x="1" y="51"/>
                    <a:pt x="4" y="49"/>
                  </a:cubicBezTo>
                  <a:cubicBezTo>
                    <a:pt x="5" y="48"/>
                    <a:pt x="7" y="46"/>
                    <a:pt x="8" y="45"/>
                  </a:cubicBezTo>
                  <a:cubicBezTo>
                    <a:pt x="9" y="44"/>
                    <a:pt x="11" y="44"/>
                    <a:pt x="13" y="45"/>
                  </a:cubicBezTo>
                  <a:cubicBezTo>
                    <a:pt x="18" y="55"/>
                    <a:pt x="26" y="48"/>
                    <a:pt x="33" y="48"/>
                  </a:cubicBezTo>
                  <a:cubicBezTo>
                    <a:pt x="46" y="51"/>
                    <a:pt x="42" y="41"/>
                    <a:pt x="43" y="35"/>
                  </a:cubicBezTo>
                  <a:cubicBezTo>
                    <a:pt x="43" y="27"/>
                    <a:pt x="43" y="19"/>
                    <a:pt x="32" y="16"/>
                  </a:cubicBezTo>
                  <a:cubicBezTo>
                    <a:pt x="27" y="15"/>
                    <a:pt x="22" y="15"/>
                    <a:pt x="17" y="15"/>
                  </a:cubicBezTo>
                  <a:cubicBezTo>
                    <a:pt x="15" y="15"/>
                    <a:pt x="13" y="15"/>
                    <a:pt x="12" y="13"/>
                  </a:cubicBezTo>
                  <a:close/>
                </a:path>
              </a:pathLst>
            </a:custGeom>
            <a:solidFill>
              <a:srgbClr val="5286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35"/>
            <p:cNvSpPr/>
            <p:nvPr/>
          </p:nvSpPr>
          <p:spPr>
            <a:xfrm>
              <a:off x="3372" y="2311"/>
              <a:ext cx="37" cy="69"/>
            </a:xfrm>
            <a:custGeom>
              <a:avLst/>
              <a:gdLst/>
              <a:ahLst/>
              <a:cxnLst/>
              <a:rect l="l" t="t" r="r" b="b"/>
              <a:pathLst>
                <a:path w="32" h="59" extrusionOk="0">
                  <a:moveTo>
                    <a:pt x="25" y="36"/>
                  </a:moveTo>
                  <a:cubicBezTo>
                    <a:pt x="21" y="43"/>
                    <a:pt x="32" y="50"/>
                    <a:pt x="25" y="57"/>
                  </a:cubicBezTo>
                  <a:cubicBezTo>
                    <a:pt x="23" y="58"/>
                    <a:pt x="21" y="59"/>
                    <a:pt x="19" y="59"/>
                  </a:cubicBezTo>
                  <a:cubicBezTo>
                    <a:pt x="12" y="58"/>
                    <a:pt x="6" y="55"/>
                    <a:pt x="2" y="49"/>
                  </a:cubicBezTo>
                  <a:cubicBezTo>
                    <a:pt x="0" y="44"/>
                    <a:pt x="0" y="39"/>
                    <a:pt x="2" y="35"/>
                  </a:cubicBezTo>
                  <a:cubicBezTo>
                    <a:pt x="4" y="30"/>
                    <a:pt x="8" y="26"/>
                    <a:pt x="9" y="20"/>
                  </a:cubicBezTo>
                  <a:cubicBezTo>
                    <a:pt x="11" y="11"/>
                    <a:pt x="11" y="0"/>
                    <a:pt x="26" y="5"/>
                  </a:cubicBezTo>
                  <a:cubicBezTo>
                    <a:pt x="26" y="7"/>
                    <a:pt x="27" y="9"/>
                    <a:pt x="27" y="11"/>
                  </a:cubicBezTo>
                  <a:cubicBezTo>
                    <a:pt x="26" y="20"/>
                    <a:pt x="28" y="28"/>
                    <a:pt x="25" y="36"/>
                  </a:cubicBezTo>
                  <a:close/>
                </a:path>
              </a:pathLst>
            </a:custGeom>
            <a:solidFill>
              <a:srgbClr val="AE3B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35"/>
            <p:cNvSpPr/>
            <p:nvPr/>
          </p:nvSpPr>
          <p:spPr>
            <a:xfrm>
              <a:off x="3401" y="2319"/>
              <a:ext cx="6" cy="3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0" y="29"/>
                  </a:moveTo>
                  <a:cubicBezTo>
                    <a:pt x="0" y="20"/>
                    <a:pt x="0" y="11"/>
                    <a:pt x="0" y="2"/>
                  </a:cubicBezTo>
                  <a:cubicBezTo>
                    <a:pt x="1" y="0"/>
                    <a:pt x="3" y="0"/>
                    <a:pt x="4" y="2"/>
                  </a:cubicBezTo>
                  <a:cubicBezTo>
                    <a:pt x="4" y="7"/>
                    <a:pt x="4" y="13"/>
                    <a:pt x="4" y="18"/>
                  </a:cubicBezTo>
                  <a:cubicBezTo>
                    <a:pt x="3" y="22"/>
                    <a:pt x="5" y="27"/>
                    <a:pt x="0" y="29"/>
                  </a:cubicBezTo>
                  <a:close/>
                </a:path>
              </a:pathLst>
            </a:custGeom>
            <a:solidFill>
              <a:srgbClr val="5826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35"/>
            <p:cNvSpPr/>
            <p:nvPr/>
          </p:nvSpPr>
          <p:spPr>
            <a:xfrm>
              <a:off x="3388" y="2375"/>
              <a:ext cx="13" cy="24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7" y="2"/>
                  </a:moveTo>
                  <a:cubicBezTo>
                    <a:pt x="8" y="2"/>
                    <a:pt x="9" y="2"/>
                    <a:pt x="11" y="2"/>
                  </a:cubicBezTo>
                  <a:cubicBezTo>
                    <a:pt x="11" y="3"/>
                    <a:pt x="11" y="5"/>
                    <a:pt x="11" y="6"/>
                  </a:cubicBezTo>
                  <a:cubicBezTo>
                    <a:pt x="11" y="10"/>
                    <a:pt x="11" y="14"/>
                    <a:pt x="11" y="18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7" y="19"/>
                    <a:pt x="5" y="19"/>
                    <a:pt x="4" y="17"/>
                  </a:cubicBezTo>
                  <a:cubicBezTo>
                    <a:pt x="2" y="15"/>
                    <a:pt x="1" y="13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2"/>
                    <a:pt x="3" y="0"/>
                    <a:pt x="7" y="2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35"/>
            <p:cNvSpPr/>
            <p:nvPr/>
          </p:nvSpPr>
          <p:spPr>
            <a:xfrm>
              <a:off x="2902" y="24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2" y="21"/>
                  </a:moveTo>
                  <a:cubicBezTo>
                    <a:pt x="6" y="21"/>
                    <a:pt x="2" y="18"/>
                    <a:pt x="0" y="13"/>
                  </a:cubicBezTo>
                  <a:cubicBezTo>
                    <a:pt x="0" y="11"/>
                    <a:pt x="0" y="8"/>
                    <a:pt x="0" y="5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7" y="0"/>
                    <a:pt x="9" y="1"/>
                  </a:cubicBezTo>
                  <a:cubicBezTo>
                    <a:pt x="11" y="3"/>
                    <a:pt x="12" y="6"/>
                    <a:pt x="15" y="8"/>
                  </a:cubicBezTo>
                  <a:cubicBezTo>
                    <a:pt x="16" y="9"/>
                    <a:pt x="17" y="10"/>
                    <a:pt x="19" y="11"/>
                  </a:cubicBezTo>
                  <a:cubicBezTo>
                    <a:pt x="20" y="11"/>
                    <a:pt x="21" y="13"/>
                    <a:pt x="22" y="14"/>
                  </a:cubicBezTo>
                  <a:cubicBezTo>
                    <a:pt x="22" y="17"/>
                    <a:pt x="22" y="19"/>
                    <a:pt x="21" y="21"/>
                  </a:cubicBezTo>
                  <a:cubicBezTo>
                    <a:pt x="19" y="22"/>
                    <a:pt x="18" y="22"/>
                    <a:pt x="16" y="21"/>
                  </a:cubicBezTo>
                  <a:cubicBezTo>
                    <a:pt x="15" y="21"/>
                    <a:pt x="13" y="21"/>
                    <a:pt x="12" y="21"/>
                  </a:cubicBezTo>
                  <a:close/>
                </a:path>
              </a:pathLst>
            </a:custGeom>
            <a:solidFill>
              <a:srgbClr val="2C46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35"/>
            <p:cNvSpPr/>
            <p:nvPr/>
          </p:nvSpPr>
          <p:spPr>
            <a:xfrm>
              <a:off x="2921" y="2504"/>
              <a:ext cx="18" cy="21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9"/>
                  </a:moveTo>
                  <a:cubicBezTo>
                    <a:pt x="1" y="9"/>
                    <a:pt x="3" y="9"/>
                    <a:pt x="4" y="9"/>
                  </a:cubicBezTo>
                  <a:cubicBezTo>
                    <a:pt x="7" y="7"/>
                    <a:pt x="5" y="2"/>
                    <a:pt x="9" y="0"/>
                  </a:cubicBezTo>
                  <a:cubicBezTo>
                    <a:pt x="11" y="0"/>
                    <a:pt x="13" y="1"/>
                    <a:pt x="14" y="2"/>
                  </a:cubicBezTo>
                  <a:cubicBezTo>
                    <a:pt x="15" y="6"/>
                    <a:pt x="15" y="10"/>
                    <a:pt x="12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1" y="17"/>
                    <a:pt x="9" y="17"/>
                    <a:pt x="8" y="18"/>
                  </a:cubicBezTo>
                  <a:cubicBezTo>
                    <a:pt x="3" y="17"/>
                    <a:pt x="0" y="15"/>
                    <a:pt x="0" y="9"/>
                  </a:cubicBezTo>
                  <a:close/>
                </a:path>
              </a:pathLst>
            </a:custGeom>
            <a:solidFill>
              <a:srgbClr val="4464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35"/>
            <p:cNvSpPr/>
            <p:nvPr/>
          </p:nvSpPr>
          <p:spPr>
            <a:xfrm>
              <a:off x="3199" y="2002"/>
              <a:ext cx="55" cy="105"/>
            </a:xfrm>
            <a:custGeom>
              <a:avLst/>
              <a:gdLst/>
              <a:ahLst/>
              <a:cxnLst/>
              <a:rect l="l" t="t" r="r" b="b"/>
              <a:pathLst>
                <a:path w="47" h="89" extrusionOk="0">
                  <a:moveTo>
                    <a:pt x="3" y="83"/>
                  </a:moveTo>
                  <a:cubicBezTo>
                    <a:pt x="2" y="56"/>
                    <a:pt x="9" y="29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36" y="1"/>
                    <a:pt x="39" y="3"/>
                    <a:pt x="43" y="4"/>
                  </a:cubicBezTo>
                  <a:cubicBezTo>
                    <a:pt x="47" y="8"/>
                    <a:pt x="45" y="12"/>
                    <a:pt x="44" y="17"/>
                  </a:cubicBezTo>
                  <a:cubicBezTo>
                    <a:pt x="39" y="32"/>
                    <a:pt x="42" y="47"/>
                    <a:pt x="41" y="62"/>
                  </a:cubicBezTo>
                  <a:cubicBezTo>
                    <a:pt x="41" y="77"/>
                    <a:pt x="35" y="86"/>
                    <a:pt x="20" y="88"/>
                  </a:cubicBezTo>
                  <a:cubicBezTo>
                    <a:pt x="14" y="89"/>
                    <a:pt x="8" y="88"/>
                    <a:pt x="3" y="83"/>
                  </a:cubicBezTo>
                  <a:close/>
                </a:path>
              </a:pathLst>
            </a:custGeom>
            <a:solidFill>
              <a:srgbClr val="52B0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35"/>
            <p:cNvSpPr/>
            <p:nvPr/>
          </p:nvSpPr>
          <p:spPr>
            <a:xfrm>
              <a:off x="3239" y="2006"/>
              <a:ext cx="23" cy="143"/>
            </a:xfrm>
            <a:custGeom>
              <a:avLst/>
              <a:gdLst/>
              <a:ahLst/>
              <a:cxnLst/>
              <a:rect l="l" t="t" r="r" b="b"/>
              <a:pathLst>
                <a:path w="20" h="122" extrusionOk="0">
                  <a:moveTo>
                    <a:pt x="6" y="8"/>
                  </a:moveTo>
                  <a:cubicBezTo>
                    <a:pt x="9" y="7"/>
                    <a:pt x="10" y="4"/>
                    <a:pt x="9" y="1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18" y="9"/>
                    <a:pt x="18" y="15"/>
                    <a:pt x="18" y="20"/>
                  </a:cubicBezTo>
                  <a:cubicBezTo>
                    <a:pt x="18" y="33"/>
                    <a:pt x="16" y="46"/>
                    <a:pt x="20" y="59"/>
                  </a:cubicBezTo>
                  <a:cubicBezTo>
                    <a:pt x="20" y="75"/>
                    <a:pt x="20" y="91"/>
                    <a:pt x="20" y="106"/>
                  </a:cubicBezTo>
                  <a:cubicBezTo>
                    <a:pt x="19" y="111"/>
                    <a:pt x="20" y="116"/>
                    <a:pt x="18" y="120"/>
                  </a:cubicBezTo>
                  <a:cubicBezTo>
                    <a:pt x="13" y="122"/>
                    <a:pt x="9" y="120"/>
                    <a:pt x="5" y="117"/>
                  </a:cubicBezTo>
                  <a:cubicBezTo>
                    <a:pt x="1" y="112"/>
                    <a:pt x="0" y="107"/>
                    <a:pt x="0" y="102"/>
                  </a:cubicBezTo>
                  <a:cubicBezTo>
                    <a:pt x="6" y="71"/>
                    <a:pt x="1" y="39"/>
                    <a:pt x="6" y="8"/>
                  </a:cubicBezTo>
                  <a:close/>
                </a:path>
              </a:pathLst>
            </a:custGeom>
            <a:solidFill>
              <a:srgbClr val="478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35"/>
            <p:cNvSpPr/>
            <p:nvPr/>
          </p:nvSpPr>
          <p:spPr>
            <a:xfrm>
              <a:off x="3029" y="1987"/>
              <a:ext cx="80" cy="113"/>
            </a:xfrm>
            <a:custGeom>
              <a:avLst/>
              <a:gdLst/>
              <a:ahLst/>
              <a:cxnLst/>
              <a:rect l="l" t="t" r="r" b="b"/>
              <a:pathLst>
                <a:path w="68" h="96" extrusionOk="0">
                  <a:moveTo>
                    <a:pt x="64" y="92"/>
                  </a:moveTo>
                  <a:cubicBezTo>
                    <a:pt x="62" y="93"/>
                    <a:pt x="61" y="94"/>
                    <a:pt x="60" y="96"/>
                  </a:cubicBezTo>
                  <a:cubicBezTo>
                    <a:pt x="55" y="95"/>
                    <a:pt x="49" y="95"/>
                    <a:pt x="44" y="95"/>
                  </a:cubicBezTo>
                  <a:cubicBezTo>
                    <a:pt x="41" y="77"/>
                    <a:pt x="39" y="59"/>
                    <a:pt x="38" y="41"/>
                  </a:cubicBezTo>
                  <a:cubicBezTo>
                    <a:pt x="38" y="17"/>
                    <a:pt x="37" y="17"/>
                    <a:pt x="15" y="14"/>
                  </a:cubicBezTo>
                  <a:cubicBezTo>
                    <a:pt x="9" y="13"/>
                    <a:pt x="4" y="12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5" y="4"/>
                    <a:pt x="11" y="5"/>
                    <a:pt x="16" y="1"/>
                  </a:cubicBezTo>
                  <a:cubicBezTo>
                    <a:pt x="29" y="1"/>
                    <a:pt x="42" y="0"/>
                    <a:pt x="56" y="0"/>
                  </a:cubicBezTo>
                  <a:cubicBezTo>
                    <a:pt x="58" y="5"/>
                    <a:pt x="63" y="4"/>
                    <a:pt x="67" y="5"/>
                  </a:cubicBezTo>
                  <a:cubicBezTo>
                    <a:pt x="66" y="9"/>
                    <a:pt x="65" y="12"/>
                    <a:pt x="64" y="16"/>
                  </a:cubicBezTo>
                  <a:cubicBezTo>
                    <a:pt x="66" y="42"/>
                    <a:pt x="68" y="67"/>
                    <a:pt x="64" y="92"/>
                  </a:cubicBezTo>
                  <a:close/>
                </a:path>
              </a:pathLst>
            </a:custGeom>
            <a:solidFill>
              <a:srgbClr val="D0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35"/>
            <p:cNvSpPr/>
            <p:nvPr/>
          </p:nvSpPr>
          <p:spPr>
            <a:xfrm>
              <a:off x="3339" y="2196"/>
              <a:ext cx="66" cy="108"/>
            </a:xfrm>
            <a:custGeom>
              <a:avLst/>
              <a:gdLst/>
              <a:ahLst/>
              <a:cxnLst/>
              <a:rect l="l" t="t" r="r" b="b"/>
              <a:pathLst>
                <a:path w="56" h="91" extrusionOk="0">
                  <a:moveTo>
                    <a:pt x="53" y="6"/>
                  </a:moveTo>
                  <a:cubicBezTo>
                    <a:pt x="53" y="13"/>
                    <a:pt x="53" y="20"/>
                    <a:pt x="53" y="27"/>
                  </a:cubicBezTo>
                  <a:cubicBezTo>
                    <a:pt x="56" y="45"/>
                    <a:pt x="54" y="62"/>
                    <a:pt x="54" y="80"/>
                  </a:cubicBezTo>
                  <a:cubicBezTo>
                    <a:pt x="38" y="91"/>
                    <a:pt x="20" y="89"/>
                    <a:pt x="2" y="84"/>
                  </a:cubicBezTo>
                  <a:cubicBezTo>
                    <a:pt x="1" y="83"/>
                    <a:pt x="0" y="81"/>
                    <a:pt x="0" y="78"/>
                  </a:cubicBezTo>
                  <a:cubicBezTo>
                    <a:pt x="0" y="78"/>
                    <a:pt x="1" y="77"/>
                    <a:pt x="1" y="77"/>
                  </a:cubicBezTo>
                  <a:cubicBezTo>
                    <a:pt x="32" y="65"/>
                    <a:pt x="31" y="65"/>
                    <a:pt x="28" y="31"/>
                  </a:cubicBezTo>
                  <a:cubicBezTo>
                    <a:pt x="27" y="16"/>
                    <a:pt x="11" y="17"/>
                    <a:pt x="8" y="7"/>
                  </a:cubicBezTo>
                  <a:cubicBezTo>
                    <a:pt x="10" y="4"/>
                    <a:pt x="12" y="3"/>
                    <a:pt x="15" y="2"/>
                  </a:cubicBezTo>
                  <a:cubicBezTo>
                    <a:pt x="24" y="0"/>
                    <a:pt x="33" y="2"/>
                    <a:pt x="42" y="4"/>
                  </a:cubicBezTo>
                  <a:cubicBezTo>
                    <a:pt x="45" y="4"/>
                    <a:pt x="49" y="4"/>
                    <a:pt x="53" y="6"/>
                  </a:cubicBezTo>
                  <a:close/>
                </a:path>
              </a:pathLst>
            </a:custGeom>
            <a:solidFill>
              <a:srgbClr val="B12F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35"/>
            <p:cNvSpPr/>
            <p:nvPr/>
          </p:nvSpPr>
          <p:spPr>
            <a:xfrm>
              <a:off x="3399" y="2228"/>
              <a:ext cx="11" cy="72"/>
            </a:xfrm>
            <a:custGeom>
              <a:avLst/>
              <a:gdLst/>
              <a:ahLst/>
              <a:cxnLst/>
              <a:rect l="l" t="t" r="r" b="b"/>
              <a:pathLst>
                <a:path w="10" h="61" extrusionOk="0">
                  <a:moveTo>
                    <a:pt x="1" y="55"/>
                  </a:moveTo>
                  <a:cubicBezTo>
                    <a:pt x="2" y="36"/>
                    <a:pt x="2" y="18"/>
                    <a:pt x="2" y="0"/>
                  </a:cubicBezTo>
                  <a:cubicBezTo>
                    <a:pt x="10" y="18"/>
                    <a:pt x="2" y="38"/>
                    <a:pt x="6" y="56"/>
                  </a:cubicBezTo>
                  <a:cubicBezTo>
                    <a:pt x="7" y="57"/>
                    <a:pt x="7" y="58"/>
                    <a:pt x="6" y="59"/>
                  </a:cubicBezTo>
                  <a:cubicBezTo>
                    <a:pt x="4" y="61"/>
                    <a:pt x="3" y="61"/>
                    <a:pt x="1" y="60"/>
                  </a:cubicBezTo>
                  <a:cubicBezTo>
                    <a:pt x="0" y="58"/>
                    <a:pt x="0" y="56"/>
                    <a:pt x="1" y="55"/>
                  </a:cubicBezTo>
                  <a:close/>
                </a:path>
              </a:pathLst>
            </a:custGeom>
            <a:solidFill>
              <a:srgbClr val="601F0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35"/>
            <p:cNvSpPr/>
            <p:nvPr/>
          </p:nvSpPr>
          <p:spPr>
            <a:xfrm>
              <a:off x="3376" y="2189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21" h="16" extrusionOk="0">
                  <a:moveTo>
                    <a:pt x="21" y="12"/>
                  </a:moveTo>
                  <a:cubicBezTo>
                    <a:pt x="18" y="14"/>
                    <a:pt x="15" y="15"/>
                    <a:pt x="13" y="16"/>
                  </a:cubicBezTo>
                  <a:cubicBezTo>
                    <a:pt x="10" y="11"/>
                    <a:pt x="2" y="12"/>
                    <a:pt x="0" y="7"/>
                  </a:cubicBezTo>
                  <a:cubicBezTo>
                    <a:pt x="0" y="5"/>
                    <a:pt x="2" y="3"/>
                    <a:pt x="3" y="3"/>
                  </a:cubicBezTo>
                  <a:cubicBezTo>
                    <a:pt x="9" y="3"/>
                    <a:pt x="15" y="0"/>
                    <a:pt x="21" y="5"/>
                  </a:cubicBezTo>
                  <a:cubicBezTo>
                    <a:pt x="21" y="7"/>
                    <a:pt x="21" y="10"/>
                    <a:pt x="21" y="12"/>
                  </a:cubicBezTo>
                  <a:close/>
                </a:path>
              </a:pathLst>
            </a:custGeom>
            <a:solidFill>
              <a:srgbClr val="9831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35"/>
            <p:cNvSpPr/>
            <p:nvPr/>
          </p:nvSpPr>
          <p:spPr>
            <a:xfrm>
              <a:off x="3375" y="2189"/>
              <a:ext cx="31" cy="6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2" y="5"/>
                  </a:moveTo>
                  <a:cubicBezTo>
                    <a:pt x="15" y="5"/>
                    <a:pt x="8" y="4"/>
                    <a:pt x="2" y="4"/>
                  </a:cubicBezTo>
                  <a:cubicBezTo>
                    <a:pt x="2" y="4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2" y="0"/>
                    <a:pt x="2" y="0"/>
                  </a:cubicBezTo>
                  <a:cubicBezTo>
                    <a:pt x="8" y="0"/>
                    <a:pt x="15" y="0"/>
                    <a:pt x="21" y="0"/>
                  </a:cubicBezTo>
                  <a:cubicBezTo>
                    <a:pt x="23" y="2"/>
                    <a:pt x="24" y="3"/>
                    <a:pt x="26" y="4"/>
                  </a:cubicBezTo>
                  <a:cubicBezTo>
                    <a:pt x="24" y="4"/>
                    <a:pt x="23" y="5"/>
                    <a:pt x="22" y="5"/>
                  </a:cubicBezTo>
                  <a:close/>
                </a:path>
              </a:pathLst>
            </a:custGeom>
            <a:solidFill>
              <a:srgbClr val="57130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35"/>
            <p:cNvSpPr/>
            <p:nvPr/>
          </p:nvSpPr>
          <p:spPr>
            <a:xfrm>
              <a:off x="3394" y="2298"/>
              <a:ext cx="12" cy="23"/>
            </a:xfrm>
            <a:custGeom>
              <a:avLst/>
              <a:gdLst/>
              <a:ahLst/>
              <a:cxnLst/>
              <a:rect l="l" t="t" r="r" b="b"/>
              <a:pathLst>
                <a:path w="10" h="20" extrusionOk="0">
                  <a:moveTo>
                    <a:pt x="6" y="0"/>
                  </a:moveTo>
                  <a:cubicBezTo>
                    <a:pt x="7" y="0"/>
                    <a:pt x="9" y="0"/>
                    <a:pt x="10" y="0"/>
                  </a:cubicBezTo>
                  <a:cubicBezTo>
                    <a:pt x="10" y="7"/>
                    <a:pt x="10" y="14"/>
                    <a:pt x="10" y="20"/>
                  </a:cubicBezTo>
                  <a:cubicBezTo>
                    <a:pt x="9" y="20"/>
                    <a:pt x="7" y="20"/>
                    <a:pt x="6" y="20"/>
                  </a:cubicBezTo>
                  <a:cubicBezTo>
                    <a:pt x="5" y="19"/>
                    <a:pt x="5" y="17"/>
                    <a:pt x="4" y="16"/>
                  </a:cubicBezTo>
                  <a:cubicBezTo>
                    <a:pt x="2" y="13"/>
                    <a:pt x="0" y="11"/>
                    <a:pt x="0" y="7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4C1B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35"/>
            <p:cNvSpPr/>
            <p:nvPr/>
          </p:nvSpPr>
          <p:spPr>
            <a:xfrm>
              <a:off x="3071" y="2211"/>
              <a:ext cx="34" cy="81"/>
            </a:xfrm>
            <a:custGeom>
              <a:avLst/>
              <a:gdLst/>
              <a:ahLst/>
              <a:cxnLst/>
              <a:rect l="l" t="t" r="r" b="b"/>
              <a:pathLst>
                <a:path w="29" h="69" extrusionOk="0">
                  <a:moveTo>
                    <a:pt x="9" y="69"/>
                  </a:moveTo>
                  <a:cubicBezTo>
                    <a:pt x="8" y="69"/>
                    <a:pt x="6" y="69"/>
                    <a:pt x="5" y="69"/>
                  </a:cubicBezTo>
                  <a:cubicBezTo>
                    <a:pt x="4" y="49"/>
                    <a:pt x="6" y="29"/>
                    <a:pt x="1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9" y="1"/>
                    <a:pt x="15" y="0"/>
                    <a:pt x="21" y="7"/>
                  </a:cubicBezTo>
                  <a:cubicBezTo>
                    <a:pt x="29" y="23"/>
                    <a:pt x="23" y="41"/>
                    <a:pt x="25" y="57"/>
                  </a:cubicBezTo>
                  <a:cubicBezTo>
                    <a:pt x="25" y="69"/>
                    <a:pt x="13" y="64"/>
                    <a:pt x="9" y="69"/>
                  </a:cubicBezTo>
                  <a:close/>
                </a:path>
              </a:pathLst>
            </a:custGeom>
            <a:solidFill>
              <a:srgbClr val="D06D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35"/>
            <p:cNvSpPr/>
            <p:nvPr/>
          </p:nvSpPr>
          <p:spPr>
            <a:xfrm>
              <a:off x="3065" y="2193"/>
              <a:ext cx="82" cy="24"/>
            </a:xfrm>
            <a:custGeom>
              <a:avLst/>
              <a:gdLst/>
              <a:ahLst/>
              <a:cxnLst/>
              <a:rect l="l" t="t" r="r" b="b"/>
              <a:pathLst>
                <a:path w="70" h="20" extrusionOk="0">
                  <a:moveTo>
                    <a:pt x="70" y="9"/>
                  </a:moveTo>
                  <a:cubicBezTo>
                    <a:pt x="69" y="11"/>
                    <a:pt x="69" y="12"/>
                    <a:pt x="69" y="14"/>
                  </a:cubicBezTo>
                  <a:cubicBezTo>
                    <a:pt x="64" y="14"/>
                    <a:pt x="59" y="14"/>
                    <a:pt x="54" y="14"/>
                  </a:cubicBezTo>
                  <a:cubicBezTo>
                    <a:pt x="42" y="20"/>
                    <a:pt x="29" y="16"/>
                    <a:pt x="17" y="17"/>
                  </a:cubicBezTo>
                  <a:cubicBezTo>
                    <a:pt x="13" y="17"/>
                    <a:pt x="8" y="17"/>
                    <a:pt x="4" y="16"/>
                  </a:cubicBezTo>
                  <a:cubicBezTo>
                    <a:pt x="2" y="15"/>
                    <a:pt x="1" y="13"/>
                    <a:pt x="0" y="11"/>
                  </a:cubicBezTo>
                  <a:cubicBezTo>
                    <a:pt x="1" y="8"/>
                    <a:pt x="3" y="5"/>
                    <a:pt x="5" y="3"/>
                  </a:cubicBezTo>
                  <a:cubicBezTo>
                    <a:pt x="12" y="0"/>
                    <a:pt x="19" y="0"/>
                    <a:pt x="26" y="1"/>
                  </a:cubicBezTo>
                  <a:cubicBezTo>
                    <a:pt x="28" y="2"/>
                    <a:pt x="30" y="2"/>
                    <a:pt x="32" y="3"/>
                  </a:cubicBezTo>
                  <a:cubicBezTo>
                    <a:pt x="42" y="6"/>
                    <a:pt x="53" y="5"/>
                    <a:pt x="64" y="3"/>
                  </a:cubicBezTo>
                  <a:cubicBezTo>
                    <a:pt x="66" y="3"/>
                    <a:pt x="68" y="4"/>
                    <a:pt x="69" y="5"/>
                  </a:cubicBezTo>
                  <a:cubicBezTo>
                    <a:pt x="69" y="6"/>
                    <a:pt x="70" y="8"/>
                    <a:pt x="70" y="9"/>
                  </a:cubicBezTo>
                  <a:close/>
                </a:path>
              </a:pathLst>
            </a:custGeom>
            <a:solidFill>
              <a:srgbClr val="863E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35"/>
            <p:cNvSpPr/>
            <p:nvPr/>
          </p:nvSpPr>
          <p:spPr>
            <a:xfrm>
              <a:off x="3065" y="2209"/>
              <a:ext cx="71" cy="11"/>
            </a:xfrm>
            <a:custGeom>
              <a:avLst/>
              <a:gdLst/>
              <a:ahLst/>
              <a:cxnLst/>
              <a:rect l="l" t="t" r="r" b="b"/>
              <a:pathLst>
                <a:path w="61" h="9" extrusionOk="0">
                  <a:moveTo>
                    <a:pt x="26" y="8"/>
                  </a:moveTo>
                  <a:cubicBezTo>
                    <a:pt x="19" y="8"/>
                    <a:pt x="13" y="8"/>
                    <a:pt x="6" y="8"/>
                  </a:cubicBezTo>
                  <a:cubicBezTo>
                    <a:pt x="1" y="9"/>
                    <a:pt x="0" y="6"/>
                    <a:pt x="2" y="2"/>
                  </a:cubicBezTo>
                  <a:cubicBezTo>
                    <a:pt x="7" y="1"/>
                    <a:pt x="11" y="1"/>
                    <a:pt x="16" y="1"/>
                  </a:cubicBezTo>
                  <a:cubicBezTo>
                    <a:pt x="28" y="2"/>
                    <a:pt x="41" y="0"/>
                    <a:pt x="54" y="2"/>
                  </a:cubicBezTo>
                  <a:cubicBezTo>
                    <a:pt x="56" y="3"/>
                    <a:pt x="59" y="3"/>
                    <a:pt x="61" y="4"/>
                  </a:cubicBezTo>
                  <a:cubicBezTo>
                    <a:pt x="61" y="5"/>
                    <a:pt x="61" y="6"/>
                    <a:pt x="61" y="6"/>
                  </a:cubicBezTo>
                  <a:cubicBezTo>
                    <a:pt x="50" y="7"/>
                    <a:pt x="38" y="8"/>
                    <a:pt x="26" y="8"/>
                  </a:cubicBezTo>
                  <a:close/>
                </a:path>
              </a:pathLst>
            </a:custGeom>
            <a:solidFill>
              <a:srgbClr val="6629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35"/>
            <p:cNvSpPr/>
            <p:nvPr/>
          </p:nvSpPr>
          <p:spPr>
            <a:xfrm>
              <a:off x="3079" y="2209"/>
              <a:ext cx="49" cy="4"/>
            </a:xfrm>
            <a:custGeom>
              <a:avLst/>
              <a:gdLst/>
              <a:ahLst/>
              <a:cxnLst/>
              <a:rect l="l" t="t" r="r" b="b"/>
              <a:pathLst>
                <a:path w="42" h="3" extrusionOk="0">
                  <a:moveTo>
                    <a:pt x="42" y="2"/>
                  </a:moveTo>
                  <a:cubicBezTo>
                    <a:pt x="28" y="3"/>
                    <a:pt x="15" y="3"/>
                    <a:pt x="2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5" y="0"/>
                    <a:pt x="28" y="0"/>
                    <a:pt x="42" y="0"/>
                  </a:cubicBezTo>
                  <a:cubicBezTo>
                    <a:pt x="42" y="1"/>
                    <a:pt x="42" y="2"/>
                    <a:pt x="42" y="2"/>
                  </a:cubicBezTo>
                  <a:close/>
                </a:path>
              </a:pathLst>
            </a:custGeom>
            <a:solidFill>
              <a:srgbClr val="B56F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35"/>
            <p:cNvSpPr/>
            <p:nvPr/>
          </p:nvSpPr>
          <p:spPr>
            <a:xfrm>
              <a:off x="3064" y="2299"/>
              <a:ext cx="37" cy="89"/>
            </a:xfrm>
            <a:custGeom>
              <a:avLst/>
              <a:gdLst/>
              <a:ahLst/>
              <a:cxnLst/>
              <a:rect l="l" t="t" r="r" b="b"/>
              <a:pathLst>
                <a:path w="32" h="76" extrusionOk="0">
                  <a:moveTo>
                    <a:pt x="15" y="2"/>
                  </a:moveTo>
                  <a:cubicBezTo>
                    <a:pt x="15" y="2"/>
                    <a:pt x="15" y="0"/>
                    <a:pt x="15" y="0"/>
                  </a:cubicBezTo>
                  <a:cubicBezTo>
                    <a:pt x="19" y="0"/>
                    <a:pt x="23" y="0"/>
                    <a:pt x="27" y="0"/>
                  </a:cubicBezTo>
                  <a:cubicBezTo>
                    <a:pt x="32" y="24"/>
                    <a:pt x="24" y="47"/>
                    <a:pt x="27" y="71"/>
                  </a:cubicBezTo>
                  <a:cubicBezTo>
                    <a:pt x="22" y="74"/>
                    <a:pt x="16" y="76"/>
                    <a:pt x="11" y="74"/>
                  </a:cubicBezTo>
                  <a:cubicBezTo>
                    <a:pt x="0" y="54"/>
                    <a:pt x="6" y="34"/>
                    <a:pt x="6" y="14"/>
                  </a:cubicBezTo>
                  <a:cubicBezTo>
                    <a:pt x="6" y="8"/>
                    <a:pt x="13" y="7"/>
                    <a:pt x="15" y="2"/>
                  </a:cubicBezTo>
                  <a:close/>
                </a:path>
              </a:pathLst>
            </a:custGeom>
            <a:solidFill>
              <a:srgbClr val="D16D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35"/>
            <p:cNvSpPr/>
            <p:nvPr/>
          </p:nvSpPr>
          <p:spPr>
            <a:xfrm>
              <a:off x="2946" y="2441"/>
              <a:ext cx="32" cy="81"/>
            </a:xfrm>
            <a:custGeom>
              <a:avLst/>
              <a:gdLst/>
              <a:ahLst/>
              <a:cxnLst/>
              <a:rect l="l" t="t" r="r" b="b"/>
              <a:pathLst>
                <a:path w="27" h="68" extrusionOk="0">
                  <a:moveTo>
                    <a:pt x="27" y="66"/>
                  </a:moveTo>
                  <a:cubicBezTo>
                    <a:pt x="21" y="66"/>
                    <a:pt x="14" y="68"/>
                    <a:pt x="10" y="62"/>
                  </a:cubicBezTo>
                  <a:cubicBezTo>
                    <a:pt x="3" y="53"/>
                    <a:pt x="7" y="42"/>
                    <a:pt x="3" y="33"/>
                  </a:cubicBezTo>
                  <a:cubicBezTo>
                    <a:pt x="1" y="23"/>
                    <a:pt x="0" y="12"/>
                    <a:pt x="5" y="2"/>
                  </a:cubicBezTo>
                  <a:cubicBezTo>
                    <a:pt x="8" y="0"/>
                    <a:pt x="12" y="0"/>
                    <a:pt x="15" y="2"/>
                  </a:cubicBezTo>
                  <a:cubicBezTo>
                    <a:pt x="15" y="15"/>
                    <a:pt x="15" y="27"/>
                    <a:pt x="15" y="40"/>
                  </a:cubicBezTo>
                  <a:cubicBezTo>
                    <a:pt x="14" y="51"/>
                    <a:pt x="19" y="59"/>
                    <a:pt x="27" y="66"/>
                  </a:cubicBezTo>
                  <a:close/>
                </a:path>
              </a:pathLst>
            </a:custGeom>
            <a:solidFill>
              <a:srgbClr val="5783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35"/>
            <p:cNvSpPr/>
            <p:nvPr/>
          </p:nvSpPr>
          <p:spPr>
            <a:xfrm>
              <a:off x="2915" y="2423"/>
              <a:ext cx="59" cy="3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41" y="18"/>
                  </a:moveTo>
                  <a:cubicBezTo>
                    <a:pt x="38" y="18"/>
                    <a:pt x="35" y="18"/>
                    <a:pt x="32" y="19"/>
                  </a:cubicBezTo>
                  <a:cubicBezTo>
                    <a:pt x="21" y="25"/>
                    <a:pt x="9" y="29"/>
                    <a:pt x="0" y="14"/>
                  </a:cubicBezTo>
                  <a:cubicBezTo>
                    <a:pt x="7" y="14"/>
                    <a:pt x="15" y="14"/>
                    <a:pt x="22" y="14"/>
                  </a:cubicBezTo>
                  <a:cubicBezTo>
                    <a:pt x="34" y="16"/>
                    <a:pt x="29" y="8"/>
                    <a:pt x="29" y="2"/>
                  </a:cubicBezTo>
                  <a:cubicBezTo>
                    <a:pt x="29" y="2"/>
                    <a:pt x="30" y="1"/>
                    <a:pt x="31" y="1"/>
                  </a:cubicBezTo>
                  <a:cubicBezTo>
                    <a:pt x="33" y="0"/>
                    <a:pt x="34" y="0"/>
                    <a:pt x="36" y="1"/>
                  </a:cubicBezTo>
                  <a:cubicBezTo>
                    <a:pt x="41" y="3"/>
                    <a:pt x="50" y="0"/>
                    <a:pt x="49" y="10"/>
                  </a:cubicBezTo>
                  <a:cubicBezTo>
                    <a:pt x="47" y="14"/>
                    <a:pt x="45" y="17"/>
                    <a:pt x="41" y="18"/>
                  </a:cubicBezTo>
                  <a:close/>
                </a:path>
              </a:pathLst>
            </a:custGeom>
            <a:solidFill>
              <a:srgbClr val="3D65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35"/>
            <p:cNvSpPr/>
            <p:nvPr/>
          </p:nvSpPr>
          <p:spPr>
            <a:xfrm>
              <a:off x="2954" y="2418"/>
              <a:ext cx="43" cy="16"/>
            </a:xfrm>
            <a:custGeom>
              <a:avLst/>
              <a:gdLst/>
              <a:ahLst/>
              <a:cxnLst/>
              <a:rect l="l" t="t" r="r" b="b"/>
              <a:pathLst>
                <a:path w="36" h="14" extrusionOk="0">
                  <a:moveTo>
                    <a:pt x="16" y="14"/>
                  </a:moveTo>
                  <a:cubicBezTo>
                    <a:pt x="13" y="8"/>
                    <a:pt x="4" y="13"/>
                    <a:pt x="0" y="7"/>
                  </a:cubicBezTo>
                  <a:cubicBezTo>
                    <a:pt x="2" y="4"/>
                    <a:pt x="5" y="2"/>
                    <a:pt x="9" y="2"/>
                  </a:cubicBezTo>
                  <a:cubicBezTo>
                    <a:pt x="17" y="1"/>
                    <a:pt x="25" y="0"/>
                    <a:pt x="32" y="7"/>
                  </a:cubicBezTo>
                  <a:cubicBezTo>
                    <a:pt x="33" y="9"/>
                    <a:pt x="34" y="11"/>
                    <a:pt x="36" y="14"/>
                  </a:cubicBezTo>
                  <a:cubicBezTo>
                    <a:pt x="29" y="14"/>
                    <a:pt x="22" y="14"/>
                    <a:pt x="16" y="14"/>
                  </a:cubicBezTo>
                  <a:close/>
                </a:path>
              </a:pathLst>
            </a:custGeom>
            <a:solidFill>
              <a:srgbClr val="2954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35"/>
            <p:cNvSpPr/>
            <p:nvPr/>
          </p:nvSpPr>
          <p:spPr>
            <a:xfrm>
              <a:off x="3074" y="2396"/>
              <a:ext cx="64" cy="117"/>
            </a:xfrm>
            <a:custGeom>
              <a:avLst/>
              <a:gdLst/>
              <a:ahLst/>
              <a:cxnLst/>
              <a:rect l="l" t="t" r="r" b="b"/>
              <a:pathLst>
                <a:path w="54" h="100" extrusionOk="0">
                  <a:moveTo>
                    <a:pt x="29" y="5"/>
                  </a:moveTo>
                  <a:cubicBezTo>
                    <a:pt x="33" y="5"/>
                    <a:pt x="38" y="5"/>
                    <a:pt x="42" y="5"/>
                  </a:cubicBezTo>
                  <a:cubicBezTo>
                    <a:pt x="48" y="3"/>
                    <a:pt x="54" y="0"/>
                    <a:pt x="54" y="10"/>
                  </a:cubicBezTo>
                  <a:cubicBezTo>
                    <a:pt x="54" y="37"/>
                    <a:pt x="54" y="64"/>
                    <a:pt x="54" y="91"/>
                  </a:cubicBezTo>
                  <a:cubicBezTo>
                    <a:pt x="54" y="95"/>
                    <a:pt x="53" y="100"/>
                    <a:pt x="48" y="100"/>
                  </a:cubicBezTo>
                  <a:cubicBezTo>
                    <a:pt x="41" y="100"/>
                    <a:pt x="43" y="94"/>
                    <a:pt x="42" y="90"/>
                  </a:cubicBezTo>
                  <a:cubicBezTo>
                    <a:pt x="40" y="83"/>
                    <a:pt x="49" y="74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1" y="66"/>
                    <a:pt x="40" y="51"/>
                    <a:pt x="26" y="53"/>
                  </a:cubicBezTo>
                  <a:cubicBezTo>
                    <a:pt x="25" y="53"/>
                    <a:pt x="24" y="54"/>
                    <a:pt x="24" y="55"/>
                  </a:cubicBezTo>
                  <a:cubicBezTo>
                    <a:pt x="21" y="56"/>
                    <a:pt x="18" y="55"/>
                    <a:pt x="16" y="54"/>
                  </a:cubicBezTo>
                  <a:cubicBezTo>
                    <a:pt x="14" y="52"/>
                    <a:pt x="12" y="50"/>
                    <a:pt x="11" y="48"/>
                  </a:cubicBezTo>
                  <a:cubicBezTo>
                    <a:pt x="5" y="40"/>
                    <a:pt x="7" y="30"/>
                    <a:pt x="3" y="22"/>
                  </a:cubicBezTo>
                  <a:cubicBezTo>
                    <a:pt x="1" y="19"/>
                    <a:pt x="0" y="15"/>
                    <a:pt x="0" y="11"/>
                  </a:cubicBezTo>
                  <a:cubicBezTo>
                    <a:pt x="1" y="7"/>
                    <a:pt x="4" y="4"/>
                    <a:pt x="8" y="3"/>
                  </a:cubicBezTo>
                  <a:cubicBezTo>
                    <a:pt x="15" y="3"/>
                    <a:pt x="22" y="2"/>
                    <a:pt x="29" y="5"/>
                  </a:cubicBezTo>
                  <a:close/>
                </a:path>
              </a:pathLst>
            </a:custGeom>
            <a:solidFill>
              <a:srgbClr val="BC5F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35"/>
            <p:cNvSpPr/>
            <p:nvPr/>
          </p:nvSpPr>
          <p:spPr>
            <a:xfrm>
              <a:off x="3088" y="2458"/>
              <a:ext cx="27" cy="56"/>
            </a:xfrm>
            <a:custGeom>
              <a:avLst/>
              <a:gdLst/>
              <a:ahLst/>
              <a:cxnLst/>
              <a:rect l="l" t="t" r="r" b="b"/>
              <a:pathLst>
                <a:path w="23" h="48" extrusionOk="0">
                  <a:moveTo>
                    <a:pt x="2" y="48"/>
                  </a:moveTo>
                  <a:cubicBezTo>
                    <a:pt x="2" y="47"/>
                    <a:pt x="2" y="45"/>
                    <a:pt x="2" y="44"/>
                  </a:cubicBezTo>
                  <a:cubicBezTo>
                    <a:pt x="1" y="43"/>
                    <a:pt x="0" y="42"/>
                    <a:pt x="0" y="41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3" y="33"/>
                    <a:pt x="1" y="26"/>
                    <a:pt x="3" y="19"/>
                  </a:cubicBezTo>
                  <a:cubicBezTo>
                    <a:pt x="5" y="12"/>
                    <a:pt x="6" y="4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3" y="25"/>
                    <a:pt x="20" y="38"/>
                    <a:pt x="2" y="48"/>
                  </a:cubicBezTo>
                  <a:close/>
                </a:path>
              </a:pathLst>
            </a:custGeom>
            <a:solidFill>
              <a:srgbClr val="8E42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35"/>
            <p:cNvSpPr/>
            <p:nvPr/>
          </p:nvSpPr>
          <p:spPr>
            <a:xfrm>
              <a:off x="3109" y="2477"/>
              <a:ext cx="10" cy="28"/>
            </a:xfrm>
            <a:custGeom>
              <a:avLst/>
              <a:gdLst/>
              <a:ahLst/>
              <a:cxnLst/>
              <a:rect l="l" t="t" r="r" b="b"/>
              <a:pathLst>
                <a:path w="8" h="24" extrusionOk="0">
                  <a:moveTo>
                    <a:pt x="8" y="0"/>
                  </a:moveTo>
                  <a:cubicBezTo>
                    <a:pt x="8" y="8"/>
                    <a:pt x="8" y="16"/>
                    <a:pt x="8" y="24"/>
                  </a:cubicBezTo>
                  <a:cubicBezTo>
                    <a:pt x="5" y="16"/>
                    <a:pt x="0" y="8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68270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35"/>
            <p:cNvSpPr/>
            <p:nvPr/>
          </p:nvSpPr>
          <p:spPr>
            <a:xfrm>
              <a:off x="3169" y="2259"/>
              <a:ext cx="37" cy="271"/>
            </a:xfrm>
            <a:custGeom>
              <a:avLst/>
              <a:gdLst/>
              <a:ahLst/>
              <a:cxnLst/>
              <a:rect l="l" t="t" r="r" b="b"/>
              <a:pathLst>
                <a:path w="31" h="230" extrusionOk="0">
                  <a:moveTo>
                    <a:pt x="29" y="229"/>
                  </a:moveTo>
                  <a:cubicBezTo>
                    <a:pt x="25" y="230"/>
                    <a:pt x="21" y="230"/>
                    <a:pt x="17" y="230"/>
                  </a:cubicBezTo>
                  <a:cubicBezTo>
                    <a:pt x="13" y="229"/>
                    <a:pt x="9" y="229"/>
                    <a:pt x="5" y="228"/>
                  </a:cubicBezTo>
                  <a:cubicBezTo>
                    <a:pt x="4" y="222"/>
                    <a:pt x="7" y="215"/>
                    <a:pt x="2" y="210"/>
                  </a:cubicBezTo>
                  <a:cubicBezTo>
                    <a:pt x="1" y="150"/>
                    <a:pt x="1" y="90"/>
                    <a:pt x="0" y="30"/>
                  </a:cubicBezTo>
                  <a:cubicBezTo>
                    <a:pt x="1" y="20"/>
                    <a:pt x="1" y="11"/>
                    <a:pt x="1" y="2"/>
                  </a:cubicBezTo>
                  <a:cubicBezTo>
                    <a:pt x="4" y="0"/>
                    <a:pt x="5" y="1"/>
                    <a:pt x="7" y="3"/>
                  </a:cubicBezTo>
                  <a:cubicBezTo>
                    <a:pt x="14" y="22"/>
                    <a:pt x="8" y="42"/>
                    <a:pt x="11" y="62"/>
                  </a:cubicBezTo>
                  <a:cubicBezTo>
                    <a:pt x="12" y="64"/>
                    <a:pt x="12" y="66"/>
                    <a:pt x="12" y="68"/>
                  </a:cubicBezTo>
                  <a:cubicBezTo>
                    <a:pt x="10" y="79"/>
                    <a:pt x="9" y="89"/>
                    <a:pt x="11" y="100"/>
                  </a:cubicBezTo>
                  <a:cubicBezTo>
                    <a:pt x="11" y="102"/>
                    <a:pt x="11" y="104"/>
                    <a:pt x="11" y="106"/>
                  </a:cubicBezTo>
                  <a:cubicBezTo>
                    <a:pt x="9" y="116"/>
                    <a:pt x="9" y="126"/>
                    <a:pt x="13" y="135"/>
                  </a:cubicBezTo>
                  <a:cubicBezTo>
                    <a:pt x="14" y="142"/>
                    <a:pt x="14" y="150"/>
                    <a:pt x="14" y="157"/>
                  </a:cubicBezTo>
                  <a:cubicBezTo>
                    <a:pt x="14" y="162"/>
                    <a:pt x="14" y="168"/>
                    <a:pt x="11" y="172"/>
                  </a:cubicBezTo>
                  <a:cubicBezTo>
                    <a:pt x="3" y="179"/>
                    <a:pt x="8" y="189"/>
                    <a:pt x="7" y="194"/>
                  </a:cubicBezTo>
                  <a:cubicBezTo>
                    <a:pt x="8" y="190"/>
                    <a:pt x="6" y="184"/>
                    <a:pt x="8" y="178"/>
                  </a:cubicBezTo>
                  <a:cubicBezTo>
                    <a:pt x="20" y="177"/>
                    <a:pt x="16" y="188"/>
                    <a:pt x="19" y="194"/>
                  </a:cubicBezTo>
                  <a:cubicBezTo>
                    <a:pt x="21" y="200"/>
                    <a:pt x="18" y="207"/>
                    <a:pt x="22" y="213"/>
                  </a:cubicBezTo>
                  <a:cubicBezTo>
                    <a:pt x="25" y="216"/>
                    <a:pt x="27" y="218"/>
                    <a:pt x="30" y="220"/>
                  </a:cubicBezTo>
                  <a:cubicBezTo>
                    <a:pt x="30" y="222"/>
                    <a:pt x="31" y="223"/>
                    <a:pt x="31" y="225"/>
                  </a:cubicBezTo>
                  <a:cubicBezTo>
                    <a:pt x="31" y="227"/>
                    <a:pt x="30" y="228"/>
                    <a:pt x="29" y="229"/>
                  </a:cubicBezTo>
                  <a:close/>
                </a:path>
              </a:pathLst>
            </a:custGeom>
            <a:solidFill>
              <a:srgbClr val="73B1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35"/>
            <p:cNvSpPr/>
            <p:nvPr/>
          </p:nvSpPr>
          <p:spPr>
            <a:xfrm>
              <a:off x="3169" y="2026"/>
              <a:ext cx="16" cy="108"/>
            </a:xfrm>
            <a:custGeom>
              <a:avLst/>
              <a:gdLst/>
              <a:ahLst/>
              <a:cxnLst/>
              <a:rect l="l" t="t" r="r" b="b"/>
              <a:pathLst>
                <a:path w="13" h="92" extrusionOk="0">
                  <a:moveTo>
                    <a:pt x="5" y="0"/>
                  </a:moveTo>
                  <a:cubicBezTo>
                    <a:pt x="13" y="14"/>
                    <a:pt x="7" y="29"/>
                    <a:pt x="8" y="43"/>
                  </a:cubicBezTo>
                  <a:cubicBezTo>
                    <a:pt x="8" y="60"/>
                    <a:pt x="11" y="76"/>
                    <a:pt x="5" y="92"/>
                  </a:cubicBezTo>
                  <a:cubicBezTo>
                    <a:pt x="0" y="73"/>
                    <a:pt x="4" y="54"/>
                    <a:pt x="3" y="35"/>
                  </a:cubicBezTo>
                  <a:cubicBezTo>
                    <a:pt x="2" y="26"/>
                    <a:pt x="5" y="16"/>
                    <a:pt x="1" y="7"/>
                  </a:cubicBezTo>
                  <a:cubicBezTo>
                    <a:pt x="2" y="5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4A79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35"/>
            <p:cNvSpPr/>
            <p:nvPr/>
          </p:nvSpPr>
          <p:spPr>
            <a:xfrm>
              <a:off x="3172" y="2156"/>
              <a:ext cx="35" cy="44"/>
            </a:xfrm>
            <a:custGeom>
              <a:avLst/>
              <a:gdLst/>
              <a:ahLst/>
              <a:cxnLst/>
              <a:rect l="l" t="t" r="r" b="b"/>
              <a:pathLst>
                <a:path w="30" h="37" extrusionOk="0">
                  <a:moveTo>
                    <a:pt x="7" y="4"/>
                  </a:moveTo>
                  <a:cubicBezTo>
                    <a:pt x="13" y="0"/>
                    <a:pt x="18" y="5"/>
                    <a:pt x="24" y="5"/>
                  </a:cubicBezTo>
                  <a:cubicBezTo>
                    <a:pt x="30" y="9"/>
                    <a:pt x="28" y="13"/>
                    <a:pt x="25" y="18"/>
                  </a:cubicBezTo>
                  <a:cubicBezTo>
                    <a:pt x="22" y="22"/>
                    <a:pt x="18" y="25"/>
                    <a:pt x="17" y="30"/>
                  </a:cubicBezTo>
                  <a:cubicBezTo>
                    <a:pt x="16" y="33"/>
                    <a:pt x="14" y="36"/>
                    <a:pt x="11" y="37"/>
                  </a:cubicBezTo>
                  <a:cubicBezTo>
                    <a:pt x="7" y="35"/>
                    <a:pt x="7" y="32"/>
                    <a:pt x="6" y="28"/>
                  </a:cubicBezTo>
                  <a:cubicBezTo>
                    <a:pt x="2" y="20"/>
                    <a:pt x="0" y="12"/>
                    <a:pt x="7" y="4"/>
                  </a:cubicBezTo>
                  <a:close/>
                </a:path>
              </a:pathLst>
            </a:custGeom>
            <a:solidFill>
              <a:srgbClr val="9FD0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35"/>
            <p:cNvSpPr/>
            <p:nvPr/>
          </p:nvSpPr>
          <p:spPr>
            <a:xfrm>
              <a:off x="3171" y="2060"/>
              <a:ext cx="4" cy="85"/>
            </a:xfrm>
            <a:custGeom>
              <a:avLst/>
              <a:gdLst/>
              <a:ahLst/>
              <a:cxnLst/>
              <a:rect l="l" t="t" r="r" b="b"/>
              <a:pathLst>
                <a:path w="4" h="72" extrusionOk="0">
                  <a:moveTo>
                    <a:pt x="3" y="3"/>
                  </a:moveTo>
                  <a:cubicBezTo>
                    <a:pt x="3" y="23"/>
                    <a:pt x="4" y="43"/>
                    <a:pt x="4" y="63"/>
                  </a:cubicBezTo>
                  <a:cubicBezTo>
                    <a:pt x="4" y="66"/>
                    <a:pt x="4" y="68"/>
                    <a:pt x="4" y="70"/>
                  </a:cubicBezTo>
                  <a:cubicBezTo>
                    <a:pt x="2" y="72"/>
                    <a:pt x="1" y="72"/>
                    <a:pt x="0" y="70"/>
                  </a:cubicBezTo>
                  <a:cubicBezTo>
                    <a:pt x="0" y="48"/>
                    <a:pt x="0" y="25"/>
                    <a:pt x="0" y="2"/>
                  </a:cubicBezTo>
                  <a:cubicBezTo>
                    <a:pt x="1" y="0"/>
                    <a:pt x="2" y="1"/>
                    <a:pt x="3" y="3"/>
                  </a:cubicBezTo>
                  <a:close/>
                </a:path>
              </a:pathLst>
            </a:custGeom>
            <a:solidFill>
              <a:srgbClr val="355C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35"/>
            <p:cNvSpPr/>
            <p:nvPr/>
          </p:nvSpPr>
          <p:spPr>
            <a:xfrm>
              <a:off x="3180" y="2187"/>
              <a:ext cx="23" cy="33"/>
            </a:xfrm>
            <a:custGeom>
              <a:avLst/>
              <a:gdLst/>
              <a:ahLst/>
              <a:cxnLst/>
              <a:rect l="l" t="t" r="r" b="b"/>
              <a:pathLst>
                <a:path w="20" h="28" extrusionOk="0">
                  <a:moveTo>
                    <a:pt x="4" y="11"/>
                  </a:moveTo>
                  <a:cubicBezTo>
                    <a:pt x="5" y="8"/>
                    <a:pt x="6" y="5"/>
                    <a:pt x="8" y="2"/>
                  </a:cubicBezTo>
                  <a:cubicBezTo>
                    <a:pt x="10" y="0"/>
                    <a:pt x="13" y="0"/>
                    <a:pt x="16" y="2"/>
                  </a:cubicBezTo>
                  <a:cubicBezTo>
                    <a:pt x="20" y="6"/>
                    <a:pt x="20" y="11"/>
                    <a:pt x="18" y="16"/>
                  </a:cubicBezTo>
                  <a:cubicBezTo>
                    <a:pt x="11" y="17"/>
                    <a:pt x="14" y="27"/>
                    <a:pt x="8" y="28"/>
                  </a:cubicBezTo>
                  <a:cubicBezTo>
                    <a:pt x="5" y="28"/>
                    <a:pt x="4" y="27"/>
                    <a:pt x="2" y="26"/>
                  </a:cubicBezTo>
                  <a:cubicBezTo>
                    <a:pt x="0" y="22"/>
                    <a:pt x="1" y="18"/>
                    <a:pt x="3" y="14"/>
                  </a:cubicBezTo>
                  <a:cubicBezTo>
                    <a:pt x="3" y="13"/>
                    <a:pt x="4" y="12"/>
                    <a:pt x="4" y="11"/>
                  </a:cubicBezTo>
                  <a:close/>
                </a:path>
              </a:pathLst>
            </a:custGeom>
            <a:solidFill>
              <a:srgbClr val="9BC0B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35"/>
            <p:cNvSpPr/>
            <p:nvPr/>
          </p:nvSpPr>
          <p:spPr>
            <a:xfrm>
              <a:off x="3168" y="2204"/>
              <a:ext cx="21" cy="48"/>
            </a:xfrm>
            <a:custGeom>
              <a:avLst/>
              <a:gdLst/>
              <a:ahLst/>
              <a:cxnLst/>
              <a:rect l="l" t="t" r="r" b="b"/>
              <a:pathLst>
                <a:path w="18" h="41" extrusionOk="0">
                  <a:moveTo>
                    <a:pt x="13" y="0"/>
                  </a:moveTo>
                  <a:cubicBezTo>
                    <a:pt x="14" y="4"/>
                    <a:pt x="14" y="9"/>
                    <a:pt x="15" y="13"/>
                  </a:cubicBezTo>
                  <a:cubicBezTo>
                    <a:pt x="15" y="23"/>
                    <a:pt x="18" y="33"/>
                    <a:pt x="8" y="41"/>
                  </a:cubicBezTo>
                  <a:cubicBezTo>
                    <a:pt x="0" y="31"/>
                    <a:pt x="4" y="20"/>
                    <a:pt x="6" y="9"/>
                  </a:cubicBezTo>
                  <a:cubicBezTo>
                    <a:pt x="6" y="4"/>
                    <a:pt x="8" y="1"/>
                    <a:pt x="13" y="0"/>
                  </a:cubicBezTo>
                  <a:close/>
                </a:path>
              </a:pathLst>
            </a:custGeom>
            <a:solidFill>
              <a:srgbClr val="4275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35"/>
            <p:cNvSpPr/>
            <p:nvPr/>
          </p:nvSpPr>
          <p:spPr>
            <a:xfrm>
              <a:off x="3166" y="2214"/>
              <a:ext cx="15" cy="47"/>
            </a:xfrm>
            <a:custGeom>
              <a:avLst/>
              <a:gdLst/>
              <a:ahLst/>
              <a:cxnLst/>
              <a:rect l="l" t="t" r="r" b="b"/>
              <a:pathLst>
                <a:path w="13" h="40" extrusionOk="0">
                  <a:moveTo>
                    <a:pt x="8" y="0"/>
                  </a:moveTo>
                  <a:cubicBezTo>
                    <a:pt x="9" y="10"/>
                    <a:pt x="5" y="21"/>
                    <a:pt x="11" y="31"/>
                  </a:cubicBezTo>
                  <a:cubicBezTo>
                    <a:pt x="12" y="32"/>
                    <a:pt x="13" y="33"/>
                    <a:pt x="13" y="35"/>
                  </a:cubicBezTo>
                  <a:cubicBezTo>
                    <a:pt x="12" y="37"/>
                    <a:pt x="10" y="39"/>
                    <a:pt x="8" y="39"/>
                  </a:cubicBezTo>
                  <a:cubicBezTo>
                    <a:pt x="7" y="39"/>
                    <a:pt x="5" y="39"/>
                    <a:pt x="4" y="40"/>
                  </a:cubicBezTo>
                  <a:cubicBezTo>
                    <a:pt x="5" y="26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6194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35"/>
            <p:cNvSpPr/>
            <p:nvPr/>
          </p:nvSpPr>
          <p:spPr>
            <a:xfrm>
              <a:off x="3169" y="2156"/>
              <a:ext cx="11" cy="33"/>
            </a:xfrm>
            <a:custGeom>
              <a:avLst/>
              <a:gdLst/>
              <a:ahLst/>
              <a:cxnLst/>
              <a:rect l="l" t="t" r="r" b="b"/>
              <a:pathLst>
                <a:path w="9" h="28" extrusionOk="0">
                  <a:moveTo>
                    <a:pt x="9" y="4"/>
                  </a:moveTo>
                  <a:cubicBezTo>
                    <a:pt x="9" y="12"/>
                    <a:pt x="8" y="20"/>
                    <a:pt x="8" y="28"/>
                  </a:cubicBezTo>
                  <a:cubicBezTo>
                    <a:pt x="7" y="28"/>
                    <a:pt x="6" y="28"/>
                    <a:pt x="5" y="28"/>
                  </a:cubicBezTo>
                  <a:cubicBezTo>
                    <a:pt x="1" y="23"/>
                    <a:pt x="4" y="17"/>
                    <a:pt x="3" y="12"/>
                  </a:cubicBezTo>
                  <a:cubicBezTo>
                    <a:pt x="4" y="8"/>
                    <a:pt x="0" y="2"/>
                    <a:pt x="6" y="0"/>
                  </a:cubicBezTo>
                  <a:cubicBezTo>
                    <a:pt x="7" y="1"/>
                    <a:pt x="8" y="3"/>
                    <a:pt x="9" y="4"/>
                  </a:cubicBezTo>
                  <a:close/>
                </a:path>
              </a:pathLst>
            </a:custGeom>
            <a:solidFill>
              <a:srgbClr val="68928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35"/>
            <p:cNvSpPr/>
            <p:nvPr/>
          </p:nvSpPr>
          <p:spPr>
            <a:xfrm>
              <a:off x="3171" y="2034"/>
              <a:ext cx="8" cy="29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3" y="25"/>
                  </a:moveTo>
                  <a:cubicBezTo>
                    <a:pt x="2" y="24"/>
                    <a:pt x="1" y="24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ubicBezTo>
                    <a:pt x="7" y="8"/>
                    <a:pt x="3" y="17"/>
                    <a:pt x="3" y="25"/>
                  </a:cubicBezTo>
                  <a:close/>
                </a:path>
              </a:pathLst>
            </a:custGeom>
            <a:solidFill>
              <a:srgbClr val="446A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35"/>
            <p:cNvSpPr/>
            <p:nvPr/>
          </p:nvSpPr>
          <p:spPr>
            <a:xfrm>
              <a:off x="3171" y="2142"/>
              <a:ext cx="5" cy="31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5" y="12"/>
                  </a:moveTo>
                  <a:cubicBezTo>
                    <a:pt x="5" y="16"/>
                    <a:pt x="4" y="20"/>
                    <a:pt x="3" y="24"/>
                  </a:cubicBezTo>
                  <a:cubicBezTo>
                    <a:pt x="2" y="26"/>
                    <a:pt x="1" y="26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4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2648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35"/>
            <p:cNvSpPr/>
            <p:nvPr/>
          </p:nvSpPr>
          <p:spPr>
            <a:xfrm>
              <a:off x="3165" y="2171"/>
              <a:ext cx="10" cy="18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5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8" y="5"/>
                    <a:pt x="9" y="11"/>
                    <a:pt x="9" y="16"/>
                  </a:cubicBezTo>
                  <a:cubicBezTo>
                    <a:pt x="0" y="13"/>
                    <a:pt x="7" y="5"/>
                    <a:pt x="5" y="0"/>
                  </a:cubicBezTo>
                  <a:close/>
                </a:path>
              </a:pathLst>
            </a:custGeom>
            <a:solidFill>
              <a:srgbClr val="3659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35"/>
            <p:cNvSpPr/>
            <p:nvPr/>
          </p:nvSpPr>
          <p:spPr>
            <a:xfrm>
              <a:off x="3021" y="1996"/>
              <a:ext cx="71" cy="110"/>
            </a:xfrm>
            <a:custGeom>
              <a:avLst/>
              <a:gdLst/>
              <a:ahLst/>
              <a:cxnLst/>
              <a:rect l="l" t="t" r="r" b="b"/>
              <a:pathLst>
                <a:path w="60" h="93" extrusionOk="0">
                  <a:moveTo>
                    <a:pt x="7" y="0"/>
                  </a:moveTo>
                  <a:cubicBezTo>
                    <a:pt x="49" y="0"/>
                    <a:pt x="49" y="0"/>
                    <a:pt x="51" y="43"/>
                  </a:cubicBezTo>
                  <a:cubicBezTo>
                    <a:pt x="51" y="58"/>
                    <a:pt x="60" y="72"/>
                    <a:pt x="51" y="87"/>
                  </a:cubicBezTo>
                  <a:cubicBezTo>
                    <a:pt x="44" y="88"/>
                    <a:pt x="38" y="88"/>
                    <a:pt x="31" y="89"/>
                  </a:cubicBezTo>
                  <a:cubicBezTo>
                    <a:pt x="26" y="93"/>
                    <a:pt x="20" y="90"/>
                    <a:pt x="15" y="89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6" y="78"/>
                    <a:pt x="11" y="63"/>
                    <a:pt x="4" y="52"/>
                  </a:cubicBezTo>
                  <a:cubicBezTo>
                    <a:pt x="2" y="39"/>
                    <a:pt x="4" y="26"/>
                    <a:pt x="2" y="13"/>
                  </a:cubicBezTo>
                  <a:cubicBezTo>
                    <a:pt x="1" y="10"/>
                    <a:pt x="0" y="7"/>
                    <a:pt x="4" y="5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DF84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35"/>
            <p:cNvSpPr/>
            <p:nvPr/>
          </p:nvSpPr>
          <p:spPr>
            <a:xfrm>
              <a:off x="3087" y="2106"/>
              <a:ext cx="60" cy="96"/>
            </a:xfrm>
            <a:custGeom>
              <a:avLst/>
              <a:gdLst/>
              <a:ahLst/>
              <a:cxnLst/>
              <a:rect l="l" t="t" r="r" b="b"/>
              <a:pathLst>
                <a:path w="51" h="82" extrusionOk="0">
                  <a:moveTo>
                    <a:pt x="50" y="79"/>
                  </a:moveTo>
                  <a:cubicBezTo>
                    <a:pt x="49" y="79"/>
                    <a:pt x="48" y="79"/>
                    <a:pt x="47" y="79"/>
                  </a:cubicBezTo>
                  <a:cubicBezTo>
                    <a:pt x="35" y="82"/>
                    <a:pt x="23" y="82"/>
                    <a:pt x="11" y="80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0" y="58"/>
                    <a:pt x="6" y="36"/>
                    <a:pt x="6" y="15"/>
                  </a:cubicBezTo>
                  <a:cubicBezTo>
                    <a:pt x="6" y="13"/>
                    <a:pt x="7" y="10"/>
                    <a:pt x="8" y="8"/>
                  </a:cubicBezTo>
                  <a:cubicBezTo>
                    <a:pt x="9" y="5"/>
                    <a:pt x="12" y="3"/>
                    <a:pt x="16" y="2"/>
                  </a:cubicBezTo>
                  <a:cubicBezTo>
                    <a:pt x="23" y="2"/>
                    <a:pt x="31" y="0"/>
                    <a:pt x="39" y="3"/>
                  </a:cubicBezTo>
                  <a:cubicBezTo>
                    <a:pt x="50" y="2"/>
                    <a:pt x="51" y="9"/>
                    <a:pt x="51" y="18"/>
                  </a:cubicBezTo>
                  <a:cubicBezTo>
                    <a:pt x="50" y="38"/>
                    <a:pt x="50" y="59"/>
                    <a:pt x="50" y="79"/>
                  </a:cubicBezTo>
                  <a:close/>
                </a:path>
              </a:pathLst>
            </a:custGeom>
            <a:solidFill>
              <a:srgbClr val="B95F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35"/>
            <p:cNvSpPr/>
            <p:nvPr/>
          </p:nvSpPr>
          <p:spPr>
            <a:xfrm>
              <a:off x="3056" y="2101"/>
              <a:ext cx="77" cy="17"/>
            </a:xfrm>
            <a:custGeom>
              <a:avLst/>
              <a:gdLst/>
              <a:ahLst/>
              <a:cxnLst/>
              <a:rect l="l" t="t" r="r" b="b"/>
              <a:pathLst>
                <a:path w="65" h="14" extrusionOk="0">
                  <a:moveTo>
                    <a:pt x="65" y="7"/>
                  </a:moveTo>
                  <a:cubicBezTo>
                    <a:pt x="57" y="7"/>
                    <a:pt x="49" y="7"/>
                    <a:pt x="41" y="7"/>
                  </a:cubicBezTo>
                  <a:cubicBezTo>
                    <a:pt x="30" y="14"/>
                    <a:pt x="19" y="14"/>
                    <a:pt x="7" y="11"/>
                  </a:cubicBezTo>
                  <a:cubicBezTo>
                    <a:pt x="3" y="10"/>
                    <a:pt x="0" y="8"/>
                    <a:pt x="1" y="3"/>
                  </a:cubicBezTo>
                  <a:cubicBezTo>
                    <a:pt x="22" y="5"/>
                    <a:pt x="44" y="0"/>
                    <a:pt x="65" y="7"/>
                  </a:cubicBezTo>
                  <a:close/>
                </a:path>
              </a:pathLst>
            </a:custGeom>
            <a:solidFill>
              <a:srgbClr val="A166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35"/>
            <p:cNvSpPr/>
            <p:nvPr/>
          </p:nvSpPr>
          <p:spPr>
            <a:xfrm>
              <a:off x="3038" y="2101"/>
              <a:ext cx="27" cy="24"/>
            </a:xfrm>
            <a:custGeom>
              <a:avLst/>
              <a:gdLst/>
              <a:ahLst/>
              <a:cxnLst/>
              <a:rect l="l" t="t" r="r" b="b"/>
              <a:pathLst>
                <a:path w="23" h="20" extrusionOk="0">
                  <a:moveTo>
                    <a:pt x="17" y="3"/>
                  </a:moveTo>
                  <a:cubicBezTo>
                    <a:pt x="18" y="5"/>
                    <a:pt x="20" y="6"/>
                    <a:pt x="21" y="7"/>
                  </a:cubicBezTo>
                  <a:cubicBezTo>
                    <a:pt x="22" y="9"/>
                    <a:pt x="23" y="11"/>
                    <a:pt x="23" y="13"/>
                  </a:cubicBezTo>
                  <a:cubicBezTo>
                    <a:pt x="22" y="15"/>
                    <a:pt x="21" y="17"/>
                    <a:pt x="19" y="18"/>
                  </a:cubicBezTo>
                  <a:cubicBezTo>
                    <a:pt x="14" y="20"/>
                    <a:pt x="9" y="20"/>
                    <a:pt x="5" y="15"/>
                  </a:cubicBezTo>
                  <a:cubicBezTo>
                    <a:pt x="0" y="11"/>
                    <a:pt x="10" y="3"/>
                    <a:pt x="1" y="0"/>
                  </a:cubicBezTo>
                  <a:cubicBezTo>
                    <a:pt x="6" y="0"/>
                    <a:pt x="12" y="0"/>
                    <a:pt x="17" y="0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8F50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35"/>
            <p:cNvSpPr/>
            <p:nvPr/>
          </p:nvSpPr>
          <p:spPr>
            <a:xfrm>
              <a:off x="3020" y="2300"/>
              <a:ext cx="56" cy="92"/>
            </a:xfrm>
            <a:custGeom>
              <a:avLst/>
              <a:gdLst/>
              <a:ahLst/>
              <a:cxnLst/>
              <a:rect l="l" t="t" r="r" b="b"/>
              <a:pathLst>
                <a:path w="48" h="78" extrusionOk="0">
                  <a:moveTo>
                    <a:pt x="48" y="7"/>
                  </a:moveTo>
                  <a:cubicBezTo>
                    <a:pt x="48" y="29"/>
                    <a:pt x="48" y="51"/>
                    <a:pt x="48" y="73"/>
                  </a:cubicBezTo>
                  <a:cubicBezTo>
                    <a:pt x="32" y="72"/>
                    <a:pt x="15" y="78"/>
                    <a:pt x="0" y="70"/>
                  </a:cubicBezTo>
                  <a:cubicBezTo>
                    <a:pt x="0" y="67"/>
                    <a:pt x="0" y="65"/>
                    <a:pt x="1" y="62"/>
                  </a:cubicBezTo>
                  <a:cubicBezTo>
                    <a:pt x="3" y="54"/>
                    <a:pt x="9" y="48"/>
                    <a:pt x="10" y="40"/>
                  </a:cubicBezTo>
                  <a:cubicBezTo>
                    <a:pt x="11" y="31"/>
                    <a:pt x="9" y="21"/>
                    <a:pt x="15" y="14"/>
                  </a:cubicBezTo>
                  <a:cubicBezTo>
                    <a:pt x="16" y="13"/>
                    <a:pt x="16" y="11"/>
                    <a:pt x="16" y="10"/>
                  </a:cubicBezTo>
                  <a:cubicBezTo>
                    <a:pt x="26" y="0"/>
                    <a:pt x="37" y="3"/>
                    <a:pt x="48" y="7"/>
                  </a:cubicBezTo>
                  <a:close/>
                </a:path>
              </a:pathLst>
            </a:custGeom>
            <a:solidFill>
              <a:srgbClr val="E185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35"/>
            <p:cNvSpPr/>
            <p:nvPr/>
          </p:nvSpPr>
          <p:spPr>
            <a:xfrm>
              <a:off x="3029" y="2392"/>
              <a:ext cx="79" cy="18"/>
            </a:xfrm>
            <a:custGeom>
              <a:avLst/>
              <a:gdLst/>
              <a:ahLst/>
              <a:cxnLst/>
              <a:rect l="l" t="t" r="r" b="b"/>
              <a:pathLst>
                <a:path w="67" h="15" extrusionOk="0">
                  <a:moveTo>
                    <a:pt x="67" y="8"/>
                  </a:moveTo>
                  <a:cubicBezTo>
                    <a:pt x="59" y="8"/>
                    <a:pt x="51" y="9"/>
                    <a:pt x="43" y="9"/>
                  </a:cubicBezTo>
                  <a:cubicBezTo>
                    <a:pt x="32" y="15"/>
                    <a:pt x="20" y="15"/>
                    <a:pt x="8" y="12"/>
                  </a:cubicBezTo>
                  <a:cubicBezTo>
                    <a:pt x="6" y="12"/>
                    <a:pt x="5" y="13"/>
                    <a:pt x="3" y="13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3" y="4"/>
                    <a:pt x="8" y="4"/>
                    <a:pt x="12" y="4"/>
                  </a:cubicBezTo>
                  <a:cubicBezTo>
                    <a:pt x="21" y="1"/>
                    <a:pt x="30" y="2"/>
                    <a:pt x="39" y="4"/>
                  </a:cubicBezTo>
                  <a:cubicBezTo>
                    <a:pt x="43" y="2"/>
                    <a:pt x="48" y="1"/>
                    <a:pt x="53" y="0"/>
                  </a:cubicBezTo>
                  <a:cubicBezTo>
                    <a:pt x="55" y="7"/>
                    <a:pt x="65" y="1"/>
                    <a:pt x="67" y="8"/>
                  </a:cubicBezTo>
                  <a:close/>
                </a:path>
              </a:pathLst>
            </a:custGeom>
            <a:solidFill>
              <a:srgbClr val="5C24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35"/>
            <p:cNvSpPr/>
            <p:nvPr/>
          </p:nvSpPr>
          <p:spPr>
            <a:xfrm>
              <a:off x="3044" y="2391"/>
              <a:ext cx="31" cy="6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7" y="5"/>
                  </a:moveTo>
                  <a:cubicBezTo>
                    <a:pt x="18" y="5"/>
                    <a:pt x="9" y="5"/>
                    <a:pt x="0" y="5"/>
                  </a:cubicBezTo>
                  <a:cubicBezTo>
                    <a:pt x="9" y="0"/>
                    <a:pt x="18" y="0"/>
                    <a:pt x="27" y="5"/>
                  </a:cubicBezTo>
                  <a:close/>
                </a:path>
              </a:pathLst>
            </a:custGeom>
            <a:solidFill>
              <a:srgbClr val="B984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35"/>
            <p:cNvSpPr/>
            <p:nvPr/>
          </p:nvSpPr>
          <p:spPr>
            <a:xfrm>
              <a:off x="3034" y="2397"/>
              <a:ext cx="50" cy="5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4" y="8"/>
                  </a:moveTo>
                  <a:cubicBezTo>
                    <a:pt x="15" y="0"/>
                    <a:pt x="27" y="6"/>
                    <a:pt x="39" y="5"/>
                  </a:cubicBezTo>
                  <a:cubicBezTo>
                    <a:pt x="38" y="8"/>
                    <a:pt x="37" y="10"/>
                    <a:pt x="36" y="13"/>
                  </a:cubicBezTo>
                  <a:cubicBezTo>
                    <a:pt x="38" y="19"/>
                    <a:pt x="42" y="26"/>
                    <a:pt x="35" y="32"/>
                  </a:cubicBezTo>
                  <a:cubicBezTo>
                    <a:pt x="34" y="33"/>
                    <a:pt x="33" y="35"/>
                    <a:pt x="32" y="36"/>
                  </a:cubicBezTo>
                  <a:cubicBezTo>
                    <a:pt x="27" y="37"/>
                    <a:pt x="28" y="41"/>
                    <a:pt x="27" y="44"/>
                  </a:cubicBezTo>
                  <a:cubicBezTo>
                    <a:pt x="25" y="46"/>
                    <a:pt x="23" y="47"/>
                    <a:pt x="21" y="47"/>
                  </a:cubicBezTo>
                  <a:cubicBezTo>
                    <a:pt x="19" y="47"/>
                    <a:pt x="18" y="47"/>
                    <a:pt x="16" y="46"/>
                  </a:cubicBezTo>
                  <a:cubicBezTo>
                    <a:pt x="14" y="44"/>
                    <a:pt x="14" y="42"/>
                    <a:pt x="12" y="40"/>
                  </a:cubicBezTo>
                  <a:cubicBezTo>
                    <a:pt x="11" y="29"/>
                    <a:pt x="0" y="21"/>
                    <a:pt x="4" y="8"/>
                  </a:cubicBezTo>
                  <a:close/>
                </a:path>
              </a:pathLst>
            </a:custGeom>
            <a:solidFill>
              <a:srgbClr val="DD84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35"/>
            <p:cNvSpPr/>
            <p:nvPr/>
          </p:nvSpPr>
          <p:spPr>
            <a:xfrm>
              <a:off x="3034" y="2454"/>
              <a:ext cx="10" cy="65"/>
            </a:xfrm>
            <a:custGeom>
              <a:avLst/>
              <a:gdLst/>
              <a:ahLst/>
              <a:cxnLst/>
              <a:rect l="l" t="t" r="r" b="b"/>
              <a:pathLst>
                <a:path w="8" h="55" extrusionOk="0">
                  <a:moveTo>
                    <a:pt x="8" y="3"/>
                  </a:moveTo>
                  <a:cubicBezTo>
                    <a:pt x="8" y="20"/>
                    <a:pt x="8" y="38"/>
                    <a:pt x="7" y="55"/>
                  </a:cubicBezTo>
                  <a:cubicBezTo>
                    <a:pt x="0" y="37"/>
                    <a:pt x="5" y="18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8" y="2"/>
                    <a:pt x="8" y="3"/>
                  </a:cubicBezTo>
                  <a:close/>
                </a:path>
              </a:pathLst>
            </a:custGeom>
            <a:solidFill>
              <a:srgbClr val="C687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35"/>
            <p:cNvSpPr/>
            <p:nvPr/>
          </p:nvSpPr>
          <p:spPr>
            <a:xfrm>
              <a:off x="3047" y="2444"/>
              <a:ext cx="17" cy="70"/>
            </a:xfrm>
            <a:custGeom>
              <a:avLst/>
              <a:gdLst/>
              <a:ahLst/>
              <a:cxnLst/>
              <a:rect l="l" t="t" r="r" b="b"/>
              <a:pathLst>
                <a:path w="14" h="60" extrusionOk="0">
                  <a:moveTo>
                    <a:pt x="1" y="0"/>
                  </a:moveTo>
                  <a:cubicBezTo>
                    <a:pt x="2" y="2"/>
                    <a:pt x="4" y="4"/>
                    <a:pt x="5" y="5"/>
                  </a:cubicBezTo>
                  <a:cubicBezTo>
                    <a:pt x="14" y="17"/>
                    <a:pt x="9" y="31"/>
                    <a:pt x="10" y="43"/>
                  </a:cubicBezTo>
                  <a:cubicBezTo>
                    <a:pt x="10" y="50"/>
                    <a:pt x="9" y="55"/>
                    <a:pt x="5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1" y="60"/>
                    <a:pt x="1" y="60"/>
                  </a:cubicBezTo>
                  <a:cubicBezTo>
                    <a:pt x="1" y="44"/>
                    <a:pt x="1" y="28"/>
                    <a:pt x="0" y="12"/>
                  </a:cubicBezTo>
                  <a:cubicBezTo>
                    <a:pt x="1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CA88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35"/>
            <p:cNvSpPr/>
            <p:nvPr/>
          </p:nvSpPr>
          <p:spPr>
            <a:xfrm>
              <a:off x="3025" y="2443"/>
              <a:ext cx="8" cy="71"/>
            </a:xfrm>
            <a:custGeom>
              <a:avLst/>
              <a:gdLst/>
              <a:ahLst/>
              <a:cxnLst/>
              <a:rect l="l" t="t" r="r" b="b"/>
              <a:pathLst>
                <a:path w="7" h="61" extrusionOk="0">
                  <a:moveTo>
                    <a:pt x="7" y="61"/>
                  </a:moveTo>
                  <a:cubicBezTo>
                    <a:pt x="6" y="59"/>
                    <a:pt x="5" y="58"/>
                    <a:pt x="3" y="56"/>
                  </a:cubicBezTo>
                  <a:cubicBezTo>
                    <a:pt x="0" y="43"/>
                    <a:pt x="3" y="30"/>
                    <a:pt x="2" y="16"/>
                  </a:cubicBezTo>
                  <a:cubicBezTo>
                    <a:pt x="2" y="12"/>
                    <a:pt x="2" y="7"/>
                    <a:pt x="2" y="3"/>
                  </a:cubicBezTo>
                  <a:cubicBezTo>
                    <a:pt x="3" y="1"/>
                    <a:pt x="5" y="0"/>
                    <a:pt x="7" y="1"/>
                  </a:cubicBezTo>
                  <a:cubicBezTo>
                    <a:pt x="7" y="21"/>
                    <a:pt x="7" y="41"/>
                    <a:pt x="7" y="61"/>
                  </a:cubicBezTo>
                  <a:close/>
                </a:path>
              </a:pathLst>
            </a:custGeom>
            <a:solidFill>
              <a:srgbClr val="C988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35"/>
            <p:cNvSpPr/>
            <p:nvPr/>
          </p:nvSpPr>
          <p:spPr>
            <a:xfrm>
              <a:off x="3025" y="2406"/>
              <a:ext cx="8" cy="38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0" y="26"/>
                    <a:pt x="1" y="19"/>
                    <a:pt x="4" y="12"/>
                  </a:cubicBezTo>
                  <a:cubicBezTo>
                    <a:pt x="4" y="10"/>
                    <a:pt x="4" y="7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1"/>
                    <a:pt x="7" y="22"/>
                    <a:pt x="7" y="32"/>
                  </a:cubicBezTo>
                  <a:close/>
                </a:path>
              </a:pathLst>
            </a:custGeom>
            <a:solidFill>
              <a:srgbClr val="B57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35"/>
            <p:cNvSpPr/>
            <p:nvPr/>
          </p:nvSpPr>
          <p:spPr>
            <a:xfrm>
              <a:off x="3020" y="2456"/>
              <a:ext cx="8" cy="53"/>
            </a:xfrm>
            <a:custGeom>
              <a:avLst/>
              <a:gdLst/>
              <a:ahLst/>
              <a:cxnLst/>
              <a:rect l="l" t="t" r="r" b="b"/>
              <a:pathLst>
                <a:path w="7" h="45" extrusionOk="0">
                  <a:moveTo>
                    <a:pt x="7" y="2"/>
                  </a:moveTo>
                  <a:cubicBezTo>
                    <a:pt x="7" y="17"/>
                    <a:pt x="7" y="31"/>
                    <a:pt x="7" y="45"/>
                  </a:cubicBezTo>
                  <a:cubicBezTo>
                    <a:pt x="0" y="32"/>
                    <a:pt x="6" y="17"/>
                    <a:pt x="4" y="2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7231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35"/>
            <p:cNvSpPr/>
            <p:nvPr/>
          </p:nvSpPr>
          <p:spPr>
            <a:xfrm>
              <a:off x="3020" y="2420"/>
              <a:ext cx="9" cy="38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4" y="32"/>
                    <a:pt x="4" y="32"/>
                  </a:cubicBezTo>
                  <a:cubicBezTo>
                    <a:pt x="5" y="22"/>
                    <a:pt x="0" y="10"/>
                    <a:pt x="8" y="0"/>
                  </a:cubicBezTo>
                  <a:cubicBezTo>
                    <a:pt x="8" y="7"/>
                    <a:pt x="8" y="14"/>
                    <a:pt x="8" y="20"/>
                  </a:cubicBezTo>
                  <a:cubicBezTo>
                    <a:pt x="8" y="24"/>
                    <a:pt x="8" y="28"/>
                    <a:pt x="7" y="32"/>
                  </a:cubicBezTo>
                  <a:close/>
                </a:path>
              </a:pathLst>
            </a:custGeom>
            <a:solidFill>
              <a:srgbClr val="8840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35"/>
            <p:cNvSpPr/>
            <p:nvPr/>
          </p:nvSpPr>
          <p:spPr>
            <a:xfrm>
              <a:off x="3076" y="2420"/>
              <a:ext cx="23" cy="90"/>
            </a:xfrm>
            <a:custGeom>
              <a:avLst/>
              <a:gdLst/>
              <a:ahLst/>
              <a:cxnLst/>
              <a:rect l="l" t="t" r="r" b="b"/>
              <a:pathLst>
                <a:path w="19" h="76" extrusionOk="0">
                  <a:moveTo>
                    <a:pt x="12" y="72"/>
                  </a:moveTo>
                  <a:cubicBezTo>
                    <a:pt x="12" y="73"/>
                    <a:pt x="12" y="74"/>
                    <a:pt x="12" y="76"/>
                  </a:cubicBezTo>
                  <a:cubicBezTo>
                    <a:pt x="4" y="68"/>
                    <a:pt x="9" y="57"/>
                    <a:pt x="8" y="48"/>
                  </a:cubicBezTo>
                  <a:cubicBezTo>
                    <a:pt x="7" y="41"/>
                    <a:pt x="10" y="34"/>
                    <a:pt x="4" y="28"/>
                  </a:cubicBezTo>
                  <a:cubicBezTo>
                    <a:pt x="1" y="19"/>
                    <a:pt x="0" y="9"/>
                    <a:pt x="5" y="0"/>
                  </a:cubicBezTo>
                  <a:cubicBezTo>
                    <a:pt x="7" y="10"/>
                    <a:pt x="10" y="19"/>
                    <a:pt x="12" y="29"/>
                  </a:cubicBezTo>
                  <a:cubicBezTo>
                    <a:pt x="19" y="43"/>
                    <a:pt x="13" y="57"/>
                    <a:pt x="12" y="72"/>
                  </a:cubicBezTo>
                  <a:close/>
                </a:path>
              </a:pathLst>
            </a:custGeom>
            <a:solidFill>
              <a:srgbClr val="B26F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35"/>
            <p:cNvSpPr/>
            <p:nvPr/>
          </p:nvSpPr>
          <p:spPr>
            <a:xfrm>
              <a:off x="3075" y="2412"/>
              <a:ext cx="7" cy="51"/>
            </a:xfrm>
            <a:custGeom>
              <a:avLst/>
              <a:gdLst/>
              <a:ahLst/>
              <a:cxnLst/>
              <a:rect l="l" t="t" r="r" b="b"/>
              <a:pathLst>
                <a:path w="6" h="43" extrusionOk="0">
                  <a:moveTo>
                    <a:pt x="6" y="7"/>
                  </a:moveTo>
                  <a:cubicBezTo>
                    <a:pt x="5" y="16"/>
                    <a:pt x="5" y="26"/>
                    <a:pt x="5" y="35"/>
                  </a:cubicBezTo>
                  <a:cubicBezTo>
                    <a:pt x="4" y="38"/>
                    <a:pt x="2" y="40"/>
                    <a:pt x="1" y="43"/>
                  </a:cubicBezTo>
                  <a:cubicBezTo>
                    <a:pt x="1" y="35"/>
                    <a:pt x="1" y="27"/>
                    <a:pt x="0" y="19"/>
                  </a:cubicBezTo>
                  <a:cubicBezTo>
                    <a:pt x="1" y="13"/>
                    <a:pt x="1" y="6"/>
                    <a:pt x="1" y="0"/>
                  </a:cubicBezTo>
                  <a:cubicBezTo>
                    <a:pt x="3" y="2"/>
                    <a:pt x="4" y="5"/>
                    <a:pt x="6" y="7"/>
                  </a:cubicBezTo>
                  <a:close/>
                </a:path>
              </a:pathLst>
            </a:custGeom>
            <a:solidFill>
              <a:srgbClr val="853E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35"/>
            <p:cNvSpPr/>
            <p:nvPr/>
          </p:nvSpPr>
          <p:spPr>
            <a:xfrm>
              <a:off x="3054" y="2449"/>
              <a:ext cx="12" cy="61"/>
            </a:xfrm>
            <a:custGeom>
              <a:avLst/>
              <a:gdLst/>
              <a:ahLst/>
              <a:cxnLst/>
              <a:rect l="l" t="t" r="r" b="b"/>
              <a:pathLst>
                <a:path w="10" h="52" extrusionOk="0">
                  <a:moveTo>
                    <a:pt x="2" y="1"/>
                  </a:moveTo>
                  <a:cubicBezTo>
                    <a:pt x="4" y="1"/>
                    <a:pt x="7" y="0"/>
                    <a:pt x="10" y="0"/>
                  </a:cubicBezTo>
                  <a:cubicBezTo>
                    <a:pt x="10" y="17"/>
                    <a:pt x="10" y="35"/>
                    <a:pt x="10" y="52"/>
                  </a:cubicBezTo>
                  <a:cubicBezTo>
                    <a:pt x="9" y="52"/>
                    <a:pt x="8" y="52"/>
                    <a:pt x="7" y="52"/>
                  </a:cubicBezTo>
                  <a:cubicBezTo>
                    <a:pt x="2" y="48"/>
                    <a:pt x="2" y="42"/>
                    <a:pt x="1" y="37"/>
                  </a:cubicBezTo>
                  <a:cubicBezTo>
                    <a:pt x="1" y="25"/>
                    <a:pt x="0" y="13"/>
                    <a:pt x="2" y="1"/>
                  </a:cubicBezTo>
                  <a:close/>
                </a:path>
              </a:pathLst>
            </a:custGeom>
            <a:solidFill>
              <a:srgbClr val="D88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35"/>
            <p:cNvSpPr/>
            <p:nvPr/>
          </p:nvSpPr>
          <p:spPr>
            <a:xfrm>
              <a:off x="2935" y="2487"/>
              <a:ext cx="23" cy="35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0" y="27"/>
                  </a:moveTo>
                  <a:cubicBezTo>
                    <a:pt x="0" y="23"/>
                    <a:pt x="0" y="19"/>
                    <a:pt x="0" y="15"/>
                  </a:cubicBezTo>
                  <a:cubicBezTo>
                    <a:pt x="1" y="11"/>
                    <a:pt x="5" y="7"/>
                    <a:pt x="8" y="4"/>
                  </a:cubicBezTo>
                  <a:cubicBezTo>
                    <a:pt x="11" y="3"/>
                    <a:pt x="15" y="0"/>
                    <a:pt x="18" y="5"/>
                  </a:cubicBezTo>
                  <a:cubicBezTo>
                    <a:pt x="17" y="11"/>
                    <a:pt x="19" y="17"/>
                    <a:pt x="16" y="23"/>
                  </a:cubicBezTo>
                  <a:cubicBezTo>
                    <a:pt x="12" y="29"/>
                    <a:pt x="6" y="27"/>
                    <a:pt x="0" y="27"/>
                  </a:cubicBezTo>
                  <a:close/>
                </a:path>
              </a:pathLst>
            </a:custGeom>
            <a:solidFill>
              <a:srgbClr val="5484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35"/>
            <p:cNvSpPr/>
            <p:nvPr/>
          </p:nvSpPr>
          <p:spPr>
            <a:xfrm>
              <a:off x="2952" y="2483"/>
              <a:ext cx="10" cy="31"/>
            </a:xfrm>
            <a:custGeom>
              <a:avLst/>
              <a:gdLst/>
              <a:ahLst/>
              <a:cxnLst/>
              <a:rect l="l" t="t" r="r" b="b"/>
              <a:pathLst>
                <a:path w="9" h="27" extrusionOk="0">
                  <a:moveTo>
                    <a:pt x="2" y="27"/>
                  </a:moveTo>
                  <a:cubicBezTo>
                    <a:pt x="2" y="20"/>
                    <a:pt x="2" y="13"/>
                    <a:pt x="1" y="7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9" y="8"/>
                    <a:pt x="5" y="18"/>
                    <a:pt x="5" y="27"/>
                  </a:cubicBezTo>
                  <a:cubicBezTo>
                    <a:pt x="5" y="27"/>
                    <a:pt x="4" y="27"/>
                    <a:pt x="4" y="27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rgbClr val="183F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35"/>
            <p:cNvSpPr/>
            <p:nvPr/>
          </p:nvSpPr>
          <p:spPr>
            <a:xfrm>
              <a:off x="3053" y="2493"/>
              <a:ext cx="11" cy="21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4" y="2"/>
                  </a:moveTo>
                  <a:cubicBezTo>
                    <a:pt x="9" y="5"/>
                    <a:pt x="8" y="10"/>
                    <a:pt x="8" y="14"/>
                  </a:cubicBezTo>
                  <a:cubicBezTo>
                    <a:pt x="6" y="17"/>
                    <a:pt x="3" y="18"/>
                    <a:pt x="0" y="18"/>
                  </a:cubicBezTo>
                  <a:cubicBezTo>
                    <a:pt x="0" y="13"/>
                    <a:pt x="0" y="7"/>
                    <a:pt x="0" y="2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95E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35"/>
            <p:cNvSpPr/>
            <p:nvPr/>
          </p:nvSpPr>
          <p:spPr>
            <a:xfrm>
              <a:off x="2900" y="2094"/>
              <a:ext cx="78" cy="84"/>
            </a:xfrm>
            <a:custGeom>
              <a:avLst/>
              <a:gdLst/>
              <a:ahLst/>
              <a:cxnLst/>
              <a:rect l="l" t="t" r="r" b="b"/>
              <a:pathLst>
                <a:path w="66" h="71" extrusionOk="0">
                  <a:moveTo>
                    <a:pt x="10" y="65"/>
                  </a:moveTo>
                  <a:cubicBezTo>
                    <a:pt x="10" y="60"/>
                    <a:pt x="0" y="65"/>
                    <a:pt x="2" y="57"/>
                  </a:cubicBezTo>
                  <a:cubicBezTo>
                    <a:pt x="5" y="54"/>
                    <a:pt x="8" y="51"/>
                    <a:pt x="13" y="52"/>
                  </a:cubicBezTo>
                  <a:cubicBezTo>
                    <a:pt x="16" y="56"/>
                    <a:pt x="20" y="51"/>
                    <a:pt x="23" y="51"/>
                  </a:cubicBezTo>
                  <a:cubicBezTo>
                    <a:pt x="38" y="53"/>
                    <a:pt x="46" y="49"/>
                    <a:pt x="42" y="32"/>
                  </a:cubicBezTo>
                  <a:cubicBezTo>
                    <a:pt x="41" y="25"/>
                    <a:pt x="42" y="18"/>
                    <a:pt x="43" y="10"/>
                  </a:cubicBezTo>
                  <a:cubicBezTo>
                    <a:pt x="45" y="6"/>
                    <a:pt x="48" y="2"/>
                    <a:pt x="53" y="0"/>
                  </a:cubicBezTo>
                  <a:cubicBezTo>
                    <a:pt x="55" y="0"/>
                    <a:pt x="56" y="0"/>
                    <a:pt x="58" y="2"/>
                  </a:cubicBezTo>
                  <a:cubicBezTo>
                    <a:pt x="59" y="23"/>
                    <a:pt x="66" y="44"/>
                    <a:pt x="58" y="65"/>
                  </a:cubicBezTo>
                  <a:cubicBezTo>
                    <a:pt x="56" y="65"/>
                    <a:pt x="55" y="65"/>
                    <a:pt x="54" y="66"/>
                  </a:cubicBezTo>
                  <a:cubicBezTo>
                    <a:pt x="45" y="70"/>
                    <a:pt x="36" y="71"/>
                    <a:pt x="26" y="70"/>
                  </a:cubicBezTo>
                  <a:cubicBezTo>
                    <a:pt x="21" y="68"/>
                    <a:pt x="15" y="68"/>
                    <a:pt x="10" y="65"/>
                  </a:cubicBezTo>
                  <a:close/>
                </a:path>
              </a:pathLst>
            </a:custGeom>
            <a:solidFill>
              <a:srgbClr val="5188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35"/>
            <p:cNvSpPr/>
            <p:nvPr/>
          </p:nvSpPr>
          <p:spPr>
            <a:xfrm>
              <a:off x="2953" y="2090"/>
              <a:ext cx="35" cy="9"/>
            </a:xfrm>
            <a:custGeom>
              <a:avLst/>
              <a:gdLst/>
              <a:ahLst/>
              <a:cxnLst/>
              <a:rect l="l" t="t" r="r" b="b"/>
              <a:pathLst>
                <a:path w="30" h="7" extrusionOk="0">
                  <a:moveTo>
                    <a:pt x="13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6"/>
                    <a:pt x="4" y="7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18" y="0"/>
                    <a:pt x="24" y="1"/>
                    <a:pt x="30" y="1"/>
                  </a:cubicBezTo>
                  <a:cubicBezTo>
                    <a:pt x="30" y="2"/>
                    <a:pt x="30" y="3"/>
                    <a:pt x="30" y="3"/>
                  </a:cubicBezTo>
                  <a:cubicBezTo>
                    <a:pt x="24" y="4"/>
                    <a:pt x="18" y="4"/>
                    <a:pt x="13" y="5"/>
                  </a:cubicBezTo>
                  <a:close/>
                </a:path>
              </a:pathLst>
            </a:custGeom>
            <a:solidFill>
              <a:srgbClr val="1C47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35"/>
            <p:cNvSpPr/>
            <p:nvPr/>
          </p:nvSpPr>
          <p:spPr>
            <a:xfrm>
              <a:off x="2898" y="2254"/>
              <a:ext cx="76" cy="91"/>
            </a:xfrm>
            <a:custGeom>
              <a:avLst/>
              <a:gdLst/>
              <a:ahLst/>
              <a:cxnLst/>
              <a:rect l="l" t="t" r="r" b="b"/>
              <a:pathLst>
                <a:path w="65" h="77" extrusionOk="0">
                  <a:moveTo>
                    <a:pt x="48" y="1"/>
                  </a:moveTo>
                  <a:cubicBezTo>
                    <a:pt x="50" y="1"/>
                    <a:pt x="51" y="1"/>
                    <a:pt x="52" y="2"/>
                  </a:cubicBezTo>
                  <a:cubicBezTo>
                    <a:pt x="62" y="5"/>
                    <a:pt x="64" y="13"/>
                    <a:pt x="64" y="22"/>
                  </a:cubicBezTo>
                  <a:cubicBezTo>
                    <a:pt x="64" y="39"/>
                    <a:pt x="65" y="56"/>
                    <a:pt x="60" y="73"/>
                  </a:cubicBezTo>
                  <a:cubicBezTo>
                    <a:pt x="56" y="77"/>
                    <a:pt x="51" y="77"/>
                    <a:pt x="46" y="76"/>
                  </a:cubicBezTo>
                  <a:cubicBezTo>
                    <a:pt x="44" y="75"/>
                    <a:pt x="43" y="74"/>
                    <a:pt x="41" y="73"/>
                  </a:cubicBezTo>
                  <a:cubicBezTo>
                    <a:pt x="36" y="64"/>
                    <a:pt x="36" y="55"/>
                    <a:pt x="39" y="46"/>
                  </a:cubicBezTo>
                  <a:cubicBezTo>
                    <a:pt x="47" y="19"/>
                    <a:pt x="42" y="14"/>
                    <a:pt x="14" y="16"/>
                  </a:cubicBezTo>
                  <a:cubicBezTo>
                    <a:pt x="11" y="17"/>
                    <a:pt x="8" y="17"/>
                    <a:pt x="6" y="16"/>
                  </a:cubicBezTo>
                  <a:cubicBezTo>
                    <a:pt x="3" y="15"/>
                    <a:pt x="2" y="12"/>
                    <a:pt x="0" y="10"/>
                  </a:cubicBezTo>
                  <a:cubicBezTo>
                    <a:pt x="1" y="6"/>
                    <a:pt x="4" y="5"/>
                    <a:pt x="8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22" y="0"/>
                    <a:pt x="33" y="6"/>
                    <a:pt x="43" y="1"/>
                  </a:cubicBezTo>
                  <a:cubicBezTo>
                    <a:pt x="45" y="1"/>
                    <a:pt x="47" y="1"/>
                    <a:pt x="48" y="1"/>
                  </a:cubicBezTo>
                  <a:close/>
                </a:path>
              </a:pathLst>
            </a:custGeom>
            <a:solidFill>
              <a:srgbClr val="4E87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35"/>
            <p:cNvSpPr/>
            <p:nvPr/>
          </p:nvSpPr>
          <p:spPr>
            <a:xfrm>
              <a:off x="2955" y="2347"/>
              <a:ext cx="42" cy="79"/>
            </a:xfrm>
            <a:custGeom>
              <a:avLst/>
              <a:gdLst/>
              <a:ahLst/>
              <a:cxnLst/>
              <a:rect l="l" t="t" r="r" b="b"/>
              <a:pathLst>
                <a:path w="35" h="67" extrusionOk="0">
                  <a:moveTo>
                    <a:pt x="31" y="67"/>
                  </a:moveTo>
                  <a:cubicBezTo>
                    <a:pt x="23" y="66"/>
                    <a:pt x="15" y="66"/>
                    <a:pt x="7" y="66"/>
                  </a:cubicBezTo>
                  <a:cubicBezTo>
                    <a:pt x="0" y="48"/>
                    <a:pt x="7" y="30"/>
                    <a:pt x="8" y="12"/>
                  </a:cubicBezTo>
                  <a:cubicBezTo>
                    <a:pt x="10" y="8"/>
                    <a:pt x="13" y="6"/>
                    <a:pt x="16" y="4"/>
                  </a:cubicBezTo>
                  <a:cubicBezTo>
                    <a:pt x="20" y="2"/>
                    <a:pt x="23" y="0"/>
                    <a:pt x="27" y="3"/>
                  </a:cubicBezTo>
                  <a:cubicBezTo>
                    <a:pt x="34" y="11"/>
                    <a:pt x="33" y="11"/>
                    <a:pt x="24" y="22"/>
                  </a:cubicBezTo>
                  <a:cubicBezTo>
                    <a:pt x="22" y="26"/>
                    <a:pt x="22" y="34"/>
                    <a:pt x="24" y="39"/>
                  </a:cubicBezTo>
                  <a:cubicBezTo>
                    <a:pt x="27" y="47"/>
                    <a:pt x="31" y="55"/>
                    <a:pt x="35" y="62"/>
                  </a:cubicBezTo>
                  <a:cubicBezTo>
                    <a:pt x="33" y="64"/>
                    <a:pt x="32" y="65"/>
                    <a:pt x="31" y="67"/>
                  </a:cubicBezTo>
                  <a:close/>
                </a:path>
              </a:pathLst>
            </a:custGeom>
            <a:solidFill>
              <a:srgbClr val="40788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35"/>
            <p:cNvSpPr/>
            <p:nvPr/>
          </p:nvSpPr>
          <p:spPr>
            <a:xfrm>
              <a:off x="2949" y="2340"/>
              <a:ext cx="39" cy="21"/>
            </a:xfrm>
            <a:custGeom>
              <a:avLst/>
              <a:gdLst/>
              <a:ahLst/>
              <a:cxnLst/>
              <a:rect l="l" t="t" r="r" b="b"/>
              <a:pathLst>
                <a:path w="33" h="18" extrusionOk="0">
                  <a:moveTo>
                    <a:pt x="32" y="9"/>
                  </a:moveTo>
                  <a:cubicBezTo>
                    <a:pt x="29" y="10"/>
                    <a:pt x="26" y="11"/>
                    <a:pt x="24" y="12"/>
                  </a:cubicBezTo>
                  <a:cubicBezTo>
                    <a:pt x="1" y="18"/>
                    <a:pt x="0" y="18"/>
                    <a:pt x="0" y="1"/>
                  </a:cubicBezTo>
                  <a:cubicBezTo>
                    <a:pt x="5" y="1"/>
                    <a:pt x="11" y="0"/>
                    <a:pt x="16" y="0"/>
                  </a:cubicBezTo>
                  <a:cubicBezTo>
                    <a:pt x="33" y="0"/>
                    <a:pt x="33" y="0"/>
                    <a:pt x="32" y="9"/>
                  </a:cubicBezTo>
                  <a:close/>
                </a:path>
              </a:pathLst>
            </a:custGeom>
            <a:solidFill>
              <a:srgbClr val="3359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35"/>
            <p:cNvSpPr/>
            <p:nvPr/>
          </p:nvSpPr>
          <p:spPr>
            <a:xfrm>
              <a:off x="2964" y="2242"/>
              <a:ext cx="33" cy="10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0" y="8"/>
                  </a:moveTo>
                  <a:cubicBezTo>
                    <a:pt x="0" y="7"/>
                    <a:pt x="0" y="5"/>
                    <a:pt x="0" y="4"/>
                  </a:cubicBezTo>
                  <a:cubicBezTo>
                    <a:pt x="9" y="4"/>
                    <a:pt x="19" y="0"/>
                    <a:pt x="28" y="7"/>
                  </a:cubicBezTo>
                  <a:cubicBezTo>
                    <a:pt x="19" y="7"/>
                    <a:pt x="9" y="8"/>
                    <a:pt x="0" y="8"/>
                  </a:cubicBezTo>
                  <a:close/>
                </a:path>
              </a:pathLst>
            </a:custGeom>
            <a:solidFill>
              <a:srgbClr val="1D41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35"/>
            <p:cNvSpPr/>
            <p:nvPr/>
          </p:nvSpPr>
          <p:spPr>
            <a:xfrm>
              <a:off x="2904" y="218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43" y="55"/>
                  </a:moveTo>
                  <a:cubicBezTo>
                    <a:pt x="39" y="55"/>
                    <a:pt x="35" y="55"/>
                    <a:pt x="31" y="55"/>
                  </a:cubicBezTo>
                  <a:cubicBezTo>
                    <a:pt x="26" y="47"/>
                    <a:pt x="12" y="57"/>
                    <a:pt x="10" y="43"/>
                  </a:cubicBezTo>
                  <a:cubicBezTo>
                    <a:pt x="10" y="40"/>
                    <a:pt x="11" y="39"/>
                    <a:pt x="13" y="38"/>
                  </a:cubicBezTo>
                  <a:cubicBezTo>
                    <a:pt x="18" y="33"/>
                    <a:pt x="10" y="36"/>
                    <a:pt x="10" y="33"/>
                  </a:cubicBezTo>
                  <a:cubicBezTo>
                    <a:pt x="8" y="31"/>
                    <a:pt x="7" y="27"/>
                    <a:pt x="4" y="25"/>
                  </a:cubicBezTo>
                  <a:cubicBezTo>
                    <a:pt x="3" y="24"/>
                    <a:pt x="2" y="23"/>
                    <a:pt x="1" y="21"/>
                  </a:cubicBezTo>
                  <a:cubicBezTo>
                    <a:pt x="1" y="17"/>
                    <a:pt x="0" y="12"/>
                    <a:pt x="2" y="8"/>
                  </a:cubicBezTo>
                  <a:cubicBezTo>
                    <a:pt x="5" y="3"/>
                    <a:pt x="10" y="4"/>
                    <a:pt x="15" y="3"/>
                  </a:cubicBezTo>
                  <a:cubicBezTo>
                    <a:pt x="18" y="1"/>
                    <a:pt x="21" y="0"/>
                    <a:pt x="24" y="0"/>
                  </a:cubicBezTo>
                  <a:cubicBezTo>
                    <a:pt x="50" y="6"/>
                    <a:pt x="57" y="18"/>
                    <a:pt x="51" y="47"/>
                  </a:cubicBezTo>
                  <a:cubicBezTo>
                    <a:pt x="48" y="50"/>
                    <a:pt x="45" y="52"/>
                    <a:pt x="43" y="55"/>
                  </a:cubicBezTo>
                  <a:close/>
                </a:path>
              </a:pathLst>
            </a:custGeom>
            <a:solidFill>
              <a:srgbClr val="82B9C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35"/>
            <p:cNvSpPr/>
            <p:nvPr/>
          </p:nvSpPr>
          <p:spPr>
            <a:xfrm>
              <a:off x="2929" y="2172"/>
              <a:ext cx="44" cy="72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29" y="55"/>
                  </a:moveTo>
                  <a:cubicBezTo>
                    <a:pt x="28" y="51"/>
                    <a:pt x="25" y="46"/>
                    <a:pt x="25" y="42"/>
                  </a:cubicBezTo>
                  <a:cubicBezTo>
                    <a:pt x="27" y="23"/>
                    <a:pt x="18" y="14"/>
                    <a:pt x="0" y="12"/>
                  </a:cubicBezTo>
                  <a:cubicBezTo>
                    <a:pt x="12" y="0"/>
                    <a:pt x="25" y="10"/>
                    <a:pt x="37" y="11"/>
                  </a:cubicBezTo>
                  <a:cubicBezTo>
                    <a:pt x="37" y="24"/>
                    <a:pt x="37" y="38"/>
                    <a:pt x="37" y="51"/>
                  </a:cubicBezTo>
                  <a:cubicBezTo>
                    <a:pt x="37" y="56"/>
                    <a:pt x="35" y="61"/>
                    <a:pt x="29" y="55"/>
                  </a:cubicBezTo>
                  <a:close/>
                </a:path>
              </a:pathLst>
            </a:custGeom>
            <a:solidFill>
              <a:srgbClr val="4F88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35"/>
            <p:cNvSpPr/>
            <p:nvPr/>
          </p:nvSpPr>
          <p:spPr>
            <a:xfrm>
              <a:off x="2921" y="2173"/>
              <a:ext cx="52" cy="13"/>
            </a:xfrm>
            <a:custGeom>
              <a:avLst/>
              <a:gdLst/>
              <a:ahLst/>
              <a:cxnLst/>
              <a:rect l="l" t="t" r="r" b="b"/>
              <a:pathLst>
                <a:path w="44" h="11" extrusionOk="0">
                  <a:moveTo>
                    <a:pt x="44" y="10"/>
                  </a:moveTo>
                  <a:cubicBezTo>
                    <a:pt x="32" y="10"/>
                    <a:pt x="20" y="11"/>
                    <a:pt x="7" y="11"/>
                  </a:cubicBezTo>
                  <a:cubicBezTo>
                    <a:pt x="5" y="11"/>
                    <a:pt x="2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9" y="1"/>
                    <a:pt x="10" y="2"/>
                    <a:pt x="12" y="2"/>
                  </a:cubicBezTo>
                  <a:cubicBezTo>
                    <a:pt x="19" y="3"/>
                    <a:pt x="26" y="0"/>
                    <a:pt x="32" y="6"/>
                  </a:cubicBezTo>
                  <a:cubicBezTo>
                    <a:pt x="36" y="7"/>
                    <a:pt x="41" y="5"/>
                    <a:pt x="44" y="10"/>
                  </a:cubicBezTo>
                  <a:close/>
                </a:path>
              </a:pathLst>
            </a:custGeom>
            <a:solidFill>
              <a:srgbClr val="2B4D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35"/>
            <p:cNvSpPr/>
            <p:nvPr/>
          </p:nvSpPr>
          <p:spPr>
            <a:xfrm>
              <a:off x="2928" y="2171"/>
              <a:ext cx="36" cy="8"/>
            </a:xfrm>
            <a:custGeom>
              <a:avLst/>
              <a:gdLst/>
              <a:ahLst/>
              <a:cxnLst/>
              <a:rect l="l" t="t" r="r" b="b"/>
              <a:pathLst>
                <a:path w="30" h="7" extrusionOk="0">
                  <a:moveTo>
                    <a:pt x="2" y="0"/>
                  </a:moveTo>
                  <a:cubicBezTo>
                    <a:pt x="11" y="0"/>
                    <a:pt x="20" y="1"/>
                    <a:pt x="30" y="1"/>
                  </a:cubicBezTo>
                  <a:cubicBezTo>
                    <a:pt x="30" y="2"/>
                    <a:pt x="30" y="3"/>
                    <a:pt x="30" y="4"/>
                  </a:cubicBezTo>
                  <a:cubicBezTo>
                    <a:pt x="29" y="4"/>
                    <a:pt x="27" y="4"/>
                    <a:pt x="26" y="4"/>
                  </a:cubicBezTo>
                  <a:cubicBezTo>
                    <a:pt x="18" y="7"/>
                    <a:pt x="10" y="7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B4D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35"/>
            <p:cNvSpPr/>
            <p:nvPr/>
          </p:nvSpPr>
          <p:spPr>
            <a:xfrm>
              <a:off x="2931" y="2175"/>
              <a:ext cx="28" cy="9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0" y="1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24" y="2"/>
                    <a:pt x="24" y="3"/>
                    <a:pt x="24" y="4"/>
                  </a:cubicBezTo>
                  <a:cubicBezTo>
                    <a:pt x="16" y="3"/>
                    <a:pt x="7" y="7"/>
                    <a:pt x="0" y="1"/>
                  </a:cubicBezTo>
                  <a:close/>
                </a:path>
              </a:pathLst>
            </a:custGeom>
            <a:solidFill>
              <a:srgbClr val="4D6C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35"/>
            <p:cNvSpPr/>
            <p:nvPr/>
          </p:nvSpPr>
          <p:spPr>
            <a:xfrm>
              <a:off x="3028" y="2226"/>
              <a:ext cx="11" cy="62"/>
            </a:xfrm>
            <a:custGeom>
              <a:avLst/>
              <a:gdLst/>
              <a:ahLst/>
              <a:cxnLst/>
              <a:rect l="l" t="t" r="r" b="b"/>
              <a:pathLst>
                <a:path w="9" h="53" extrusionOk="0">
                  <a:moveTo>
                    <a:pt x="9" y="53"/>
                  </a:moveTo>
                  <a:cubicBezTo>
                    <a:pt x="0" y="39"/>
                    <a:pt x="7" y="24"/>
                    <a:pt x="4" y="9"/>
                  </a:cubicBezTo>
                  <a:cubicBezTo>
                    <a:pt x="2" y="7"/>
                    <a:pt x="2" y="5"/>
                    <a:pt x="4" y="2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9" y="18"/>
                    <a:pt x="9" y="36"/>
                    <a:pt x="9" y="53"/>
                  </a:cubicBezTo>
                  <a:close/>
                </a:path>
              </a:pathLst>
            </a:custGeom>
            <a:solidFill>
              <a:srgbClr val="7D3F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35"/>
            <p:cNvSpPr/>
            <p:nvPr/>
          </p:nvSpPr>
          <p:spPr>
            <a:xfrm>
              <a:off x="3046" y="2207"/>
              <a:ext cx="26" cy="15"/>
            </a:xfrm>
            <a:custGeom>
              <a:avLst/>
              <a:gdLst/>
              <a:ahLst/>
              <a:cxnLst/>
              <a:rect l="l" t="t" r="r" b="b"/>
              <a:pathLst>
                <a:path w="22" h="13" extrusionOk="0">
                  <a:moveTo>
                    <a:pt x="18" y="6"/>
                  </a:moveTo>
                  <a:cubicBezTo>
                    <a:pt x="19" y="7"/>
                    <a:pt x="21" y="8"/>
                    <a:pt x="22" y="10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17" y="13"/>
                    <a:pt x="11" y="13"/>
                    <a:pt x="6" y="13"/>
                  </a:cubicBezTo>
                  <a:cubicBezTo>
                    <a:pt x="3" y="11"/>
                    <a:pt x="0" y="10"/>
                    <a:pt x="1" y="6"/>
                  </a:cubicBezTo>
                  <a:cubicBezTo>
                    <a:pt x="7" y="0"/>
                    <a:pt x="13" y="0"/>
                    <a:pt x="18" y="6"/>
                  </a:cubicBezTo>
                  <a:close/>
                </a:path>
              </a:pathLst>
            </a:custGeom>
            <a:solidFill>
              <a:srgbClr val="8449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35"/>
            <p:cNvSpPr/>
            <p:nvPr/>
          </p:nvSpPr>
          <p:spPr>
            <a:xfrm>
              <a:off x="3029" y="2207"/>
              <a:ext cx="24" cy="20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16" y="9"/>
                  </a:moveTo>
                  <a:cubicBezTo>
                    <a:pt x="17" y="10"/>
                    <a:pt x="18" y="12"/>
                    <a:pt x="20" y="13"/>
                  </a:cubicBezTo>
                  <a:cubicBezTo>
                    <a:pt x="15" y="14"/>
                    <a:pt x="10" y="1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0" y="13"/>
                    <a:pt x="0" y="9"/>
                    <a:pt x="1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10" y="1"/>
                    <a:pt x="13" y="5"/>
                    <a:pt x="16" y="9"/>
                  </a:cubicBezTo>
                  <a:close/>
                </a:path>
              </a:pathLst>
            </a:custGeom>
            <a:solidFill>
              <a:srgbClr val="5729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35"/>
            <p:cNvSpPr/>
            <p:nvPr/>
          </p:nvSpPr>
          <p:spPr>
            <a:xfrm>
              <a:off x="3025" y="2123"/>
              <a:ext cx="27" cy="81"/>
            </a:xfrm>
            <a:custGeom>
              <a:avLst/>
              <a:gdLst/>
              <a:ahLst/>
              <a:cxnLst/>
              <a:rect l="l" t="t" r="r" b="b"/>
              <a:pathLst>
                <a:path w="23" h="68" extrusionOk="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23" y="21"/>
                    <a:pt x="19" y="42"/>
                    <a:pt x="14" y="63"/>
                  </a:cubicBezTo>
                  <a:cubicBezTo>
                    <a:pt x="10" y="68"/>
                    <a:pt x="5" y="68"/>
                    <a:pt x="0" y="64"/>
                  </a:cubicBezTo>
                  <a:cubicBezTo>
                    <a:pt x="0" y="63"/>
                    <a:pt x="0" y="62"/>
                    <a:pt x="0" y="61"/>
                  </a:cubicBezTo>
                  <a:cubicBezTo>
                    <a:pt x="1" y="59"/>
                    <a:pt x="3" y="58"/>
                    <a:pt x="4" y="57"/>
                  </a:cubicBezTo>
                  <a:cubicBezTo>
                    <a:pt x="5" y="41"/>
                    <a:pt x="4" y="25"/>
                    <a:pt x="3" y="9"/>
                  </a:cubicBezTo>
                  <a:cubicBezTo>
                    <a:pt x="4" y="6"/>
                    <a:pt x="5" y="2"/>
                    <a:pt x="8" y="0"/>
                  </a:cubicBezTo>
                  <a:close/>
                </a:path>
              </a:pathLst>
            </a:custGeom>
            <a:solidFill>
              <a:srgbClr val="702F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35"/>
            <p:cNvSpPr/>
            <p:nvPr/>
          </p:nvSpPr>
          <p:spPr>
            <a:xfrm>
              <a:off x="3015" y="2212"/>
              <a:ext cx="16" cy="58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8" y="25"/>
                  </a:moveTo>
                  <a:cubicBezTo>
                    <a:pt x="8" y="28"/>
                    <a:pt x="8" y="31"/>
                    <a:pt x="8" y="34"/>
                  </a:cubicBezTo>
                  <a:cubicBezTo>
                    <a:pt x="10" y="39"/>
                    <a:pt x="12" y="44"/>
                    <a:pt x="7" y="49"/>
                  </a:cubicBezTo>
                  <a:cubicBezTo>
                    <a:pt x="0" y="33"/>
                    <a:pt x="5" y="17"/>
                    <a:pt x="4" y="1"/>
                  </a:cubicBezTo>
                  <a:cubicBezTo>
                    <a:pt x="6" y="0"/>
                    <a:pt x="8" y="0"/>
                    <a:pt x="10" y="3"/>
                  </a:cubicBezTo>
                  <a:cubicBezTo>
                    <a:pt x="13" y="10"/>
                    <a:pt x="12" y="18"/>
                    <a:pt x="8" y="25"/>
                  </a:cubicBezTo>
                  <a:close/>
                </a:path>
              </a:pathLst>
            </a:custGeom>
            <a:solidFill>
              <a:srgbClr val="7D3E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35"/>
            <p:cNvSpPr/>
            <p:nvPr/>
          </p:nvSpPr>
          <p:spPr>
            <a:xfrm>
              <a:off x="3020" y="2252"/>
              <a:ext cx="12" cy="36"/>
            </a:xfrm>
            <a:custGeom>
              <a:avLst/>
              <a:gdLst/>
              <a:ahLst/>
              <a:cxnLst/>
              <a:rect l="l" t="t" r="r" b="b"/>
              <a:pathLst>
                <a:path w="10" h="31" extrusionOk="0">
                  <a:moveTo>
                    <a:pt x="3" y="15"/>
                  </a:moveTo>
                  <a:cubicBezTo>
                    <a:pt x="4" y="10"/>
                    <a:pt x="4" y="5"/>
                    <a:pt x="4" y="0"/>
                  </a:cubicBezTo>
                  <a:cubicBezTo>
                    <a:pt x="10" y="10"/>
                    <a:pt x="10" y="21"/>
                    <a:pt x="4" y="31"/>
                  </a:cubicBezTo>
                  <a:cubicBezTo>
                    <a:pt x="0" y="26"/>
                    <a:pt x="6" y="20"/>
                    <a:pt x="3" y="15"/>
                  </a:cubicBezTo>
                  <a:close/>
                </a:path>
              </a:pathLst>
            </a:custGeom>
            <a:solidFill>
              <a:srgbClr val="D087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35"/>
            <p:cNvSpPr/>
            <p:nvPr/>
          </p:nvSpPr>
          <p:spPr>
            <a:xfrm>
              <a:off x="3018" y="2199"/>
              <a:ext cx="23" cy="16"/>
            </a:xfrm>
            <a:custGeom>
              <a:avLst/>
              <a:gdLst/>
              <a:ahLst/>
              <a:cxnLst/>
              <a:rect l="l" t="t" r="r" b="b"/>
              <a:pathLst>
                <a:path w="20" h="14" extrusionOk="0">
                  <a:moveTo>
                    <a:pt x="6" y="13"/>
                  </a:moveTo>
                  <a:cubicBezTo>
                    <a:pt x="5" y="13"/>
                    <a:pt x="3" y="12"/>
                    <a:pt x="2" y="12"/>
                  </a:cubicBezTo>
                  <a:cubicBezTo>
                    <a:pt x="0" y="7"/>
                    <a:pt x="4" y="4"/>
                    <a:pt x="6" y="0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1"/>
                    <a:pt x="20" y="2"/>
                    <a:pt x="20" y="4"/>
                  </a:cubicBezTo>
                  <a:cubicBezTo>
                    <a:pt x="20" y="5"/>
                    <a:pt x="20" y="6"/>
                    <a:pt x="19" y="6"/>
                  </a:cubicBezTo>
                  <a:cubicBezTo>
                    <a:pt x="19" y="7"/>
                    <a:pt x="19" y="8"/>
                    <a:pt x="18" y="8"/>
                  </a:cubicBezTo>
                  <a:cubicBezTo>
                    <a:pt x="16" y="9"/>
                    <a:pt x="15" y="9"/>
                    <a:pt x="13" y="9"/>
                  </a:cubicBezTo>
                  <a:cubicBezTo>
                    <a:pt x="11" y="11"/>
                    <a:pt x="10" y="14"/>
                    <a:pt x="6" y="13"/>
                  </a:cubicBezTo>
                  <a:close/>
                </a:path>
              </a:pathLst>
            </a:custGeom>
            <a:solidFill>
              <a:srgbClr val="4025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35"/>
            <p:cNvSpPr/>
            <p:nvPr/>
          </p:nvSpPr>
          <p:spPr>
            <a:xfrm>
              <a:off x="3021" y="2019"/>
              <a:ext cx="12" cy="81"/>
            </a:xfrm>
            <a:custGeom>
              <a:avLst/>
              <a:gdLst/>
              <a:ahLst/>
              <a:cxnLst/>
              <a:rect l="l" t="t" r="r" b="b"/>
              <a:pathLst>
                <a:path w="10" h="69" extrusionOk="0">
                  <a:moveTo>
                    <a:pt x="2" y="69"/>
                  </a:moveTo>
                  <a:cubicBezTo>
                    <a:pt x="1" y="69"/>
                    <a:pt x="1" y="69"/>
                    <a:pt x="0" y="69"/>
                  </a:cubicBezTo>
                  <a:cubicBezTo>
                    <a:pt x="0" y="47"/>
                    <a:pt x="0" y="24"/>
                    <a:pt x="0" y="1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5" y="18"/>
                    <a:pt x="5" y="32"/>
                    <a:pt x="8" y="46"/>
                  </a:cubicBezTo>
                  <a:cubicBezTo>
                    <a:pt x="9" y="54"/>
                    <a:pt x="10" y="63"/>
                    <a:pt x="2" y="69"/>
                  </a:cubicBezTo>
                  <a:close/>
                </a:path>
              </a:pathLst>
            </a:custGeom>
            <a:solidFill>
              <a:srgbClr val="6832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35"/>
            <p:cNvSpPr/>
            <p:nvPr/>
          </p:nvSpPr>
          <p:spPr>
            <a:xfrm>
              <a:off x="3015" y="2002"/>
              <a:ext cx="12" cy="18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7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6" y="10"/>
                    <a:pt x="0" y="3"/>
                    <a:pt x="9" y="0"/>
                  </a:cubicBezTo>
                  <a:cubicBezTo>
                    <a:pt x="9" y="2"/>
                    <a:pt x="8" y="5"/>
                    <a:pt x="8" y="7"/>
                  </a:cubicBezTo>
                  <a:cubicBezTo>
                    <a:pt x="10" y="10"/>
                    <a:pt x="10" y="13"/>
                    <a:pt x="7" y="15"/>
                  </a:cubicBezTo>
                  <a:close/>
                </a:path>
              </a:pathLst>
            </a:custGeom>
            <a:solidFill>
              <a:srgbClr val="5928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35"/>
            <p:cNvSpPr/>
            <p:nvPr/>
          </p:nvSpPr>
          <p:spPr>
            <a:xfrm>
              <a:off x="3019" y="2107"/>
              <a:ext cx="18" cy="41"/>
            </a:xfrm>
            <a:custGeom>
              <a:avLst/>
              <a:gdLst/>
              <a:ahLst/>
              <a:cxnLst/>
              <a:rect l="l" t="t" r="r" b="b"/>
              <a:pathLst>
                <a:path w="15" h="35" extrusionOk="0">
                  <a:moveTo>
                    <a:pt x="13" y="14"/>
                  </a:moveTo>
                  <a:cubicBezTo>
                    <a:pt x="13" y="17"/>
                    <a:pt x="13" y="20"/>
                    <a:pt x="13" y="23"/>
                  </a:cubicBezTo>
                  <a:cubicBezTo>
                    <a:pt x="8" y="25"/>
                    <a:pt x="15" y="35"/>
                    <a:pt x="5" y="34"/>
                  </a:cubicBezTo>
                  <a:cubicBezTo>
                    <a:pt x="3" y="33"/>
                    <a:pt x="2" y="32"/>
                    <a:pt x="0" y="30"/>
                  </a:cubicBezTo>
                  <a:cubicBezTo>
                    <a:pt x="1" y="23"/>
                    <a:pt x="1" y="17"/>
                    <a:pt x="1" y="10"/>
                  </a:cubicBezTo>
                  <a:cubicBezTo>
                    <a:pt x="7" y="6"/>
                    <a:pt x="14" y="0"/>
                    <a:pt x="13" y="14"/>
                  </a:cubicBezTo>
                  <a:close/>
                </a:path>
              </a:pathLst>
            </a:custGeom>
            <a:solidFill>
              <a:srgbClr val="9150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35"/>
            <p:cNvSpPr/>
            <p:nvPr/>
          </p:nvSpPr>
          <p:spPr>
            <a:xfrm>
              <a:off x="3024" y="2134"/>
              <a:ext cx="15" cy="57"/>
            </a:xfrm>
            <a:custGeom>
              <a:avLst/>
              <a:gdLst/>
              <a:ahLst/>
              <a:cxnLst/>
              <a:rect l="l" t="t" r="r" b="b"/>
              <a:pathLst>
                <a:path w="13" h="48" extrusionOk="0">
                  <a:moveTo>
                    <a:pt x="1" y="11"/>
                  </a:moveTo>
                  <a:cubicBezTo>
                    <a:pt x="3" y="7"/>
                    <a:pt x="6" y="4"/>
                    <a:pt x="9" y="0"/>
                  </a:cubicBezTo>
                  <a:cubicBezTo>
                    <a:pt x="7" y="16"/>
                    <a:pt x="13" y="32"/>
                    <a:pt x="5" y="48"/>
                  </a:cubicBezTo>
                  <a:cubicBezTo>
                    <a:pt x="5" y="45"/>
                    <a:pt x="5" y="42"/>
                    <a:pt x="5" y="39"/>
                  </a:cubicBezTo>
                  <a:cubicBezTo>
                    <a:pt x="1" y="33"/>
                    <a:pt x="0" y="26"/>
                    <a:pt x="4" y="20"/>
                  </a:cubicBezTo>
                  <a:cubicBezTo>
                    <a:pt x="3" y="17"/>
                    <a:pt x="2" y="14"/>
                    <a:pt x="1" y="11"/>
                  </a:cubicBezTo>
                  <a:close/>
                </a:path>
              </a:pathLst>
            </a:custGeom>
            <a:solidFill>
              <a:srgbClr val="C883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35"/>
            <p:cNvSpPr/>
            <p:nvPr/>
          </p:nvSpPr>
          <p:spPr>
            <a:xfrm>
              <a:off x="3013" y="2158"/>
              <a:ext cx="16" cy="22"/>
            </a:xfrm>
            <a:custGeom>
              <a:avLst/>
              <a:gdLst/>
              <a:ahLst/>
              <a:cxnLst/>
              <a:rect l="l" t="t" r="r" b="b"/>
              <a:pathLst>
                <a:path w="14" h="19" extrusionOk="0">
                  <a:moveTo>
                    <a:pt x="13" y="0"/>
                  </a:moveTo>
                  <a:cubicBezTo>
                    <a:pt x="14" y="6"/>
                    <a:pt x="14" y="13"/>
                    <a:pt x="14" y="19"/>
                  </a:cubicBezTo>
                  <a:cubicBezTo>
                    <a:pt x="6" y="13"/>
                    <a:pt x="0" y="6"/>
                    <a:pt x="13" y="0"/>
                  </a:cubicBezTo>
                  <a:close/>
                </a:path>
              </a:pathLst>
            </a:custGeom>
            <a:solidFill>
              <a:srgbClr val="B161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35"/>
            <p:cNvSpPr/>
            <p:nvPr/>
          </p:nvSpPr>
          <p:spPr>
            <a:xfrm>
              <a:off x="3038" y="2113"/>
              <a:ext cx="54" cy="99"/>
            </a:xfrm>
            <a:custGeom>
              <a:avLst/>
              <a:gdLst/>
              <a:ahLst/>
              <a:cxnLst/>
              <a:rect l="l" t="t" r="r" b="b"/>
              <a:pathLst>
                <a:path w="46" h="84" extrusionOk="0">
                  <a:moveTo>
                    <a:pt x="1" y="76"/>
                  </a:moveTo>
                  <a:cubicBezTo>
                    <a:pt x="1" y="75"/>
                    <a:pt x="1" y="74"/>
                    <a:pt x="0" y="73"/>
                  </a:cubicBezTo>
                  <a:cubicBezTo>
                    <a:pt x="0" y="52"/>
                    <a:pt x="0" y="31"/>
                    <a:pt x="0" y="9"/>
                  </a:cubicBezTo>
                  <a:cubicBezTo>
                    <a:pt x="2" y="8"/>
                    <a:pt x="3" y="6"/>
                    <a:pt x="5" y="5"/>
                  </a:cubicBezTo>
                  <a:cubicBezTo>
                    <a:pt x="10" y="5"/>
                    <a:pt x="15" y="5"/>
                    <a:pt x="20" y="5"/>
                  </a:cubicBezTo>
                  <a:cubicBezTo>
                    <a:pt x="26" y="1"/>
                    <a:pt x="32" y="0"/>
                    <a:pt x="38" y="5"/>
                  </a:cubicBezTo>
                  <a:cubicBezTo>
                    <a:pt x="46" y="23"/>
                    <a:pt x="42" y="41"/>
                    <a:pt x="42" y="60"/>
                  </a:cubicBezTo>
                  <a:cubicBezTo>
                    <a:pt x="41" y="68"/>
                    <a:pt x="35" y="70"/>
                    <a:pt x="29" y="74"/>
                  </a:cubicBezTo>
                  <a:cubicBezTo>
                    <a:pt x="28" y="75"/>
                    <a:pt x="26" y="76"/>
                    <a:pt x="25" y="77"/>
                  </a:cubicBezTo>
                  <a:cubicBezTo>
                    <a:pt x="17" y="82"/>
                    <a:pt x="9" y="84"/>
                    <a:pt x="1" y="76"/>
                  </a:cubicBezTo>
                  <a:close/>
                </a:path>
              </a:pathLst>
            </a:custGeom>
            <a:solidFill>
              <a:srgbClr val="E185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35"/>
            <p:cNvSpPr/>
            <p:nvPr/>
          </p:nvSpPr>
          <p:spPr>
            <a:xfrm>
              <a:off x="3024" y="2010"/>
              <a:ext cx="13" cy="93"/>
            </a:xfrm>
            <a:custGeom>
              <a:avLst/>
              <a:gdLst/>
              <a:ahLst/>
              <a:cxnLst/>
              <a:rect l="l" t="t" r="r" b="b"/>
              <a:pathLst>
                <a:path w="11" h="79" extrusionOk="0">
                  <a:moveTo>
                    <a:pt x="0" y="8"/>
                  </a:moveTo>
                  <a:cubicBezTo>
                    <a:pt x="0" y="5"/>
                    <a:pt x="1" y="3"/>
                    <a:pt x="1" y="0"/>
                  </a:cubicBezTo>
                  <a:cubicBezTo>
                    <a:pt x="8" y="13"/>
                    <a:pt x="3" y="27"/>
                    <a:pt x="5" y="40"/>
                  </a:cubicBezTo>
                  <a:cubicBezTo>
                    <a:pt x="9" y="53"/>
                    <a:pt x="11" y="66"/>
                    <a:pt x="5" y="79"/>
                  </a:cubicBezTo>
                  <a:cubicBezTo>
                    <a:pt x="3" y="78"/>
                    <a:pt x="2" y="77"/>
                    <a:pt x="0" y="76"/>
                  </a:cubicBezTo>
                  <a:cubicBezTo>
                    <a:pt x="0" y="54"/>
                    <a:pt x="0" y="31"/>
                    <a:pt x="0" y="8"/>
                  </a:cubicBezTo>
                  <a:close/>
                </a:path>
              </a:pathLst>
            </a:custGeom>
            <a:solidFill>
              <a:srgbClr val="A56B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35"/>
            <p:cNvSpPr/>
            <p:nvPr/>
          </p:nvSpPr>
          <p:spPr>
            <a:xfrm>
              <a:off x="3029" y="2058"/>
              <a:ext cx="13" cy="45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1" y="10"/>
                    <a:pt x="7" y="24"/>
                    <a:pt x="8" y="36"/>
                  </a:cubicBezTo>
                  <a:cubicBezTo>
                    <a:pt x="5" y="37"/>
                    <a:pt x="3" y="38"/>
                    <a:pt x="0" y="39"/>
                  </a:cubicBezTo>
                  <a:close/>
                </a:path>
              </a:pathLst>
            </a:custGeom>
            <a:solidFill>
              <a:srgbClr val="C68B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35"/>
            <p:cNvSpPr/>
            <p:nvPr/>
          </p:nvSpPr>
          <p:spPr>
            <a:xfrm>
              <a:off x="3025" y="2209"/>
              <a:ext cx="9" cy="32"/>
            </a:xfrm>
            <a:custGeom>
              <a:avLst/>
              <a:gdLst/>
              <a:ahLst/>
              <a:cxnLst/>
              <a:rect l="l" t="t" r="r" b="b"/>
              <a:pathLst>
                <a:path w="8" h="27" extrusionOk="0">
                  <a:moveTo>
                    <a:pt x="0" y="4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8" y="5"/>
                    <a:pt x="8" y="10"/>
                    <a:pt x="8" y="15"/>
                  </a:cubicBezTo>
                  <a:cubicBezTo>
                    <a:pt x="8" y="18"/>
                    <a:pt x="8" y="21"/>
                    <a:pt x="7" y="23"/>
                  </a:cubicBezTo>
                  <a:cubicBezTo>
                    <a:pt x="5" y="25"/>
                    <a:pt x="3" y="26"/>
                    <a:pt x="0" y="27"/>
                  </a:cubicBezTo>
                  <a:cubicBezTo>
                    <a:pt x="0" y="19"/>
                    <a:pt x="0" y="12"/>
                    <a:pt x="0" y="4"/>
                  </a:cubicBezTo>
                  <a:close/>
                </a:path>
              </a:pathLst>
            </a:custGeom>
            <a:solidFill>
              <a:srgbClr val="9561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35"/>
            <p:cNvSpPr/>
            <p:nvPr/>
          </p:nvSpPr>
          <p:spPr>
            <a:xfrm>
              <a:off x="3020" y="2317"/>
              <a:ext cx="19" cy="56"/>
            </a:xfrm>
            <a:custGeom>
              <a:avLst/>
              <a:gdLst/>
              <a:ahLst/>
              <a:cxnLst/>
              <a:rect l="l" t="t" r="r" b="b"/>
              <a:pathLst>
                <a:path w="16" h="48" extrusionOk="0">
                  <a:moveTo>
                    <a:pt x="16" y="32"/>
                  </a:moveTo>
                  <a:cubicBezTo>
                    <a:pt x="11" y="37"/>
                    <a:pt x="6" y="43"/>
                    <a:pt x="1" y="48"/>
                  </a:cubicBezTo>
                  <a:cubicBezTo>
                    <a:pt x="0" y="44"/>
                    <a:pt x="0" y="40"/>
                    <a:pt x="0" y="36"/>
                  </a:cubicBezTo>
                  <a:cubicBezTo>
                    <a:pt x="1" y="24"/>
                    <a:pt x="3" y="13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14" y="1"/>
                    <a:pt x="13" y="9"/>
                    <a:pt x="14" y="15"/>
                  </a:cubicBezTo>
                  <a:cubicBezTo>
                    <a:pt x="15" y="21"/>
                    <a:pt x="12" y="27"/>
                    <a:pt x="16" y="32"/>
                  </a:cubicBezTo>
                  <a:close/>
                </a:path>
              </a:pathLst>
            </a:custGeom>
            <a:solidFill>
              <a:srgbClr val="CA75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57" name="Google Shape;4457;p35"/>
          <p:cNvGrpSpPr/>
          <p:nvPr/>
        </p:nvGrpSpPr>
        <p:grpSpPr>
          <a:xfrm>
            <a:off x="4589463" y="2027238"/>
            <a:ext cx="2430463" cy="1989137"/>
            <a:chOff x="2891" y="1277"/>
            <a:chExt cx="1531" cy="1253"/>
          </a:xfrm>
        </p:grpSpPr>
        <p:sp>
          <p:nvSpPr>
            <p:cNvPr id="4458" name="Google Shape;4458;p35"/>
            <p:cNvSpPr/>
            <p:nvPr/>
          </p:nvSpPr>
          <p:spPr>
            <a:xfrm>
              <a:off x="3025" y="2310"/>
              <a:ext cx="14" cy="44"/>
            </a:xfrm>
            <a:custGeom>
              <a:avLst/>
              <a:gdLst/>
              <a:ahLst/>
              <a:cxnLst/>
              <a:rect l="l" t="t" r="r" b="b"/>
              <a:pathLst>
                <a:path w="12" h="38" extrusionOk="0">
                  <a:moveTo>
                    <a:pt x="12" y="38"/>
                  </a:moveTo>
                  <a:cubicBezTo>
                    <a:pt x="3" y="29"/>
                    <a:pt x="12" y="13"/>
                    <a:pt x="0" y="6"/>
                  </a:cubicBezTo>
                  <a:cubicBezTo>
                    <a:pt x="4" y="0"/>
                    <a:pt x="7" y="5"/>
                    <a:pt x="11" y="6"/>
                  </a:cubicBezTo>
                  <a:cubicBezTo>
                    <a:pt x="11" y="16"/>
                    <a:pt x="12" y="27"/>
                    <a:pt x="12" y="38"/>
                  </a:cubicBezTo>
                  <a:close/>
                </a:path>
              </a:pathLst>
            </a:custGeom>
            <a:solidFill>
              <a:srgbClr val="8C50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35"/>
            <p:cNvSpPr/>
            <p:nvPr/>
          </p:nvSpPr>
          <p:spPr>
            <a:xfrm>
              <a:off x="3039" y="2301"/>
              <a:ext cx="47" cy="11"/>
            </a:xfrm>
            <a:custGeom>
              <a:avLst/>
              <a:gdLst/>
              <a:ahLst/>
              <a:cxnLst/>
              <a:rect l="l" t="t" r="r" b="b"/>
              <a:pathLst>
                <a:path w="40" h="9" extrusionOk="0">
                  <a:moveTo>
                    <a:pt x="32" y="6"/>
                  </a:moveTo>
                  <a:cubicBezTo>
                    <a:pt x="21" y="5"/>
                    <a:pt x="10" y="4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12" y="1"/>
                    <a:pt x="24" y="1"/>
                    <a:pt x="36" y="0"/>
                  </a:cubicBezTo>
                  <a:cubicBezTo>
                    <a:pt x="40" y="6"/>
                    <a:pt x="34" y="5"/>
                    <a:pt x="32" y="6"/>
                  </a:cubicBezTo>
                  <a:close/>
                </a:path>
              </a:pathLst>
            </a:custGeom>
            <a:solidFill>
              <a:srgbClr val="833C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35"/>
            <p:cNvSpPr/>
            <p:nvPr/>
          </p:nvSpPr>
          <p:spPr>
            <a:xfrm>
              <a:off x="3203" y="2483"/>
              <a:ext cx="65" cy="47"/>
            </a:xfrm>
            <a:custGeom>
              <a:avLst/>
              <a:gdLst/>
              <a:ahLst/>
              <a:cxnLst/>
              <a:rect l="l" t="t" r="r" b="b"/>
              <a:pathLst>
                <a:path w="55" h="40" extrusionOk="0">
                  <a:moveTo>
                    <a:pt x="0" y="39"/>
                  </a:moveTo>
                  <a:cubicBezTo>
                    <a:pt x="0" y="38"/>
                    <a:pt x="0" y="36"/>
                    <a:pt x="0" y="34"/>
                  </a:cubicBezTo>
                  <a:cubicBezTo>
                    <a:pt x="2" y="32"/>
                    <a:pt x="4" y="31"/>
                    <a:pt x="6" y="30"/>
                  </a:cubicBezTo>
                  <a:cubicBezTo>
                    <a:pt x="8" y="29"/>
                    <a:pt x="9" y="29"/>
                    <a:pt x="11" y="29"/>
                  </a:cubicBezTo>
                  <a:cubicBezTo>
                    <a:pt x="14" y="31"/>
                    <a:pt x="17" y="30"/>
                    <a:pt x="19" y="29"/>
                  </a:cubicBezTo>
                  <a:cubicBezTo>
                    <a:pt x="24" y="29"/>
                    <a:pt x="27" y="27"/>
                    <a:pt x="27" y="23"/>
                  </a:cubicBezTo>
                  <a:cubicBezTo>
                    <a:pt x="28" y="20"/>
                    <a:pt x="28" y="17"/>
                    <a:pt x="29" y="15"/>
                  </a:cubicBezTo>
                  <a:cubicBezTo>
                    <a:pt x="31" y="13"/>
                    <a:pt x="32" y="10"/>
                    <a:pt x="35" y="9"/>
                  </a:cubicBezTo>
                  <a:cubicBezTo>
                    <a:pt x="40" y="5"/>
                    <a:pt x="45" y="0"/>
                    <a:pt x="52" y="3"/>
                  </a:cubicBezTo>
                  <a:cubicBezTo>
                    <a:pt x="54" y="5"/>
                    <a:pt x="55" y="7"/>
                    <a:pt x="54" y="10"/>
                  </a:cubicBezTo>
                  <a:cubicBezTo>
                    <a:pt x="53" y="16"/>
                    <a:pt x="48" y="21"/>
                    <a:pt x="51" y="27"/>
                  </a:cubicBezTo>
                  <a:cubicBezTo>
                    <a:pt x="55" y="38"/>
                    <a:pt x="48" y="40"/>
                    <a:pt x="40" y="40"/>
                  </a:cubicBezTo>
                  <a:cubicBezTo>
                    <a:pt x="29" y="40"/>
                    <a:pt x="19" y="40"/>
                    <a:pt x="8" y="40"/>
                  </a:cubicBezTo>
                  <a:cubicBezTo>
                    <a:pt x="5" y="40"/>
                    <a:pt x="3" y="39"/>
                    <a:pt x="0" y="39"/>
                  </a:cubicBezTo>
                  <a:close/>
                </a:path>
              </a:pathLst>
            </a:custGeom>
            <a:solidFill>
              <a:srgbClr val="699C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35"/>
            <p:cNvSpPr/>
            <p:nvPr/>
          </p:nvSpPr>
          <p:spPr>
            <a:xfrm>
              <a:off x="3260" y="2474"/>
              <a:ext cx="22" cy="36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3" y="18"/>
                  </a:moveTo>
                  <a:cubicBezTo>
                    <a:pt x="4" y="15"/>
                    <a:pt x="4" y="13"/>
                    <a:pt x="5" y="10"/>
                  </a:cubicBezTo>
                  <a:cubicBezTo>
                    <a:pt x="4" y="6"/>
                    <a:pt x="5" y="3"/>
                    <a:pt x="9" y="0"/>
                  </a:cubicBezTo>
                  <a:cubicBezTo>
                    <a:pt x="11" y="0"/>
                    <a:pt x="13" y="0"/>
                    <a:pt x="15" y="1"/>
                  </a:cubicBezTo>
                  <a:cubicBezTo>
                    <a:pt x="18" y="3"/>
                    <a:pt x="19" y="7"/>
                    <a:pt x="19" y="11"/>
                  </a:cubicBezTo>
                  <a:cubicBezTo>
                    <a:pt x="18" y="15"/>
                    <a:pt x="18" y="19"/>
                    <a:pt x="12" y="18"/>
                  </a:cubicBezTo>
                  <a:cubicBezTo>
                    <a:pt x="9" y="22"/>
                    <a:pt x="7" y="26"/>
                    <a:pt x="4" y="30"/>
                  </a:cubicBezTo>
                  <a:cubicBezTo>
                    <a:pt x="0" y="27"/>
                    <a:pt x="1" y="22"/>
                    <a:pt x="3" y="18"/>
                  </a:cubicBezTo>
                  <a:close/>
                </a:path>
              </a:pathLst>
            </a:custGeom>
            <a:solidFill>
              <a:srgbClr val="4D62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35"/>
            <p:cNvSpPr/>
            <p:nvPr/>
          </p:nvSpPr>
          <p:spPr>
            <a:xfrm>
              <a:off x="3276" y="2476"/>
              <a:ext cx="20" cy="24"/>
            </a:xfrm>
            <a:custGeom>
              <a:avLst/>
              <a:gdLst/>
              <a:ahLst/>
              <a:cxnLst/>
              <a:rect l="l" t="t" r="r" b="b"/>
              <a:pathLst>
                <a:path w="17" h="21" extrusionOk="0">
                  <a:moveTo>
                    <a:pt x="14" y="21"/>
                  </a:moveTo>
                  <a:cubicBezTo>
                    <a:pt x="12" y="21"/>
                    <a:pt x="11" y="21"/>
                    <a:pt x="9" y="21"/>
                  </a:cubicBezTo>
                  <a:cubicBezTo>
                    <a:pt x="0" y="21"/>
                    <a:pt x="5" y="14"/>
                    <a:pt x="4" y="10"/>
                  </a:cubicBezTo>
                  <a:cubicBezTo>
                    <a:pt x="4" y="6"/>
                    <a:pt x="6" y="2"/>
                    <a:pt x="10" y="0"/>
                  </a:cubicBezTo>
                  <a:cubicBezTo>
                    <a:pt x="14" y="0"/>
                    <a:pt x="16" y="3"/>
                    <a:pt x="16" y="6"/>
                  </a:cubicBezTo>
                  <a:cubicBezTo>
                    <a:pt x="15" y="11"/>
                    <a:pt x="17" y="17"/>
                    <a:pt x="14" y="21"/>
                  </a:cubicBezTo>
                  <a:close/>
                </a:path>
              </a:pathLst>
            </a:custGeom>
            <a:solidFill>
              <a:srgbClr val="2C2A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35"/>
            <p:cNvSpPr/>
            <p:nvPr/>
          </p:nvSpPr>
          <p:spPr>
            <a:xfrm>
              <a:off x="3293" y="2480"/>
              <a:ext cx="7" cy="25"/>
            </a:xfrm>
            <a:custGeom>
              <a:avLst/>
              <a:gdLst/>
              <a:ahLst/>
              <a:cxnLst/>
              <a:rect l="l" t="t" r="r" b="b"/>
              <a:pathLst>
                <a:path w="6" h="21" extrusionOk="0">
                  <a:moveTo>
                    <a:pt x="0" y="17"/>
                  </a:moveTo>
                  <a:cubicBezTo>
                    <a:pt x="0" y="12"/>
                    <a:pt x="0" y="6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2"/>
                    <a:pt x="5" y="3"/>
                    <a:pt x="4" y="5"/>
                  </a:cubicBezTo>
                  <a:cubicBezTo>
                    <a:pt x="3" y="10"/>
                    <a:pt x="6" y="17"/>
                    <a:pt x="0" y="21"/>
                  </a:cubicBezTo>
                  <a:cubicBezTo>
                    <a:pt x="0" y="20"/>
                    <a:pt x="0" y="18"/>
                    <a:pt x="0" y="17"/>
                  </a:cubicBezTo>
                  <a:close/>
                </a:path>
              </a:pathLst>
            </a:custGeom>
            <a:solidFill>
              <a:srgbClr val="4A1F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35"/>
            <p:cNvSpPr/>
            <p:nvPr/>
          </p:nvSpPr>
          <p:spPr>
            <a:xfrm>
              <a:off x="3253" y="2496"/>
              <a:ext cx="12" cy="18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9" y="0"/>
                  </a:moveTo>
                  <a:cubicBezTo>
                    <a:pt x="10" y="4"/>
                    <a:pt x="10" y="8"/>
                    <a:pt x="10" y="12"/>
                  </a:cubicBezTo>
                  <a:cubicBezTo>
                    <a:pt x="10" y="14"/>
                    <a:pt x="10" y="15"/>
                    <a:pt x="9" y="16"/>
                  </a:cubicBezTo>
                  <a:cubicBezTo>
                    <a:pt x="0" y="11"/>
                    <a:pt x="4" y="5"/>
                    <a:pt x="9" y="0"/>
                  </a:cubicBezTo>
                  <a:close/>
                </a:path>
              </a:pathLst>
            </a:custGeom>
            <a:solidFill>
              <a:srgbClr val="669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35"/>
            <p:cNvSpPr/>
            <p:nvPr/>
          </p:nvSpPr>
          <p:spPr>
            <a:xfrm>
              <a:off x="3294" y="2105"/>
              <a:ext cx="46" cy="90"/>
            </a:xfrm>
            <a:custGeom>
              <a:avLst/>
              <a:gdLst/>
              <a:ahLst/>
              <a:cxnLst/>
              <a:rect l="l" t="t" r="r" b="b"/>
              <a:pathLst>
                <a:path w="39" h="77" extrusionOk="0">
                  <a:moveTo>
                    <a:pt x="15" y="0"/>
                  </a:moveTo>
                  <a:cubicBezTo>
                    <a:pt x="20" y="1"/>
                    <a:pt x="25" y="1"/>
                    <a:pt x="31" y="1"/>
                  </a:cubicBezTo>
                  <a:cubicBezTo>
                    <a:pt x="35" y="6"/>
                    <a:pt x="36" y="12"/>
                    <a:pt x="36" y="18"/>
                  </a:cubicBezTo>
                  <a:cubicBezTo>
                    <a:pt x="36" y="21"/>
                    <a:pt x="36" y="24"/>
                    <a:pt x="36" y="26"/>
                  </a:cubicBezTo>
                  <a:cubicBezTo>
                    <a:pt x="35" y="32"/>
                    <a:pt x="33" y="38"/>
                    <a:pt x="34" y="45"/>
                  </a:cubicBezTo>
                  <a:cubicBezTo>
                    <a:pt x="36" y="48"/>
                    <a:pt x="37" y="51"/>
                    <a:pt x="38" y="55"/>
                  </a:cubicBezTo>
                  <a:cubicBezTo>
                    <a:pt x="39" y="60"/>
                    <a:pt x="39" y="65"/>
                    <a:pt x="38" y="69"/>
                  </a:cubicBezTo>
                  <a:cubicBezTo>
                    <a:pt x="37" y="71"/>
                    <a:pt x="36" y="73"/>
                    <a:pt x="34" y="74"/>
                  </a:cubicBezTo>
                  <a:cubicBezTo>
                    <a:pt x="28" y="77"/>
                    <a:pt x="22" y="77"/>
                    <a:pt x="16" y="75"/>
                  </a:cubicBezTo>
                  <a:cubicBezTo>
                    <a:pt x="8" y="68"/>
                    <a:pt x="8" y="59"/>
                    <a:pt x="8" y="50"/>
                  </a:cubicBezTo>
                  <a:cubicBezTo>
                    <a:pt x="8" y="40"/>
                    <a:pt x="14" y="30"/>
                    <a:pt x="5" y="19"/>
                  </a:cubicBezTo>
                  <a:cubicBezTo>
                    <a:pt x="0" y="12"/>
                    <a:pt x="9" y="5"/>
                    <a:pt x="15" y="0"/>
                  </a:cubicBezTo>
                  <a:close/>
                </a:path>
              </a:pathLst>
            </a:custGeom>
            <a:solidFill>
              <a:srgbClr val="D14A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35"/>
            <p:cNvSpPr/>
            <p:nvPr/>
          </p:nvSpPr>
          <p:spPr>
            <a:xfrm>
              <a:off x="3369" y="2102"/>
              <a:ext cx="47" cy="83"/>
            </a:xfrm>
            <a:custGeom>
              <a:avLst/>
              <a:gdLst/>
              <a:ahLst/>
              <a:cxnLst/>
              <a:rect l="l" t="t" r="r" b="b"/>
              <a:pathLst>
                <a:path w="40" h="70" extrusionOk="0">
                  <a:moveTo>
                    <a:pt x="11" y="2"/>
                  </a:moveTo>
                  <a:cubicBezTo>
                    <a:pt x="40" y="12"/>
                    <a:pt x="23" y="36"/>
                    <a:pt x="26" y="54"/>
                  </a:cubicBezTo>
                  <a:cubicBezTo>
                    <a:pt x="29" y="68"/>
                    <a:pt x="17" y="70"/>
                    <a:pt x="7" y="70"/>
                  </a:cubicBezTo>
                  <a:cubicBezTo>
                    <a:pt x="6" y="70"/>
                    <a:pt x="6" y="69"/>
                    <a:pt x="5" y="68"/>
                  </a:cubicBezTo>
                  <a:cubicBezTo>
                    <a:pt x="5" y="66"/>
                    <a:pt x="5" y="65"/>
                    <a:pt x="5" y="63"/>
                  </a:cubicBezTo>
                  <a:cubicBezTo>
                    <a:pt x="8" y="53"/>
                    <a:pt x="9" y="43"/>
                    <a:pt x="4" y="34"/>
                  </a:cubicBezTo>
                  <a:cubicBezTo>
                    <a:pt x="4" y="29"/>
                    <a:pt x="5" y="25"/>
                    <a:pt x="4" y="21"/>
                  </a:cubicBezTo>
                  <a:cubicBezTo>
                    <a:pt x="4" y="20"/>
                    <a:pt x="4" y="18"/>
                    <a:pt x="4" y="17"/>
                  </a:cubicBezTo>
                  <a:cubicBezTo>
                    <a:pt x="4" y="12"/>
                    <a:pt x="0" y="7"/>
                    <a:pt x="3" y="2"/>
                  </a:cubicBezTo>
                  <a:cubicBezTo>
                    <a:pt x="4" y="2"/>
                    <a:pt x="5" y="2"/>
                    <a:pt x="7" y="2"/>
                  </a:cubicBezTo>
                  <a:cubicBezTo>
                    <a:pt x="8" y="0"/>
                    <a:pt x="9" y="1"/>
                    <a:pt x="11" y="2"/>
                  </a:cubicBezTo>
                  <a:close/>
                </a:path>
              </a:pathLst>
            </a:custGeom>
            <a:solidFill>
              <a:srgbClr val="A82D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35"/>
            <p:cNvSpPr/>
            <p:nvPr/>
          </p:nvSpPr>
          <p:spPr>
            <a:xfrm>
              <a:off x="3292" y="2105"/>
              <a:ext cx="26" cy="89"/>
            </a:xfrm>
            <a:custGeom>
              <a:avLst/>
              <a:gdLst/>
              <a:ahLst/>
              <a:cxnLst/>
              <a:rect l="l" t="t" r="r" b="b"/>
              <a:pathLst>
                <a:path w="22" h="76" extrusionOk="0">
                  <a:moveTo>
                    <a:pt x="17" y="0"/>
                  </a:moveTo>
                  <a:cubicBezTo>
                    <a:pt x="16" y="9"/>
                    <a:pt x="0" y="19"/>
                    <a:pt x="20" y="25"/>
                  </a:cubicBezTo>
                  <a:cubicBezTo>
                    <a:pt x="22" y="25"/>
                    <a:pt x="21" y="28"/>
                    <a:pt x="20" y="29"/>
                  </a:cubicBezTo>
                  <a:cubicBezTo>
                    <a:pt x="12" y="43"/>
                    <a:pt x="15" y="57"/>
                    <a:pt x="17" y="71"/>
                  </a:cubicBezTo>
                  <a:cubicBezTo>
                    <a:pt x="13" y="76"/>
                    <a:pt x="9" y="75"/>
                    <a:pt x="5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1" y="49"/>
                    <a:pt x="1" y="27"/>
                    <a:pt x="5" y="4"/>
                  </a:cubicBezTo>
                  <a:cubicBezTo>
                    <a:pt x="9" y="3"/>
                    <a:pt x="13" y="2"/>
                    <a:pt x="17" y="0"/>
                  </a:cubicBezTo>
                  <a:close/>
                </a:path>
              </a:pathLst>
            </a:custGeom>
            <a:solidFill>
              <a:srgbClr val="B438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35"/>
            <p:cNvSpPr/>
            <p:nvPr/>
          </p:nvSpPr>
          <p:spPr>
            <a:xfrm>
              <a:off x="3330" y="2105"/>
              <a:ext cx="57" cy="29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36" y="0"/>
                  </a:moveTo>
                  <a:cubicBezTo>
                    <a:pt x="36" y="6"/>
                    <a:pt x="48" y="8"/>
                    <a:pt x="40" y="16"/>
                  </a:cubicBezTo>
                  <a:cubicBezTo>
                    <a:pt x="34" y="22"/>
                    <a:pt x="26" y="21"/>
                    <a:pt x="19" y="22"/>
                  </a:cubicBezTo>
                  <a:cubicBezTo>
                    <a:pt x="12" y="23"/>
                    <a:pt x="6" y="25"/>
                    <a:pt x="0" y="21"/>
                  </a:cubicBezTo>
                  <a:cubicBezTo>
                    <a:pt x="0" y="14"/>
                    <a:pt x="0" y="7"/>
                    <a:pt x="0" y="1"/>
                  </a:cubicBezTo>
                  <a:cubicBezTo>
                    <a:pt x="12" y="1"/>
                    <a:pt x="24" y="1"/>
                    <a:pt x="36" y="0"/>
                  </a:cubicBezTo>
                  <a:close/>
                </a:path>
              </a:pathLst>
            </a:custGeom>
            <a:solidFill>
              <a:srgbClr val="C437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35"/>
            <p:cNvSpPr/>
            <p:nvPr/>
          </p:nvSpPr>
          <p:spPr>
            <a:xfrm>
              <a:off x="3289" y="2105"/>
              <a:ext cx="9" cy="84"/>
            </a:xfrm>
            <a:custGeom>
              <a:avLst/>
              <a:gdLst/>
              <a:ahLst/>
              <a:cxnLst/>
              <a:rect l="l" t="t" r="r" b="b"/>
              <a:pathLst>
                <a:path w="7" h="72" extrusionOk="0">
                  <a:moveTo>
                    <a:pt x="7" y="4"/>
                  </a:moveTo>
                  <a:cubicBezTo>
                    <a:pt x="7" y="27"/>
                    <a:pt x="7" y="49"/>
                    <a:pt x="7" y="72"/>
                  </a:cubicBezTo>
                  <a:cubicBezTo>
                    <a:pt x="0" y="48"/>
                    <a:pt x="0" y="24"/>
                    <a:pt x="7" y="0"/>
                  </a:cubicBezTo>
                  <a:cubicBezTo>
                    <a:pt x="7" y="2"/>
                    <a:pt x="7" y="3"/>
                    <a:pt x="7" y="4"/>
                  </a:cubicBezTo>
                  <a:close/>
                </a:path>
              </a:pathLst>
            </a:custGeom>
            <a:solidFill>
              <a:srgbClr val="8128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35"/>
            <p:cNvSpPr/>
            <p:nvPr/>
          </p:nvSpPr>
          <p:spPr>
            <a:xfrm>
              <a:off x="3332" y="2090"/>
              <a:ext cx="46" cy="10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8"/>
                  </a:moveTo>
                  <a:cubicBezTo>
                    <a:pt x="26" y="8"/>
                    <a:pt x="13" y="8"/>
                    <a:pt x="0" y="8"/>
                  </a:cubicBezTo>
                  <a:cubicBezTo>
                    <a:pt x="13" y="6"/>
                    <a:pt x="26" y="0"/>
                    <a:pt x="39" y="8"/>
                  </a:cubicBezTo>
                  <a:close/>
                </a:path>
              </a:pathLst>
            </a:custGeom>
            <a:solidFill>
              <a:srgbClr val="A636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35"/>
            <p:cNvSpPr/>
            <p:nvPr/>
          </p:nvSpPr>
          <p:spPr>
            <a:xfrm>
              <a:off x="3334" y="2175"/>
              <a:ext cx="44" cy="21"/>
            </a:xfrm>
            <a:custGeom>
              <a:avLst/>
              <a:gdLst/>
              <a:ahLst/>
              <a:cxnLst/>
              <a:rect l="l" t="t" r="r" b="b"/>
              <a:pathLst>
                <a:path w="37" h="18" extrusionOk="0">
                  <a:moveTo>
                    <a:pt x="0" y="12"/>
                  </a:moveTo>
                  <a:cubicBezTo>
                    <a:pt x="1" y="11"/>
                    <a:pt x="1" y="10"/>
                    <a:pt x="1" y="8"/>
                  </a:cubicBezTo>
                  <a:cubicBezTo>
                    <a:pt x="13" y="0"/>
                    <a:pt x="25" y="0"/>
                    <a:pt x="36" y="8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10"/>
                    <a:pt x="37" y="11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0" y="18"/>
                    <a:pt x="21" y="18"/>
                    <a:pt x="13" y="17"/>
                  </a:cubicBezTo>
                  <a:cubicBezTo>
                    <a:pt x="8" y="17"/>
                    <a:pt x="4" y="16"/>
                    <a:pt x="0" y="12"/>
                  </a:cubicBezTo>
                  <a:close/>
                </a:path>
              </a:pathLst>
            </a:custGeom>
            <a:solidFill>
              <a:srgbClr val="A82D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35"/>
            <p:cNvSpPr/>
            <p:nvPr/>
          </p:nvSpPr>
          <p:spPr>
            <a:xfrm>
              <a:off x="3378" y="2100"/>
              <a:ext cx="21" cy="7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4" y="4"/>
                  </a:move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0"/>
                    <a:pt x="18" y="0"/>
                  </a:cubicBezTo>
                  <a:cubicBezTo>
                    <a:pt x="12" y="6"/>
                    <a:pt x="8" y="3"/>
                    <a:pt x="4" y="4"/>
                  </a:cubicBezTo>
                  <a:close/>
                </a:path>
              </a:pathLst>
            </a:custGeom>
            <a:solidFill>
              <a:srgbClr val="70160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35"/>
            <p:cNvSpPr/>
            <p:nvPr/>
          </p:nvSpPr>
          <p:spPr>
            <a:xfrm>
              <a:off x="2905" y="2208"/>
              <a:ext cx="12" cy="33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2" y="0"/>
                  </a:moveTo>
                  <a:cubicBezTo>
                    <a:pt x="4" y="0"/>
                    <a:pt x="5" y="0"/>
                    <a:pt x="6" y="1"/>
                  </a:cubicBezTo>
                  <a:cubicBezTo>
                    <a:pt x="8" y="7"/>
                    <a:pt x="10" y="13"/>
                    <a:pt x="6" y="20"/>
                  </a:cubicBezTo>
                  <a:cubicBezTo>
                    <a:pt x="5" y="21"/>
                    <a:pt x="5" y="28"/>
                    <a:pt x="2" y="22"/>
                  </a:cubicBezTo>
                  <a:cubicBezTo>
                    <a:pt x="0" y="17"/>
                    <a:pt x="1" y="10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DB5B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35"/>
            <p:cNvSpPr/>
            <p:nvPr/>
          </p:nvSpPr>
          <p:spPr>
            <a:xfrm>
              <a:off x="2898" y="2169"/>
              <a:ext cx="33" cy="6"/>
            </a:xfrm>
            <a:custGeom>
              <a:avLst/>
              <a:gdLst/>
              <a:ahLst/>
              <a:cxnLst/>
              <a:rect l="l" t="t" r="r" b="b"/>
              <a:pathLst>
                <a:path w="28" h="5" extrusionOk="0">
                  <a:moveTo>
                    <a:pt x="28" y="1"/>
                  </a:moveTo>
                  <a:cubicBezTo>
                    <a:pt x="28" y="3"/>
                    <a:pt x="28" y="4"/>
                    <a:pt x="28" y="5"/>
                  </a:cubicBezTo>
                  <a:cubicBezTo>
                    <a:pt x="25" y="5"/>
                    <a:pt x="22" y="5"/>
                    <a:pt x="20" y="5"/>
                  </a:cubicBezTo>
                  <a:cubicBezTo>
                    <a:pt x="13" y="5"/>
                    <a:pt x="7" y="5"/>
                    <a:pt x="0" y="5"/>
                  </a:cubicBezTo>
                  <a:cubicBezTo>
                    <a:pt x="3" y="0"/>
                    <a:pt x="8" y="2"/>
                    <a:pt x="12" y="1"/>
                  </a:cubicBezTo>
                  <a:cubicBezTo>
                    <a:pt x="17" y="1"/>
                    <a:pt x="23" y="1"/>
                    <a:pt x="28" y="1"/>
                  </a:cubicBezTo>
                  <a:close/>
                </a:path>
              </a:pathLst>
            </a:custGeom>
            <a:solidFill>
              <a:srgbClr val="2B34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35"/>
            <p:cNvSpPr/>
            <p:nvPr/>
          </p:nvSpPr>
          <p:spPr>
            <a:xfrm>
              <a:off x="2912" y="2209"/>
              <a:ext cx="12" cy="23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9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4" y="1"/>
                    <a:pt x="4" y="4"/>
                    <a:pt x="4" y="7"/>
                  </a:cubicBezTo>
                  <a:cubicBezTo>
                    <a:pt x="6" y="9"/>
                    <a:pt x="10" y="11"/>
                    <a:pt x="8" y="16"/>
                  </a:cubicBezTo>
                  <a:cubicBezTo>
                    <a:pt x="6" y="17"/>
                    <a:pt x="5" y="18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3760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35"/>
            <p:cNvSpPr/>
            <p:nvPr/>
          </p:nvSpPr>
          <p:spPr>
            <a:xfrm>
              <a:off x="2900" y="2191"/>
              <a:ext cx="7" cy="22"/>
            </a:xfrm>
            <a:custGeom>
              <a:avLst/>
              <a:gdLst/>
              <a:ahLst/>
              <a:cxnLst/>
              <a:rect l="l" t="t" r="r" b="b"/>
              <a:pathLst>
                <a:path w="6" h="19" extrusionOk="0">
                  <a:moveTo>
                    <a:pt x="6" y="15"/>
                  </a:moveTo>
                  <a:cubicBezTo>
                    <a:pt x="6" y="16"/>
                    <a:pt x="6" y="17"/>
                    <a:pt x="5" y="19"/>
                  </a:cubicBezTo>
                  <a:cubicBezTo>
                    <a:pt x="0" y="12"/>
                    <a:pt x="0" y="6"/>
                    <a:pt x="5" y="0"/>
                  </a:cubicBezTo>
                  <a:cubicBezTo>
                    <a:pt x="6" y="5"/>
                    <a:pt x="6" y="10"/>
                    <a:pt x="6" y="15"/>
                  </a:cubicBezTo>
                  <a:close/>
                </a:path>
              </a:pathLst>
            </a:custGeom>
            <a:solidFill>
              <a:srgbClr val="244D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35"/>
            <p:cNvSpPr/>
            <p:nvPr/>
          </p:nvSpPr>
          <p:spPr>
            <a:xfrm>
              <a:off x="2901" y="2094"/>
              <a:ext cx="57" cy="71"/>
            </a:xfrm>
            <a:custGeom>
              <a:avLst/>
              <a:gdLst/>
              <a:ahLst/>
              <a:cxnLst/>
              <a:rect l="l" t="t" r="r" b="b"/>
              <a:pathLst>
                <a:path w="48" h="60" extrusionOk="0">
                  <a:moveTo>
                    <a:pt x="44" y="10"/>
                  </a:moveTo>
                  <a:cubicBezTo>
                    <a:pt x="48" y="17"/>
                    <a:pt x="45" y="25"/>
                    <a:pt x="46" y="33"/>
                  </a:cubicBezTo>
                  <a:cubicBezTo>
                    <a:pt x="48" y="60"/>
                    <a:pt x="48" y="60"/>
                    <a:pt x="21" y="53"/>
                  </a:cubicBezTo>
                  <a:cubicBezTo>
                    <a:pt x="15" y="48"/>
                    <a:pt x="15" y="40"/>
                    <a:pt x="10" y="34"/>
                  </a:cubicBezTo>
                  <a:cubicBezTo>
                    <a:pt x="8" y="33"/>
                    <a:pt x="7" y="31"/>
                    <a:pt x="5" y="29"/>
                  </a:cubicBezTo>
                  <a:cubicBezTo>
                    <a:pt x="3" y="24"/>
                    <a:pt x="2" y="19"/>
                    <a:pt x="0" y="13"/>
                  </a:cubicBezTo>
                  <a:cubicBezTo>
                    <a:pt x="11" y="1"/>
                    <a:pt x="26" y="0"/>
                    <a:pt x="44" y="10"/>
                  </a:cubicBezTo>
                  <a:close/>
                </a:path>
              </a:pathLst>
            </a:custGeom>
            <a:solidFill>
              <a:srgbClr val="7FB2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35"/>
            <p:cNvSpPr/>
            <p:nvPr/>
          </p:nvSpPr>
          <p:spPr>
            <a:xfrm>
              <a:off x="2897" y="2092"/>
              <a:ext cx="67" cy="17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48" y="12"/>
                  </a:moveTo>
                  <a:cubicBezTo>
                    <a:pt x="34" y="13"/>
                    <a:pt x="19" y="7"/>
                    <a:pt x="4" y="15"/>
                  </a:cubicBezTo>
                  <a:cubicBezTo>
                    <a:pt x="0" y="12"/>
                    <a:pt x="1" y="8"/>
                    <a:pt x="1" y="3"/>
                  </a:cubicBezTo>
                  <a:cubicBezTo>
                    <a:pt x="17" y="0"/>
                    <a:pt x="33" y="4"/>
                    <a:pt x="49" y="3"/>
                  </a:cubicBezTo>
                  <a:cubicBezTo>
                    <a:pt x="51" y="3"/>
                    <a:pt x="54" y="3"/>
                    <a:pt x="57" y="4"/>
                  </a:cubicBezTo>
                  <a:cubicBezTo>
                    <a:pt x="54" y="6"/>
                    <a:pt x="51" y="9"/>
                    <a:pt x="48" y="12"/>
                  </a:cubicBezTo>
                  <a:close/>
                </a:path>
              </a:pathLst>
            </a:custGeom>
            <a:solidFill>
              <a:srgbClr val="4177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35"/>
            <p:cNvSpPr/>
            <p:nvPr/>
          </p:nvSpPr>
          <p:spPr>
            <a:xfrm>
              <a:off x="2898" y="2090"/>
              <a:ext cx="56" cy="15"/>
            </a:xfrm>
            <a:custGeom>
              <a:avLst/>
              <a:gdLst/>
              <a:ahLst/>
              <a:cxnLst/>
              <a:rect l="l" t="t" r="r" b="b"/>
              <a:pathLst>
                <a:path w="48" h="12" extrusionOk="0">
                  <a:moveTo>
                    <a:pt x="48" y="4"/>
                  </a:moveTo>
                  <a:cubicBezTo>
                    <a:pt x="32" y="12"/>
                    <a:pt x="16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6" y="0"/>
                    <a:pt x="32" y="1"/>
                    <a:pt x="48" y="1"/>
                  </a:cubicBezTo>
                  <a:cubicBezTo>
                    <a:pt x="48" y="2"/>
                    <a:pt x="48" y="3"/>
                    <a:pt x="48" y="4"/>
                  </a:cubicBezTo>
                  <a:close/>
                </a:path>
              </a:pathLst>
            </a:custGeom>
            <a:solidFill>
              <a:srgbClr val="1B38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35"/>
            <p:cNvSpPr/>
            <p:nvPr/>
          </p:nvSpPr>
          <p:spPr>
            <a:xfrm>
              <a:off x="2902" y="2128"/>
              <a:ext cx="22" cy="33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4" y="0"/>
                  </a:moveTo>
                  <a:cubicBezTo>
                    <a:pt x="6" y="0"/>
                    <a:pt x="9" y="0"/>
                    <a:pt x="12" y="0"/>
                  </a:cubicBezTo>
                  <a:cubicBezTo>
                    <a:pt x="14" y="8"/>
                    <a:pt x="18" y="16"/>
                    <a:pt x="12" y="25"/>
                  </a:cubicBezTo>
                  <a:cubicBezTo>
                    <a:pt x="8" y="26"/>
                    <a:pt x="4" y="27"/>
                    <a:pt x="0" y="28"/>
                  </a:cubicBezTo>
                  <a:cubicBezTo>
                    <a:pt x="1" y="19"/>
                    <a:pt x="3" y="10"/>
                    <a:pt x="4" y="0"/>
                  </a:cubicBezTo>
                  <a:close/>
                </a:path>
              </a:pathLst>
            </a:custGeom>
            <a:solidFill>
              <a:srgbClr val="88ACB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35"/>
            <p:cNvSpPr/>
            <p:nvPr/>
          </p:nvSpPr>
          <p:spPr>
            <a:xfrm>
              <a:off x="2898" y="2025"/>
              <a:ext cx="10" cy="55"/>
            </a:xfrm>
            <a:custGeom>
              <a:avLst/>
              <a:gdLst/>
              <a:ahLst/>
              <a:cxnLst/>
              <a:rect l="l" t="t" r="r" b="b"/>
              <a:pathLst>
                <a:path w="9" h="47" extrusionOk="0">
                  <a:moveTo>
                    <a:pt x="4" y="40"/>
                  </a:moveTo>
                  <a:cubicBezTo>
                    <a:pt x="4" y="42"/>
                    <a:pt x="3" y="45"/>
                    <a:pt x="3" y="47"/>
                  </a:cubicBezTo>
                  <a:cubicBezTo>
                    <a:pt x="2" y="45"/>
                    <a:pt x="1" y="43"/>
                    <a:pt x="0" y="40"/>
                  </a:cubicBezTo>
                  <a:cubicBezTo>
                    <a:pt x="0" y="27"/>
                    <a:pt x="0" y="13"/>
                    <a:pt x="0" y="0"/>
                  </a:cubicBezTo>
                  <a:cubicBezTo>
                    <a:pt x="9" y="13"/>
                    <a:pt x="1" y="27"/>
                    <a:pt x="4" y="40"/>
                  </a:cubicBezTo>
                  <a:close/>
                </a:path>
              </a:pathLst>
            </a:custGeom>
            <a:solidFill>
              <a:srgbClr val="1F35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35"/>
            <p:cNvSpPr/>
            <p:nvPr/>
          </p:nvSpPr>
          <p:spPr>
            <a:xfrm>
              <a:off x="2895" y="2271"/>
              <a:ext cx="24" cy="74"/>
            </a:xfrm>
            <a:custGeom>
              <a:avLst/>
              <a:gdLst/>
              <a:ahLst/>
              <a:cxnLst/>
              <a:rect l="l" t="t" r="r" b="b"/>
              <a:pathLst>
                <a:path w="20" h="63" extrusionOk="0">
                  <a:moveTo>
                    <a:pt x="6" y="59"/>
                  </a:moveTo>
                  <a:cubicBezTo>
                    <a:pt x="4" y="56"/>
                    <a:pt x="3" y="54"/>
                    <a:pt x="2" y="51"/>
                  </a:cubicBezTo>
                  <a:cubicBezTo>
                    <a:pt x="0" y="49"/>
                    <a:pt x="0" y="47"/>
                    <a:pt x="1" y="45"/>
                  </a:cubicBezTo>
                  <a:cubicBezTo>
                    <a:pt x="3" y="31"/>
                    <a:pt x="1" y="17"/>
                    <a:pt x="5" y="4"/>
                  </a:cubicBezTo>
                  <a:cubicBezTo>
                    <a:pt x="10" y="0"/>
                    <a:pt x="13" y="4"/>
                    <a:pt x="16" y="7"/>
                  </a:cubicBezTo>
                  <a:cubicBezTo>
                    <a:pt x="20" y="15"/>
                    <a:pt x="19" y="24"/>
                    <a:pt x="19" y="33"/>
                  </a:cubicBezTo>
                  <a:cubicBezTo>
                    <a:pt x="19" y="40"/>
                    <a:pt x="19" y="48"/>
                    <a:pt x="20" y="55"/>
                  </a:cubicBezTo>
                  <a:cubicBezTo>
                    <a:pt x="20" y="57"/>
                    <a:pt x="19" y="59"/>
                    <a:pt x="17" y="61"/>
                  </a:cubicBezTo>
                  <a:cubicBezTo>
                    <a:pt x="13" y="63"/>
                    <a:pt x="9" y="62"/>
                    <a:pt x="6" y="59"/>
                  </a:cubicBezTo>
                  <a:close/>
                </a:path>
              </a:pathLst>
            </a:custGeom>
            <a:solidFill>
              <a:srgbClr val="92B2B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35"/>
            <p:cNvSpPr/>
            <p:nvPr/>
          </p:nvSpPr>
          <p:spPr>
            <a:xfrm>
              <a:off x="2902" y="2332"/>
              <a:ext cx="76" cy="3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0" y="7"/>
                  </a:moveTo>
                  <a:cubicBezTo>
                    <a:pt x="4" y="7"/>
                    <a:pt x="8" y="7"/>
                    <a:pt x="12" y="7"/>
                  </a:cubicBezTo>
                  <a:cubicBezTo>
                    <a:pt x="21" y="0"/>
                    <a:pt x="30" y="0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2" y="26"/>
                    <a:pt x="55" y="17"/>
                    <a:pt x="64" y="19"/>
                  </a:cubicBezTo>
                  <a:cubicBezTo>
                    <a:pt x="62" y="23"/>
                    <a:pt x="59" y="23"/>
                    <a:pt x="56" y="23"/>
                  </a:cubicBezTo>
                  <a:cubicBezTo>
                    <a:pt x="51" y="27"/>
                    <a:pt x="46" y="28"/>
                    <a:pt x="41" y="28"/>
                  </a:cubicBezTo>
                  <a:cubicBezTo>
                    <a:pt x="34" y="28"/>
                    <a:pt x="27" y="29"/>
                    <a:pt x="21" y="24"/>
                  </a:cubicBezTo>
                  <a:cubicBezTo>
                    <a:pt x="18" y="22"/>
                    <a:pt x="19" y="19"/>
                    <a:pt x="21" y="16"/>
                  </a:cubicBezTo>
                  <a:cubicBezTo>
                    <a:pt x="16" y="14"/>
                    <a:pt x="12" y="17"/>
                    <a:pt x="7" y="15"/>
                  </a:cubicBezTo>
                  <a:cubicBezTo>
                    <a:pt x="4" y="15"/>
                    <a:pt x="2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4D75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35"/>
            <p:cNvSpPr/>
            <p:nvPr/>
          </p:nvSpPr>
          <p:spPr>
            <a:xfrm>
              <a:off x="2893" y="2266"/>
              <a:ext cx="14" cy="60"/>
            </a:xfrm>
            <a:custGeom>
              <a:avLst/>
              <a:gdLst/>
              <a:ahLst/>
              <a:cxnLst/>
              <a:rect l="l" t="t" r="r" b="b"/>
              <a:pathLst>
                <a:path w="12" h="51" extrusionOk="0">
                  <a:moveTo>
                    <a:pt x="9" y="7"/>
                  </a:moveTo>
                  <a:cubicBezTo>
                    <a:pt x="6" y="22"/>
                    <a:pt x="12" y="37"/>
                    <a:pt x="4" y="51"/>
                  </a:cubicBezTo>
                  <a:cubicBezTo>
                    <a:pt x="0" y="39"/>
                    <a:pt x="1" y="28"/>
                    <a:pt x="3" y="16"/>
                  </a:cubicBezTo>
                  <a:cubicBezTo>
                    <a:pt x="4" y="10"/>
                    <a:pt x="4" y="5"/>
                    <a:pt x="4" y="0"/>
                  </a:cubicBezTo>
                  <a:cubicBezTo>
                    <a:pt x="5" y="1"/>
                    <a:pt x="7" y="2"/>
                    <a:pt x="8" y="3"/>
                  </a:cubicBezTo>
                  <a:cubicBezTo>
                    <a:pt x="9" y="4"/>
                    <a:pt x="10" y="5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lose/>
                </a:path>
              </a:pathLst>
            </a:custGeom>
            <a:solidFill>
              <a:srgbClr val="355A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35"/>
            <p:cNvSpPr/>
            <p:nvPr/>
          </p:nvSpPr>
          <p:spPr>
            <a:xfrm>
              <a:off x="2891" y="2285"/>
              <a:ext cx="7" cy="46"/>
            </a:xfrm>
            <a:custGeom>
              <a:avLst/>
              <a:gdLst/>
              <a:ahLst/>
              <a:cxnLst/>
              <a:rect l="l" t="t" r="r" b="b"/>
              <a:pathLst>
                <a:path w="6" h="39" extrusionOk="0">
                  <a:moveTo>
                    <a:pt x="5" y="0"/>
                  </a:moveTo>
                  <a:cubicBezTo>
                    <a:pt x="5" y="12"/>
                    <a:pt x="6" y="23"/>
                    <a:pt x="6" y="35"/>
                  </a:cubicBezTo>
                  <a:cubicBezTo>
                    <a:pt x="6" y="37"/>
                    <a:pt x="6" y="38"/>
                    <a:pt x="6" y="39"/>
                  </a:cubicBezTo>
                  <a:cubicBezTo>
                    <a:pt x="0" y="26"/>
                    <a:pt x="0" y="13"/>
                    <a:pt x="5" y="0"/>
                  </a:cubicBezTo>
                  <a:close/>
                </a:path>
              </a:pathLst>
            </a:custGeom>
            <a:solidFill>
              <a:srgbClr val="729F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35"/>
            <p:cNvSpPr/>
            <p:nvPr/>
          </p:nvSpPr>
          <p:spPr>
            <a:xfrm>
              <a:off x="2897" y="2348"/>
              <a:ext cx="63" cy="77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25" y="5"/>
                  </a:moveTo>
                  <a:cubicBezTo>
                    <a:pt x="30" y="13"/>
                    <a:pt x="38" y="7"/>
                    <a:pt x="45" y="9"/>
                  </a:cubicBezTo>
                  <a:cubicBezTo>
                    <a:pt x="54" y="28"/>
                    <a:pt x="54" y="47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33" y="65"/>
                    <a:pt x="21" y="65"/>
                    <a:pt x="9" y="65"/>
                  </a:cubicBezTo>
                  <a:cubicBezTo>
                    <a:pt x="8" y="64"/>
                    <a:pt x="7" y="62"/>
                    <a:pt x="6" y="60"/>
                  </a:cubicBezTo>
                  <a:cubicBezTo>
                    <a:pt x="4" y="53"/>
                    <a:pt x="5" y="46"/>
                    <a:pt x="5" y="38"/>
                  </a:cubicBezTo>
                  <a:cubicBezTo>
                    <a:pt x="5" y="35"/>
                    <a:pt x="4" y="32"/>
                    <a:pt x="1" y="29"/>
                  </a:cubicBezTo>
                  <a:cubicBezTo>
                    <a:pt x="1" y="25"/>
                    <a:pt x="1" y="21"/>
                    <a:pt x="0" y="18"/>
                  </a:cubicBezTo>
                  <a:cubicBezTo>
                    <a:pt x="2" y="14"/>
                    <a:pt x="3" y="10"/>
                    <a:pt x="5" y="6"/>
                  </a:cubicBezTo>
                  <a:cubicBezTo>
                    <a:pt x="12" y="0"/>
                    <a:pt x="18" y="0"/>
                    <a:pt x="25" y="5"/>
                  </a:cubicBezTo>
                  <a:close/>
                </a:path>
              </a:pathLst>
            </a:custGeom>
            <a:solidFill>
              <a:srgbClr val="84B9C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35"/>
            <p:cNvSpPr/>
            <p:nvPr/>
          </p:nvSpPr>
          <p:spPr>
            <a:xfrm>
              <a:off x="2902" y="2344"/>
              <a:ext cx="33" cy="11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0" y="9"/>
                  </a:moveTo>
                  <a:cubicBezTo>
                    <a:pt x="13" y="9"/>
                    <a:pt x="7" y="9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14" y="6"/>
                    <a:pt x="22" y="0"/>
                    <a:pt x="28" y="6"/>
                  </a:cubicBezTo>
                  <a:cubicBezTo>
                    <a:pt x="25" y="7"/>
                    <a:pt x="22" y="8"/>
                    <a:pt x="20" y="9"/>
                  </a:cubicBezTo>
                  <a:close/>
                </a:path>
              </a:pathLst>
            </a:custGeom>
            <a:solidFill>
              <a:srgbClr val="7895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35"/>
            <p:cNvSpPr/>
            <p:nvPr/>
          </p:nvSpPr>
          <p:spPr>
            <a:xfrm>
              <a:off x="2908" y="2029"/>
              <a:ext cx="32" cy="61"/>
            </a:xfrm>
            <a:custGeom>
              <a:avLst/>
              <a:gdLst/>
              <a:ahLst/>
              <a:cxnLst/>
              <a:rect l="l" t="t" r="r" b="b"/>
              <a:pathLst>
                <a:path w="27" h="52" extrusionOk="0">
                  <a:moveTo>
                    <a:pt x="3" y="0"/>
                  </a:moveTo>
                  <a:cubicBezTo>
                    <a:pt x="4" y="0"/>
                    <a:pt x="6" y="0"/>
                    <a:pt x="7" y="0"/>
                  </a:cubicBezTo>
                  <a:cubicBezTo>
                    <a:pt x="10" y="3"/>
                    <a:pt x="11" y="7"/>
                    <a:pt x="11" y="11"/>
                  </a:cubicBezTo>
                  <a:cubicBezTo>
                    <a:pt x="12" y="16"/>
                    <a:pt x="12" y="21"/>
                    <a:pt x="10" y="26"/>
                  </a:cubicBezTo>
                  <a:cubicBezTo>
                    <a:pt x="10" y="26"/>
                    <a:pt x="7" y="28"/>
                    <a:pt x="11" y="29"/>
                  </a:cubicBezTo>
                  <a:cubicBezTo>
                    <a:pt x="10" y="28"/>
                    <a:pt x="10" y="27"/>
                    <a:pt x="11" y="26"/>
                  </a:cubicBezTo>
                  <a:cubicBezTo>
                    <a:pt x="23" y="22"/>
                    <a:pt x="27" y="25"/>
                    <a:pt x="22" y="37"/>
                  </a:cubicBezTo>
                  <a:cubicBezTo>
                    <a:pt x="14" y="45"/>
                    <a:pt x="5" y="52"/>
                    <a:pt x="3" y="32"/>
                  </a:cubicBezTo>
                  <a:cubicBezTo>
                    <a:pt x="0" y="25"/>
                    <a:pt x="0" y="19"/>
                    <a:pt x="3" y="12"/>
                  </a:cubicBezTo>
                  <a:cubicBezTo>
                    <a:pt x="3" y="8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779C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35"/>
            <p:cNvSpPr/>
            <p:nvPr/>
          </p:nvSpPr>
          <p:spPr>
            <a:xfrm>
              <a:off x="2904" y="2043"/>
              <a:ext cx="8" cy="24"/>
            </a:xfrm>
            <a:custGeom>
              <a:avLst/>
              <a:gdLst/>
              <a:ahLst/>
              <a:cxnLst/>
              <a:rect l="l" t="t" r="r" b="b"/>
              <a:pathLst>
                <a:path w="7" h="20" extrusionOk="0">
                  <a:moveTo>
                    <a:pt x="7" y="0"/>
                  </a:moveTo>
                  <a:cubicBezTo>
                    <a:pt x="7" y="7"/>
                    <a:pt x="7" y="14"/>
                    <a:pt x="7" y="20"/>
                  </a:cubicBezTo>
                  <a:cubicBezTo>
                    <a:pt x="7" y="20"/>
                    <a:pt x="5" y="20"/>
                    <a:pt x="5" y="20"/>
                  </a:cubicBezTo>
                  <a:cubicBezTo>
                    <a:pt x="5" y="20"/>
                    <a:pt x="3" y="20"/>
                    <a:pt x="3" y="20"/>
                  </a:cubicBezTo>
                  <a:cubicBezTo>
                    <a:pt x="4" y="14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5072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35"/>
            <p:cNvSpPr/>
            <p:nvPr/>
          </p:nvSpPr>
          <p:spPr>
            <a:xfrm>
              <a:off x="2912" y="2251"/>
              <a:ext cx="36" cy="14"/>
            </a:xfrm>
            <a:custGeom>
              <a:avLst/>
              <a:gdLst/>
              <a:ahLst/>
              <a:cxnLst/>
              <a:rect l="l" t="t" r="r" b="b"/>
              <a:pathLst>
                <a:path w="31" h="12" extrusionOk="0">
                  <a:moveTo>
                    <a:pt x="31" y="4"/>
                  </a:moveTo>
                  <a:cubicBezTo>
                    <a:pt x="22" y="12"/>
                    <a:pt x="10" y="7"/>
                    <a:pt x="0" y="8"/>
                  </a:cubicBezTo>
                  <a:cubicBezTo>
                    <a:pt x="9" y="0"/>
                    <a:pt x="21" y="6"/>
                    <a:pt x="31" y="4"/>
                  </a:cubicBezTo>
                  <a:close/>
                </a:path>
              </a:pathLst>
            </a:custGeom>
            <a:solidFill>
              <a:srgbClr val="1337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35"/>
            <p:cNvSpPr/>
            <p:nvPr/>
          </p:nvSpPr>
          <p:spPr>
            <a:xfrm>
              <a:off x="3203" y="2133"/>
              <a:ext cx="50" cy="94"/>
            </a:xfrm>
            <a:custGeom>
              <a:avLst/>
              <a:gdLst/>
              <a:ahLst/>
              <a:cxnLst/>
              <a:rect l="l" t="t" r="r" b="b"/>
              <a:pathLst>
                <a:path w="42" h="80" extrusionOk="0">
                  <a:moveTo>
                    <a:pt x="0" y="24"/>
                  </a:moveTo>
                  <a:cubicBezTo>
                    <a:pt x="0" y="18"/>
                    <a:pt x="0" y="11"/>
                    <a:pt x="0" y="4"/>
                  </a:cubicBezTo>
                  <a:cubicBezTo>
                    <a:pt x="4" y="0"/>
                    <a:pt x="9" y="3"/>
                    <a:pt x="13" y="5"/>
                  </a:cubicBezTo>
                  <a:cubicBezTo>
                    <a:pt x="17" y="8"/>
                    <a:pt x="22" y="11"/>
                    <a:pt x="27" y="13"/>
                  </a:cubicBezTo>
                  <a:cubicBezTo>
                    <a:pt x="32" y="15"/>
                    <a:pt x="36" y="17"/>
                    <a:pt x="39" y="22"/>
                  </a:cubicBezTo>
                  <a:cubicBezTo>
                    <a:pt x="42" y="32"/>
                    <a:pt x="42" y="42"/>
                    <a:pt x="38" y="51"/>
                  </a:cubicBezTo>
                  <a:cubicBezTo>
                    <a:pt x="33" y="57"/>
                    <a:pt x="30" y="63"/>
                    <a:pt x="34" y="70"/>
                  </a:cubicBezTo>
                  <a:cubicBezTo>
                    <a:pt x="34" y="73"/>
                    <a:pt x="34" y="76"/>
                    <a:pt x="31" y="78"/>
                  </a:cubicBezTo>
                  <a:cubicBezTo>
                    <a:pt x="26" y="80"/>
                    <a:pt x="22" y="79"/>
                    <a:pt x="18" y="75"/>
                  </a:cubicBezTo>
                  <a:cubicBezTo>
                    <a:pt x="15" y="67"/>
                    <a:pt x="8" y="61"/>
                    <a:pt x="5" y="53"/>
                  </a:cubicBezTo>
                  <a:cubicBezTo>
                    <a:pt x="4" y="51"/>
                    <a:pt x="3" y="48"/>
                    <a:pt x="3" y="45"/>
                  </a:cubicBezTo>
                  <a:cubicBezTo>
                    <a:pt x="3" y="38"/>
                    <a:pt x="4" y="31"/>
                    <a:pt x="0" y="24"/>
                  </a:cubicBezTo>
                  <a:close/>
                </a:path>
              </a:pathLst>
            </a:custGeom>
            <a:solidFill>
              <a:srgbClr val="57AA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35"/>
            <p:cNvSpPr/>
            <p:nvPr/>
          </p:nvSpPr>
          <p:spPr>
            <a:xfrm>
              <a:off x="3203" y="2111"/>
              <a:ext cx="22" cy="31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1" y="27"/>
                  </a:moveTo>
                  <a:cubicBezTo>
                    <a:pt x="7" y="26"/>
                    <a:pt x="4" y="25"/>
                    <a:pt x="0" y="23"/>
                  </a:cubicBezTo>
                  <a:cubicBezTo>
                    <a:pt x="0" y="16"/>
                    <a:pt x="0" y="10"/>
                    <a:pt x="0" y="3"/>
                  </a:cubicBezTo>
                  <a:cubicBezTo>
                    <a:pt x="4" y="0"/>
                    <a:pt x="8" y="0"/>
                    <a:pt x="13" y="3"/>
                  </a:cubicBezTo>
                  <a:cubicBezTo>
                    <a:pt x="14" y="4"/>
                    <a:pt x="15" y="6"/>
                    <a:pt x="16" y="9"/>
                  </a:cubicBezTo>
                  <a:cubicBezTo>
                    <a:pt x="17" y="16"/>
                    <a:pt x="18" y="22"/>
                    <a:pt x="11" y="27"/>
                  </a:cubicBezTo>
                  <a:close/>
                </a:path>
              </a:pathLst>
            </a:custGeom>
            <a:solidFill>
              <a:srgbClr val="5DA59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35"/>
            <p:cNvSpPr/>
            <p:nvPr/>
          </p:nvSpPr>
          <p:spPr>
            <a:xfrm>
              <a:off x="3185" y="2100"/>
              <a:ext cx="40" cy="15"/>
            </a:xfrm>
            <a:custGeom>
              <a:avLst/>
              <a:gdLst/>
              <a:ahLst/>
              <a:cxnLst/>
              <a:rect l="l" t="t" r="r" b="b"/>
              <a:pathLst>
                <a:path w="34" h="13" extrusionOk="0">
                  <a:moveTo>
                    <a:pt x="28" y="13"/>
                  </a:moveTo>
                  <a:cubicBezTo>
                    <a:pt x="24" y="13"/>
                    <a:pt x="20" y="12"/>
                    <a:pt x="16" y="12"/>
                  </a:cubicBezTo>
                  <a:cubicBezTo>
                    <a:pt x="15" y="4"/>
                    <a:pt x="7" y="5"/>
                    <a:pt x="0" y="2"/>
                  </a:cubicBezTo>
                  <a:cubicBezTo>
                    <a:pt x="7" y="1"/>
                    <a:pt x="11" y="0"/>
                    <a:pt x="15" y="0"/>
                  </a:cubicBezTo>
                  <a:cubicBezTo>
                    <a:pt x="21" y="0"/>
                    <a:pt x="26" y="0"/>
                    <a:pt x="32" y="0"/>
                  </a:cubicBezTo>
                  <a:cubicBezTo>
                    <a:pt x="34" y="2"/>
                    <a:pt x="34" y="5"/>
                    <a:pt x="34" y="8"/>
                  </a:cubicBezTo>
                  <a:cubicBezTo>
                    <a:pt x="33" y="10"/>
                    <a:pt x="31" y="12"/>
                    <a:pt x="28" y="13"/>
                  </a:cubicBezTo>
                  <a:close/>
                </a:path>
              </a:pathLst>
            </a:custGeom>
            <a:solidFill>
              <a:srgbClr val="4885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35"/>
            <p:cNvSpPr/>
            <p:nvPr/>
          </p:nvSpPr>
          <p:spPr>
            <a:xfrm>
              <a:off x="3199" y="2161"/>
              <a:ext cx="15" cy="27"/>
            </a:xfrm>
            <a:custGeom>
              <a:avLst/>
              <a:gdLst/>
              <a:ahLst/>
              <a:cxnLst/>
              <a:rect l="l" t="t" r="r" b="b"/>
              <a:pathLst>
                <a:path w="13" h="23" extrusionOk="0">
                  <a:moveTo>
                    <a:pt x="4" y="0"/>
                  </a:moveTo>
                  <a:cubicBezTo>
                    <a:pt x="13" y="4"/>
                    <a:pt x="12" y="12"/>
                    <a:pt x="11" y="19"/>
                  </a:cubicBezTo>
                  <a:cubicBezTo>
                    <a:pt x="7" y="23"/>
                    <a:pt x="5" y="18"/>
                    <a:pt x="2" y="16"/>
                  </a:cubicBezTo>
                  <a:cubicBezTo>
                    <a:pt x="2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8"/>
                    <a:pt x="4" y="5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295B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35"/>
            <p:cNvSpPr/>
            <p:nvPr/>
          </p:nvSpPr>
          <p:spPr>
            <a:xfrm>
              <a:off x="3096" y="1996"/>
              <a:ext cx="52" cy="99"/>
            </a:xfrm>
            <a:custGeom>
              <a:avLst/>
              <a:gdLst/>
              <a:ahLst/>
              <a:cxnLst/>
              <a:rect l="l" t="t" r="r" b="b"/>
              <a:pathLst>
                <a:path w="44" h="84" extrusionOk="0">
                  <a:moveTo>
                    <a:pt x="7" y="84"/>
                  </a:moveTo>
                  <a:cubicBezTo>
                    <a:pt x="2" y="59"/>
                    <a:pt x="0" y="34"/>
                    <a:pt x="7" y="8"/>
                  </a:cubicBezTo>
                  <a:cubicBezTo>
                    <a:pt x="9" y="8"/>
                    <a:pt x="12" y="7"/>
                    <a:pt x="14" y="6"/>
                  </a:cubicBezTo>
                  <a:cubicBezTo>
                    <a:pt x="40" y="0"/>
                    <a:pt x="44" y="4"/>
                    <a:pt x="43" y="29"/>
                  </a:cubicBezTo>
                  <a:cubicBezTo>
                    <a:pt x="42" y="36"/>
                    <a:pt x="42" y="42"/>
                    <a:pt x="42" y="49"/>
                  </a:cubicBezTo>
                  <a:cubicBezTo>
                    <a:pt x="42" y="84"/>
                    <a:pt x="42" y="84"/>
                    <a:pt x="7" y="84"/>
                  </a:cubicBezTo>
                  <a:close/>
                </a:path>
              </a:pathLst>
            </a:custGeom>
            <a:solidFill>
              <a:srgbClr val="BB60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35"/>
            <p:cNvSpPr/>
            <p:nvPr/>
          </p:nvSpPr>
          <p:spPr>
            <a:xfrm>
              <a:off x="3372" y="2460"/>
              <a:ext cx="24" cy="52"/>
            </a:xfrm>
            <a:custGeom>
              <a:avLst/>
              <a:gdLst/>
              <a:ahLst/>
              <a:cxnLst/>
              <a:rect l="l" t="t" r="r" b="b"/>
              <a:pathLst>
                <a:path w="21" h="44" extrusionOk="0">
                  <a:moveTo>
                    <a:pt x="1" y="18"/>
                  </a:moveTo>
                  <a:cubicBezTo>
                    <a:pt x="1" y="17"/>
                    <a:pt x="1" y="16"/>
                    <a:pt x="1" y="14"/>
                  </a:cubicBezTo>
                  <a:cubicBezTo>
                    <a:pt x="4" y="11"/>
                    <a:pt x="0" y="4"/>
                    <a:pt x="5" y="1"/>
                  </a:cubicBezTo>
                  <a:cubicBezTo>
                    <a:pt x="8" y="0"/>
                    <a:pt x="10" y="0"/>
                    <a:pt x="13" y="2"/>
                  </a:cubicBezTo>
                  <a:cubicBezTo>
                    <a:pt x="21" y="26"/>
                    <a:pt x="19" y="36"/>
                    <a:pt x="1" y="44"/>
                  </a:cubicBezTo>
                  <a:cubicBezTo>
                    <a:pt x="1" y="35"/>
                    <a:pt x="1" y="27"/>
                    <a:pt x="1" y="18"/>
                  </a:cubicBezTo>
                  <a:close/>
                </a:path>
              </a:pathLst>
            </a:custGeom>
            <a:solidFill>
              <a:srgbClr val="8721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35"/>
            <p:cNvSpPr/>
            <p:nvPr/>
          </p:nvSpPr>
          <p:spPr>
            <a:xfrm>
              <a:off x="3366" y="2417"/>
              <a:ext cx="32" cy="46"/>
            </a:xfrm>
            <a:custGeom>
              <a:avLst/>
              <a:gdLst/>
              <a:ahLst/>
              <a:cxnLst/>
              <a:rect l="l" t="t" r="r" b="b"/>
              <a:pathLst>
                <a:path w="27" h="39" extrusionOk="0">
                  <a:moveTo>
                    <a:pt x="18" y="39"/>
                  </a:moveTo>
                  <a:cubicBezTo>
                    <a:pt x="15" y="39"/>
                    <a:pt x="12" y="39"/>
                    <a:pt x="10" y="39"/>
                  </a:cubicBezTo>
                  <a:cubicBezTo>
                    <a:pt x="4" y="33"/>
                    <a:pt x="6" y="24"/>
                    <a:pt x="3" y="18"/>
                  </a:cubicBezTo>
                  <a:cubicBezTo>
                    <a:pt x="2" y="16"/>
                    <a:pt x="2" y="14"/>
                    <a:pt x="1" y="12"/>
                  </a:cubicBezTo>
                  <a:cubicBezTo>
                    <a:pt x="0" y="6"/>
                    <a:pt x="0" y="0"/>
                    <a:pt x="9" y="4"/>
                  </a:cubicBezTo>
                  <a:cubicBezTo>
                    <a:pt x="15" y="9"/>
                    <a:pt x="20" y="14"/>
                    <a:pt x="26" y="20"/>
                  </a:cubicBezTo>
                  <a:cubicBezTo>
                    <a:pt x="27" y="28"/>
                    <a:pt x="24" y="34"/>
                    <a:pt x="18" y="39"/>
                  </a:cubicBezTo>
                  <a:close/>
                </a:path>
              </a:pathLst>
            </a:custGeom>
            <a:solidFill>
              <a:srgbClr val="AB2D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35"/>
            <p:cNvSpPr/>
            <p:nvPr/>
          </p:nvSpPr>
          <p:spPr>
            <a:xfrm>
              <a:off x="3350" y="2368"/>
              <a:ext cx="46" cy="29"/>
            </a:xfrm>
            <a:custGeom>
              <a:avLst/>
              <a:gdLst/>
              <a:ahLst/>
              <a:cxnLst/>
              <a:rect l="l" t="t" r="r" b="b"/>
              <a:pathLst>
                <a:path w="39" h="24" extrusionOk="0">
                  <a:moveTo>
                    <a:pt x="39" y="8"/>
                  </a:moveTo>
                  <a:cubicBezTo>
                    <a:pt x="37" y="9"/>
                    <a:pt x="36" y="11"/>
                    <a:pt x="34" y="13"/>
                  </a:cubicBezTo>
                  <a:cubicBezTo>
                    <a:pt x="31" y="16"/>
                    <a:pt x="26" y="18"/>
                    <a:pt x="23" y="22"/>
                  </a:cubicBezTo>
                  <a:cubicBezTo>
                    <a:pt x="22" y="22"/>
                    <a:pt x="21" y="23"/>
                    <a:pt x="21" y="23"/>
                  </a:cubicBezTo>
                  <a:cubicBezTo>
                    <a:pt x="20" y="23"/>
                    <a:pt x="19" y="24"/>
                    <a:pt x="18" y="24"/>
                  </a:cubicBezTo>
                  <a:cubicBezTo>
                    <a:pt x="13" y="24"/>
                    <a:pt x="8" y="24"/>
                    <a:pt x="2" y="24"/>
                  </a:cubicBezTo>
                  <a:cubicBezTo>
                    <a:pt x="2" y="24"/>
                    <a:pt x="1" y="23"/>
                    <a:pt x="1" y="22"/>
                  </a:cubicBezTo>
                  <a:cubicBezTo>
                    <a:pt x="0" y="20"/>
                    <a:pt x="1" y="17"/>
                    <a:pt x="2" y="15"/>
                  </a:cubicBezTo>
                  <a:cubicBezTo>
                    <a:pt x="9" y="10"/>
                    <a:pt x="13" y="0"/>
                    <a:pt x="23" y="1"/>
                  </a:cubicBezTo>
                  <a:cubicBezTo>
                    <a:pt x="28" y="3"/>
                    <a:pt x="33" y="5"/>
                    <a:pt x="39" y="8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35"/>
            <p:cNvSpPr/>
            <p:nvPr/>
          </p:nvSpPr>
          <p:spPr>
            <a:xfrm>
              <a:off x="3352" y="2406"/>
              <a:ext cx="24" cy="28"/>
            </a:xfrm>
            <a:custGeom>
              <a:avLst/>
              <a:gdLst/>
              <a:ahLst/>
              <a:cxnLst/>
              <a:rect l="l" t="t" r="r" b="b"/>
              <a:pathLst>
                <a:path w="21" h="24" extrusionOk="0">
                  <a:moveTo>
                    <a:pt x="21" y="13"/>
                  </a:moveTo>
                  <a:cubicBezTo>
                    <a:pt x="13" y="12"/>
                    <a:pt x="17" y="17"/>
                    <a:pt x="17" y="20"/>
                  </a:cubicBezTo>
                  <a:cubicBezTo>
                    <a:pt x="14" y="23"/>
                    <a:pt x="10" y="24"/>
                    <a:pt x="6" y="21"/>
                  </a:cubicBezTo>
                  <a:cubicBezTo>
                    <a:pt x="1" y="17"/>
                    <a:pt x="0" y="11"/>
                    <a:pt x="0" y="5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12" y="5"/>
                    <a:pt x="17" y="9"/>
                    <a:pt x="21" y="13"/>
                  </a:cubicBezTo>
                  <a:close/>
                </a:path>
              </a:pathLst>
            </a:custGeom>
            <a:solidFill>
              <a:srgbClr val="BE48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35"/>
            <p:cNvSpPr/>
            <p:nvPr/>
          </p:nvSpPr>
          <p:spPr>
            <a:xfrm>
              <a:off x="3336" y="2394"/>
              <a:ext cx="24" cy="24"/>
            </a:xfrm>
            <a:custGeom>
              <a:avLst/>
              <a:gdLst/>
              <a:ahLst/>
              <a:cxnLst/>
              <a:rect l="l" t="t" r="r" b="b"/>
              <a:pathLst>
                <a:path w="20" h="20" extrusionOk="0">
                  <a:moveTo>
                    <a:pt x="20" y="10"/>
                  </a:moveTo>
                  <a:cubicBezTo>
                    <a:pt x="19" y="12"/>
                    <a:pt x="17" y="14"/>
                    <a:pt x="16" y="15"/>
                  </a:cubicBezTo>
                  <a:cubicBezTo>
                    <a:pt x="12" y="20"/>
                    <a:pt x="8" y="20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cubicBezTo>
                    <a:pt x="0" y="7"/>
                    <a:pt x="2" y="3"/>
                    <a:pt x="7" y="1"/>
                  </a:cubicBezTo>
                  <a:cubicBezTo>
                    <a:pt x="9" y="0"/>
                    <a:pt x="12" y="0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6" y="5"/>
                    <a:pt x="18" y="8"/>
                    <a:pt x="20" y="10"/>
                  </a:cubicBezTo>
                  <a:close/>
                </a:path>
              </a:pathLst>
            </a:custGeom>
            <a:solidFill>
              <a:srgbClr val="3B1F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35"/>
            <p:cNvSpPr/>
            <p:nvPr/>
          </p:nvSpPr>
          <p:spPr>
            <a:xfrm>
              <a:off x="3372" y="2391"/>
              <a:ext cx="27" cy="16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17" y="13"/>
                  </a:moveTo>
                  <a:cubicBezTo>
                    <a:pt x="10" y="14"/>
                    <a:pt x="3" y="1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7" y="0"/>
                    <a:pt x="14" y="0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10"/>
                    <a:pt x="20" y="12"/>
                    <a:pt x="17" y="13"/>
                  </a:cubicBezTo>
                  <a:close/>
                </a:path>
              </a:pathLst>
            </a:custGeom>
            <a:solidFill>
              <a:srgbClr val="542E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35"/>
            <p:cNvSpPr/>
            <p:nvPr/>
          </p:nvSpPr>
          <p:spPr>
            <a:xfrm>
              <a:off x="3392" y="2397"/>
              <a:ext cx="9" cy="14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8"/>
                  </a:moveTo>
                  <a:cubicBezTo>
                    <a:pt x="1" y="5"/>
                    <a:pt x="2" y="3"/>
                    <a:pt x="4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7" y="4"/>
                    <a:pt x="7" y="8"/>
                    <a:pt x="7" y="12"/>
                  </a:cubicBezTo>
                  <a:cubicBezTo>
                    <a:pt x="4" y="12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B05C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35"/>
            <p:cNvSpPr/>
            <p:nvPr/>
          </p:nvSpPr>
          <p:spPr>
            <a:xfrm>
              <a:off x="3301" y="2453"/>
              <a:ext cx="25" cy="38"/>
            </a:xfrm>
            <a:custGeom>
              <a:avLst/>
              <a:gdLst/>
              <a:ahLst/>
              <a:cxnLst/>
              <a:rect l="l" t="t" r="r" b="b"/>
              <a:pathLst>
                <a:path w="21" h="32" extrusionOk="0">
                  <a:moveTo>
                    <a:pt x="16" y="29"/>
                  </a:moveTo>
                  <a:cubicBezTo>
                    <a:pt x="13" y="30"/>
                    <a:pt x="9" y="31"/>
                    <a:pt x="5" y="32"/>
                  </a:cubicBezTo>
                  <a:cubicBezTo>
                    <a:pt x="3" y="30"/>
                    <a:pt x="2" y="29"/>
                    <a:pt x="2" y="27"/>
                  </a:cubicBezTo>
                  <a:cubicBezTo>
                    <a:pt x="0" y="21"/>
                    <a:pt x="0" y="14"/>
                    <a:pt x="2" y="8"/>
                  </a:cubicBezTo>
                  <a:cubicBezTo>
                    <a:pt x="10" y="0"/>
                    <a:pt x="15" y="4"/>
                    <a:pt x="19" y="12"/>
                  </a:cubicBezTo>
                  <a:cubicBezTo>
                    <a:pt x="21" y="16"/>
                    <a:pt x="21" y="20"/>
                    <a:pt x="19" y="24"/>
                  </a:cubicBezTo>
                  <a:cubicBezTo>
                    <a:pt x="19" y="26"/>
                    <a:pt x="18" y="28"/>
                    <a:pt x="16" y="29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35"/>
            <p:cNvSpPr/>
            <p:nvPr/>
          </p:nvSpPr>
          <p:spPr>
            <a:xfrm>
              <a:off x="3316" y="2480"/>
              <a:ext cx="10" cy="39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3" y="6"/>
                  </a:moveTo>
                  <a:cubicBezTo>
                    <a:pt x="4" y="4"/>
                    <a:pt x="4" y="3"/>
                    <a:pt x="4" y="1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8" y="12"/>
                    <a:pt x="8" y="22"/>
                    <a:pt x="8" y="33"/>
                  </a:cubicBezTo>
                  <a:cubicBezTo>
                    <a:pt x="0" y="25"/>
                    <a:pt x="5" y="15"/>
                    <a:pt x="3" y="6"/>
                  </a:cubicBezTo>
                  <a:close/>
                </a:path>
              </a:pathLst>
            </a:custGeom>
            <a:solidFill>
              <a:srgbClr val="BD60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35"/>
            <p:cNvSpPr/>
            <p:nvPr/>
          </p:nvSpPr>
          <p:spPr>
            <a:xfrm>
              <a:off x="3302" y="2485"/>
              <a:ext cx="8" cy="29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3" y="2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2" y="12"/>
                    <a:pt x="7" y="19"/>
                    <a:pt x="0" y="25"/>
                  </a:cubicBezTo>
                  <a:cubicBezTo>
                    <a:pt x="0" y="17"/>
                    <a:pt x="0" y="9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7A20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35"/>
            <p:cNvSpPr/>
            <p:nvPr/>
          </p:nvSpPr>
          <p:spPr>
            <a:xfrm>
              <a:off x="3318" y="2406"/>
              <a:ext cx="36" cy="50"/>
            </a:xfrm>
            <a:custGeom>
              <a:avLst/>
              <a:gdLst/>
              <a:ahLst/>
              <a:cxnLst/>
              <a:rect l="l" t="t" r="r" b="b"/>
              <a:pathLst>
                <a:path w="31" h="42" extrusionOk="0">
                  <a:moveTo>
                    <a:pt x="27" y="41"/>
                  </a:moveTo>
                  <a:cubicBezTo>
                    <a:pt x="25" y="41"/>
                    <a:pt x="24" y="41"/>
                    <a:pt x="22" y="41"/>
                  </a:cubicBezTo>
                  <a:cubicBezTo>
                    <a:pt x="21" y="42"/>
                    <a:pt x="19" y="42"/>
                    <a:pt x="17" y="42"/>
                  </a:cubicBezTo>
                  <a:cubicBezTo>
                    <a:pt x="14" y="40"/>
                    <a:pt x="11" y="39"/>
                    <a:pt x="9" y="36"/>
                  </a:cubicBezTo>
                  <a:cubicBezTo>
                    <a:pt x="7" y="33"/>
                    <a:pt x="7" y="31"/>
                    <a:pt x="7" y="28"/>
                  </a:cubicBezTo>
                  <a:cubicBezTo>
                    <a:pt x="6" y="23"/>
                    <a:pt x="7" y="17"/>
                    <a:pt x="2" y="12"/>
                  </a:cubicBezTo>
                  <a:cubicBezTo>
                    <a:pt x="0" y="10"/>
                    <a:pt x="0" y="7"/>
                    <a:pt x="1" y="5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10" y="0"/>
                    <a:pt x="15" y="0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10"/>
                    <a:pt x="27" y="13"/>
                    <a:pt x="30" y="19"/>
                  </a:cubicBezTo>
                  <a:cubicBezTo>
                    <a:pt x="31" y="23"/>
                    <a:pt x="31" y="27"/>
                    <a:pt x="31" y="31"/>
                  </a:cubicBezTo>
                  <a:cubicBezTo>
                    <a:pt x="31" y="33"/>
                    <a:pt x="30" y="36"/>
                    <a:pt x="29" y="39"/>
                  </a:cubicBezTo>
                  <a:cubicBezTo>
                    <a:pt x="28" y="39"/>
                    <a:pt x="27" y="40"/>
                    <a:pt x="27" y="41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35"/>
            <p:cNvSpPr/>
            <p:nvPr/>
          </p:nvSpPr>
          <p:spPr>
            <a:xfrm>
              <a:off x="3328" y="2453"/>
              <a:ext cx="17" cy="57"/>
            </a:xfrm>
            <a:custGeom>
              <a:avLst/>
              <a:gdLst/>
              <a:ahLst/>
              <a:cxnLst/>
              <a:rect l="l" t="t" r="r" b="b"/>
              <a:pathLst>
                <a:path w="14" h="48" extrusionOk="0">
                  <a:moveTo>
                    <a:pt x="10" y="0"/>
                  </a:moveTo>
                  <a:cubicBezTo>
                    <a:pt x="11" y="0"/>
                    <a:pt x="12" y="0"/>
                    <a:pt x="13" y="1"/>
                  </a:cubicBezTo>
                  <a:cubicBezTo>
                    <a:pt x="14" y="16"/>
                    <a:pt x="14" y="31"/>
                    <a:pt x="14" y="47"/>
                  </a:cubicBezTo>
                  <a:cubicBezTo>
                    <a:pt x="14" y="47"/>
                    <a:pt x="13" y="47"/>
                    <a:pt x="12" y="48"/>
                  </a:cubicBezTo>
                  <a:cubicBezTo>
                    <a:pt x="11" y="47"/>
                    <a:pt x="10" y="45"/>
                    <a:pt x="9" y="44"/>
                  </a:cubicBezTo>
                  <a:cubicBezTo>
                    <a:pt x="7" y="41"/>
                    <a:pt x="6" y="38"/>
                    <a:pt x="6" y="34"/>
                  </a:cubicBezTo>
                  <a:cubicBezTo>
                    <a:pt x="7" y="23"/>
                    <a:pt x="0" y="11"/>
                    <a:pt x="10" y="0"/>
                  </a:cubicBezTo>
                  <a:close/>
                </a:path>
              </a:pathLst>
            </a:custGeom>
            <a:solidFill>
              <a:srgbClr val="8E1F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35"/>
            <p:cNvSpPr/>
            <p:nvPr/>
          </p:nvSpPr>
          <p:spPr>
            <a:xfrm>
              <a:off x="3349" y="2450"/>
              <a:ext cx="14" cy="46"/>
            </a:xfrm>
            <a:custGeom>
              <a:avLst/>
              <a:gdLst/>
              <a:ahLst/>
              <a:cxnLst/>
              <a:rect l="l" t="t" r="r" b="b"/>
              <a:pathLst>
                <a:path w="12" h="39" extrusionOk="0">
                  <a:moveTo>
                    <a:pt x="4" y="39"/>
                  </a:moveTo>
                  <a:cubicBezTo>
                    <a:pt x="2" y="29"/>
                    <a:pt x="8" y="1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4" y="0"/>
                    <a:pt x="7" y="0"/>
                    <a:pt x="11" y="3"/>
                  </a:cubicBezTo>
                  <a:cubicBezTo>
                    <a:pt x="11" y="7"/>
                    <a:pt x="11" y="11"/>
                    <a:pt x="11" y="15"/>
                  </a:cubicBezTo>
                  <a:cubicBezTo>
                    <a:pt x="3" y="22"/>
                    <a:pt x="12" y="33"/>
                    <a:pt x="4" y="39"/>
                  </a:cubicBezTo>
                  <a:close/>
                </a:path>
              </a:pathLst>
            </a:custGeom>
            <a:solidFill>
              <a:srgbClr val="9B39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35"/>
            <p:cNvSpPr/>
            <p:nvPr/>
          </p:nvSpPr>
          <p:spPr>
            <a:xfrm>
              <a:off x="3330" y="2484"/>
              <a:ext cx="9" cy="35"/>
            </a:xfrm>
            <a:custGeom>
              <a:avLst/>
              <a:gdLst/>
              <a:ahLst/>
              <a:cxnLst/>
              <a:rect l="l" t="t" r="r" b="b"/>
              <a:pathLst>
                <a:path w="7" h="30" extrusionOk="0">
                  <a:moveTo>
                    <a:pt x="7" y="10"/>
                  </a:moveTo>
                  <a:cubicBezTo>
                    <a:pt x="7" y="13"/>
                    <a:pt x="7" y="15"/>
                    <a:pt x="7" y="18"/>
                  </a:cubicBezTo>
                  <a:cubicBezTo>
                    <a:pt x="5" y="22"/>
                    <a:pt x="2" y="26"/>
                    <a:pt x="0" y="30"/>
                  </a:cubicBezTo>
                  <a:cubicBezTo>
                    <a:pt x="0" y="21"/>
                    <a:pt x="0" y="12"/>
                    <a:pt x="0" y="2"/>
                  </a:cubicBezTo>
                  <a:cubicBezTo>
                    <a:pt x="7" y="0"/>
                    <a:pt x="4" y="8"/>
                    <a:pt x="7" y="10"/>
                  </a:cubicBezTo>
                  <a:close/>
                </a:path>
              </a:pathLst>
            </a:custGeom>
            <a:solidFill>
              <a:srgbClr val="C74F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35"/>
            <p:cNvSpPr/>
            <p:nvPr/>
          </p:nvSpPr>
          <p:spPr>
            <a:xfrm>
              <a:off x="3349" y="2434"/>
              <a:ext cx="25" cy="19"/>
            </a:xfrm>
            <a:custGeom>
              <a:avLst/>
              <a:gdLst/>
              <a:ahLst/>
              <a:cxnLst/>
              <a:rect l="l" t="t" r="r" b="b"/>
              <a:pathLst>
                <a:path w="21" h="16" extrusionOk="0">
                  <a:moveTo>
                    <a:pt x="11" y="16"/>
                  </a:moveTo>
                  <a:cubicBezTo>
                    <a:pt x="7" y="16"/>
                    <a:pt x="4" y="16"/>
                    <a:pt x="0" y="16"/>
                  </a:cubicBezTo>
                  <a:cubicBezTo>
                    <a:pt x="0" y="14"/>
                    <a:pt x="0" y="11"/>
                    <a:pt x="0" y="8"/>
                  </a:cubicBezTo>
                  <a:cubicBezTo>
                    <a:pt x="2" y="5"/>
                    <a:pt x="4" y="2"/>
                    <a:pt x="8" y="1"/>
                  </a:cubicBezTo>
                  <a:cubicBezTo>
                    <a:pt x="12" y="0"/>
                    <a:pt x="16" y="1"/>
                    <a:pt x="19" y="3"/>
                  </a:cubicBezTo>
                  <a:cubicBezTo>
                    <a:pt x="21" y="4"/>
                    <a:pt x="21" y="6"/>
                    <a:pt x="21" y="7"/>
                  </a:cubicBezTo>
                  <a:cubicBezTo>
                    <a:pt x="19" y="12"/>
                    <a:pt x="14" y="10"/>
                    <a:pt x="12" y="13"/>
                  </a:cubicBezTo>
                  <a:cubicBezTo>
                    <a:pt x="12" y="14"/>
                    <a:pt x="12" y="15"/>
                    <a:pt x="11" y="16"/>
                  </a:cubicBezTo>
                  <a:close/>
                </a:path>
              </a:pathLst>
            </a:custGeom>
            <a:solidFill>
              <a:srgbClr val="A755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35"/>
            <p:cNvSpPr/>
            <p:nvPr/>
          </p:nvSpPr>
          <p:spPr>
            <a:xfrm>
              <a:off x="3369" y="2434"/>
              <a:ext cx="12" cy="43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2" y="8"/>
                  </a:moveTo>
                  <a:cubicBezTo>
                    <a:pt x="2" y="7"/>
                    <a:pt x="2" y="5"/>
                    <a:pt x="2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10" y="7"/>
                    <a:pt x="5" y="16"/>
                    <a:pt x="7" y="24"/>
                  </a:cubicBezTo>
                  <a:cubicBezTo>
                    <a:pt x="6" y="28"/>
                    <a:pt x="7" y="33"/>
                    <a:pt x="3" y="36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0" y="24"/>
                    <a:pt x="0" y="16"/>
                    <a:pt x="2" y="8"/>
                  </a:cubicBezTo>
                  <a:close/>
                </a:path>
              </a:pathLst>
            </a:custGeom>
            <a:solidFill>
              <a:srgbClr val="6E160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35"/>
            <p:cNvSpPr/>
            <p:nvPr/>
          </p:nvSpPr>
          <p:spPr>
            <a:xfrm>
              <a:off x="3363" y="2444"/>
              <a:ext cx="10" cy="28"/>
            </a:xfrm>
            <a:custGeom>
              <a:avLst/>
              <a:gdLst/>
              <a:ahLst/>
              <a:cxnLst/>
              <a:rect l="l" t="t" r="r" b="b"/>
              <a:pathLst>
                <a:path w="8" h="24" extrusionOk="0">
                  <a:moveTo>
                    <a:pt x="7" y="0"/>
                  </a:moveTo>
                  <a:cubicBezTo>
                    <a:pt x="7" y="8"/>
                    <a:pt x="7" y="16"/>
                    <a:pt x="8" y="24"/>
                  </a:cubicBezTo>
                  <a:cubicBezTo>
                    <a:pt x="0" y="19"/>
                    <a:pt x="7" y="9"/>
                    <a:pt x="0" y="5"/>
                  </a:cubicBezTo>
                  <a:cubicBezTo>
                    <a:pt x="1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983C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35"/>
            <p:cNvSpPr/>
            <p:nvPr/>
          </p:nvSpPr>
          <p:spPr>
            <a:xfrm>
              <a:off x="3325" y="2449"/>
              <a:ext cx="15" cy="47"/>
            </a:xfrm>
            <a:custGeom>
              <a:avLst/>
              <a:gdLst/>
              <a:ahLst/>
              <a:cxnLst/>
              <a:rect l="l" t="t" r="r" b="b"/>
              <a:pathLst>
                <a:path w="13" h="40" extrusionOk="0">
                  <a:moveTo>
                    <a:pt x="12" y="40"/>
                  </a:moveTo>
                  <a:cubicBezTo>
                    <a:pt x="10" y="37"/>
                    <a:pt x="7" y="35"/>
                    <a:pt x="5" y="32"/>
                  </a:cubicBezTo>
                  <a:cubicBezTo>
                    <a:pt x="5" y="31"/>
                    <a:pt x="4" y="30"/>
                    <a:pt x="4" y="29"/>
                  </a:cubicBezTo>
                  <a:cubicBezTo>
                    <a:pt x="2" y="25"/>
                    <a:pt x="6" y="20"/>
                    <a:pt x="1" y="17"/>
                  </a:cubicBezTo>
                  <a:cubicBezTo>
                    <a:pt x="0" y="11"/>
                    <a:pt x="0" y="5"/>
                    <a:pt x="5" y="0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3" y="16"/>
                    <a:pt x="12" y="28"/>
                    <a:pt x="12" y="40"/>
                  </a:cubicBezTo>
                  <a:close/>
                </a:path>
              </a:pathLst>
            </a:custGeom>
            <a:solidFill>
              <a:srgbClr val="D05E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35"/>
            <p:cNvSpPr/>
            <p:nvPr/>
          </p:nvSpPr>
          <p:spPr>
            <a:xfrm>
              <a:off x="3318" y="2457"/>
              <a:ext cx="17" cy="26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0" y="13"/>
                  </a:moveTo>
                  <a:cubicBezTo>
                    <a:pt x="15" y="16"/>
                    <a:pt x="11" y="19"/>
                    <a:pt x="10" y="22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6" y="21"/>
                    <a:pt x="4" y="21"/>
                    <a:pt x="3" y="21"/>
                  </a:cubicBezTo>
                  <a:cubicBezTo>
                    <a:pt x="3" y="17"/>
                    <a:pt x="3" y="13"/>
                    <a:pt x="3" y="9"/>
                  </a:cubicBezTo>
                  <a:cubicBezTo>
                    <a:pt x="0" y="5"/>
                    <a:pt x="1" y="2"/>
                    <a:pt x="6" y="0"/>
                  </a:cubicBezTo>
                  <a:cubicBezTo>
                    <a:pt x="11" y="3"/>
                    <a:pt x="7" y="10"/>
                    <a:pt x="10" y="13"/>
                  </a:cubicBezTo>
                  <a:close/>
                </a:path>
              </a:pathLst>
            </a:custGeom>
            <a:solidFill>
              <a:srgbClr val="B563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35"/>
            <p:cNvSpPr/>
            <p:nvPr/>
          </p:nvSpPr>
          <p:spPr>
            <a:xfrm>
              <a:off x="3289" y="2440"/>
              <a:ext cx="24" cy="47"/>
            </a:xfrm>
            <a:custGeom>
              <a:avLst/>
              <a:gdLst/>
              <a:ahLst/>
              <a:cxnLst/>
              <a:rect l="l" t="t" r="r" b="b"/>
              <a:pathLst>
                <a:path w="20" h="40" extrusionOk="0">
                  <a:moveTo>
                    <a:pt x="14" y="40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1" y="39"/>
                    <a:pt x="11" y="39"/>
                  </a:cubicBezTo>
                  <a:cubicBezTo>
                    <a:pt x="10" y="39"/>
                    <a:pt x="9" y="39"/>
                    <a:pt x="7" y="39"/>
                  </a:cubicBezTo>
                  <a:cubicBezTo>
                    <a:pt x="7" y="38"/>
                    <a:pt x="7" y="36"/>
                    <a:pt x="6" y="35"/>
                  </a:cubicBezTo>
                  <a:cubicBezTo>
                    <a:pt x="1" y="27"/>
                    <a:pt x="0" y="18"/>
                    <a:pt x="3" y="8"/>
                  </a:cubicBezTo>
                  <a:cubicBezTo>
                    <a:pt x="3" y="7"/>
                    <a:pt x="4" y="5"/>
                    <a:pt x="5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8" y="2"/>
                    <a:pt x="20" y="4"/>
                    <a:pt x="20" y="7"/>
                  </a:cubicBezTo>
                  <a:cubicBezTo>
                    <a:pt x="19" y="11"/>
                    <a:pt x="17" y="15"/>
                    <a:pt x="15" y="19"/>
                  </a:cubicBezTo>
                  <a:cubicBezTo>
                    <a:pt x="15" y="26"/>
                    <a:pt x="15" y="33"/>
                    <a:pt x="14" y="40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35"/>
            <p:cNvSpPr/>
            <p:nvPr/>
          </p:nvSpPr>
          <p:spPr>
            <a:xfrm>
              <a:off x="3256" y="2340"/>
              <a:ext cx="42" cy="137"/>
            </a:xfrm>
            <a:custGeom>
              <a:avLst/>
              <a:gdLst/>
              <a:ahLst/>
              <a:cxnLst/>
              <a:rect l="l" t="t" r="r" b="b"/>
              <a:pathLst>
                <a:path w="35" h="116" extrusionOk="0">
                  <a:moveTo>
                    <a:pt x="15" y="116"/>
                  </a:moveTo>
                  <a:cubicBezTo>
                    <a:pt x="13" y="116"/>
                    <a:pt x="13" y="116"/>
                    <a:pt x="13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6" y="112"/>
                    <a:pt x="5" y="106"/>
                    <a:pt x="5" y="100"/>
                  </a:cubicBezTo>
                  <a:cubicBezTo>
                    <a:pt x="6" y="71"/>
                    <a:pt x="0" y="41"/>
                    <a:pt x="10" y="13"/>
                  </a:cubicBezTo>
                  <a:cubicBezTo>
                    <a:pt x="11" y="8"/>
                    <a:pt x="11" y="4"/>
                    <a:pt x="12" y="0"/>
                  </a:cubicBezTo>
                  <a:cubicBezTo>
                    <a:pt x="14" y="0"/>
                    <a:pt x="16" y="0"/>
                    <a:pt x="19" y="0"/>
                  </a:cubicBezTo>
                  <a:cubicBezTo>
                    <a:pt x="20" y="8"/>
                    <a:pt x="22" y="17"/>
                    <a:pt x="23" y="25"/>
                  </a:cubicBezTo>
                  <a:cubicBezTo>
                    <a:pt x="25" y="29"/>
                    <a:pt x="19" y="32"/>
                    <a:pt x="23" y="36"/>
                  </a:cubicBezTo>
                  <a:cubicBezTo>
                    <a:pt x="26" y="40"/>
                    <a:pt x="16" y="52"/>
                    <a:pt x="31" y="48"/>
                  </a:cubicBezTo>
                  <a:cubicBezTo>
                    <a:pt x="35" y="53"/>
                    <a:pt x="35" y="58"/>
                    <a:pt x="31" y="64"/>
                  </a:cubicBezTo>
                  <a:cubicBezTo>
                    <a:pt x="29" y="66"/>
                    <a:pt x="27" y="64"/>
                    <a:pt x="25" y="64"/>
                  </a:cubicBezTo>
                  <a:cubicBezTo>
                    <a:pt x="26" y="64"/>
                    <a:pt x="27" y="65"/>
                    <a:pt x="28" y="66"/>
                  </a:cubicBezTo>
                  <a:cubicBezTo>
                    <a:pt x="29" y="68"/>
                    <a:pt x="29" y="70"/>
                    <a:pt x="28" y="72"/>
                  </a:cubicBezTo>
                  <a:cubicBezTo>
                    <a:pt x="25" y="76"/>
                    <a:pt x="23" y="79"/>
                    <a:pt x="25" y="84"/>
                  </a:cubicBezTo>
                  <a:cubicBezTo>
                    <a:pt x="25" y="86"/>
                    <a:pt x="24" y="87"/>
                    <a:pt x="24" y="89"/>
                  </a:cubicBezTo>
                  <a:cubicBezTo>
                    <a:pt x="21" y="93"/>
                    <a:pt x="20" y="96"/>
                    <a:pt x="21" y="101"/>
                  </a:cubicBezTo>
                  <a:cubicBezTo>
                    <a:pt x="22" y="103"/>
                    <a:pt x="22" y="106"/>
                    <a:pt x="21" y="108"/>
                  </a:cubicBezTo>
                  <a:cubicBezTo>
                    <a:pt x="20" y="112"/>
                    <a:pt x="17" y="114"/>
                    <a:pt x="15" y="116"/>
                  </a:cubicBezTo>
                  <a:close/>
                </a:path>
              </a:pathLst>
            </a:custGeom>
            <a:solidFill>
              <a:srgbClr val="132C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35"/>
            <p:cNvSpPr/>
            <p:nvPr/>
          </p:nvSpPr>
          <p:spPr>
            <a:xfrm>
              <a:off x="3298" y="2200"/>
              <a:ext cx="24" cy="101"/>
            </a:xfrm>
            <a:custGeom>
              <a:avLst/>
              <a:gdLst/>
              <a:ahLst/>
              <a:cxnLst/>
              <a:rect l="l" t="t" r="r" b="b"/>
              <a:pathLst>
                <a:path w="21" h="86" extrusionOk="0">
                  <a:moveTo>
                    <a:pt x="0" y="75"/>
                  </a:moveTo>
                  <a:cubicBezTo>
                    <a:pt x="0" y="51"/>
                    <a:pt x="0" y="27"/>
                    <a:pt x="0" y="4"/>
                  </a:cubicBezTo>
                  <a:cubicBezTo>
                    <a:pt x="5" y="0"/>
                    <a:pt x="9" y="0"/>
                    <a:pt x="13" y="3"/>
                  </a:cubicBezTo>
                  <a:cubicBezTo>
                    <a:pt x="21" y="27"/>
                    <a:pt x="17" y="52"/>
                    <a:pt x="17" y="77"/>
                  </a:cubicBezTo>
                  <a:cubicBezTo>
                    <a:pt x="10" y="86"/>
                    <a:pt x="5" y="80"/>
                    <a:pt x="0" y="75"/>
                  </a:cubicBezTo>
                  <a:close/>
                </a:path>
              </a:pathLst>
            </a:custGeom>
            <a:solidFill>
              <a:srgbClr val="BC38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35"/>
            <p:cNvSpPr/>
            <p:nvPr/>
          </p:nvSpPr>
          <p:spPr>
            <a:xfrm>
              <a:off x="3283" y="2302"/>
              <a:ext cx="42" cy="148"/>
            </a:xfrm>
            <a:custGeom>
              <a:avLst/>
              <a:gdLst/>
              <a:ahLst/>
              <a:cxnLst/>
              <a:rect l="l" t="t" r="r" b="b"/>
              <a:pathLst>
                <a:path w="35" h="125" extrusionOk="0">
                  <a:moveTo>
                    <a:pt x="4" y="104"/>
                  </a:moveTo>
                  <a:cubicBezTo>
                    <a:pt x="4" y="102"/>
                    <a:pt x="4" y="99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" y="92"/>
                    <a:pt x="7" y="86"/>
                    <a:pt x="8" y="80"/>
                  </a:cubicBezTo>
                  <a:cubicBezTo>
                    <a:pt x="10" y="54"/>
                    <a:pt x="3" y="26"/>
                    <a:pt x="11" y="0"/>
                  </a:cubicBezTo>
                  <a:cubicBezTo>
                    <a:pt x="13" y="1"/>
                    <a:pt x="15" y="3"/>
                    <a:pt x="15" y="5"/>
                  </a:cubicBezTo>
                  <a:cubicBezTo>
                    <a:pt x="20" y="27"/>
                    <a:pt x="15" y="49"/>
                    <a:pt x="18" y="71"/>
                  </a:cubicBezTo>
                  <a:cubicBezTo>
                    <a:pt x="20" y="73"/>
                    <a:pt x="22" y="75"/>
                    <a:pt x="25" y="75"/>
                  </a:cubicBezTo>
                  <a:cubicBezTo>
                    <a:pt x="26" y="76"/>
                    <a:pt x="28" y="77"/>
                    <a:pt x="30" y="78"/>
                  </a:cubicBezTo>
                  <a:cubicBezTo>
                    <a:pt x="31" y="79"/>
                    <a:pt x="33" y="80"/>
                    <a:pt x="34" y="82"/>
                  </a:cubicBezTo>
                  <a:cubicBezTo>
                    <a:pt x="35" y="86"/>
                    <a:pt x="35" y="89"/>
                    <a:pt x="32" y="93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1" y="94"/>
                    <a:pt x="30" y="94"/>
                    <a:pt x="28" y="95"/>
                  </a:cubicBezTo>
                  <a:cubicBezTo>
                    <a:pt x="27" y="96"/>
                    <a:pt x="25" y="96"/>
                    <a:pt x="24" y="97"/>
                  </a:cubicBezTo>
                  <a:cubicBezTo>
                    <a:pt x="22" y="97"/>
                    <a:pt x="19" y="98"/>
                    <a:pt x="18" y="100"/>
                  </a:cubicBezTo>
                  <a:cubicBezTo>
                    <a:pt x="15" y="107"/>
                    <a:pt x="18" y="115"/>
                    <a:pt x="12" y="120"/>
                  </a:cubicBezTo>
                  <a:cubicBezTo>
                    <a:pt x="12" y="121"/>
                    <a:pt x="11" y="123"/>
                    <a:pt x="11" y="124"/>
                  </a:cubicBezTo>
                  <a:cubicBezTo>
                    <a:pt x="2" y="125"/>
                    <a:pt x="3" y="118"/>
                    <a:pt x="1" y="112"/>
                  </a:cubicBezTo>
                  <a:cubicBezTo>
                    <a:pt x="0" y="109"/>
                    <a:pt x="2" y="106"/>
                    <a:pt x="4" y="104"/>
                  </a:cubicBezTo>
                  <a:close/>
                </a:path>
              </a:pathLst>
            </a:custGeom>
            <a:solidFill>
              <a:srgbClr val="3B1F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35"/>
            <p:cNvSpPr/>
            <p:nvPr/>
          </p:nvSpPr>
          <p:spPr>
            <a:xfrm>
              <a:off x="3298" y="2193"/>
              <a:ext cx="62" cy="18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12" y="10"/>
                  </a:moveTo>
                  <a:cubicBezTo>
                    <a:pt x="8" y="10"/>
                    <a:pt x="4" y="10"/>
                    <a:pt x="0" y="10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16" y="1"/>
                    <a:pt x="24" y="1"/>
                    <a:pt x="31" y="1"/>
                  </a:cubicBezTo>
                  <a:cubicBezTo>
                    <a:pt x="38" y="2"/>
                    <a:pt x="44" y="0"/>
                    <a:pt x="50" y="3"/>
                  </a:cubicBezTo>
                  <a:cubicBezTo>
                    <a:pt x="52" y="5"/>
                    <a:pt x="53" y="7"/>
                    <a:pt x="51" y="9"/>
                  </a:cubicBezTo>
                  <a:cubicBezTo>
                    <a:pt x="49" y="9"/>
                    <a:pt x="46" y="9"/>
                    <a:pt x="44" y="10"/>
                  </a:cubicBezTo>
                  <a:cubicBezTo>
                    <a:pt x="40" y="13"/>
                    <a:pt x="36" y="14"/>
                    <a:pt x="31" y="14"/>
                  </a:cubicBezTo>
                  <a:cubicBezTo>
                    <a:pt x="24" y="15"/>
                    <a:pt x="18" y="15"/>
                    <a:pt x="12" y="10"/>
                  </a:cubicBezTo>
                  <a:close/>
                </a:path>
              </a:pathLst>
            </a:custGeom>
            <a:solidFill>
              <a:srgbClr val="731A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35"/>
            <p:cNvSpPr/>
            <p:nvPr/>
          </p:nvSpPr>
          <p:spPr>
            <a:xfrm>
              <a:off x="3296" y="2288"/>
              <a:ext cx="24" cy="23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1" y="16"/>
                  </a:moveTo>
                  <a:cubicBezTo>
                    <a:pt x="1" y="15"/>
                    <a:pt x="1" y="13"/>
                    <a:pt x="0" y="12"/>
                  </a:cubicBezTo>
                  <a:cubicBezTo>
                    <a:pt x="1" y="8"/>
                    <a:pt x="1" y="4"/>
                    <a:pt x="1" y="0"/>
                  </a:cubicBezTo>
                  <a:cubicBezTo>
                    <a:pt x="6" y="1"/>
                    <a:pt x="11" y="2"/>
                    <a:pt x="17" y="4"/>
                  </a:cubicBezTo>
                  <a:cubicBezTo>
                    <a:pt x="17" y="4"/>
                    <a:pt x="18" y="5"/>
                    <a:pt x="18" y="6"/>
                  </a:cubicBezTo>
                  <a:cubicBezTo>
                    <a:pt x="20" y="11"/>
                    <a:pt x="17" y="15"/>
                    <a:pt x="13" y="18"/>
                  </a:cubicBezTo>
                  <a:cubicBezTo>
                    <a:pt x="11" y="19"/>
                    <a:pt x="8" y="19"/>
                    <a:pt x="5" y="19"/>
                  </a:cubicBezTo>
                  <a:cubicBezTo>
                    <a:pt x="3" y="18"/>
                    <a:pt x="2" y="17"/>
                    <a:pt x="1" y="16"/>
                  </a:cubicBezTo>
                  <a:close/>
                </a:path>
              </a:pathLst>
            </a:custGeom>
            <a:solidFill>
              <a:srgbClr val="5325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35"/>
            <p:cNvSpPr/>
            <p:nvPr/>
          </p:nvSpPr>
          <p:spPr>
            <a:xfrm>
              <a:off x="3298" y="2189"/>
              <a:ext cx="52" cy="10"/>
            </a:xfrm>
            <a:custGeom>
              <a:avLst/>
              <a:gdLst/>
              <a:ahLst/>
              <a:cxnLst/>
              <a:rect l="l" t="t" r="r" b="b"/>
              <a:pathLst>
                <a:path w="45" h="8" extrusionOk="0">
                  <a:moveTo>
                    <a:pt x="8" y="8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6" y="0"/>
                    <a:pt x="40" y="0"/>
                    <a:pt x="44" y="1"/>
                  </a:cubicBezTo>
                  <a:cubicBezTo>
                    <a:pt x="45" y="3"/>
                    <a:pt x="45" y="4"/>
                    <a:pt x="43" y="6"/>
                  </a:cubicBezTo>
                  <a:cubicBezTo>
                    <a:pt x="39" y="6"/>
                    <a:pt x="35" y="6"/>
                    <a:pt x="31" y="6"/>
                  </a:cubicBezTo>
                  <a:cubicBezTo>
                    <a:pt x="23" y="7"/>
                    <a:pt x="16" y="4"/>
                    <a:pt x="8" y="8"/>
                  </a:cubicBezTo>
                  <a:close/>
                </a:path>
              </a:pathLst>
            </a:custGeom>
            <a:solidFill>
              <a:srgbClr val="8128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35"/>
            <p:cNvSpPr/>
            <p:nvPr/>
          </p:nvSpPr>
          <p:spPr>
            <a:xfrm>
              <a:off x="3228" y="2251"/>
              <a:ext cx="41" cy="245"/>
            </a:xfrm>
            <a:custGeom>
              <a:avLst/>
              <a:gdLst/>
              <a:ahLst/>
              <a:cxnLst/>
              <a:rect l="l" t="t" r="r" b="b"/>
              <a:pathLst>
                <a:path w="35" h="208" extrusionOk="0">
                  <a:moveTo>
                    <a:pt x="34" y="89"/>
                  </a:moveTo>
                  <a:cubicBezTo>
                    <a:pt x="34" y="123"/>
                    <a:pt x="34" y="158"/>
                    <a:pt x="35" y="192"/>
                  </a:cubicBezTo>
                  <a:cubicBezTo>
                    <a:pt x="34" y="195"/>
                    <a:pt x="33" y="197"/>
                    <a:pt x="32" y="200"/>
                  </a:cubicBezTo>
                  <a:cubicBezTo>
                    <a:pt x="26" y="203"/>
                    <a:pt x="20" y="205"/>
                    <a:pt x="15" y="208"/>
                  </a:cubicBezTo>
                  <a:cubicBezTo>
                    <a:pt x="10" y="204"/>
                    <a:pt x="9" y="197"/>
                    <a:pt x="4" y="193"/>
                  </a:cubicBezTo>
                  <a:cubicBezTo>
                    <a:pt x="2" y="191"/>
                    <a:pt x="1" y="189"/>
                    <a:pt x="0" y="186"/>
                  </a:cubicBezTo>
                  <a:cubicBezTo>
                    <a:pt x="0" y="183"/>
                    <a:pt x="0" y="180"/>
                    <a:pt x="1" y="177"/>
                  </a:cubicBezTo>
                  <a:cubicBezTo>
                    <a:pt x="8" y="146"/>
                    <a:pt x="4" y="115"/>
                    <a:pt x="5" y="84"/>
                  </a:cubicBezTo>
                  <a:cubicBezTo>
                    <a:pt x="5" y="75"/>
                    <a:pt x="5" y="66"/>
                    <a:pt x="6" y="58"/>
                  </a:cubicBezTo>
                  <a:cubicBezTo>
                    <a:pt x="8" y="51"/>
                    <a:pt x="11" y="44"/>
                    <a:pt x="9" y="36"/>
                  </a:cubicBezTo>
                  <a:cubicBezTo>
                    <a:pt x="8" y="34"/>
                    <a:pt x="8" y="32"/>
                    <a:pt x="8" y="31"/>
                  </a:cubicBezTo>
                  <a:cubicBezTo>
                    <a:pt x="7" y="26"/>
                    <a:pt x="13" y="21"/>
                    <a:pt x="8" y="16"/>
                  </a:cubicBezTo>
                  <a:cubicBezTo>
                    <a:pt x="7" y="6"/>
                    <a:pt x="10" y="0"/>
                    <a:pt x="21" y="6"/>
                  </a:cubicBezTo>
                  <a:cubicBezTo>
                    <a:pt x="28" y="11"/>
                    <a:pt x="26" y="19"/>
                    <a:pt x="28" y="26"/>
                  </a:cubicBezTo>
                  <a:cubicBezTo>
                    <a:pt x="24" y="53"/>
                    <a:pt x="29" y="80"/>
                    <a:pt x="25" y="105"/>
                  </a:cubicBezTo>
                  <a:cubicBezTo>
                    <a:pt x="22" y="100"/>
                    <a:pt x="27" y="94"/>
                    <a:pt x="31" y="89"/>
                  </a:cubicBezTo>
                  <a:cubicBezTo>
                    <a:pt x="32" y="88"/>
                    <a:pt x="33" y="88"/>
                    <a:pt x="34" y="89"/>
                  </a:cubicBezTo>
                  <a:close/>
                </a:path>
              </a:pathLst>
            </a:custGeom>
            <a:solidFill>
              <a:srgbClr val="458E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35"/>
            <p:cNvSpPr/>
            <p:nvPr/>
          </p:nvSpPr>
          <p:spPr>
            <a:xfrm>
              <a:off x="3235" y="2143"/>
              <a:ext cx="32" cy="111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4" y="44"/>
                  </a:moveTo>
                  <a:cubicBezTo>
                    <a:pt x="13" y="34"/>
                    <a:pt x="8" y="22"/>
                    <a:pt x="7" y="11"/>
                  </a:cubicBezTo>
                  <a:cubicBezTo>
                    <a:pt x="5" y="6"/>
                    <a:pt x="7" y="2"/>
                    <a:pt x="11" y="0"/>
                  </a:cubicBezTo>
                  <a:cubicBezTo>
                    <a:pt x="14" y="1"/>
                    <a:pt x="17" y="2"/>
                    <a:pt x="20" y="3"/>
                  </a:cubicBezTo>
                  <a:cubicBezTo>
                    <a:pt x="24" y="8"/>
                    <a:pt x="23" y="14"/>
                    <a:pt x="21" y="19"/>
                  </a:cubicBezTo>
                  <a:cubicBezTo>
                    <a:pt x="26" y="34"/>
                    <a:pt x="27" y="49"/>
                    <a:pt x="21" y="63"/>
                  </a:cubicBezTo>
                  <a:cubicBezTo>
                    <a:pt x="19" y="73"/>
                    <a:pt x="25" y="85"/>
                    <a:pt x="15" y="93"/>
                  </a:cubicBezTo>
                  <a:cubicBezTo>
                    <a:pt x="12" y="94"/>
                    <a:pt x="9" y="94"/>
                    <a:pt x="6" y="93"/>
                  </a:cubicBezTo>
                  <a:cubicBezTo>
                    <a:pt x="0" y="85"/>
                    <a:pt x="4" y="76"/>
                    <a:pt x="4" y="67"/>
                  </a:cubicBezTo>
                  <a:cubicBezTo>
                    <a:pt x="5" y="65"/>
                    <a:pt x="5" y="63"/>
                    <a:pt x="5" y="60"/>
                  </a:cubicBezTo>
                  <a:cubicBezTo>
                    <a:pt x="0" y="55"/>
                    <a:pt x="2" y="49"/>
                    <a:pt x="4" y="44"/>
                  </a:cubicBezTo>
                  <a:close/>
                </a:path>
              </a:pathLst>
            </a:custGeom>
            <a:solidFill>
              <a:srgbClr val="458C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35"/>
            <p:cNvSpPr/>
            <p:nvPr/>
          </p:nvSpPr>
          <p:spPr>
            <a:xfrm>
              <a:off x="3249" y="2265"/>
              <a:ext cx="16" cy="114"/>
            </a:xfrm>
            <a:custGeom>
              <a:avLst/>
              <a:gdLst/>
              <a:ahLst/>
              <a:cxnLst/>
              <a:rect l="l" t="t" r="r" b="b"/>
              <a:pathLst>
                <a:path w="13" h="97" extrusionOk="0">
                  <a:moveTo>
                    <a:pt x="13" y="77"/>
                  </a:moveTo>
                  <a:cubicBezTo>
                    <a:pt x="11" y="83"/>
                    <a:pt x="9" y="90"/>
                    <a:pt x="7" y="97"/>
                  </a:cubicBezTo>
                  <a:cubicBezTo>
                    <a:pt x="8" y="69"/>
                    <a:pt x="0" y="41"/>
                    <a:pt x="8" y="13"/>
                  </a:cubicBezTo>
                  <a:cubicBezTo>
                    <a:pt x="8" y="8"/>
                    <a:pt x="3" y="2"/>
                    <a:pt x="13" y="0"/>
                  </a:cubicBezTo>
                  <a:cubicBezTo>
                    <a:pt x="13" y="26"/>
                    <a:pt x="13" y="51"/>
                    <a:pt x="13" y="77"/>
                  </a:cubicBezTo>
                  <a:close/>
                </a:path>
              </a:pathLst>
            </a:custGeom>
            <a:solidFill>
              <a:srgbClr val="3461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35"/>
            <p:cNvSpPr/>
            <p:nvPr/>
          </p:nvSpPr>
          <p:spPr>
            <a:xfrm>
              <a:off x="3247" y="2218"/>
              <a:ext cx="22" cy="62"/>
            </a:xfrm>
            <a:custGeom>
              <a:avLst/>
              <a:gdLst/>
              <a:ahLst/>
              <a:cxnLst/>
              <a:rect l="l" t="t" r="r" b="b"/>
              <a:pathLst>
                <a:path w="19" h="53" extrusionOk="0">
                  <a:moveTo>
                    <a:pt x="15" y="40"/>
                  </a:moveTo>
                  <a:cubicBezTo>
                    <a:pt x="10" y="43"/>
                    <a:pt x="11" y="48"/>
                    <a:pt x="10" y="53"/>
                  </a:cubicBezTo>
                  <a:cubicBezTo>
                    <a:pt x="5" y="48"/>
                    <a:pt x="9" y="40"/>
                    <a:pt x="3" y="36"/>
                  </a:cubicBezTo>
                  <a:cubicBezTo>
                    <a:pt x="1" y="33"/>
                    <a:pt x="0" y="31"/>
                    <a:pt x="3" y="28"/>
                  </a:cubicBezTo>
                  <a:cubicBezTo>
                    <a:pt x="11" y="20"/>
                    <a:pt x="4" y="8"/>
                    <a:pt x="11" y="0"/>
                  </a:cubicBezTo>
                  <a:cubicBezTo>
                    <a:pt x="19" y="13"/>
                    <a:pt x="13" y="27"/>
                    <a:pt x="15" y="40"/>
                  </a:cubicBezTo>
                  <a:close/>
                </a:path>
              </a:pathLst>
            </a:custGeom>
            <a:solidFill>
              <a:srgbClr val="3865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35"/>
            <p:cNvSpPr/>
            <p:nvPr/>
          </p:nvSpPr>
          <p:spPr>
            <a:xfrm>
              <a:off x="3252" y="2029"/>
              <a:ext cx="16" cy="45"/>
            </a:xfrm>
            <a:custGeom>
              <a:avLst/>
              <a:gdLst/>
              <a:ahLst/>
              <a:cxnLst/>
              <a:rect l="l" t="t" r="r" b="b"/>
              <a:pathLst>
                <a:path w="14" h="38" extrusionOk="0">
                  <a:moveTo>
                    <a:pt x="7" y="36"/>
                  </a:moveTo>
                  <a:cubicBezTo>
                    <a:pt x="1" y="24"/>
                    <a:pt x="0" y="12"/>
                    <a:pt x="7" y="0"/>
                  </a:cubicBezTo>
                  <a:cubicBezTo>
                    <a:pt x="14" y="12"/>
                    <a:pt x="10" y="25"/>
                    <a:pt x="10" y="37"/>
                  </a:cubicBezTo>
                  <a:cubicBezTo>
                    <a:pt x="9" y="38"/>
                    <a:pt x="7" y="38"/>
                    <a:pt x="7" y="36"/>
                  </a:cubicBezTo>
                  <a:close/>
                </a:path>
              </a:pathLst>
            </a:custGeom>
            <a:solidFill>
              <a:srgbClr val="3265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35"/>
            <p:cNvSpPr/>
            <p:nvPr/>
          </p:nvSpPr>
          <p:spPr>
            <a:xfrm>
              <a:off x="3260" y="2072"/>
              <a:ext cx="3" cy="63"/>
            </a:xfrm>
            <a:custGeom>
              <a:avLst/>
              <a:gdLst/>
              <a:ahLst/>
              <a:cxnLst/>
              <a:rect l="l" t="t" r="r" b="b"/>
              <a:pathLst>
                <a:path w="3" h="54" extrusionOk="0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8"/>
                    <a:pt x="3" y="35"/>
                    <a:pt x="3" y="52"/>
                  </a:cubicBezTo>
                  <a:cubicBezTo>
                    <a:pt x="2" y="54"/>
                    <a:pt x="1" y="54"/>
                    <a:pt x="0" y="52"/>
                  </a:cubicBezTo>
                  <a:cubicBezTo>
                    <a:pt x="0" y="35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1C50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35"/>
            <p:cNvSpPr/>
            <p:nvPr/>
          </p:nvSpPr>
          <p:spPr>
            <a:xfrm>
              <a:off x="3259" y="2133"/>
              <a:ext cx="9" cy="33"/>
            </a:xfrm>
            <a:custGeom>
              <a:avLst/>
              <a:gdLst/>
              <a:ahLst/>
              <a:cxnLst/>
              <a:rect l="l" t="t" r="r" b="b"/>
              <a:pathLst>
                <a:path w="8" h="28" extrusionOk="0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9"/>
                    <a:pt x="8" y="19"/>
                    <a:pt x="1" y="28"/>
                  </a:cubicBezTo>
                  <a:cubicBezTo>
                    <a:pt x="1" y="23"/>
                    <a:pt x="0" y="17"/>
                    <a:pt x="0" y="12"/>
                  </a:cubicBezTo>
                  <a:cubicBezTo>
                    <a:pt x="1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C63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35"/>
            <p:cNvSpPr/>
            <p:nvPr/>
          </p:nvSpPr>
          <p:spPr>
            <a:xfrm>
              <a:off x="2908" y="2439"/>
              <a:ext cx="47" cy="58"/>
            </a:xfrm>
            <a:custGeom>
              <a:avLst/>
              <a:gdLst/>
              <a:ahLst/>
              <a:cxnLst/>
              <a:rect l="l" t="t" r="r" b="b"/>
              <a:pathLst>
                <a:path w="40" h="49" extrusionOk="0">
                  <a:moveTo>
                    <a:pt x="40" y="37"/>
                  </a:moveTo>
                  <a:cubicBezTo>
                    <a:pt x="39" y="39"/>
                    <a:pt x="39" y="41"/>
                    <a:pt x="38" y="44"/>
                  </a:cubicBezTo>
                  <a:cubicBezTo>
                    <a:pt x="36" y="45"/>
                    <a:pt x="33" y="47"/>
                    <a:pt x="31" y="49"/>
                  </a:cubicBezTo>
                  <a:cubicBezTo>
                    <a:pt x="24" y="49"/>
                    <a:pt x="21" y="43"/>
                    <a:pt x="18" y="37"/>
                  </a:cubicBezTo>
                  <a:cubicBezTo>
                    <a:pt x="17" y="33"/>
                    <a:pt x="13" y="32"/>
                    <a:pt x="10" y="29"/>
                  </a:cubicBezTo>
                  <a:cubicBezTo>
                    <a:pt x="6" y="28"/>
                    <a:pt x="11" y="19"/>
                    <a:pt x="3" y="21"/>
                  </a:cubicBezTo>
                  <a:cubicBezTo>
                    <a:pt x="2" y="20"/>
                    <a:pt x="1" y="19"/>
                    <a:pt x="1" y="17"/>
                  </a:cubicBezTo>
                  <a:cubicBezTo>
                    <a:pt x="1" y="13"/>
                    <a:pt x="0" y="8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16" y="8"/>
                    <a:pt x="28" y="2"/>
                    <a:pt x="38" y="5"/>
                  </a:cubicBezTo>
                  <a:cubicBezTo>
                    <a:pt x="39" y="15"/>
                    <a:pt x="39" y="26"/>
                    <a:pt x="40" y="37"/>
                  </a:cubicBezTo>
                  <a:close/>
                </a:path>
              </a:pathLst>
            </a:custGeom>
            <a:solidFill>
              <a:srgbClr val="87B7C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35"/>
            <p:cNvSpPr/>
            <p:nvPr/>
          </p:nvSpPr>
          <p:spPr>
            <a:xfrm>
              <a:off x="2898" y="2383"/>
              <a:ext cx="9" cy="42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2"/>
                  </a:moveTo>
                  <a:cubicBezTo>
                    <a:pt x="8" y="33"/>
                    <a:pt x="8" y="35"/>
                    <a:pt x="8" y="36"/>
                  </a:cubicBezTo>
                  <a:cubicBezTo>
                    <a:pt x="6" y="36"/>
                    <a:pt x="3" y="36"/>
                    <a:pt x="1" y="36"/>
                  </a:cubicBezTo>
                  <a:cubicBezTo>
                    <a:pt x="1" y="24"/>
                    <a:pt x="1" y="12"/>
                    <a:pt x="0" y="0"/>
                  </a:cubicBezTo>
                  <a:cubicBezTo>
                    <a:pt x="4" y="0"/>
                    <a:pt x="7" y="1"/>
                    <a:pt x="8" y="4"/>
                  </a:cubicBezTo>
                  <a:cubicBezTo>
                    <a:pt x="4" y="13"/>
                    <a:pt x="5" y="22"/>
                    <a:pt x="7" y="32"/>
                  </a:cubicBezTo>
                  <a:close/>
                </a:path>
              </a:pathLst>
            </a:custGeom>
            <a:solidFill>
              <a:srgbClr val="77A0A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35"/>
            <p:cNvSpPr/>
            <p:nvPr/>
          </p:nvSpPr>
          <p:spPr>
            <a:xfrm>
              <a:off x="2892" y="2444"/>
              <a:ext cx="18" cy="52"/>
            </a:xfrm>
            <a:custGeom>
              <a:avLst/>
              <a:gdLst/>
              <a:ahLst/>
              <a:cxnLst/>
              <a:rect l="l" t="t" r="r" b="b"/>
              <a:pathLst>
                <a:path w="15" h="44" extrusionOk="0">
                  <a:moveTo>
                    <a:pt x="13" y="40"/>
                  </a:moveTo>
                  <a:cubicBezTo>
                    <a:pt x="12" y="42"/>
                    <a:pt x="10" y="43"/>
                    <a:pt x="9" y="44"/>
                  </a:cubicBezTo>
                  <a:cubicBezTo>
                    <a:pt x="0" y="30"/>
                    <a:pt x="7" y="15"/>
                    <a:pt x="5" y="0"/>
                  </a:cubicBezTo>
                  <a:cubicBezTo>
                    <a:pt x="14" y="9"/>
                    <a:pt x="3" y="23"/>
                    <a:pt x="13" y="32"/>
                  </a:cubicBezTo>
                  <a:cubicBezTo>
                    <a:pt x="15" y="35"/>
                    <a:pt x="15" y="37"/>
                    <a:pt x="13" y="40"/>
                  </a:cubicBezTo>
                  <a:close/>
                </a:path>
              </a:pathLst>
            </a:custGeom>
            <a:solidFill>
              <a:srgbClr val="567C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35"/>
            <p:cNvSpPr/>
            <p:nvPr/>
          </p:nvSpPr>
          <p:spPr>
            <a:xfrm>
              <a:off x="2902" y="2444"/>
              <a:ext cx="18" cy="47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4" y="40"/>
                  </a:moveTo>
                  <a:cubicBezTo>
                    <a:pt x="4" y="38"/>
                    <a:pt x="4" y="35"/>
                    <a:pt x="4" y="32"/>
                  </a:cubicBezTo>
                  <a:cubicBezTo>
                    <a:pt x="6" y="22"/>
                    <a:pt x="0" y="10"/>
                    <a:pt x="8" y="0"/>
                  </a:cubicBezTo>
                  <a:cubicBezTo>
                    <a:pt x="8" y="5"/>
                    <a:pt x="8" y="10"/>
                    <a:pt x="8" y="16"/>
                  </a:cubicBezTo>
                  <a:cubicBezTo>
                    <a:pt x="12" y="24"/>
                    <a:pt x="15" y="33"/>
                    <a:pt x="7" y="40"/>
                  </a:cubicBezTo>
                  <a:cubicBezTo>
                    <a:pt x="6" y="40"/>
                    <a:pt x="6" y="40"/>
                    <a:pt x="6" y="40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4361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35"/>
            <p:cNvSpPr/>
            <p:nvPr/>
          </p:nvSpPr>
          <p:spPr>
            <a:xfrm>
              <a:off x="2915" y="2023"/>
              <a:ext cx="45" cy="63"/>
            </a:xfrm>
            <a:custGeom>
              <a:avLst/>
              <a:gdLst/>
              <a:ahLst/>
              <a:cxnLst/>
              <a:rect l="l" t="t" r="r" b="b"/>
              <a:pathLst>
                <a:path w="38" h="53" extrusionOk="0">
                  <a:moveTo>
                    <a:pt x="16" y="42"/>
                  </a:moveTo>
                  <a:cubicBezTo>
                    <a:pt x="17" y="34"/>
                    <a:pt x="15" y="29"/>
                    <a:pt x="6" y="33"/>
                  </a:cubicBezTo>
                  <a:cubicBezTo>
                    <a:pt x="0" y="29"/>
                    <a:pt x="6" y="22"/>
                    <a:pt x="1" y="17"/>
                  </a:cubicBezTo>
                  <a:cubicBezTo>
                    <a:pt x="1" y="13"/>
                    <a:pt x="1" y="9"/>
                    <a:pt x="1" y="5"/>
                  </a:cubicBezTo>
                  <a:cubicBezTo>
                    <a:pt x="11" y="0"/>
                    <a:pt x="24" y="0"/>
                    <a:pt x="30" y="8"/>
                  </a:cubicBezTo>
                  <a:cubicBezTo>
                    <a:pt x="38" y="17"/>
                    <a:pt x="35" y="31"/>
                    <a:pt x="32" y="42"/>
                  </a:cubicBezTo>
                  <a:cubicBezTo>
                    <a:pt x="29" y="53"/>
                    <a:pt x="21" y="53"/>
                    <a:pt x="16" y="42"/>
                  </a:cubicBezTo>
                  <a:close/>
                </a:path>
              </a:pathLst>
            </a:custGeom>
            <a:solidFill>
              <a:srgbClr val="84BBC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35"/>
            <p:cNvSpPr/>
            <p:nvPr/>
          </p:nvSpPr>
          <p:spPr>
            <a:xfrm>
              <a:off x="3342" y="2325"/>
              <a:ext cx="41" cy="63"/>
            </a:xfrm>
            <a:custGeom>
              <a:avLst/>
              <a:gdLst/>
              <a:ahLst/>
              <a:cxnLst/>
              <a:rect l="l" t="t" r="r" b="b"/>
              <a:pathLst>
                <a:path w="35" h="54" extrusionOk="0">
                  <a:moveTo>
                    <a:pt x="30" y="38"/>
                  </a:moveTo>
                  <a:cubicBezTo>
                    <a:pt x="22" y="42"/>
                    <a:pt x="20" y="53"/>
                    <a:pt x="10" y="54"/>
                  </a:cubicBezTo>
                  <a:cubicBezTo>
                    <a:pt x="0" y="53"/>
                    <a:pt x="2" y="46"/>
                    <a:pt x="3" y="40"/>
                  </a:cubicBezTo>
                  <a:cubicBezTo>
                    <a:pt x="13" y="36"/>
                    <a:pt x="18" y="28"/>
                    <a:pt x="19" y="18"/>
                  </a:cubicBezTo>
                  <a:cubicBezTo>
                    <a:pt x="19" y="10"/>
                    <a:pt x="20" y="3"/>
                    <a:pt x="28" y="0"/>
                  </a:cubicBezTo>
                  <a:cubicBezTo>
                    <a:pt x="33" y="1"/>
                    <a:pt x="34" y="4"/>
                    <a:pt x="35" y="8"/>
                  </a:cubicBezTo>
                  <a:cubicBezTo>
                    <a:pt x="34" y="12"/>
                    <a:pt x="34" y="17"/>
                    <a:pt x="30" y="21"/>
                  </a:cubicBezTo>
                  <a:cubicBezTo>
                    <a:pt x="30" y="26"/>
                    <a:pt x="30" y="32"/>
                    <a:pt x="30" y="38"/>
                  </a:cubicBezTo>
                  <a:close/>
                </a:path>
              </a:pathLst>
            </a:custGeom>
            <a:solidFill>
              <a:srgbClr val="C537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35"/>
            <p:cNvSpPr/>
            <p:nvPr/>
          </p:nvSpPr>
          <p:spPr>
            <a:xfrm>
              <a:off x="3373" y="2302"/>
              <a:ext cx="27" cy="36"/>
            </a:xfrm>
            <a:custGeom>
              <a:avLst/>
              <a:gdLst/>
              <a:ahLst/>
              <a:cxnLst/>
              <a:rect l="l" t="t" r="r" b="b"/>
              <a:pathLst>
                <a:path w="23" h="30" extrusionOk="0">
                  <a:moveTo>
                    <a:pt x="8" y="28"/>
                  </a:moveTo>
                  <a:cubicBezTo>
                    <a:pt x="6" y="25"/>
                    <a:pt x="5" y="23"/>
                    <a:pt x="4" y="20"/>
                  </a:cubicBezTo>
                  <a:cubicBezTo>
                    <a:pt x="1" y="18"/>
                    <a:pt x="0" y="16"/>
                    <a:pt x="0" y="13"/>
                  </a:cubicBezTo>
                  <a:cubicBezTo>
                    <a:pt x="0" y="10"/>
                    <a:pt x="1" y="7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11" y="0"/>
                    <a:pt x="16" y="0"/>
                    <a:pt x="20" y="4"/>
                  </a:cubicBezTo>
                  <a:cubicBezTo>
                    <a:pt x="23" y="6"/>
                    <a:pt x="23" y="9"/>
                    <a:pt x="22" y="12"/>
                  </a:cubicBezTo>
                  <a:cubicBezTo>
                    <a:pt x="11" y="12"/>
                    <a:pt x="14" y="22"/>
                    <a:pt x="12" y="28"/>
                  </a:cubicBezTo>
                  <a:cubicBezTo>
                    <a:pt x="10" y="30"/>
                    <a:pt x="9" y="30"/>
                    <a:pt x="8" y="28"/>
                  </a:cubicBezTo>
                  <a:close/>
                </a:path>
              </a:pathLst>
            </a:custGeom>
            <a:solidFill>
              <a:srgbClr val="AD34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35"/>
            <p:cNvSpPr/>
            <p:nvPr/>
          </p:nvSpPr>
          <p:spPr>
            <a:xfrm>
              <a:off x="3376" y="2335"/>
              <a:ext cx="11" cy="15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5" y="0"/>
                  </a:moveTo>
                  <a:cubicBezTo>
                    <a:pt x="6" y="0"/>
                    <a:pt x="7" y="0"/>
                    <a:pt x="9" y="0"/>
                  </a:cubicBezTo>
                  <a:cubicBezTo>
                    <a:pt x="9" y="6"/>
                    <a:pt x="9" y="12"/>
                    <a:pt x="1" y="12"/>
                  </a:cubicBezTo>
                  <a:cubicBezTo>
                    <a:pt x="1" y="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CE5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35"/>
            <p:cNvSpPr/>
            <p:nvPr/>
          </p:nvSpPr>
          <p:spPr>
            <a:xfrm>
              <a:off x="3373" y="2383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0" y="8"/>
                  </a:moveTo>
                  <a:cubicBezTo>
                    <a:pt x="3" y="0"/>
                    <a:pt x="9" y="0"/>
                    <a:pt x="15" y="1"/>
                  </a:cubicBezTo>
                  <a:cubicBezTo>
                    <a:pt x="15" y="2"/>
                    <a:pt x="16" y="3"/>
                    <a:pt x="16" y="4"/>
                  </a:cubicBezTo>
                  <a:cubicBezTo>
                    <a:pt x="12" y="14"/>
                    <a:pt x="6" y="10"/>
                    <a:pt x="0" y="8"/>
                  </a:cubicBezTo>
                  <a:close/>
                </a:path>
              </a:pathLst>
            </a:custGeom>
            <a:solidFill>
              <a:srgbClr val="A434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35"/>
            <p:cNvSpPr/>
            <p:nvPr/>
          </p:nvSpPr>
          <p:spPr>
            <a:xfrm>
              <a:off x="3373" y="2387"/>
              <a:ext cx="23" cy="10"/>
            </a:xfrm>
            <a:custGeom>
              <a:avLst/>
              <a:gdLst/>
              <a:ahLst/>
              <a:cxnLst/>
              <a:rect l="l" t="t" r="r" b="b"/>
              <a:pathLst>
                <a:path w="20" h="8" extrusionOk="0">
                  <a:moveTo>
                    <a:pt x="0" y="4"/>
                  </a:moveTo>
                  <a:cubicBezTo>
                    <a:pt x="6" y="4"/>
                    <a:pt x="11" y="6"/>
                    <a:pt x="16" y="0"/>
                  </a:cubicBezTo>
                  <a:cubicBezTo>
                    <a:pt x="19" y="2"/>
                    <a:pt x="20" y="5"/>
                    <a:pt x="19" y="8"/>
                  </a:cubicBezTo>
                  <a:cubicBezTo>
                    <a:pt x="13" y="8"/>
                    <a:pt x="6" y="8"/>
                    <a:pt x="0" y="8"/>
                  </a:cubicBezTo>
                  <a:cubicBezTo>
                    <a:pt x="0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943D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35"/>
            <p:cNvSpPr/>
            <p:nvPr/>
          </p:nvSpPr>
          <p:spPr>
            <a:xfrm>
              <a:off x="2913" y="2460"/>
              <a:ext cx="16" cy="44"/>
            </a:xfrm>
            <a:custGeom>
              <a:avLst/>
              <a:gdLst/>
              <a:ahLst/>
              <a:cxnLst/>
              <a:rect l="l" t="t" r="r" b="b"/>
              <a:pathLst>
                <a:path w="14" h="37" extrusionOk="0">
                  <a:moveTo>
                    <a:pt x="2" y="2"/>
                  </a:moveTo>
                  <a:cubicBezTo>
                    <a:pt x="11" y="0"/>
                    <a:pt x="5" y="8"/>
                    <a:pt x="7" y="10"/>
                  </a:cubicBezTo>
                  <a:cubicBezTo>
                    <a:pt x="13" y="19"/>
                    <a:pt x="14" y="28"/>
                    <a:pt x="8" y="37"/>
                  </a:cubicBezTo>
                  <a:cubicBezTo>
                    <a:pt x="6" y="37"/>
                    <a:pt x="4" y="37"/>
                    <a:pt x="2" y="37"/>
                  </a:cubicBezTo>
                  <a:cubicBezTo>
                    <a:pt x="0" y="26"/>
                    <a:pt x="0" y="14"/>
                    <a:pt x="2" y="2"/>
                  </a:cubicBezTo>
                  <a:close/>
                </a:path>
              </a:pathLst>
            </a:custGeom>
            <a:solidFill>
              <a:srgbClr val="4769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35"/>
            <p:cNvSpPr/>
            <p:nvPr/>
          </p:nvSpPr>
          <p:spPr>
            <a:xfrm>
              <a:off x="2911" y="2463"/>
              <a:ext cx="4" cy="42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2"/>
                    <a:pt x="4" y="24"/>
                    <a:pt x="4" y="36"/>
                  </a:cubicBezTo>
                  <a:cubicBezTo>
                    <a:pt x="0" y="33"/>
                    <a:pt x="1" y="28"/>
                    <a:pt x="0" y="24"/>
                  </a:cubicBezTo>
                  <a:cubicBezTo>
                    <a:pt x="1" y="16"/>
                    <a:pt x="1" y="8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7691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35"/>
            <p:cNvSpPr/>
            <p:nvPr/>
          </p:nvSpPr>
          <p:spPr>
            <a:xfrm>
              <a:off x="2921" y="2471"/>
              <a:ext cx="14" cy="33"/>
            </a:xfrm>
            <a:custGeom>
              <a:avLst/>
              <a:gdLst/>
              <a:ahLst/>
              <a:cxnLst/>
              <a:rect l="l" t="t" r="r" b="b"/>
              <a:pathLst>
                <a:path w="12" h="28" extrusionOk="0">
                  <a:moveTo>
                    <a:pt x="1" y="28"/>
                  </a:moveTo>
                  <a:cubicBezTo>
                    <a:pt x="1" y="19"/>
                    <a:pt x="0" y="10"/>
                    <a:pt x="0" y="1"/>
                  </a:cubicBezTo>
                  <a:cubicBezTo>
                    <a:pt x="5" y="1"/>
                    <a:pt x="9" y="0"/>
                    <a:pt x="12" y="5"/>
                  </a:cubicBezTo>
                  <a:cubicBezTo>
                    <a:pt x="11" y="6"/>
                    <a:pt x="9" y="8"/>
                    <a:pt x="9" y="9"/>
                  </a:cubicBezTo>
                  <a:cubicBezTo>
                    <a:pt x="7" y="15"/>
                    <a:pt x="11" y="23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lnTo>
                    <a:pt x="1" y="28"/>
                  </a:lnTo>
                  <a:close/>
                </a:path>
              </a:pathLst>
            </a:custGeom>
            <a:solidFill>
              <a:srgbClr val="8BAF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35"/>
            <p:cNvSpPr/>
            <p:nvPr/>
          </p:nvSpPr>
          <p:spPr>
            <a:xfrm>
              <a:off x="2922" y="2477"/>
              <a:ext cx="15" cy="37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2" y="23"/>
                  </a:moveTo>
                  <a:cubicBezTo>
                    <a:pt x="4" y="16"/>
                    <a:pt x="0" y="7"/>
                    <a:pt x="6" y="0"/>
                  </a:cubicBezTo>
                  <a:cubicBezTo>
                    <a:pt x="9" y="8"/>
                    <a:pt x="12" y="15"/>
                    <a:pt x="8" y="23"/>
                  </a:cubicBezTo>
                  <a:cubicBezTo>
                    <a:pt x="7" y="27"/>
                    <a:pt x="6" y="30"/>
                    <a:pt x="3" y="32"/>
                  </a:cubicBezTo>
                  <a:cubicBezTo>
                    <a:pt x="3" y="29"/>
                    <a:pt x="3" y="26"/>
                    <a:pt x="2" y="23"/>
                  </a:cubicBezTo>
                  <a:close/>
                </a:path>
              </a:pathLst>
            </a:custGeom>
            <a:solidFill>
              <a:srgbClr val="2949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35"/>
            <p:cNvSpPr/>
            <p:nvPr/>
          </p:nvSpPr>
          <p:spPr>
            <a:xfrm>
              <a:off x="2929" y="2477"/>
              <a:ext cx="16" cy="28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2" y="23"/>
                  </a:moveTo>
                  <a:cubicBezTo>
                    <a:pt x="1" y="16"/>
                    <a:pt x="1" y="8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3" y="8"/>
                    <a:pt x="9" y="12"/>
                    <a:pt x="13" y="17"/>
                  </a:cubicBezTo>
                  <a:cubicBezTo>
                    <a:pt x="13" y="22"/>
                    <a:pt x="9" y="24"/>
                    <a:pt x="5" y="24"/>
                  </a:cubicBezTo>
                  <a:cubicBezTo>
                    <a:pt x="4" y="24"/>
                    <a:pt x="3" y="24"/>
                    <a:pt x="2" y="23"/>
                  </a:cubicBezTo>
                  <a:close/>
                </a:path>
              </a:pathLst>
            </a:custGeom>
            <a:solidFill>
              <a:srgbClr val="84A6A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35"/>
            <p:cNvSpPr/>
            <p:nvPr/>
          </p:nvSpPr>
          <p:spPr>
            <a:xfrm>
              <a:off x="3221" y="2015"/>
              <a:ext cx="27" cy="141"/>
            </a:xfrm>
            <a:custGeom>
              <a:avLst/>
              <a:gdLst/>
              <a:ahLst/>
              <a:cxnLst/>
              <a:rect l="l" t="t" r="r" b="b"/>
              <a:pathLst>
                <a:path w="23" h="120" extrusionOk="0">
                  <a:moveTo>
                    <a:pt x="23" y="109"/>
                  </a:moveTo>
                  <a:cubicBezTo>
                    <a:pt x="22" y="112"/>
                    <a:pt x="20" y="116"/>
                    <a:pt x="19" y="120"/>
                  </a:cubicBezTo>
                  <a:cubicBezTo>
                    <a:pt x="15" y="119"/>
                    <a:pt x="12" y="117"/>
                    <a:pt x="9" y="116"/>
                  </a:cubicBezTo>
                  <a:cubicBezTo>
                    <a:pt x="4" y="110"/>
                    <a:pt x="5" y="103"/>
                    <a:pt x="6" y="95"/>
                  </a:cubicBezTo>
                  <a:cubicBezTo>
                    <a:pt x="10" y="88"/>
                    <a:pt x="10" y="82"/>
                    <a:pt x="0" y="80"/>
                  </a:cubicBezTo>
                  <a:cubicBezTo>
                    <a:pt x="0" y="78"/>
                    <a:pt x="0" y="75"/>
                    <a:pt x="1" y="72"/>
                  </a:cubicBezTo>
                  <a:cubicBezTo>
                    <a:pt x="14" y="71"/>
                    <a:pt x="17" y="63"/>
                    <a:pt x="17" y="51"/>
                  </a:cubicBezTo>
                  <a:cubicBezTo>
                    <a:pt x="18" y="34"/>
                    <a:pt x="12" y="16"/>
                    <a:pt x="21" y="0"/>
                  </a:cubicBezTo>
                  <a:cubicBezTo>
                    <a:pt x="22" y="36"/>
                    <a:pt x="18" y="73"/>
                    <a:pt x="23" y="109"/>
                  </a:cubicBezTo>
                  <a:close/>
                </a:path>
              </a:pathLst>
            </a:custGeom>
            <a:solidFill>
              <a:srgbClr val="55A8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35"/>
            <p:cNvSpPr/>
            <p:nvPr/>
          </p:nvSpPr>
          <p:spPr>
            <a:xfrm>
              <a:off x="3323" y="2204"/>
              <a:ext cx="63" cy="93"/>
            </a:xfrm>
            <a:custGeom>
              <a:avLst/>
              <a:gdLst/>
              <a:ahLst/>
              <a:cxnLst/>
              <a:rect l="l" t="t" r="r" b="b"/>
              <a:pathLst>
                <a:path w="53" h="79" extrusionOk="0">
                  <a:moveTo>
                    <a:pt x="10" y="1"/>
                  </a:moveTo>
                  <a:cubicBezTo>
                    <a:pt x="14" y="1"/>
                    <a:pt x="18" y="1"/>
                    <a:pt x="22" y="1"/>
                  </a:cubicBezTo>
                  <a:cubicBezTo>
                    <a:pt x="28" y="8"/>
                    <a:pt x="44" y="0"/>
                    <a:pt x="44" y="12"/>
                  </a:cubicBezTo>
                  <a:cubicBezTo>
                    <a:pt x="46" y="30"/>
                    <a:pt x="53" y="49"/>
                    <a:pt x="45" y="66"/>
                  </a:cubicBezTo>
                  <a:cubicBezTo>
                    <a:pt x="38" y="79"/>
                    <a:pt x="24" y="70"/>
                    <a:pt x="14" y="72"/>
                  </a:cubicBezTo>
                  <a:cubicBezTo>
                    <a:pt x="6" y="49"/>
                    <a:pt x="0" y="25"/>
                    <a:pt x="10" y="1"/>
                  </a:cubicBezTo>
                  <a:close/>
                </a:path>
              </a:pathLst>
            </a:custGeom>
            <a:solidFill>
              <a:srgbClr val="CB34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35"/>
            <p:cNvSpPr/>
            <p:nvPr/>
          </p:nvSpPr>
          <p:spPr>
            <a:xfrm>
              <a:off x="3306" y="2205"/>
              <a:ext cx="34" cy="94"/>
            </a:xfrm>
            <a:custGeom>
              <a:avLst/>
              <a:gdLst/>
              <a:ahLst/>
              <a:cxnLst/>
              <a:rect l="l" t="t" r="r" b="b"/>
              <a:pathLst>
                <a:path w="29" h="80" extrusionOk="0">
                  <a:moveTo>
                    <a:pt x="25" y="0"/>
                  </a:moveTo>
                  <a:cubicBezTo>
                    <a:pt x="26" y="24"/>
                    <a:pt x="28" y="47"/>
                    <a:pt x="29" y="71"/>
                  </a:cubicBezTo>
                  <a:cubicBezTo>
                    <a:pt x="29" y="72"/>
                    <a:pt x="29" y="74"/>
                    <a:pt x="29" y="75"/>
                  </a:cubicBezTo>
                  <a:cubicBezTo>
                    <a:pt x="28" y="76"/>
                    <a:pt x="27" y="76"/>
                    <a:pt x="27" y="77"/>
                  </a:cubicBezTo>
                  <a:cubicBezTo>
                    <a:pt x="20" y="80"/>
                    <a:pt x="14" y="80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0" y="50"/>
                    <a:pt x="6" y="25"/>
                    <a:pt x="5" y="0"/>
                  </a:cubicBezTo>
                  <a:cubicBezTo>
                    <a:pt x="12" y="0"/>
                    <a:pt x="18" y="0"/>
                    <a:pt x="25" y="0"/>
                  </a:cubicBezTo>
                  <a:close/>
                </a:path>
              </a:pathLst>
            </a:custGeom>
            <a:solidFill>
              <a:srgbClr val="DA51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35"/>
            <p:cNvSpPr/>
            <p:nvPr/>
          </p:nvSpPr>
          <p:spPr>
            <a:xfrm>
              <a:off x="3340" y="2288"/>
              <a:ext cx="61" cy="23"/>
            </a:xfrm>
            <a:custGeom>
              <a:avLst/>
              <a:gdLst/>
              <a:ahLst/>
              <a:cxnLst/>
              <a:rect l="l" t="t" r="r" b="b"/>
              <a:pathLst>
                <a:path w="52" h="19" extrusionOk="0">
                  <a:moveTo>
                    <a:pt x="48" y="16"/>
                  </a:moveTo>
                  <a:cubicBezTo>
                    <a:pt x="42" y="16"/>
                    <a:pt x="37" y="16"/>
                    <a:pt x="32" y="16"/>
                  </a:cubicBezTo>
                  <a:cubicBezTo>
                    <a:pt x="21" y="12"/>
                    <a:pt x="6" y="19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7" y="7"/>
                    <a:pt x="34" y="0"/>
                    <a:pt x="51" y="4"/>
                  </a:cubicBezTo>
                  <a:cubicBezTo>
                    <a:pt x="51" y="5"/>
                    <a:pt x="52" y="7"/>
                    <a:pt x="52" y="8"/>
                  </a:cubicBezTo>
                  <a:cubicBezTo>
                    <a:pt x="50" y="11"/>
                    <a:pt x="49" y="14"/>
                    <a:pt x="48" y="16"/>
                  </a:cubicBezTo>
                  <a:close/>
                </a:path>
              </a:pathLst>
            </a:custGeom>
            <a:solidFill>
              <a:srgbClr val="8021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35"/>
            <p:cNvSpPr/>
            <p:nvPr/>
          </p:nvSpPr>
          <p:spPr>
            <a:xfrm>
              <a:off x="3358" y="2193"/>
              <a:ext cx="34" cy="15"/>
            </a:xfrm>
            <a:custGeom>
              <a:avLst/>
              <a:gdLst/>
              <a:ahLst/>
              <a:cxnLst/>
              <a:rect l="l" t="t" r="r" b="b"/>
              <a:pathLst>
                <a:path w="29" h="13" extrusionOk="0">
                  <a:moveTo>
                    <a:pt x="0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6" y="0"/>
                    <a:pt x="11" y="1"/>
                    <a:pt x="17" y="5"/>
                  </a:cubicBezTo>
                  <a:cubicBezTo>
                    <a:pt x="22" y="5"/>
                    <a:pt x="28" y="5"/>
                    <a:pt x="29" y="13"/>
                  </a:cubicBezTo>
                  <a:cubicBezTo>
                    <a:pt x="19" y="12"/>
                    <a:pt x="10" y="10"/>
                    <a:pt x="0" y="9"/>
                  </a:cubicBezTo>
                  <a:close/>
                </a:path>
              </a:pathLst>
            </a:custGeom>
            <a:solidFill>
              <a:srgbClr val="851A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35"/>
            <p:cNvSpPr/>
            <p:nvPr/>
          </p:nvSpPr>
          <p:spPr>
            <a:xfrm>
              <a:off x="3333" y="2191"/>
              <a:ext cx="45" cy="8"/>
            </a:xfrm>
            <a:custGeom>
              <a:avLst/>
              <a:gdLst/>
              <a:ahLst/>
              <a:cxnLst/>
              <a:rect l="l" t="t" r="r" b="b"/>
              <a:pathLst>
                <a:path w="38" h="7" extrusionOk="0">
                  <a:moveTo>
                    <a:pt x="38" y="7"/>
                  </a:moveTo>
                  <a:cubicBezTo>
                    <a:pt x="32" y="7"/>
                    <a:pt x="27" y="7"/>
                    <a:pt x="22" y="7"/>
                  </a:cubicBezTo>
                  <a:cubicBezTo>
                    <a:pt x="15" y="7"/>
                    <a:pt x="8" y="7"/>
                    <a:pt x="2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6" y="3"/>
                    <a:pt x="10" y="3"/>
                    <a:pt x="14" y="3"/>
                  </a:cubicBezTo>
                  <a:cubicBezTo>
                    <a:pt x="22" y="0"/>
                    <a:pt x="30" y="1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5"/>
                    <a:pt x="38" y="6"/>
                    <a:pt x="38" y="7"/>
                  </a:cubicBezTo>
                  <a:close/>
                </a:path>
              </a:pathLst>
            </a:custGeom>
            <a:solidFill>
              <a:srgbClr val="9E41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35"/>
            <p:cNvSpPr/>
            <p:nvPr/>
          </p:nvSpPr>
          <p:spPr>
            <a:xfrm>
              <a:off x="3349" y="2189"/>
              <a:ext cx="29" cy="5"/>
            </a:xfrm>
            <a:custGeom>
              <a:avLst/>
              <a:gdLst/>
              <a:ahLst/>
              <a:cxnLst/>
              <a:rect l="l" t="t" r="r" b="b"/>
              <a:pathLst>
                <a:path w="24" h="4" extrusionOk="0">
                  <a:moveTo>
                    <a:pt x="24" y="4"/>
                  </a:moveTo>
                  <a:cubicBezTo>
                    <a:pt x="16" y="4"/>
                    <a:pt x="8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2"/>
                    <a:pt x="24" y="3"/>
                    <a:pt x="24" y="4"/>
                  </a:cubicBezTo>
                  <a:close/>
                </a:path>
              </a:pathLst>
            </a:custGeom>
            <a:solidFill>
              <a:srgbClr val="69160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35"/>
            <p:cNvSpPr/>
            <p:nvPr/>
          </p:nvSpPr>
          <p:spPr>
            <a:xfrm>
              <a:off x="3072" y="2113"/>
              <a:ext cx="28" cy="87"/>
            </a:xfrm>
            <a:custGeom>
              <a:avLst/>
              <a:gdLst/>
              <a:ahLst/>
              <a:cxnLst/>
              <a:rect l="l" t="t" r="r" b="b"/>
              <a:pathLst>
                <a:path w="24" h="74" extrusionOk="0">
                  <a:moveTo>
                    <a:pt x="0" y="74"/>
                  </a:moveTo>
                  <a:cubicBezTo>
                    <a:pt x="12" y="64"/>
                    <a:pt x="7" y="51"/>
                    <a:pt x="8" y="39"/>
                  </a:cubicBezTo>
                  <a:cubicBezTo>
                    <a:pt x="8" y="28"/>
                    <a:pt x="8" y="17"/>
                    <a:pt x="8" y="6"/>
                  </a:cubicBezTo>
                  <a:cubicBezTo>
                    <a:pt x="13" y="0"/>
                    <a:pt x="18" y="1"/>
                    <a:pt x="24" y="5"/>
                  </a:cubicBezTo>
                  <a:cubicBezTo>
                    <a:pt x="24" y="28"/>
                    <a:pt x="24" y="50"/>
                    <a:pt x="24" y="72"/>
                  </a:cubicBezTo>
                  <a:cubicBezTo>
                    <a:pt x="16" y="73"/>
                    <a:pt x="8" y="73"/>
                    <a:pt x="0" y="74"/>
                  </a:cubicBezTo>
                  <a:close/>
                </a:path>
              </a:pathLst>
            </a:custGeom>
            <a:solidFill>
              <a:srgbClr val="D26E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35"/>
            <p:cNvSpPr/>
            <p:nvPr/>
          </p:nvSpPr>
          <p:spPr>
            <a:xfrm>
              <a:off x="3038" y="2205"/>
              <a:ext cx="43" cy="13"/>
            </a:xfrm>
            <a:custGeom>
              <a:avLst/>
              <a:gdLst/>
              <a:ahLst/>
              <a:cxnLst/>
              <a:rect l="l" t="t" r="r" b="b"/>
              <a:pathLst>
                <a:path w="37" h="11" extrusionOk="0">
                  <a:moveTo>
                    <a:pt x="9" y="11"/>
                  </a:moveTo>
                  <a:cubicBezTo>
                    <a:pt x="3" y="11"/>
                    <a:pt x="0" y="9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9" y="0"/>
                    <a:pt x="17" y="1"/>
                    <a:pt x="25" y="3"/>
                  </a:cubicBezTo>
                  <a:cubicBezTo>
                    <a:pt x="29" y="3"/>
                    <a:pt x="33" y="3"/>
                    <a:pt x="37" y="4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33" y="7"/>
                    <a:pt x="29" y="7"/>
                    <a:pt x="25" y="8"/>
                  </a:cubicBezTo>
                  <a:cubicBezTo>
                    <a:pt x="19" y="7"/>
                    <a:pt x="13" y="6"/>
                    <a:pt x="9" y="11"/>
                  </a:cubicBezTo>
                  <a:close/>
                </a:path>
              </a:pathLst>
            </a:custGeom>
            <a:solidFill>
              <a:srgbClr val="B378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35"/>
            <p:cNvSpPr/>
            <p:nvPr/>
          </p:nvSpPr>
          <p:spPr>
            <a:xfrm>
              <a:off x="3100" y="2199"/>
              <a:ext cx="42" cy="7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12" y="1"/>
                    <a:pt x="24" y="1"/>
                    <a:pt x="36" y="0"/>
                  </a:cubicBezTo>
                  <a:cubicBezTo>
                    <a:pt x="24" y="6"/>
                    <a:pt x="12" y="6"/>
                    <a:pt x="0" y="1"/>
                  </a:cubicBezTo>
                  <a:close/>
                </a:path>
              </a:pathLst>
            </a:custGeom>
            <a:solidFill>
              <a:srgbClr val="672A0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35"/>
            <p:cNvSpPr/>
            <p:nvPr/>
          </p:nvSpPr>
          <p:spPr>
            <a:xfrm>
              <a:off x="3039" y="2202"/>
              <a:ext cx="28" cy="6"/>
            </a:xfrm>
            <a:custGeom>
              <a:avLst/>
              <a:gdLst/>
              <a:ahLst/>
              <a:cxnLst/>
              <a:rect l="l" t="t" r="r" b="b"/>
              <a:pathLst>
                <a:path w="24" h="5" extrusionOk="0">
                  <a:moveTo>
                    <a:pt x="24" y="5"/>
                  </a:moveTo>
                  <a:cubicBezTo>
                    <a:pt x="16" y="5"/>
                    <a:pt x="8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24" y="2"/>
                    <a:pt x="24" y="3"/>
                    <a:pt x="24" y="5"/>
                  </a:cubicBezTo>
                  <a:close/>
                </a:path>
              </a:pathLst>
            </a:custGeom>
            <a:solidFill>
              <a:srgbClr val="70300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35"/>
            <p:cNvSpPr/>
            <p:nvPr/>
          </p:nvSpPr>
          <p:spPr>
            <a:xfrm>
              <a:off x="2949" y="2359"/>
              <a:ext cx="20" cy="67"/>
            </a:xfrm>
            <a:custGeom>
              <a:avLst/>
              <a:gdLst/>
              <a:ahLst/>
              <a:cxnLst/>
              <a:rect l="l" t="t" r="r" b="b"/>
              <a:pathLst>
                <a:path w="17" h="57" extrusionOk="0">
                  <a:moveTo>
                    <a:pt x="0" y="56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7" y="19"/>
                    <a:pt x="15" y="37"/>
                    <a:pt x="12" y="56"/>
                  </a:cubicBezTo>
                  <a:cubicBezTo>
                    <a:pt x="9" y="56"/>
                    <a:pt x="7" y="56"/>
                    <a:pt x="4" y="57"/>
                  </a:cubicBezTo>
                  <a:cubicBezTo>
                    <a:pt x="3" y="57"/>
                    <a:pt x="1" y="56"/>
                    <a:pt x="0" y="56"/>
                  </a:cubicBezTo>
                  <a:close/>
                </a:path>
              </a:pathLst>
            </a:custGeom>
            <a:solidFill>
              <a:srgbClr val="528A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35"/>
            <p:cNvSpPr/>
            <p:nvPr/>
          </p:nvSpPr>
          <p:spPr>
            <a:xfrm>
              <a:off x="3091" y="2454"/>
              <a:ext cx="8" cy="51"/>
            </a:xfrm>
            <a:custGeom>
              <a:avLst/>
              <a:gdLst/>
              <a:ahLst/>
              <a:cxnLst/>
              <a:rect l="l" t="t" r="r" b="b"/>
              <a:pathLst>
                <a:path w="7" h="43" extrusionOk="0">
                  <a:moveTo>
                    <a:pt x="0" y="43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7" y="10"/>
                    <a:pt x="6" y="16"/>
                    <a:pt x="4" y="23"/>
                  </a:cubicBezTo>
                  <a:cubicBezTo>
                    <a:pt x="3" y="29"/>
                    <a:pt x="6" y="37"/>
                    <a:pt x="0" y="43"/>
                  </a:cubicBezTo>
                  <a:close/>
                </a:path>
              </a:pathLst>
            </a:custGeom>
            <a:solidFill>
              <a:srgbClr val="63240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35"/>
            <p:cNvSpPr/>
            <p:nvPr/>
          </p:nvSpPr>
          <p:spPr>
            <a:xfrm>
              <a:off x="3095" y="2458"/>
              <a:ext cx="10" cy="23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0" y="20"/>
                  </a:moveTo>
                  <a:cubicBezTo>
                    <a:pt x="0" y="13"/>
                    <a:pt x="0" y="7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3" y="6"/>
                    <a:pt x="6" y="14"/>
                    <a:pt x="0" y="20"/>
                  </a:cubicBezTo>
                  <a:close/>
                </a:path>
              </a:pathLst>
            </a:custGeom>
            <a:solidFill>
              <a:srgbClr val="AC5F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35"/>
            <p:cNvSpPr/>
            <p:nvPr/>
          </p:nvSpPr>
          <p:spPr>
            <a:xfrm>
              <a:off x="3174" y="2219"/>
              <a:ext cx="51" cy="301"/>
            </a:xfrm>
            <a:custGeom>
              <a:avLst/>
              <a:gdLst/>
              <a:ahLst/>
              <a:cxnLst/>
              <a:rect l="l" t="t" r="r" b="b"/>
              <a:pathLst>
                <a:path w="43" h="256" extrusionOk="0">
                  <a:moveTo>
                    <a:pt x="5" y="31"/>
                  </a:moveTo>
                  <a:cubicBezTo>
                    <a:pt x="4" y="30"/>
                    <a:pt x="4" y="28"/>
                    <a:pt x="4" y="27"/>
                  </a:cubicBezTo>
                  <a:cubicBezTo>
                    <a:pt x="7" y="18"/>
                    <a:pt x="0" y="7"/>
                    <a:pt x="10" y="0"/>
                  </a:cubicBezTo>
                  <a:cubicBezTo>
                    <a:pt x="10" y="0"/>
                    <a:pt x="12" y="0"/>
                    <a:pt x="12" y="0"/>
                  </a:cubicBezTo>
                  <a:cubicBezTo>
                    <a:pt x="15" y="1"/>
                    <a:pt x="19" y="2"/>
                    <a:pt x="23" y="3"/>
                  </a:cubicBezTo>
                  <a:cubicBezTo>
                    <a:pt x="24" y="4"/>
                    <a:pt x="26" y="5"/>
                    <a:pt x="27" y="5"/>
                  </a:cubicBezTo>
                  <a:cubicBezTo>
                    <a:pt x="32" y="11"/>
                    <a:pt x="33" y="17"/>
                    <a:pt x="29" y="24"/>
                  </a:cubicBezTo>
                  <a:cubicBezTo>
                    <a:pt x="21" y="27"/>
                    <a:pt x="30" y="31"/>
                    <a:pt x="29" y="35"/>
                  </a:cubicBezTo>
                  <a:cubicBezTo>
                    <a:pt x="30" y="40"/>
                    <a:pt x="31" y="44"/>
                    <a:pt x="32" y="49"/>
                  </a:cubicBezTo>
                  <a:cubicBezTo>
                    <a:pt x="33" y="52"/>
                    <a:pt x="33" y="55"/>
                    <a:pt x="33" y="58"/>
                  </a:cubicBezTo>
                  <a:cubicBezTo>
                    <a:pt x="41" y="99"/>
                    <a:pt x="43" y="141"/>
                    <a:pt x="42" y="182"/>
                  </a:cubicBezTo>
                  <a:cubicBezTo>
                    <a:pt x="42" y="187"/>
                    <a:pt x="41" y="191"/>
                    <a:pt x="37" y="195"/>
                  </a:cubicBezTo>
                  <a:cubicBezTo>
                    <a:pt x="37" y="198"/>
                    <a:pt x="30" y="192"/>
                    <a:pt x="32" y="198"/>
                  </a:cubicBezTo>
                  <a:cubicBezTo>
                    <a:pt x="36" y="211"/>
                    <a:pt x="34" y="225"/>
                    <a:pt x="34" y="238"/>
                  </a:cubicBezTo>
                  <a:cubicBezTo>
                    <a:pt x="34" y="245"/>
                    <a:pt x="35" y="253"/>
                    <a:pt x="26" y="256"/>
                  </a:cubicBezTo>
                  <a:cubicBezTo>
                    <a:pt x="22" y="255"/>
                    <a:pt x="19" y="255"/>
                    <a:pt x="17" y="251"/>
                  </a:cubicBezTo>
                  <a:cubicBezTo>
                    <a:pt x="17" y="250"/>
                    <a:pt x="17" y="249"/>
                    <a:pt x="17" y="247"/>
                  </a:cubicBezTo>
                  <a:cubicBezTo>
                    <a:pt x="15" y="216"/>
                    <a:pt x="15" y="185"/>
                    <a:pt x="15" y="155"/>
                  </a:cubicBezTo>
                  <a:cubicBezTo>
                    <a:pt x="15" y="148"/>
                    <a:pt x="16" y="142"/>
                    <a:pt x="15" y="136"/>
                  </a:cubicBezTo>
                  <a:cubicBezTo>
                    <a:pt x="16" y="131"/>
                    <a:pt x="13" y="127"/>
                    <a:pt x="10" y="122"/>
                  </a:cubicBezTo>
                  <a:cubicBezTo>
                    <a:pt x="9" y="120"/>
                    <a:pt x="9" y="118"/>
                    <a:pt x="8" y="116"/>
                  </a:cubicBezTo>
                  <a:cubicBezTo>
                    <a:pt x="7" y="94"/>
                    <a:pt x="10" y="72"/>
                    <a:pt x="3" y="50"/>
                  </a:cubicBezTo>
                  <a:cubicBezTo>
                    <a:pt x="2" y="44"/>
                    <a:pt x="1" y="37"/>
                    <a:pt x="5" y="31"/>
                  </a:cubicBezTo>
                  <a:close/>
                </a:path>
              </a:pathLst>
            </a:custGeom>
            <a:solidFill>
              <a:srgbClr val="9ED1C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35"/>
            <p:cNvSpPr/>
            <p:nvPr/>
          </p:nvSpPr>
          <p:spPr>
            <a:xfrm>
              <a:off x="3171" y="2255"/>
              <a:ext cx="22" cy="110"/>
            </a:xfrm>
            <a:custGeom>
              <a:avLst/>
              <a:gdLst/>
              <a:ahLst/>
              <a:cxnLst/>
              <a:rect l="l" t="t" r="r" b="b"/>
              <a:pathLst>
                <a:path w="19" h="93" extrusionOk="0">
                  <a:moveTo>
                    <a:pt x="8" y="0"/>
                  </a:moveTo>
                  <a:cubicBezTo>
                    <a:pt x="13" y="31"/>
                    <a:pt x="19" y="61"/>
                    <a:pt x="15" y="92"/>
                  </a:cubicBezTo>
                  <a:cubicBezTo>
                    <a:pt x="13" y="93"/>
                    <a:pt x="11" y="93"/>
                    <a:pt x="10" y="90"/>
                  </a:cubicBezTo>
                  <a:cubicBezTo>
                    <a:pt x="6" y="75"/>
                    <a:pt x="12" y="60"/>
                    <a:pt x="10" y="47"/>
                  </a:cubicBezTo>
                  <a:cubicBezTo>
                    <a:pt x="7" y="52"/>
                    <a:pt x="13" y="61"/>
                    <a:pt x="7" y="68"/>
                  </a:cubicBezTo>
                  <a:cubicBezTo>
                    <a:pt x="0" y="47"/>
                    <a:pt x="6" y="25"/>
                    <a:pt x="4" y="4"/>
                  </a:cubicBezTo>
                  <a:cubicBezTo>
                    <a:pt x="5" y="3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35"/>
            <p:cNvSpPr/>
            <p:nvPr/>
          </p:nvSpPr>
          <p:spPr>
            <a:xfrm>
              <a:off x="3176" y="2364"/>
              <a:ext cx="22" cy="127"/>
            </a:xfrm>
            <a:custGeom>
              <a:avLst/>
              <a:gdLst/>
              <a:ahLst/>
              <a:cxnLst/>
              <a:rect l="l" t="t" r="r" b="b"/>
              <a:pathLst>
                <a:path w="18" h="108" extrusionOk="0">
                  <a:moveTo>
                    <a:pt x="7" y="0"/>
                  </a:move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8" y="10"/>
                    <a:pt x="15" y="22"/>
                    <a:pt x="15" y="33"/>
                  </a:cubicBezTo>
                  <a:cubicBezTo>
                    <a:pt x="14" y="57"/>
                    <a:pt x="17" y="81"/>
                    <a:pt x="13" y="105"/>
                  </a:cubicBezTo>
                  <a:cubicBezTo>
                    <a:pt x="12" y="106"/>
                    <a:pt x="11" y="107"/>
                    <a:pt x="11" y="108"/>
                  </a:cubicBezTo>
                  <a:cubicBezTo>
                    <a:pt x="3" y="103"/>
                    <a:pt x="10" y="93"/>
                    <a:pt x="3" y="88"/>
                  </a:cubicBezTo>
                  <a:cubicBezTo>
                    <a:pt x="2" y="87"/>
                    <a:pt x="1" y="86"/>
                    <a:pt x="2" y="86"/>
                  </a:cubicBezTo>
                  <a:cubicBezTo>
                    <a:pt x="2" y="85"/>
                    <a:pt x="2" y="84"/>
                    <a:pt x="3" y="84"/>
                  </a:cubicBezTo>
                  <a:cubicBezTo>
                    <a:pt x="3" y="79"/>
                    <a:pt x="3" y="73"/>
                    <a:pt x="3" y="68"/>
                  </a:cubicBezTo>
                  <a:cubicBezTo>
                    <a:pt x="8" y="48"/>
                    <a:pt x="0" y="29"/>
                    <a:pt x="4" y="9"/>
                  </a:cubicBezTo>
                  <a:cubicBezTo>
                    <a:pt x="4" y="6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69928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35"/>
            <p:cNvSpPr/>
            <p:nvPr/>
          </p:nvSpPr>
          <p:spPr>
            <a:xfrm>
              <a:off x="3176" y="2304"/>
              <a:ext cx="13" cy="140"/>
            </a:xfrm>
            <a:custGeom>
              <a:avLst/>
              <a:gdLst/>
              <a:ahLst/>
              <a:cxnLst/>
              <a:rect l="l" t="t" r="r" b="b"/>
              <a:pathLst>
                <a:path w="11" h="119" extrusionOk="0">
                  <a:moveTo>
                    <a:pt x="7" y="51"/>
                  </a:moveTo>
                  <a:cubicBezTo>
                    <a:pt x="4" y="74"/>
                    <a:pt x="11" y="97"/>
                    <a:pt x="3" y="119"/>
                  </a:cubicBezTo>
                  <a:cubicBezTo>
                    <a:pt x="3" y="111"/>
                    <a:pt x="2" y="103"/>
                    <a:pt x="2" y="95"/>
                  </a:cubicBezTo>
                  <a:cubicBezTo>
                    <a:pt x="0" y="86"/>
                    <a:pt x="0" y="77"/>
                    <a:pt x="2" y="67"/>
                  </a:cubicBezTo>
                  <a:cubicBezTo>
                    <a:pt x="2" y="66"/>
                    <a:pt x="2" y="64"/>
                    <a:pt x="2" y="63"/>
                  </a:cubicBezTo>
                  <a:cubicBezTo>
                    <a:pt x="0" y="52"/>
                    <a:pt x="0" y="42"/>
                    <a:pt x="2" y="31"/>
                  </a:cubicBezTo>
                  <a:cubicBezTo>
                    <a:pt x="2" y="30"/>
                    <a:pt x="2" y="29"/>
                    <a:pt x="2" y="27"/>
                  </a:cubicBezTo>
                  <a:cubicBezTo>
                    <a:pt x="2" y="18"/>
                    <a:pt x="2" y="9"/>
                    <a:pt x="2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lose/>
                </a:path>
              </a:pathLst>
            </a:custGeom>
            <a:solidFill>
              <a:srgbClr val="578B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35"/>
            <p:cNvSpPr/>
            <p:nvPr/>
          </p:nvSpPr>
          <p:spPr>
            <a:xfrm>
              <a:off x="3203" y="2438"/>
              <a:ext cx="19" cy="86"/>
            </a:xfrm>
            <a:custGeom>
              <a:avLst/>
              <a:gdLst/>
              <a:ahLst/>
              <a:cxnLst/>
              <a:rect l="l" t="t" r="r" b="b"/>
              <a:pathLst>
                <a:path w="16" h="73" extrusionOk="0">
                  <a:moveTo>
                    <a:pt x="1" y="70"/>
                  </a:moveTo>
                  <a:cubicBezTo>
                    <a:pt x="8" y="47"/>
                    <a:pt x="1" y="23"/>
                    <a:pt x="7" y="0"/>
                  </a:cubicBezTo>
                  <a:cubicBezTo>
                    <a:pt x="7" y="3"/>
                    <a:pt x="8" y="6"/>
                    <a:pt x="8" y="9"/>
                  </a:cubicBezTo>
                  <a:cubicBezTo>
                    <a:pt x="10" y="11"/>
                    <a:pt x="11" y="13"/>
                    <a:pt x="12" y="15"/>
                  </a:cubicBezTo>
                  <a:cubicBezTo>
                    <a:pt x="13" y="21"/>
                    <a:pt x="13" y="28"/>
                    <a:pt x="13" y="35"/>
                  </a:cubicBezTo>
                  <a:cubicBezTo>
                    <a:pt x="12" y="47"/>
                    <a:pt x="16" y="59"/>
                    <a:pt x="8" y="69"/>
                  </a:cubicBezTo>
                  <a:cubicBezTo>
                    <a:pt x="7" y="72"/>
                    <a:pt x="4" y="73"/>
                    <a:pt x="0" y="72"/>
                  </a:cubicBezTo>
                  <a:cubicBezTo>
                    <a:pt x="0" y="71"/>
                    <a:pt x="0" y="70"/>
                    <a:pt x="1" y="70"/>
                  </a:cubicBezTo>
                  <a:close/>
                </a:path>
              </a:pathLst>
            </a:custGeom>
            <a:solidFill>
              <a:srgbClr val="375D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35"/>
            <p:cNvSpPr/>
            <p:nvPr/>
          </p:nvSpPr>
          <p:spPr>
            <a:xfrm>
              <a:off x="3173" y="2340"/>
              <a:ext cx="6" cy="38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5" y="0"/>
                  </a:moveTo>
                  <a:cubicBezTo>
                    <a:pt x="5" y="11"/>
                    <a:pt x="5" y="21"/>
                    <a:pt x="5" y="32"/>
                  </a:cubicBezTo>
                  <a:cubicBezTo>
                    <a:pt x="0" y="21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35"/>
            <p:cNvSpPr/>
            <p:nvPr/>
          </p:nvSpPr>
          <p:spPr>
            <a:xfrm>
              <a:off x="3179" y="2490"/>
              <a:ext cx="19" cy="24"/>
            </a:xfrm>
            <a:custGeom>
              <a:avLst/>
              <a:gdLst/>
              <a:ahLst/>
              <a:cxnLst/>
              <a:rect l="l" t="t" r="r" b="b"/>
              <a:pathLst>
                <a:path w="16" h="21" extrusionOk="0">
                  <a:moveTo>
                    <a:pt x="13" y="21"/>
                  </a:moveTo>
                  <a:cubicBezTo>
                    <a:pt x="0" y="17"/>
                    <a:pt x="9" y="8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0"/>
                    <a:pt x="13" y="0"/>
                    <a:pt x="14" y="2"/>
                  </a:cubicBezTo>
                  <a:cubicBezTo>
                    <a:pt x="14" y="9"/>
                    <a:pt x="16" y="15"/>
                    <a:pt x="13" y="21"/>
                  </a:cubicBezTo>
                  <a:close/>
                </a:path>
              </a:pathLst>
            </a:custGeom>
            <a:solidFill>
              <a:srgbClr val="98CB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35"/>
            <p:cNvSpPr/>
            <p:nvPr/>
          </p:nvSpPr>
          <p:spPr>
            <a:xfrm>
              <a:off x="3173" y="2383"/>
              <a:ext cx="6" cy="33"/>
            </a:xfrm>
            <a:custGeom>
              <a:avLst/>
              <a:gdLst/>
              <a:ahLst/>
              <a:cxnLst/>
              <a:rect l="l" t="t" r="r" b="b"/>
              <a:pathLst>
                <a:path w="5" h="28" extrusionOk="0">
                  <a:moveTo>
                    <a:pt x="5" y="0"/>
                  </a:moveTo>
                  <a:cubicBezTo>
                    <a:pt x="5" y="10"/>
                    <a:pt x="5" y="19"/>
                    <a:pt x="5" y="28"/>
                  </a:cubicBezTo>
                  <a:cubicBezTo>
                    <a:pt x="0" y="19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35"/>
            <p:cNvSpPr/>
            <p:nvPr/>
          </p:nvSpPr>
          <p:spPr>
            <a:xfrm>
              <a:off x="3172" y="2463"/>
              <a:ext cx="8" cy="27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7" y="0"/>
                  </a:moveTo>
                  <a:cubicBezTo>
                    <a:pt x="7" y="1"/>
                    <a:pt x="7" y="3"/>
                    <a:pt x="7" y="4"/>
                  </a:cubicBezTo>
                  <a:cubicBezTo>
                    <a:pt x="7" y="10"/>
                    <a:pt x="7" y="17"/>
                    <a:pt x="7" y="23"/>
                  </a:cubicBezTo>
                  <a:cubicBezTo>
                    <a:pt x="3" y="15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67B8A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35"/>
            <p:cNvSpPr/>
            <p:nvPr/>
          </p:nvSpPr>
          <p:spPr>
            <a:xfrm>
              <a:off x="3186" y="2175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10" y="11"/>
                  </a:moveTo>
                  <a:cubicBezTo>
                    <a:pt x="8" y="12"/>
                    <a:pt x="5" y="12"/>
                    <a:pt x="3" y="12"/>
                  </a:cubicBezTo>
                  <a:cubicBezTo>
                    <a:pt x="0" y="5"/>
                    <a:pt x="5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4"/>
                    <a:pt x="14" y="8"/>
                    <a:pt x="10" y="11"/>
                  </a:cubicBezTo>
                  <a:close/>
                </a:path>
              </a:pathLst>
            </a:custGeom>
            <a:solidFill>
              <a:srgbClr val="446B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35"/>
            <p:cNvSpPr/>
            <p:nvPr/>
          </p:nvSpPr>
          <p:spPr>
            <a:xfrm>
              <a:off x="3188" y="2206"/>
              <a:ext cx="15" cy="21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9" y="18"/>
                  </a:moveTo>
                  <a:cubicBezTo>
                    <a:pt x="4" y="18"/>
                    <a:pt x="1" y="15"/>
                    <a:pt x="0" y="11"/>
                  </a:cubicBezTo>
                  <a:cubicBezTo>
                    <a:pt x="4" y="9"/>
                    <a:pt x="2" y="0"/>
                    <a:pt x="9" y="1"/>
                  </a:cubicBezTo>
                  <a:cubicBezTo>
                    <a:pt x="10" y="2"/>
                    <a:pt x="10" y="3"/>
                    <a:pt x="11" y="3"/>
                  </a:cubicBezTo>
                  <a:cubicBezTo>
                    <a:pt x="13" y="9"/>
                    <a:pt x="13" y="14"/>
                    <a:pt x="9" y="18"/>
                  </a:cubicBezTo>
                  <a:close/>
                </a:path>
              </a:pathLst>
            </a:custGeom>
            <a:solidFill>
              <a:srgbClr val="87B3A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35"/>
            <p:cNvSpPr/>
            <p:nvPr/>
          </p:nvSpPr>
          <p:spPr>
            <a:xfrm>
              <a:off x="3198" y="2175"/>
              <a:ext cx="10" cy="36"/>
            </a:xfrm>
            <a:custGeom>
              <a:avLst/>
              <a:gdLst/>
              <a:ahLst/>
              <a:cxnLst/>
              <a:rect l="l" t="t" r="r" b="b"/>
              <a:pathLst>
                <a:path w="9" h="30" extrusionOk="0">
                  <a:moveTo>
                    <a:pt x="0" y="11"/>
                  </a:moveTo>
                  <a:cubicBezTo>
                    <a:pt x="0" y="8"/>
                    <a:pt x="1" y="4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8" y="6"/>
                    <a:pt x="8" y="13"/>
                    <a:pt x="9" y="19"/>
                  </a:cubicBezTo>
                  <a:cubicBezTo>
                    <a:pt x="9" y="22"/>
                    <a:pt x="8" y="25"/>
                    <a:pt x="6" y="28"/>
                  </a:cubicBezTo>
                  <a:cubicBezTo>
                    <a:pt x="5" y="29"/>
                    <a:pt x="3" y="30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ubicBezTo>
                    <a:pt x="1" y="22"/>
                    <a:pt x="1" y="17"/>
                    <a:pt x="0" y="11"/>
                  </a:cubicBezTo>
                  <a:close/>
                </a:path>
              </a:pathLst>
            </a:custGeom>
            <a:solidFill>
              <a:srgbClr val="9BCD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35"/>
            <p:cNvSpPr/>
            <p:nvPr/>
          </p:nvSpPr>
          <p:spPr>
            <a:xfrm>
              <a:off x="3062" y="2109"/>
              <a:ext cx="43" cy="10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5" y="2"/>
                    <a:pt x="33" y="3"/>
                    <a:pt x="32" y="4"/>
                  </a:cubicBezTo>
                  <a:cubicBezTo>
                    <a:pt x="21" y="7"/>
                    <a:pt x="10" y="8"/>
                    <a:pt x="0" y="4"/>
                  </a:cubicBezTo>
                  <a:close/>
                </a:path>
              </a:pathLst>
            </a:custGeom>
            <a:solidFill>
              <a:srgbClr val="7C3C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35"/>
            <p:cNvSpPr/>
            <p:nvPr/>
          </p:nvSpPr>
          <p:spPr>
            <a:xfrm>
              <a:off x="3061" y="2114"/>
              <a:ext cx="39" cy="6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27" y="4"/>
                    <a:pt x="22" y="4"/>
                    <a:pt x="17" y="5"/>
                  </a:cubicBezTo>
                  <a:cubicBezTo>
                    <a:pt x="11" y="4"/>
                    <a:pt x="6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A6F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35"/>
            <p:cNvSpPr/>
            <p:nvPr/>
          </p:nvSpPr>
          <p:spPr>
            <a:xfrm>
              <a:off x="3053" y="2450"/>
              <a:ext cx="5" cy="46"/>
            </a:xfrm>
            <a:custGeom>
              <a:avLst/>
              <a:gdLst/>
              <a:ahLst/>
              <a:cxnLst/>
              <a:rect l="l" t="t" r="r" b="b"/>
              <a:pathLst>
                <a:path w="4" h="39" extrusionOk="0">
                  <a:moveTo>
                    <a:pt x="4" y="39"/>
                  </a:moveTo>
                  <a:cubicBezTo>
                    <a:pt x="3" y="39"/>
                    <a:pt x="2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4" y="39"/>
                  </a:cubicBezTo>
                  <a:close/>
                </a:path>
              </a:pathLst>
            </a:custGeom>
            <a:solidFill>
              <a:srgbClr val="7D38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35"/>
            <p:cNvSpPr/>
            <p:nvPr/>
          </p:nvSpPr>
          <p:spPr>
            <a:xfrm>
              <a:off x="2917" y="2128"/>
              <a:ext cx="9" cy="3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5"/>
                  </a:moveTo>
                  <a:cubicBezTo>
                    <a:pt x="0" y="16"/>
                    <a:pt x="0" y="8"/>
                    <a:pt x="0" y="0"/>
                  </a:cubicBezTo>
                  <a:cubicBezTo>
                    <a:pt x="6" y="7"/>
                    <a:pt x="8" y="15"/>
                    <a:pt x="8" y="24"/>
                  </a:cubicBezTo>
                  <a:cubicBezTo>
                    <a:pt x="5" y="23"/>
                    <a:pt x="3" y="29"/>
                    <a:pt x="0" y="25"/>
                  </a:cubicBezTo>
                  <a:close/>
                </a:path>
              </a:pathLst>
            </a:custGeom>
            <a:solidFill>
              <a:srgbClr val="92B5C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35"/>
            <p:cNvSpPr/>
            <p:nvPr/>
          </p:nvSpPr>
          <p:spPr>
            <a:xfrm>
              <a:off x="2902" y="2261"/>
              <a:ext cx="62" cy="79"/>
            </a:xfrm>
            <a:custGeom>
              <a:avLst/>
              <a:gdLst/>
              <a:ahLst/>
              <a:cxnLst/>
              <a:rect l="l" t="t" r="r" b="b"/>
              <a:pathLst>
                <a:path w="52" h="67" extrusionOk="0">
                  <a:moveTo>
                    <a:pt x="1" y="11"/>
                  </a:moveTo>
                  <a:cubicBezTo>
                    <a:pt x="1" y="10"/>
                    <a:pt x="0" y="9"/>
                    <a:pt x="0" y="7"/>
                  </a:cubicBezTo>
                  <a:cubicBezTo>
                    <a:pt x="5" y="6"/>
                    <a:pt x="9" y="5"/>
                    <a:pt x="14" y="5"/>
                  </a:cubicBezTo>
                  <a:cubicBezTo>
                    <a:pt x="37" y="0"/>
                    <a:pt x="52" y="16"/>
                    <a:pt x="42" y="37"/>
                  </a:cubicBezTo>
                  <a:cubicBezTo>
                    <a:pt x="36" y="48"/>
                    <a:pt x="39" y="57"/>
                    <a:pt x="40" y="67"/>
                  </a:cubicBezTo>
                  <a:cubicBezTo>
                    <a:pt x="30" y="67"/>
                    <a:pt x="21" y="67"/>
                    <a:pt x="12" y="67"/>
                  </a:cubicBezTo>
                  <a:cubicBezTo>
                    <a:pt x="12" y="66"/>
                    <a:pt x="12" y="64"/>
                    <a:pt x="12" y="62"/>
                  </a:cubicBezTo>
                  <a:cubicBezTo>
                    <a:pt x="10" y="60"/>
                    <a:pt x="10" y="57"/>
                    <a:pt x="11" y="55"/>
                  </a:cubicBezTo>
                  <a:cubicBezTo>
                    <a:pt x="18" y="44"/>
                    <a:pt x="13" y="34"/>
                    <a:pt x="12" y="23"/>
                  </a:cubicBezTo>
                  <a:cubicBezTo>
                    <a:pt x="11" y="21"/>
                    <a:pt x="10" y="18"/>
                    <a:pt x="9" y="16"/>
                  </a:cubicBezTo>
                  <a:cubicBezTo>
                    <a:pt x="6" y="14"/>
                    <a:pt x="4" y="13"/>
                    <a:pt x="1" y="11"/>
                  </a:cubicBezTo>
                  <a:close/>
                </a:path>
              </a:pathLst>
            </a:custGeom>
            <a:solidFill>
              <a:srgbClr val="81B6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35"/>
            <p:cNvSpPr/>
            <p:nvPr/>
          </p:nvSpPr>
          <p:spPr>
            <a:xfrm>
              <a:off x="2917" y="2218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5" h="17" extrusionOk="0">
                  <a:moveTo>
                    <a:pt x="4" y="9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5" y="1"/>
                    <a:pt x="10" y="4"/>
                    <a:pt x="13" y="8"/>
                  </a:cubicBezTo>
                  <a:cubicBezTo>
                    <a:pt x="15" y="11"/>
                    <a:pt x="13" y="13"/>
                    <a:pt x="11" y="14"/>
                  </a:cubicBezTo>
                  <a:cubicBezTo>
                    <a:pt x="5" y="17"/>
                    <a:pt x="5" y="12"/>
                    <a:pt x="4" y="9"/>
                  </a:cubicBezTo>
                  <a:close/>
                </a:path>
              </a:pathLst>
            </a:custGeom>
            <a:solidFill>
              <a:srgbClr val="4D76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35"/>
            <p:cNvSpPr/>
            <p:nvPr/>
          </p:nvSpPr>
          <p:spPr>
            <a:xfrm>
              <a:off x="3212" y="2449"/>
              <a:ext cx="17" cy="74"/>
            </a:xfrm>
            <a:custGeom>
              <a:avLst/>
              <a:gdLst/>
              <a:ahLst/>
              <a:cxnLst/>
              <a:rect l="l" t="t" r="r" b="b"/>
              <a:pathLst>
                <a:path w="15" h="63" extrusionOk="0">
                  <a:moveTo>
                    <a:pt x="1" y="25"/>
                  </a:moveTo>
                  <a:cubicBezTo>
                    <a:pt x="1" y="18"/>
                    <a:pt x="1" y="11"/>
                    <a:pt x="1" y="4"/>
                  </a:cubicBezTo>
                  <a:cubicBezTo>
                    <a:pt x="9" y="0"/>
                    <a:pt x="11" y="6"/>
                    <a:pt x="13" y="12"/>
                  </a:cubicBezTo>
                  <a:cubicBezTo>
                    <a:pt x="13" y="25"/>
                    <a:pt x="15" y="38"/>
                    <a:pt x="14" y="51"/>
                  </a:cubicBezTo>
                  <a:cubicBezTo>
                    <a:pt x="13" y="54"/>
                    <a:pt x="12" y="58"/>
                    <a:pt x="9" y="60"/>
                  </a:cubicBezTo>
                  <a:cubicBezTo>
                    <a:pt x="7" y="63"/>
                    <a:pt x="6" y="63"/>
                    <a:pt x="4" y="60"/>
                  </a:cubicBezTo>
                  <a:cubicBezTo>
                    <a:pt x="0" y="49"/>
                    <a:pt x="6" y="37"/>
                    <a:pt x="1" y="25"/>
                  </a:cubicBezTo>
                  <a:close/>
                </a:path>
              </a:pathLst>
            </a:custGeom>
            <a:solidFill>
              <a:srgbClr val="295F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35"/>
            <p:cNvSpPr/>
            <p:nvPr/>
          </p:nvSpPr>
          <p:spPr>
            <a:xfrm>
              <a:off x="3222" y="2506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7" h="17" extrusionOk="0">
                  <a:moveTo>
                    <a:pt x="0" y="11"/>
                  </a:moveTo>
                  <a:cubicBezTo>
                    <a:pt x="0" y="8"/>
                    <a:pt x="0" y="6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2" y="0"/>
                    <a:pt x="14" y="1"/>
                    <a:pt x="16" y="3"/>
                  </a:cubicBezTo>
                  <a:cubicBezTo>
                    <a:pt x="17" y="17"/>
                    <a:pt x="10" y="17"/>
                    <a:pt x="0" y="11"/>
                  </a:cubicBezTo>
                  <a:close/>
                </a:path>
              </a:pathLst>
            </a:custGeom>
            <a:solidFill>
              <a:srgbClr val="63AE9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35"/>
            <p:cNvSpPr/>
            <p:nvPr/>
          </p:nvSpPr>
          <p:spPr>
            <a:xfrm>
              <a:off x="3213" y="2478"/>
              <a:ext cx="8" cy="41"/>
            </a:xfrm>
            <a:custGeom>
              <a:avLst/>
              <a:gdLst/>
              <a:ahLst/>
              <a:cxnLst/>
              <a:rect l="l" t="t" r="r" b="b"/>
              <a:pathLst>
                <a:path w="7" h="35" extrusionOk="0">
                  <a:moveTo>
                    <a:pt x="0" y="0"/>
                  </a:moveTo>
                  <a:cubicBezTo>
                    <a:pt x="7" y="11"/>
                    <a:pt x="2" y="23"/>
                    <a:pt x="3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5"/>
                    <a:pt x="0" y="35"/>
                    <a:pt x="0" y="35"/>
                  </a:cubicBezTo>
                  <a:cubicBezTo>
                    <a:pt x="0" y="23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8AF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35"/>
            <p:cNvSpPr/>
            <p:nvPr/>
          </p:nvSpPr>
          <p:spPr>
            <a:xfrm>
              <a:off x="3233" y="2477"/>
              <a:ext cx="16" cy="23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3" y="0"/>
                  </a:moveTo>
                  <a:cubicBezTo>
                    <a:pt x="14" y="2"/>
                    <a:pt x="10" y="10"/>
                    <a:pt x="11" y="16"/>
                  </a:cubicBezTo>
                  <a:cubicBezTo>
                    <a:pt x="10" y="17"/>
                    <a:pt x="8" y="19"/>
                    <a:pt x="7" y="20"/>
                  </a:cubicBezTo>
                  <a:cubicBezTo>
                    <a:pt x="3" y="17"/>
                    <a:pt x="1" y="13"/>
                    <a:pt x="0" y="8"/>
                  </a:cubicBezTo>
                  <a:cubicBezTo>
                    <a:pt x="0" y="5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6691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35"/>
            <p:cNvSpPr/>
            <p:nvPr/>
          </p:nvSpPr>
          <p:spPr>
            <a:xfrm>
              <a:off x="3229" y="2486"/>
              <a:ext cx="13" cy="24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6" y="0"/>
                  </a:moveTo>
                  <a:cubicBezTo>
                    <a:pt x="11" y="3"/>
                    <a:pt x="10" y="8"/>
                    <a:pt x="10" y="12"/>
                  </a:cubicBezTo>
                  <a:cubicBezTo>
                    <a:pt x="10" y="15"/>
                    <a:pt x="10" y="17"/>
                    <a:pt x="10" y="20"/>
                  </a:cubicBezTo>
                  <a:cubicBezTo>
                    <a:pt x="7" y="19"/>
                    <a:pt x="4" y="19"/>
                    <a:pt x="1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9"/>
                    <a:pt x="1" y="4"/>
                    <a:pt x="6" y="0"/>
                  </a:cubicBezTo>
                  <a:close/>
                </a:path>
              </a:pathLst>
            </a:custGeom>
            <a:solidFill>
              <a:srgbClr val="537A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35"/>
            <p:cNvSpPr/>
            <p:nvPr/>
          </p:nvSpPr>
          <p:spPr>
            <a:xfrm>
              <a:off x="3274" y="2466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9"/>
                  </a:moveTo>
                  <a:cubicBezTo>
                    <a:pt x="0" y="6"/>
                    <a:pt x="1" y="3"/>
                    <a:pt x="4" y="1"/>
                  </a:cubicBezTo>
                  <a:cubicBezTo>
                    <a:pt x="11" y="0"/>
                    <a:pt x="11" y="5"/>
                    <a:pt x="12" y="9"/>
                  </a:cubicBezTo>
                  <a:cubicBezTo>
                    <a:pt x="10" y="12"/>
                    <a:pt x="9" y="15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4"/>
                    <a:pt x="3" y="11"/>
                    <a:pt x="0" y="9"/>
                  </a:cubicBezTo>
                  <a:close/>
                </a:path>
              </a:pathLst>
            </a:custGeom>
            <a:solidFill>
              <a:srgbClr val="5367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35"/>
            <p:cNvSpPr/>
            <p:nvPr/>
          </p:nvSpPr>
          <p:spPr>
            <a:xfrm>
              <a:off x="3279" y="2434"/>
              <a:ext cx="17" cy="47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8" y="36"/>
                  </a:moveTo>
                  <a:cubicBezTo>
                    <a:pt x="5" y="34"/>
                    <a:pt x="3" y="31"/>
                    <a:pt x="0" y="28"/>
                  </a:cubicBezTo>
                  <a:cubicBezTo>
                    <a:pt x="0" y="26"/>
                    <a:pt x="0" y="23"/>
                    <a:pt x="0" y="20"/>
                  </a:cubicBezTo>
                  <a:cubicBezTo>
                    <a:pt x="2" y="17"/>
                    <a:pt x="2" y="12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8" y="6"/>
                    <a:pt x="10" y="10"/>
                    <a:pt x="15" y="12"/>
                  </a:cubicBezTo>
                  <a:cubicBezTo>
                    <a:pt x="15" y="21"/>
                    <a:pt x="15" y="31"/>
                    <a:pt x="15" y="40"/>
                  </a:cubicBezTo>
                  <a:cubicBezTo>
                    <a:pt x="14" y="40"/>
                    <a:pt x="13" y="40"/>
                    <a:pt x="12" y="40"/>
                  </a:cubicBezTo>
                  <a:cubicBezTo>
                    <a:pt x="10" y="39"/>
                    <a:pt x="9" y="37"/>
                    <a:pt x="8" y="36"/>
                  </a:cubicBezTo>
                  <a:close/>
                </a:path>
              </a:pathLst>
            </a:custGeom>
            <a:solidFill>
              <a:srgbClr val="4C45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35"/>
            <p:cNvSpPr/>
            <p:nvPr/>
          </p:nvSpPr>
          <p:spPr>
            <a:xfrm>
              <a:off x="3329" y="2123"/>
              <a:ext cx="58" cy="57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16" y="0"/>
                  </a:moveTo>
                  <a:cubicBezTo>
                    <a:pt x="25" y="0"/>
                    <a:pt x="33" y="0"/>
                    <a:pt x="41" y="0"/>
                  </a:cubicBezTo>
                  <a:cubicBezTo>
                    <a:pt x="41" y="1"/>
                    <a:pt x="41" y="3"/>
                    <a:pt x="41" y="4"/>
                  </a:cubicBezTo>
                  <a:cubicBezTo>
                    <a:pt x="39" y="7"/>
                    <a:pt x="37" y="9"/>
                    <a:pt x="41" y="12"/>
                  </a:cubicBezTo>
                  <a:cubicBezTo>
                    <a:pt x="49" y="24"/>
                    <a:pt x="49" y="36"/>
                    <a:pt x="41" y="48"/>
                  </a:cubicBezTo>
                  <a:cubicBezTo>
                    <a:pt x="36" y="44"/>
                    <a:pt x="36" y="39"/>
                    <a:pt x="39" y="33"/>
                  </a:cubicBezTo>
                  <a:cubicBezTo>
                    <a:pt x="31" y="38"/>
                    <a:pt x="23" y="35"/>
                    <a:pt x="15" y="32"/>
                  </a:cubicBezTo>
                  <a:cubicBezTo>
                    <a:pt x="11" y="29"/>
                    <a:pt x="4" y="32"/>
                    <a:pt x="0" y="28"/>
                  </a:cubicBezTo>
                  <a:cubicBezTo>
                    <a:pt x="1" y="23"/>
                    <a:pt x="1" y="18"/>
                    <a:pt x="1" y="12"/>
                  </a:cubicBezTo>
                  <a:cubicBezTo>
                    <a:pt x="7" y="9"/>
                    <a:pt x="14" y="7"/>
                    <a:pt x="16" y="0"/>
                  </a:cubicBezTo>
                  <a:close/>
                </a:path>
              </a:pathLst>
            </a:custGeom>
            <a:solidFill>
              <a:srgbClr val="BC36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35"/>
            <p:cNvSpPr/>
            <p:nvPr/>
          </p:nvSpPr>
          <p:spPr>
            <a:xfrm>
              <a:off x="3333" y="2151"/>
              <a:ext cx="49" cy="34"/>
            </a:xfrm>
            <a:custGeom>
              <a:avLst/>
              <a:gdLst/>
              <a:ahLst/>
              <a:cxnLst/>
              <a:rect l="l" t="t" r="r" b="b"/>
              <a:pathLst>
                <a:path w="42" h="29" extrusionOk="0">
                  <a:moveTo>
                    <a:pt x="10" y="5"/>
                  </a:moveTo>
                  <a:cubicBezTo>
                    <a:pt x="20" y="10"/>
                    <a:pt x="42" y="0"/>
                    <a:pt x="38" y="25"/>
                  </a:cubicBezTo>
                  <a:cubicBezTo>
                    <a:pt x="38" y="27"/>
                    <a:pt x="38" y="28"/>
                    <a:pt x="37" y="29"/>
                  </a:cubicBezTo>
                  <a:cubicBezTo>
                    <a:pt x="26" y="29"/>
                    <a:pt x="14" y="29"/>
                    <a:pt x="2" y="29"/>
                  </a:cubicBezTo>
                  <a:cubicBezTo>
                    <a:pt x="2" y="24"/>
                    <a:pt x="2" y="19"/>
                    <a:pt x="2" y="13"/>
                  </a:cubicBezTo>
                  <a:cubicBezTo>
                    <a:pt x="0" y="6"/>
                    <a:pt x="7" y="8"/>
                    <a:pt x="10" y="5"/>
                  </a:cubicBezTo>
                  <a:close/>
                </a:path>
              </a:pathLst>
            </a:custGeom>
            <a:solidFill>
              <a:srgbClr val="C636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35"/>
            <p:cNvSpPr/>
            <p:nvPr/>
          </p:nvSpPr>
          <p:spPr>
            <a:xfrm>
              <a:off x="3330" y="2123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5" h="17" extrusionOk="0">
                  <a:moveTo>
                    <a:pt x="15" y="0"/>
                  </a:moveTo>
                  <a:cubicBezTo>
                    <a:pt x="14" y="10"/>
                    <a:pt x="12" y="17"/>
                    <a:pt x="0" y="12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5" y="3"/>
                    <a:pt x="10" y="2"/>
                    <a:pt x="15" y="0"/>
                  </a:cubicBezTo>
                  <a:close/>
                </a:path>
              </a:pathLst>
            </a:custGeom>
            <a:solidFill>
              <a:srgbClr val="8C24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35"/>
            <p:cNvSpPr/>
            <p:nvPr/>
          </p:nvSpPr>
          <p:spPr>
            <a:xfrm>
              <a:off x="3329" y="2152"/>
              <a:ext cx="16" cy="14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3" y="4"/>
                  </a:moveTo>
                  <a:cubicBezTo>
                    <a:pt x="10" y="7"/>
                    <a:pt x="7" y="10"/>
                    <a:pt x="5" y="12"/>
                  </a:cubicBezTo>
                  <a:cubicBezTo>
                    <a:pt x="1" y="11"/>
                    <a:pt x="0" y="8"/>
                    <a:pt x="0" y="4"/>
                  </a:cubicBezTo>
                  <a:cubicBezTo>
                    <a:pt x="4" y="6"/>
                    <a:pt x="9" y="0"/>
                    <a:pt x="13" y="4"/>
                  </a:cubicBezTo>
                  <a:close/>
                </a:path>
              </a:pathLst>
            </a:custGeom>
            <a:solidFill>
              <a:srgbClr val="9622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35"/>
            <p:cNvSpPr/>
            <p:nvPr/>
          </p:nvSpPr>
          <p:spPr>
            <a:xfrm>
              <a:off x="3367" y="2128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9" y="8"/>
                  </a:moveTo>
                  <a:cubicBezTo>
                    <a:pt x="6" y="7"/>
                    <a:pt x="0" y="10"/>
                    <a:pt x="0" y="5"/>
                  </a:cubicBezTo>
                  <a:cubicBezTo>
                    <a:pt x="0" y="1"/>
                    <a:pt x="5" y="1"/>
                    <a:pt x="9" y="0"/>
                  </a:cubicBezTo>
                  <a:cubicBezTo>
                    <a:pt x="13" y="2"/>
                    <a:pt x="9" y="5"/>
                    <a:pt x="9" y="8"/>
                  </a:cubicBezTo>
                  <a:close/>
                </a:path>
              </a:pathLst>
            </a:custGeom>
            <a:solidFill>
              <a:srgbClr val="7E1A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35"/>
            <p:cNvSpPr/>
            <p:nvPr/>
          </p:nvSpPr>
          <p:spPr>
            <a:xfrm>
              <a:off x="2912" y="2280"/>
              <a:ext cx="10" cy="33"/>
            </a:xfrm>
            <a:custGeom>
              <a:avLst/>
              <a:gdLst/>
              <a:ahLst/>
              <a:cxnLst/>
              <a:rect l="l" t="t" r="r" b="b"/>
              <a:pathLst>
                <a:path w="9" h="28" extrusionOk="0">
                  <a:moveTo>
                    <a:pt x="1" y="0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6" y="11"/>
                    <a:pt x="9" y="18"/>
                    <a:pt x="6" y="25"/>
                  </a:cubicBezTo>
                  <a:cubicBezTo>
                    <a:pt x="5" y="28"/>
                    <a:pt x="3" y="28"/>
                    <a:pt x="0" y="27"/>
                  </a:cubicBezTo>
                  <a:cubicBezTo>
                    <a:pt x="1" y="18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2344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35"/>
            <p:cNvSpPr/>
            <p:nvPr/>
          </p:nvSpPr>
          <p:spPr>
            <a:xfrm>
              <a:off x="2908" y="2312"/>
              <a:ext cx="12" cy="22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10" y="4"/>
                    <a:pt x="10" y="8"/>
                    <a:pt x="7" y="12"/>
                  </a:cubicBezTo>
                  <a:cubicBezTo>
                    <a:pt x="7" y="15"/>
                    <a:pt x="7" y="17"/>
                    <a:pt x="7" y="19"/>
                  </a:cubicBezTo>
                  <a:cubicBezTo>
                    <a:pt x="0" y="14"/>
                    <a:pt x="4" y="7"/>
                    <a:pt x="3" y="0"/>
                  </a:cubicBezTo>
                  <a:close/>
                </a:path>
              </a:pathLst>
            </a:custGeom>
            <a:solidFill>
              <a:srgbClr val="3355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35"/>
            <p:cNvSpPr/>
            <p:nvPr/>
          </p:nvSpPr>
          <p:spPr>
            <a:xfrm>
              <a:off x="2913" y="2339"/>
              <a:ext cx="22" cy="15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19" y="10"/>
                  </a:moveTo>
                  <a:cubicBezTo>
                    <a:pt x="12" y="8"/>
                    <a:pt x="5" y="13"/>
                    <a:pt x="0" y="5"/>
                  </a:cubicBezTo>
                  <a:cubicBezTo>
                    <a:pt x="6" y="8"/>
                    <a:pt x="14" y="0"/>
                    <a:pt x="19" y="10"/>
                  </a:cubicBezTo>
                  <a:close/>
                </a:path>
              </a:pathLst>
            </a:custGeom>
            <a:solidFill>
              <a:srgbClr val="4464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35"/>
            <p:cNvSpPr/>
            <p:nvPr/>
          </p:nvSpPr>
          <p:spPr>
            <a:xfrm>
              <a:off x="2899" y="2387"/>
              <a:ext cx="8" cy="33"/>
            </a:xfrm>
            <a:custGeom>
              <a:avLst/>
              <a:gdLst/>
              <a:ahLst/>
              <a:cxnLst/>
              <a:rect l="l" t="t" r="r" b="b"/>
              <a:pathLst>
                <a:path w="7" h="28" extrusionOk="0">
                  <a:moveTo>
                    <a:pt x="6" y="28"/>
                  </a:moveTo>
                  <a:cubicBezTo>
                    <a:pt x="1" y="18"/>
                    <a:pt x="0" y="9"/>
                    <a:pt x="7" y="0"/>
                  </a:cubicBezTo>
                  <a:cubicBezTo>
                    <a:pt x="7" y="9"/>
                    <a:pt x="7" y="19"/>
                    <a:pt x="6" y="28"/>
                  </a:cubicBezTo>
                  <a:close/>
                </a:path>
              </a:pathLst>
            </a:custGeom>
            <a:solidFill>
              <a:srgbClr val="4E7A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35"/>
            <p:cNvSpPr/>
            <p:nvPr/>
          </p:nvSpPr>
          <p:spPr>
            <a:xfrm>
              <a:off x="2915" y="2043"/>
              <a:ext cx="10" cy="30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0"/>
                  </a:moveTo>
                  <a:cubicBezTo>
                    <a:pt x="8" y="4"/>
                    <a:pt x="4" y="11"/>
                    <a:pt x="6" y="16"/>
                  </a:cubicBezTo>
                  <a:cubicBezTo>
                    <a:pt x="4" y="17"/>
                    <a:pt x="4" y="25"/>
                    <a:pt x="1" y="17"/>
                  </a:cubicBezTo>
                  <a:cubicBezTo>
                    <a:pt x="0" y="12"/>
                    <a:pt x="1" y="6"/>
                    <a:pt x="1" y="0"/>
                  </a:cubicBezTo>
                  <a:close/>
                </a:path>
              </a:pathLst>
            </a:custGeom>
            <a:solidFill>
              <a:srgbClr val="3254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35"/>
            <p:cNvSpPr/>
            <p:nvPr/>
          </p:nvSpPr>
          <p:spPr>
            <a:xfrm>
              <a:off x="3202" y="2204"/>
              <a:ext cx="47" cy="51"/>
            </a:xfrm>
            <a:custGeom>
              <a:avLst/>
              <a:gdLst/>
              <a:ahLst/>
              <a:cxnLst/>
              <a:rect l="l" t="t" r="r" b="b"/>
              <a:pathLst>
                <a:path w="40" h="44" extrusionOk="0">
                  <a:moveTo>
                    <a:pt x="4" y="35"/>
                  </a:moveTo>
                  <a:cubicBezTo>
                    <a:pt x="3" y="30"/>
                    <a:pt x="5" y="24"/>
                    <a:pt x="0" y="20"/>
                  </a:cubicBezTo>
                  <a:cubicBezTo>
                    <a:pt x="0" y="15"/>
                    <a:pt x="1" y="10"/>
                    <a:pt x="4" y="6"/>
                  </a:cubicBezTo>
                  <a:cubicBezTo>
                    <a:pt x="14" y="0"/>
                    <a:pt x="19" y="5"/>
                    <a:pt x="21" y="14"/>
                  </a:cubicBezTo>
                  <a:cubicBezTo>
                    <a:pt x="25" y="15"/>
                    <a:pt x="29" y="16"/>
                    <a:pt x="32" y="16"/>
                  </a:cubicBezTo>
                  <a:cubicBezTo>
                    <a:pt x="40" y="24"/>
                    <a:pt x="37" y="32"/>
                    <a:pt x="32" y="39"/>
                  </a:cubicBezTo>
                  <a:cubicBezTo>
                    <a:pt x="30" y="42"/>
                    <a:pt x="25" y="38"/>
                    <a:pt x="24" y="42"/>
                  </a:cubicBezTo>
                  <a:cubicBezTo>
                    <a:pt x="21" y="43"/>
                    <a:pt x="19" y="44"/>
                    <a:pt x="16" y="43"/>
                  </a:cubicBezTo>
                  <a:cubicBezTo>
                    <a:pt x="15" y="43"/>
                    <a:pt x="13" y="43"/>
                    <a:pt x="11" y="42"/>
                  </a:cubicBezTo>
                  <a:cubicBezTo>
                    <a:pt x="8" y="41"/>
                    <a:pt x="5" y="39"/>
                    <a:pt x="4" y="35"/>
                  </a:cubicBezTo>
                  <a:close/>
                </a:path>
              </a:pathLst>
            </a:custGeom>
            <a:solidFill>
              <a:srgbClr val="56AD9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35"/>
            <p:cNvSpPr/>
            <p:nvPr/>
          </p:nvSpPr>
          <p:spPr>
            <a:xfrm>
              <a:off x="3216" y="2114"/>
              <a:ext cx="16" cy="38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13" y="11"/>
                  </a:moveTo>
                  <a:cubicBezTo>
                    <a:pt x="13" y="18"/>
                    <a:pt x="13" y="25"/>
                    <a:pt x="13" y="32"/>
                  </a:cubicBezTo>
                  <a:cubicBezTo>
                    <a:pt x="8" y="30"/>
                    <a:pt x="4" y="27"/>
                    <a:pt x="0" y="24"/>
                  </a:cubicBezTo>
                  <a:cubicBezTo>
                    <a:pt x="0" y="17"/>
                    <a:pt x="0" y="10"/>
                    <a:pt x="1" y="3"/>
                  </a:cubicBezTo>
                  <a:cubicBezTo>
                    <a:pt x="9" y="0"/>
                    <a:pt x="11" y="6"/>
                    <a:pt x="13" y="11"/>
                  </a:cubicBezTo>
                  <a:close/>
                </a:path>
              </a:pathLst>
            </a:custGeom>
            <a:solidFill>
              <a:srgbClr val="3268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35"/>
            <p:cNvSpPr/>
            <p:nvPr/>
          </p:nvSpPr>
          <p:spPr>
            <a:xfrm>
              <a:off x="3200" y="2192"/>
              <a:ext cx="32" cy="28"/>
            </a:xfrm>
            <a:custGeom>
              <a:avLst/>
              <a:gdLst/>
              <a:ahLst/>
              <a:cxnLst/>
              <a:rect l="l" t="t" r="r" b="b"/>
              <a:pathLst>
                <a:path w="27" h="24" extrusionOk="0">
                  <a:moveTo>
                    <a:pt x="23" y="24"/>
                  </a:moveTo>
                  <a:cubicBezTo>
                    <a:pt x="19" y="18"/>
                    <a:pt x="15" y="14"/>
                    <a:pt x="7" y="18"/>
                  </a:cubicBezTo>
                  <a:cubicBezTo>
                    <a:pt x="3" y="19"/>
                    <a:pt x="0" y="18"/>
                    <a:pt x="2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5" y="4"/>
                    <a:pt x="6" y="0"/>
                    <a:pt x="11" y="2"/>
                  </a:cubicBezTo>
                  <a:cubicBezTo>
                    <a:pt x="14" y="10"/>
                    <a:pt x="27" y="12"/>
                    <a:pt x="23" y="24"/>
                  </a:cubicBezTo>
                  <a:close/>
                </a:path>
              </a:pathLst>
            </a:custGeom>
            <a:solidFill>
              <a:srgbClr val="2140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35"/>
            <p:cNvSpPr/>
            <p:nvPr/>
          </p:nvSpPr>
          <p:spPr>
            <a:xfrm>
              <a:off x="3202" y="2176"/>
              <a:ext cx="11" cy="24"/>
            </a:xfrm>
            <a:custGeom>
              <a:avLst/>
              <a:gdLst/>
              <a:ahLst/>
              <a:cxnLst/>
              <a:rect l="l" t="t" r="r" b="b"/>
              <a:pathLst>
                <a:path w="9" h="20" extrusionOk="0">
                  <a:moveTo>
                    <a:pt x="9" y="15"/>
                  </a:moveTo>
                  <a:cubicBezTo>
                    <a:pt x="6" y="17"/>
                    <a:pt x="4" y="18"/>
                    <a:pt x="2" y="20"/>
                  </a:cubicBezTo>
                  <a:cubicBezTo>
                    <a:pt x="1" y="13"/>
                    <a:pt x="1" y="7"/>
                    <a:pt x="0" y="0"/>
                  </a:cubicBezTo>
                  <a:cubicBezTo>
                    <a:pt x="3" y="2"/>
                    <a:pt x="6" y="4"/>
                    <a:pt x="8" y="6"/>
                  </a:cubicBezTo>
                  <a:cubicBezTo>
                    <a:pt x="9" y="9"/>
                    <a:pt x="9" y="12"/>
                    <a:pt x="9" y="15"/>
                  </a:cubicBezTo>
                  <a:close/>
                </a:path>
              </a:pathLst>
            </a:custGeom>
            <a:solidFill>
              <a:srgbClr val="5CA5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35"/>
            <p:cNvSpPr/>
            <p:nvPr/>
          </p:nvSpPr>
          <p:spPr>
            <a:xfrm>
              <a:off x="3221" y="2195"/>
              <a:ext cx="20" cy="19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6" y="0"/>
                  </a:moveTo>
                  <a:cubicBezTo>
                    <a:pt x="16" y="5"/>
                    <a:pt x="17" y="11"/>
                    <a:pt x="17" y="16"/>
                  </a:cubicBezTo>
                  <a:cubicBezTo>
                    <a:pt x="0" y="12"/>
                    <a:pt x="13" y="6"/>
                    <a:pt x="16" y="0"/>
                  </a:cubicBezTo>
                  <a:close/>
                </a:path>
              </a:pathLst>
            </a:custGeom>
            <a:solidFill>
              <a:srgbClr val="0733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35"/>
            <p:cNvSpPr/>
            <p:nvPr/>
          </p:nvSpPr>
          <p:spPr>
            <a:xfrm>
              <a:off x="3218" y="2103"/>
              <a:ext cx="25" cy="24"/>
            </a:xfrm>
            <a:custGeom>
              <a:avLst/>
              <a:gdLst/>
              <a:ahLst/>
              <a:cxnLst/>
              <a:rect l="l" t="t" r="r" b="b"/>
              <a:pathLst>
                <a:path w="22" h="20" extrusionOk="0">
                  <a:moveTo>
                    <a:pt x="12" y="20"/>
                  </a:moveTo>
                  <a:cubicBezTo>
                    <a:pt x="8" y="18"/>
                    <a:pt x="4" y="15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9" y="3"/>
                    <a:pt x="15" y="0"/>
                    <a:pt x="19" y="6"/>
                  </a:cubicBezTo>
                  <a:cubicBezTo>
                    <a:pt x="22" y="12"/>
                    <a:pt x="14" y="15"/>
                    <a:pt x="12" y="20"/>
                  </a:cubicBezTo>
                  <a:close/>
                </a:path>
              </a:pathLst>
            </a:custGeom>
            <a:solidFill>
              <a:srgbClr val="52B0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35"/>
            <p:cNvSpPr/>
            <p:nvPr/>
          </p:nvSpPr>
          <p:spPr>
            <a:xfrm>
              <a:off x="3355" y="2430"/>
              <a:ext cx="18" cy="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4"/>
                  </a:moveTo>
                  <a:cubicBezTo>
                    <a:pt x="15" y="6"/>
                    <a:pt x="14" y="7"/>
                    <a:pt x="14" y="8"/>
                  </a:cubicBezTo>
                  <a:cubicBezTo>
                    <a:pt x="10" y="8"/>
                    <a:pt x="6" y="8"/>
                    <a:pt x="2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7" y="0"/>
                    <a:pt x="10" y="0"/>
                    <a:pt x="14" y="0"/>
                  </a:cubicBezTo>
                  <a:cubicBezTo>
                    <a:pt x="15" y="2"/>
                    <a:pt x="15" y="3"/>
                    <a:pt x="15" y="4"/>
                  </a:cubicBezTo>
                  <a:close/>
                </a:path>
              </a:pathLst>
            </a:custGeom>
            <a:solidFill>
              <a:srgbClr val="C65B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35"/>
            <p:cNvSpPr/>
            <p:nvPr/>
          </p:nvSpPr>
          <p:spPr>
            <a:xfrm>
              <a:off x="3332" y="2366"/>
              <a:ext cx="22" cy="33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5" y="2"/>
                  </a:moveTo>
                  <a:cubicBezTo>
                    <a:pt x="15" y="8"/>
                    <a:pt x="13" y="14"/>
                    <a:pt x="19" y="19"/>
                  </a:cubicBezTo>
                  <a:cubicBezTo>
                    <a:pt x="19" y="21"/>
                    <a:pt x="18" y="24"/>
                    <a:pt x="18" y="27"/>
                  </a:cubicBezTo>
                  <a:cubicBezTo>
                    <a:pt x="16" y="27"/>
                    <a:pt x="13" y="27"/>
                    <a:pt x="10" y="27"/>
                  </a:cubicBezTo>
                  <a:cubicBezTo>
                    <a:pt x="8" y="28"/>
                    <a:pt x="6" y="27"/>
                    <a:pt x="5" y="25"/>
                  </a:cubicBezTo>
                  <a:cubicBezTo>
                    <a:pt x="1" y="16"/>
                    <a:pt x="0" y="8"/>
                    <a:pt x="8" y="1"/>
                  </a:cubicBezTo>
                  <a:cubicBezTo>
                    <a:pt x="11" y="0"/>
                    <a:pt x="13" y="1"/>
                    <a:pt x="15" y="2"/>
                  </a:cubicBezTo>
                  <a:close/>
                </a:path>
              </a:pathLst>
            </a:custGeom>
            <a:solidFill>
              <a:srgbClr val="A93B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35"/>
            <p:cNvSpPr/>
            <p:nvPr/>
          </p:nvSpPr>
          <p:spPr>
            <a:xfrm>
              <a:off x="3338" y="2411"/>
              <a:ext cx="21" cy="22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0" y="16"/>
                  </a:moveTo>
                  <a:cubicBezTo>
                    <a:pt x="5" y="12"/>
                    <a:pt x="0" y="8"/>
                    <a:pt x="2" y="0"/>
                  </a:cubicBezTo>
                  <a:cubicBezTo>
                    <a:pt x="6" y="3"/>
                    <a:pt x="10" y="2"/>
                    <a:pt x="15" y="1"/>
                  </a:cubicBezTo>
                  <a:cubicBezTo>
                    <a:pt x="16" y="6"/>
                    <a:pt x="17" y="11"/>
                    <a:pt x="18" y="16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5" y="19"/>
                    <a:pt x="13" y="19"/>
                    <a:pt x="10" y="16"/>
                  </a:cubicBezTo>
                  <a:close/>
                </a:path>
              </a:pathLst>
            </a:custGeom>
            <a:solidFill>
              <a:srgbClr val="9C56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35"/>
            <p:cNvSpPr/>
            <p:nvPr/>
          </p:nvSpPr>
          <p:spPr>
            <a:xfrm>
              <a:off x="3320" y="2392"/>
              <a:ext cx="23" cy="20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17" y="4"/>
                  </a:moveTo>
                  <a:cubicBezTo>
                    <a:pt x="18" y="4"/>
                    <a:pt x="19" y="4"/>
                    <a:pt x="20" y="5"/>
                  </a:cubicBezTo>
                  <a:cubicBezTo>
                    <a:pt x="19" y="8"/>
                    <a:pt x="18" y="12"/>
                    <a:pt x="17" y="15"/>
                  </a:cubicBezTo>
                  <a:cubicBezTo>
                    <a:pt x="12" y="16"/>
                    <a:pt x="6" y="16"/>
                    <a:pt x="1" y="17"/>
                  </a:cubicBezTo>
                  <a:cubicBezTo>
                    <a:pt x="1" y="13"/>
                    <a:pt x="1" y="9"/>
                    <a:pt x="0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7" y="0"/>
                    <a:pt x="12" y="0"/>
                    <a:pt x="17" y="4"/>
                  </a:cubicBezTo>
                  <a:close/>
                </a:path>
              </a:pathLst>
            </a:custGeom>
            <a:solidFill>
              <a:srgbClr val="3B1F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35"/>
            <p:cNvSpPr/>
            <p:nvPr/>
          </p:nvSpPr>
          <p:spPr>
            <a:xfrm>
              <a:off x="3306" y="2420"/>
              <a:ext cx="32" cy="47"/>
            </a:xfrm>
            <a:custGeom>
              <a:avLst/>
              <a:gdLst/>
              <a:ahLst/>
              <a:cxnLst/>
              <a:rect l="l" t="t" r="r" b="b"/>
              <a:pathLst>
                <a:path w="27" h="40" extrusionOk="0">
                  <a:moveTo>
                    <a:pt x="1" y="36"/>
                  </a:moveTo>
                  <a:cubicBezTo>
                    <a:pt x="1" y="32"/>
                    <a:pt x="0" y="27"/>
                    <a:pt x="5" y="24"/>
                  </a:cubicBezTo>
                  <a:cubicBezTo>
                    <a:pt x="7" y="22"/>
                    <a:pt x="6" y="19"/>
                    <a:pt x="7" y="17"/>
                  </a:cubicBezTo>
                  <a:cubicBezTo>
                    <a:pt x="9" y="11"/>
                    <a:pt x="7" y="3"/>
                    <a:pt x="14" y="0"/>
                  </a:cubicBezTo>
                  <a:cubicBezTo>
                    <a:pt x="27" y="2"/>
                    <a:pt x="18" y="12"/>
                    <a:pt x="20" y="17"/>
                  </a:cubicBezTo>
                  <a:cubicBezTo>
                    <a:pt x="16" y="22"/>
                    <a:pt x="21" y="28"/>
                    <a:pt x="16" y="32"/>
                  </a:cubicBezTo>
                  <a:cubicBezTo>
                    <a:pt x="15" y="35"/>
                    <a:pt x="14" y="38"/>
                    <a:pt x="13" y="40"/>
                  </a:cubicBezTo>
                  <a:cubicBezTo>
                    <a:pt x="9" y="38"/>
                    <a:pt x="7" y="32"/>
                    <a:pt x="1" y="36"/>
                  </a:cubicBezTo>
                  <a:close/>
                </a:path>
              </a:pathLst>
            </a:custGeom>
            <a:solidFill>
              <a:srgbClr val="9D30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35"/>
            <p:cNvSpPr/>
            <p:nvPr/>
          </p:nvSpPr>
          <p:spPr>
            <a:xfrm>
              <a:off x="3322" y="2440"/>
              <a:ext cx="8" cy="32"/>
            </a:xfrm>
            <a:custGeom>
              <a:avLst/>
              <a:gdLst/>
              <a:ahLst/>
              <a:cxnLst/>
              <a:rect l="l" t="t" r="r" b="b"/>
              <a:pathLst>
                <a:path w="7" h="27" extrusionOk="0">
                  <a:moveTo>
                    <a:pt x="2" y="15"/>
                  </a:moveTo>
                  <a:cubicBezTo>
                    <a:pt x="4" y="10"/>
                    <a:pt x="0" y="4"/>
                    <a:pt x="6" y="0"/>
                  </a:cubicBezTo>
                  <a:cubicBezTo>
                    <a:pt x="6" y="2"/>
                    <a:pt x="7" y="5"/>
                    <a:pt x="7" y="7"/>
                  </a:cubicBezTo>
                  <a:cubicBezTo>
                    <a:pt x="7" y="14"/>
                    <a:pt x="7" y="20"/>
                    <a:pt x="6" y="27"/>
                  </a:cubicBezTo>
                  <a:cubicBezTo>
                    <a:pt x="2" y="24"/>
                    <a:pt x="3" y="19"/>
                    <a:pt x="2" y="15"/>
                  </a:cubicBezTo>
                  <a:close/>
                </a:path>
              </a:pathLst>
            </a:custGeom>
            <a:solidFill>
              <a:srgbClr val="8C3A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35"/>
            <p:cNvSpPr/>
            <p:nvPr/>
          </p:nvSpPr>
          <p:spPr>
            <a:xfrm>
              <a:off x="3308" y="2412"/>
              <a:ext cx="17" cy="31"/>
            </a:xfrm>
            <a:custGeom>
              <a:avLst/>
              <a:gdLst/>
              <a:ahLst/>
              <a:cxnLst/>
              <a:rect l="l" t="t" r="r" b="b"/>
              <a:pathLst>
                <a:path w="14" h="26" extrusionOk="0">
                  <a:moveTo>
                    <a:pt x="12" y="7"/>
                  </a:moveTo>
                  <a:cubicBezTo>
                    <a:pt x="9" y="13"/>
                    <a:pt x="14" y="21"/>
                    <a:pt x="7" y="26"/>
                  </a:cubicBezTo>
                  <a:cubicBezTo>
                    <a:pt x="0" y="18"/>
                    <a:pt x="0" y="9"/>
                    <a:pt x="6" y="0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2" y="2"/>
                    <a:pt x="12" y="5"/>
                    <a:pt x="12" y="7"/>
                  </a:cubicBezTo>
                  <a:close/>
                </a:path>
              </a:pathLst>
            </a:custGeom>
            <a:solidFill>
              <a:srgbClr val="7226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35"/>
            <p:cNvSpPr/>
            <p:nvPr/>
          </p:nvSpPr>
          <p:spPr>
            <a:xfrm>
              <a:off x="3349" y="2430"/>
              <a:ext cx="9" cy="14"/>
            </a:xfrm>
            <a:custGeom>
              <a:avLst/>
              <a:gdLst/>
              <a:ahLst/>
              <a:cxnLst/>
              <a:rect l="l" t="t" r="r" b="b"/>
              <a:pathLst>
                <a:path w="7" h="12" extrusionOk="0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5" y="9"/>
                    <a:pt x="2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8F38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35"/>
            <p:cNvSpPr/>
            <p:nvPr/>
          </p:nvSpPr>
          <p:spPr>
            <a:xfrm>
              <a:off x="3298" y="2412"/>
              <a:ext cx="20" cy="32"/>
            </a:xfrm>
            <a:custGeom>
              <a:avLst/>
              <a:gdLst/>
              <a:ahLst/>
              <a:cxnLst/>
              <a:rect l="l" t="t" r="r" b="b"/>
              <a:pathLst>
                <a:path w="17" h="27" extrusionOk="0">
                  <a:moveTo>
                    <a:pt x="4" y="0"/>
                  </a:moveTo>
                  <a:cubicBezTo>
                    <a:pt x="6" y="0"/>
                    <a:pt x="9" y="0"/>
                    <a:pt x="12" y="0"/>
                  </a:cubicBezTo>
                  <a:cubicBezTo>
                    <a:pt x="13" y="10"/>
                    <a:pt x="17" y="20"/>
                    <a:pt x="8" y="27"/>
                  </a:cubicBezTo>
                  <a:cubicBezTo>
                    <a:pt x="7" y="27"/>
                    <a:pt x="5" y="27"/>
                    <a:pt x="4" y="27"/>
                  </a:cubicBezTo>
                  <a:cubicBezTo>
                    <a:pt x="0" y="18"/>
                    <a:pt x="1" y="9"/>
                    <a:pt x="4" y="0"/>
                  </a:cubicBezTo>
                  <a:close/>
                </a:path>
              </a:pathLst>
            </a:custGeom>
            <a:solidFill>
              <a:srgbClr val="7E2C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35"/>
            <p:cNvSpPr/>
            <p:nvPr/>
          </p:nvSpPr>
          <p:spPr>
            <a:xfrm>
              <a:off x="3307" y="2412"/>
              <a:ext cx="9" cy="37"/>
            </a:xfrm>
            <a:custGeom>
              <a:avLst/>
              <a:gdLst/>
              <a:ahLst/>
              <a:cxnLst/>
              <a:rect l="l" t="t" r="r" b="b"/>
              <a:pathLst>
                <a:path w="8" h="31" extrusionOk="0">
                  <a:moveTo>
                    <a:pt x="0" y="27"/>
                  </a:moveTo>
                  <a:cubicBezTo>
                    <a:pt x="5" y="19"/>
                    <a:pt x="3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9"/>
                    <a:pt x="8" y="18"/>
                    <a:pt x="8" y="26"/>
                  </a:cubicBezTo>
                  <a:cubicBezTo>
                    <a:pt x="7" y="28"/>
                    <a:pt x="5" y="30"/>
                    <a:pt x="4" y="31"/>
                  </a:cubicBezTo>
                  <a:cubicBezTo>
                    <a:pt x="2" y="30"/>
                    <a:pt x="1" y="29"/>
                    <a:pt x="0" y="27"/>
                  </a:cubicBezTo>
                  <a:close/>
                </a:path>
              </a:pathLst>
            </a:custGeom>
            <a:solidFill>
              <a:srgbClr val="A756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35"/>
            <p:cNvSpPr/>
            <p:nvPr/>
          </p:nvSpPr>
          <p:spPr>
            <a:xfrm>
              <a:off x="3293" y="2412"/>
              <a:ext cx="9" cy="32"/>
            </a:xfrm>
            <a:custGeom>
              <a:avLst/>
              <a:gdLst/>
              <a:ahLst/>
              <a:cxnLst/>
              <a:rect l="l" t="t" r="r" b="b"/>
              <a:pathLst>
                <a:path w="8" h="27" extrusionOk="0">
                  <a:moveTo>
                    <a:pt x="8" y="0"/>
                  </a:moveTo>
                  <a:cubicBezTo>
                    <a:pt x="8" y="9"/>
                    <a:pt x="8" y="18"/>
                    <a:pt x="8" y="27"/>
                  </a:cubicBezTo>
                  <a:cubicBezTo>
                    <a:pt x="7" y="27"/>
                    <a:pt x="5" y="27"/>
                    <a:pt x="4" y="27"/>
                  </a:cubicBezTo>
                  <a:cubicBezTo>
                    <a:pt x="5" y="18"/>
                    <a:pt x="0" y="8"/>
                    <a:pt x="8" y="0"/>
                  </a:cubicBezTo>
                  <a:close/>
                </a:path>
              </a:pathLst>
            </a:custGeom>
            <a:solidFill>
              <a:srgbClr val="9347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35"/>
            <p:cNvSpPr/>
            <p:nvPr/>
          </p:nvSpPr>
          <p:spPr>
            <a:xfrm>
              <a:off x="3298" y="2307"/>
              <a:ext cx="24" cy="90"/>
            </a:xfrm>
            <a:custGeom>
              <a:avLst/>
              <a:gdLst/>
              <a:ahLst/>
              <a:cxnLst/>
              <a:rect l="l" t="t" r="r" b="b"/>
              <a:pathLst>
                <a:path w="21" h="76" extrusionOk="0">
                  <a:moveTo>
                    <a:pt x="4" y="1"/>
                  </a:moveTo>
                  <a:cubicBezTo>
                    <a:pt x="6" y="0"/>
                    <a:pt x="9" y="0"/>
                    <a:pt x="11" y="0"/>
                  </a:cubicBezTo>
                  <a:cubicBezTo>
                    <a:pt x="12" y="0"/>
                    <a:pt x="13" y="1"/>
                    <a:pt x="14" y="2"/>
                  </a:cubicBezTo>
                  <a:cubicBezTo>
                    <a:pt x="20" y="15"/>
                    <a:pt x="17" y="28"/>
                    <a:pt x="17" y="41"/>
                  </a:cubicBezTo>
                  <a:cubicBezTo>
                    <a:pt x="16" y="52"/>
                    <a:pt x="21" y="65"/>
                    <a:pt x="12" y="75"/>
                  </a:cubicBezTo>
                  <a:cubicBezTo>
                    <a:pt x="9" y="75"/>
                    <a:pt x="6" y="75"/>
                    <a:pt x="4" y="76"/>
                  </a:cubicBezTo>
                  <a:cubicBezTo>
                    <a:pt x="2" y="51"/>
                    <a:pt x="0" y="26"/>
                    <a:pt x="4" y="1"/>
                  </a:cubicBezTo>
                  <a:close/>
                </a:path>
              </a:pathLst>
            </a:custGeom>
            <a:solidFill>
              <a:srgbClr val="9431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35"/>
            <p:cNvSpPr/>
            <p:nvPr/>
          </p:nvSpPr>
          <p:spPr>
            <a:xfrm>
              <a:off x="3292" y="2307"/>
              <a:ext cx="14" cy="90"/>
            </a:xfrm>
            <a:custGeom>
              <a:avLst/>
              <a:gdLst/>
              <a:ahLst/>
              <a:cxnLst/>
              <a:rect l="l" t="t" r="r" b="b"/>
              <a:pathLst>
                <a:path w="12" h="76" extrusionOk="0">
                  <a:moveTo>
                    <a:pt x="9" y="1"/>
                  </a:moveTo>
                  <a:cubicBezTo>
                    <a:pt x="8" y="26"/>
                    <a:pt x="12" y="51"/>
                    <a:pt x="9" y="76"/>
                  </a:cubicBezTo>
                  <a:cubicBezTo>
                    <a:pt x="0" y="51"/>
                    <a:pt x="7" y="25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BB64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35"/>
            <p:cNvSpPr/>
            <p:nvPr/>
          </p:nvSpPr>
          <p:spPr>
            <a:xfrm>
              <a:off x="3312" y="2351"/>
              <a:ext cx="14" cy="46"/>
            </a:xfrm>
            <a:custGeom>
              <a:avLst/>
              <a:gdLst/>
              <a:ahLst/>
              <a:cxnLst/>
              <a:rect l="l" t="t" r="r" b="b"/>
              <a:pathLst>
                <a:path w="12" h="39" extrusionOk="0">
                  <a:moveTo>
                    <a:pt x="0" y="38"/>
                  </a:moveTo>
                  <a:cubicBezTo>
                    <a:pt x="0" y="26"/>
                    <a:pt x="0" y="15"/>
                    <a:pt x="0" y="3"/>
                  </a:cubicBezTo>
                  <a:cubicBezTo>
                    <a:pt x="6" y="0"/>
                    <a:pt x="8" y="3"/>
                    <a:pt x="10" y="8"/>
                  </a:cubicBezTo>
                  <a:cubicBezTo>
                    <a:pt x="8" y="18"/>
                    <a:pt x="12" y="30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B456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35"/>
            <p:cNvSpPr/>
            <p:nvPr/>
          </p:nvSpPr>
          <p:spPr>
            <a:xfrm>
              <a:off x="3312" y="2359"/>
              <a:ext cx="18" cy="39"/>
            </a:xfrm>
            <a:custGeom>
              <a:avLst/>
              <a:gdLst/>
              <a:ahLst/>
              <a:cxnLst/>
              <a:rect l="l" t="t" r="r" b="b"/>
              <a:pathLst>
                <a:path w="16" h="33" extrusionOk="0">
                  <a:moveTo>
                    <a:pt x="3" y="32"/>
                  </a:moveTo>
                  <a:cubicBezTo>
                    <a:pt x="6" y="21"/>
                    <a:pt x="0" y="10"/>
                    <a:pt x="7" y="0"/>
                  </a:cubicBezTo>
                  <a:cubicBezTo>
                    <a:pt x="16" y="10"/>
                    <a:pt x="15" y="21"/>
                    <a:pt x="8" y="31"/>
                  </a:cubicBezTo>
                  <a:cubicBezTo>
                    <a:pt x="8" y="31"/>
                    <a:pt x="7" y="33"/>
                    <a:pt x="7" y="33"/>
                  </a:cubicBezTo>
                  <a:cubicBezTo>
                    <a:pt x="6" y="32"/>
                    <a:pt x="5" y="32"/>
                    <a:pt x="3" y="32"/>
                  </a:cubicBezTo>
                  <a:close/>
                </a:path>
              </a:pathLst>
            </a:custGeom>
            <a:solidFill>
              <a:srgbClr val="7419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35"/>
            <p:cNvSpPr/>
            <p:nvPr/>
          </p:nvSpPr>
          <p:spPr>
            <a:xfrm>
              <a:off x="3307" y="2191"/>
              <a:ext cx="28" cy="8"/>
            </a:xfrm>
            <a:custGeom>
              <a:avLst/>
              <a:gdLst/>
              <a:ahLst/>
              <a:cxnLst/>
              <a:rect l="l" t="t" r="r" b="b"/>
              <a:pathLst>
                <a:path w="24" h="7" extrusionOk="0">
                  <a:moveTo>
                    <a:pt x="24" y="3"/>
                  </a:moveTo>
                  <a:cubicBezTo>
                    <a:pt x="24" y="5"/>
                    <a:pt x="24" y="6"/>
                    <a:pt x="24" y="7"/>
                  </a:cubicBezTo>
                  <a:cubicBezTo>
                    <a:pt x="16" y="7"/>
                    <a:pt x="8" y="7"/>
                    <a:pt x="0" y="7"/>
                  </a:cubicBezTo>
                  <a:cubicBezTo>
                    <a:pt x="7" y="0"/>
                    <a:pt x="16" y="4"/>
                    <a:pt x="24" y="3"/>
                  </a:cubicBezTo>
                  <a:close/>
                </a:path>
              </a:pathLst>
            </a:custGeom>
            <a:solidFill>
              <a:srgbClr val="9C4C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35"/>
            <p:cNvSpPr/>
            <p:nvPr/>
          </p:nvSpPr>
          <p:spPr>
            <a:xfrm>
              <a:off x="3310" y="2293"/>
              <a:ext cx="68" cy="24"/>
            </a:xfrm>
            <a:custGeom>
              <a:avLst/>
              <a:gdLst/>
              <a:ahLst/>
              <a:cxnLst/>
              <a:rect l="l" t="t" r="r" b="b"/>
              <a:pathLst>
                <a:path w="57" h="20" extrusionOk="0">
                  <a:moveTo>
                    <a:pt x="25" y="0"/>
                  </a:moveTo>
                  <a:cubicBezTo>
                    <a:pt x="34" y="8"/>
                    <a:pt x="49" y="0"/>
                    <a:pt x="57" y="12"/>
                  </a:cubicBezTo>
                  <a:cubicBezTo>
                    <a:pt x="57" y="12"/>
                    <a:pt x="57" y="13"/>
                    <a:pt x="57" y="13"/>
                  </a:cubicBezTo>
                  <a:cubicBezTo>
                    <a:pt x="48" y="19"/>
                    <a:pt x="38" y="17"/>
                    <a:pt x="29" y="18"/>
                  </a:cubicBezTo>
                  <a:cubicBezTo>
                    <a:pt x="20" y="18"/>
                    <a:pt x="10" y="20"/>
                    <a:pt x="1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2" y="8"/>
                    <a:pt x="3" y="4"/>
                    <a:pt x="5" y="0"/>
                  </a:cubicBezTo>
                  <a:cubicBezTo>
                    <a:pt x="11" y="0"/>
                    <a:pt x="18" y="0"/>
                    <a:pt x="25" y="0"/>
                  </a:cubicBezTo>
                  <a:close/>
                </a:path>
              </a:pathLst>
            </a:custGeom>
            <a:solidFill>
              <a:srgbClr val="9230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35"/>
            <p:cNvSpPr/>
            <p:nvPr/>
          </p:nvSpPr>
          <p:spPr>
            <a:xfrm>
              <a:off x="3208" y="2280"/>
              <a:ext cx="37" cy="186"/>
            </a:xfrm>
            <a:custGeom>
              <a:avLst/>
              <a:gdLst/>
              <a:ahLst/>
              <a:cxnLst/>
              <a:rect l="l" t="t" r="r" b="b"/>
              <a:pathLst>
                <a:path w="31" h="158" extrusionOk="0">
                  <a:moveTo>
                    <a:pt x="12" y="155"/>
                  </a:moveTo>
                  <a:cubicBezTo>
                    <a:pt x="12" y="150"/>
                    <a:pt x="8" y="148"/>
                    <a:pt x="4" y="147"/>
                  </a:cubicBezTo>
                  <a:cubicBezTo>
                    <a:pt x="4" y="146"/>
                    <a:pt x="4" y="144"/>
                    <a:pt x="4" y="143"/>
                  </a:cubicBezTo>
                  <a:cubicBezTo>
                    <a:pt x="11" y="120"/>
                    <a:pt x="9" y="98"/>
                    <a:pt x="6" y="75"/>
                  </a:cubicBezTo>
                  <a:cubicBezTo>
                    <a:pt x="2" y="51"/>
                    <a:pt x="6" y="27"/>
                    <a:pt x="0" y="3"/>
                  </a:cubicBezTo>
                  <a:cubicBezTo>
                    <a:pt x="10" y="0"/>
                    <a:pt x="19" y="1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1" y="14"/>
                    <a:pt x="31" y="21"/>
                    <a:pt x="28" y="27"/>
                  </a:cubicBezTo>
                  <a:cubicBezTo>
                    <a:pt x="27" y="67"/>
                    <a:pt x="26" y="108"/>
                    <a:pt x="26" y="148"/>
                  </a:cubicBezTo>
                  <a:cubicBezTo>
                    <a:pt x="26" y="153"/>
                    <a:pt x="24" y="155"/>
                    <a:pt x="20" y="155"/>
                  </a:cubicBezTo>
                  <a:cubicBezTo>
                    <a:pt x="17" y="158"/>
                    <a:pt x="15" y="158"/>
                    <a:pt x="12" y="155"/>
                  </a:cubicBezTo>
                  <a:close/>
                </a:path>
              </a:pathLst>
            </a:custGeom>
            <a:solidFill>
              <a:srgbClr val="52B1A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35"/>
            <p:cNvSpPr/>
            <p:nvPr/>
          </p:nvSpPr>
          <p:spPr>
            <a:xfrm>
              <a:off x="3208" y="2251"/>
              <a:ext cx="38" cy="40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8" y="32"/>
                  </a:moveTo>
                  <a:cubicBezTo>
                    <a:pt x="18" y="32"/>
                    <a:pt x="9" y="34"/>
                    <a:pt x="0" y="28"/>
                  </a:cubicBezTo>
                  <a:cubicBezTo>
                    <a:pt x="0" y="26"/>
                    <a:pt x="0" y="23"/>
                    <a:pt x="0" y="21"/>
                  </a:cubicBezTo>
                  <a:cubicBezTo>
                    <a:pt x="1" y="18"/>
                    <a:pt x="3" y="15"/>
                    <a:pt x="5" y="13"/>
                  </a:cubicBezTo>
                  <a:cubicBezTo>
                    <a:pt x="7" y="9"/>
                    <a:pt x="8" y="3"/>
                    <a:pt x="12" y="0"/>
                  </a:cubicBezTo>
                  <a:cubicBezTo>
                    <a:pt x="14" y="0"/>
                    <a:pt x="17" y="0"/>
                    <a:pt x="19" y="0"/>
                  </a:cubicBezTo>
                  <a:cubicBezTo>
                    <a:pt x="27" y="5"/>
                    <a:pt x="21" y="15"/>
                    <a:pt x="28" y="20"/>
                  </a:cubicBezTo>
                  <a:cubicBezTo>
                    <a:pt x="32" y="24"/>
                    <a:pt x="27" y="28"/>
                    <a:pt x="28" y="32"/>
                  </a:cubicBezTo>
                  <a:close/>
                </a:path>
              </a:pathLst>
            </a:custGeom>
            <a:solidFill>
              <a:srgbClr val="5BA9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35"/>
            <p:cNvSpPr/>
            <p:nvPr/>
          </p:nvSpPr>
          <p:spPr>
            <a:xfrm>
              <a:off x="3222" y="2463"/>
              <a:ext cx="12" cy="47"/>
            </a:xfrm>
            <a:custGeom>
              <a:avLst/>
              <a:gdLst/>
              <a:ahLst/>
              <a:cxnLst/>
              <a:rect l="l" t="t" r="r" b="b"/>
              <a:pathLst>
                <a:path w="10" h="40" extrusionOk="0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10" y="11"/>
                    <a:pt x="10" y="14"/>
                    <a:pt x="9" y="17"/>
                  </a:cubicBezTo>
                  <a:cubicBezTo>
                    <a:pt x="7" y="24"/>
                    <a:pt x="9" y="33"/>
                    <a:pt x="4" y="40"/>
                  </a:cubicBezTo>
                  <a:cubicBezTo>
                    <a:pt x="3" y="40"/>
                    <a:pt x="2" y="40"/>
                    <a:pt x="0" y="40"/>
                  </a:cubicBezTo>
                  <a:cubicBezTo>
                    <a:pt x="0" y="27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6AA5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35"/>
            <p:cNvSpPr/>
            <p:nvPr/>
          </p:nvSpPr>
          <p:spPr>
            <a:xfrm>
              <a:off x="3228" y="2247"/>
              <a:ext cx="23" cy="27"/>
            </a:xfrm>
            <a:custGeom>
              <a:avLst/>
              <a:gdLst/>
              <a:ahLst/>
              <a:cxnLst/>
              <a:rect l="l" t="t" r="r" b="b"/>
              <a:pathLst>
                <a:path w="19" h="23" extrusionOk="0">
                  <a:moveTo>
                    <a:pt x="11" y="23"/>
                  </a:moveTo>
                  <a:cubicBezTo>
                    <a:pt x="0" y="20"/>
                    <a:pt x="4" y="10"/>
                    <a:pt x="2" y="3"/>
                  </a:cubicBezTo>
                  <a:cubicBezTo>
                    <a:pt x="4" y="0"/>
                    <a:pt x="7" y="3"/>
                    <a:pt x="10" y="2"/>
                  </a:cubicBezTo>
                  <a:cubicBezTo>
                    <a:pt x="13" y="2"/>
                    <a:pt x="16" y="3"/>
                    <a:pt x="19" y="3"/>
                  </a:cubicBezTo>
                  <a:cubicBezTo>
                    <a:pt x="19" y="6"/>
                    <a:pt x="19" y="8"/>
                    <a:pt x="19" y="11"/>
                  </a:cubicBezTo>
                  <a:cubicBezTo>
                    <a:pt x="4" y="8"/>
                    <a:pt x="14" y="19"/>
                    <a:pt x="11" y="23"/>
                  </a:cubicBezTo>
                  <a:close/>
                </a:path>
              </a:pathLst>
            </a:custGeom>
            <a:solidFill>
              <a:srgbClr val="3565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35"/>
            <p:cNvSpPr/>
            <p:nvPr/>
          </p:nvSpPr>
          <p:spPr>
            <a:xfrm>
              <a:off x="3227" y="2472"/>
              <a:ext cx="12" cy="33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4" y="8"/>
                  </a:moveTo>
                  <a:cubicBezTo>
                    <a:pt x="4" y="6"/>
                    <a:pt x="4" y="3"/>
                    <a:pt x="4" y="0"/>
                  </a:cubicBezTo>
                  <a:cubicBezTo>
                    <a:pt x="5" y="1"/>
                    <a:pt x="7" y="3"/>
                    <a:pt x="8" y="4"/>
                  </a:cubicBezTo>
                  <a:cubicBezTo>
                    <a:pt x="8" y="7"/>
                    <a:pt x="8" y="10"/>
                    <a:pt x="8" y="12"/>
                  </a:cubicBezTo>
                  <a:cubicBezTo>
                    <a:pt x="6" y="17"/>
                    <a:pt x="10" y="23"/>
                    <a:pt x="4" y="28"/>
                  </a:cubicBezTo>
                  <a:cubicBezTo>
                    <a:pt x="0" y="21"/>
                    <a:pt x="1" y="15"/>
                    <a:pt x="4" y="8"/>
                  </a:cubicBezTo>
                  <a:close/>
                </a:path>
              </a:pathLst>
            </a:custGeom>
            <a:solidFill>
              <a:srgbClr val="8FB4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35"/>
            <p:cNvSpPr/>
            <p:nvPr/>
          </p:nvSpPr>
          <p:spPr>
            <a:xfrm>
              <a:off x="3241" y="2288"/>
              <a:ext cx="7" cy="24"/>
            </a:xfrm>
            <a:custGeom>
              <a:avLst/>
              <a:gdLst/>
              <a:ahLst/>
              <a:cxnLst/>
              <a:rect l="l" t="t" r="r" b="b"/>
              <a:pathLst>
                <a:path w="6" h="20" extrusionOk="0">
                  <a:moveTo>
                    <a:pt x="0" y="20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6" y="7"/>
                    <a:pt x="5" y="14"/>
                    <a:pt x="0" y="20"/>
                  </a:cubicBezTo>
                  <a:close/>
                </a:path>
              </a:pathLst>
            </a:custGeom>
            <a:solidFill>
              <a:srgbClr val="5BA99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35"/>
            <p:cNvSpPr/>
            <p:nvPr/>
          </p:nvSpPr>
          <p:spPr>
            <a:xfrm>
              <a:off x="3333" y="2306"/>
              <a:ext cx="45" cy="66"/>
            </a:xfrm>
            <a:custGeom>
              <a:avLst/>
              <a:gdLst/>
              <a:ahLst/>
              <a:cxnLst/>
              <a:rect l="l" t="t" r="r" b="b"/>
              <a:pathLst>
                <a:path w="38" h="56" extrusionOk="0">
                  <a:moveTo>
                    <a:pt x="14" y="53"/>
                  </a:moveTo>
                  <a:cubicBezTo>
                    <a:pt x="12" y="53"/>
                    <a:pt x="11" y="53"/>
                    <a:pt x="10" y="53"/>
                  </a:cubicBezTo>
                  <a:cubicBezTo>
                    <a:pt x="0" y="38"/>
                    <a:pt x="2" y="22"/>
                    <a:pt x="8" y="6"/>
                  </a:cubicBezTo>
                  <a:cubicBezTo>
                    <a:pt x="18" y="2"/>
                    <a:pt x="28" y="0"/>
                    <a:pt x="38" y="9"/>
                  </a:cubicBezTo>
                  <a:cubicBezTo>
                    <a:pt x="38" y="12"/>
                    <a:pt x="38" y="15"/>
                    <a:pt x="38" y="17"/>
                  </a:cubicBezTo>
                  <a:cubicBezTo>
                    <a:pt x="32" y="22"/>
                    <a:pt x="31" y="28"/>
                    <a:pt x="32" y="36"/>
                  </a:cubicBezTo>
                  <a:cubicBezTo>
                    <a:pt x="34" y="46"/>
                    <a:pt x="22" y="56"/>
                    <a:pt x="14" y="53"/>
                  </a:cubicBezTo>
                  <a:close/>
                </a:path>
              </a:pathLst>
            </a:custGeom>
            <a:solidFill>
              <a:srgbClr val="CD34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35"/>
            <p:cNvSpPr/>
            <p:nvPr/>
          </p:nvSpPr>
          <p:spPr>
            <a:xfrm>
              <a:off x="3342" y="2308"/>
              <a:ext cx="36" cy="9"/>
            </a:xfrm>
            <a:custGeom>
              <a:avLst/>
              <a:gdLst/>
              <a:ahLst/>
              <a:cxnLst/>
              <a:rect l="l" t="t" r="r" b="b"/>
              <a:pathLst>
                <a:path w="30" h="7" extrusionOk="0">
                  <a:moveTo>
                    <a:pt x="30" y="7"/>
                  </a:moveTo>
                  <a:cubicBezTo>
                    <a:pt x="21" y="2"/>
                    <a:pt x="11" y="3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" y="0"/>
                    <a:pt x="20" y="0"/>
                    <a:pt x="30" y="0"/>
                  </a:cubicBezTo>
                  <a:cubicBezTo>
                    <a:pt x="30" y="2"/>
                    <a:pt x="30" y="5"/>
                    <a:pt x="30" y="7"/>
                  </a:cubicBezTo>
                  <a:close/>
                </a:path>
              </a:pathLst>
            </a:custGeom>
            <a:solidFill>
              <a:srgbClr val="C537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35"/>
            <p:cNvSpPr/>
            <p:nvPr/>
          </p:nvSpPr>
          <p:spPr>
            <a:xfrm>
              <a:off x="3189" y="2364"/>
              <a:ext cx="11" cy="127"/>
            </a:xfrm>
            <a:custGeom>
              <a:avLst/>
              <a:gdLst/>
              <a:ahLst/>
              <a:cxnLst/>
              <a:rect l="l" t="t" r="r" b="b"/>
              <a:pathLst>
                <a:path w="9" h="108" extrusionOk="0">
                  <a:moveTo>
                    <a:pt x="3" y="108"/>
                  </a:moveTo>
                  <a:cubicBezTo>
                    <a:pt x="2" y="108"/>
                    <a:pt x="1" y="108"/>
                    <a:pt x="0" y="108"/>
                  </a:cubicBezTo>
                  <a:cubicBezTo>
                    <a:pt x="0" y="72"/>
                    <a:pt x="0" y="36"/>
                    <a:pt x="0" y="0"/>
                  </a:cubicBezTo>
                  <a:cubicBezTo>
                    <a:pt x="5" y="0"/>
                    <a:pt x="8" y="3"/>
                    <a:pt x="8" y="8"/>
                  </a:cubicBezTo>
                  <a:cubicBezTo>
                    <a:pt x="4" y="16"/>
                    <a:pt x="7" y="24"/>
                    <a:pt x="6" y="32"/>
                  </a:cubicBezTo>
                  <a:cubicBezTo>
                    <a:pt x="4" y="57"/>
                    <a:pt x="9" y="83"/>
                    <a:pt x="3" y="108"/>
                  </a:cubicBezTo>
                  <a:close/>
                </a:path>
              </a:pathLst>
            </a:custGeom>
            <a:solidFill>
              <a:srgbClr val="ADD6C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35"/>
            <p:cNvSpPr/>
            <p:nvPr/>
          </p:nvSpPr>
          <p:spPr>
            <a:xfrm>
              <a:off x="3193" y="2397"/>
              <a:ext cx="10" cy="117"/>
            </a:xfrm>
            <a:custGeom>
              <a:avLst/>
              <a:gdLst/>
              <a:ahLst/>
              <a:cxnLst/>
              <a:rect l="l" t="t" r="r" b="b"/>
              <a:pathLst>
                <a:path w="9" h="100" extrusionOk="0">
                  <a:moveTo>
                    <a:pt x="0" y="80"/>
                  </a:moveTo>
                  <a:cubicBezTo>
                    <a:pt x="1" y="53"/>
                    <a:pt x="1" y="27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33"/>
                    <a:pt x="9" y="67"/>
                    <a:pt x="1" y="100"/>
                  </a:cubicBezTo>
                  <a:cubicBezTo>
                    <a:pt x="1" y="93"/>
                    <a:pt x="0" y="87"/>
                    <a:pt x="0" y="80"/>
                  </a:cubicBezTo>
                  <a:close/>
                </a:path>
              </a:pathLst>
            </a:custGeom>
            <a:solidFill>
              <a:srgbClr val="3666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35"/>
            <p:cNvSpPr/>
            <p:nvPr/>
          </p:nvSpPr>
          <p:spPr>
            <a:xfrm>
              <a:off x="3196" y="2245"/>
              <a:ext cx="22" cy="16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9" y="0"/>
                  </a:moveTo>
                  <a:cubicBezTo>
                    <a:pt x="12" y="2"/>
                    <a:pt x="15" y="3"/>
                    <a:pt x="18" y="4"/>
                  </a:cubicBezTo>
                  <a:cubicBezTo>
                    <a:pt x="18" y="7"/>
                    <a:pt x="16" y="8"/>
                    <a:pt x="15" y="10"/>
                  </a:cubicBezTo>
                  <a:cubicBezTo>
                    <a:pt x="14" y="11"/>
                    <a:pt x="13" y="12"/>
                    <a:pt x="12" y="13"/>
                  </a:cubicBezTo>
                  <a:cubicBezTo>
                    <a:pt x="10" y="14"/>
                    <a:pt x="9" y="14"/>
                    <a:pt x="7" y="14"/>
                  </a:cubicBezTo>
                  <a:cubicBezTo>
                    <a:pt x="7" y="12"/>
                    <a:pt x="7" y="10"/>
                    <a:pt x="6" y="8"/>
                  </a:cubicBezTo>
                  <a:cubicBezTo>
                    <a:pt x="4" y="5"/>
                    <a:pt x="2" y="3"/>
                    <a:pt x="0" y="1"/>
                  </a:cubicBezTo>
                  <a:cubicBezTo>
                    <a:pt x="3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4476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35"/>
            <p:cNvSpPr/>
            <p:nvPr/>
          </p:nvSpPr>
          <p:spPr>
            <a:xfrm>
              <a:off x="3199" y="2207"/>
              <a:ext cx="9" cy="20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3" y="0"/>
                  </a:moveTo>
                  <a:cubicBezTo>
                    <a:pt x="5" y="2"/>
                    <a:pt x="6" y="4"/>
                    <a:pt x="8" y="5"/>
                  </a:cubicBezTo>
                  <a:cubicBezTo>
                    <a:pt x="6" y="9"/>
                    <a:pt x="5" y="13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304E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35"/>
            <p:cNvSpPr/>
            <p:nvPr/>
          </p:nvSpPr>
          <p:spPr>
            <a:xfrm>
              <a:off x="3201" y="2260"/>
              <a:ext cx="17" cy="1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8" y="0"/>
                    <a:pt x="10" y="3"/>
                    <a:pt x="13" y="6"/>
                  </a:cubicBezTo>
                  <a:cubicBezTo>
                    <a:pt x="13" y="6"/>
                    <a:pt x="13" y="7"/>
                    <a:pt x="14" y="8"/>
                  </a:cubicBezTo>
                  <a:cubicBezTo>
                    <a:pt x="13" y="12"/>
                    <a:pt x="9" y="12"/>
                    <a:pt x="6" y="13"/>
                  </a:cubicBezTo>
                  <a:cubicBezTo>
                    <a:pt x="0" y="10"/>
                    <a:pt x="1" y="5"/>
                    <a:pt x="3" y="1"/>
                  </a:cubicBezTo>
                  <a:close/>
                </a:path>
              </a:pathLst>
            </a:custGeom>
            <a:solidFill>
              <a:srgbClr val="245D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35"/>
            <p:cNvSpPr/>
            <p:nvPr/>
          </p:nvSpPr>
          <p:spPr>
            <a:xfrm>
              <a:off x="3189" y="2373"/>
              <a:ext cx="10" cy="24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7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4"/>
                    <a:pt x="0" y="6"/>
                    <a:pt x="8" y="0"/>
                  </a:cubicBezTo>
                  <a:cubicBezTo>
                    <a:pt x="7" y="7"/>
                    <a:pt x="7" y="14"/>
                    <a:pt x="7" y="20"/>
                  </a:cubicBezTo>
                  <a:close/>
                </a:path>
              </a:pathLst>
            </a:custGeom>
            <a:solidFill>
              <a:srgbClr val="4175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35"/>
            <p:cNvSpPr/>
            <p:nvPr/>
          </p:nvSpPr>
          <p:spPr>
            <a:xfrm>
              <a:off x="2915" y="2284"/>
              <a:ext cx="20" cy="42"/>
            </a:xfrm>
            <a:custGeom>
              <a:avLst/>
              <a:gdLst/>
              <a:ahLst/>
              <a:cxnLst/>
              <a:rect l="l" t="t" r="r" b="b"/>
              <a:pathLst>
                <a:path w="17" h="36" extrusionOk="0">
                  <a:moveTo>
                    <a:pt x="1" y="36"/>
                  </a:moveTo>
                  <a:cubicBezTo>
                    <a:pt x="1" y="32"/>
                    <a:pt x="1" y="28"/>
                    <a:pt x="0" y="24"/>
                  </a:cubicBezTo>
                  <a:cubicBezTo>
                    <a:pt x="1" y="16"/>
                    <a:pt x="1" y="8"/>
                    <a:pt x="1" y="0"/>
                  </a:cubicBezTo>
                  <a:cubicBezTo>
                    <a:pt x="6" y="12"/>
                    <a:pt x="17" y="24"/>
                    <a:pt x="1" y="36"/>
                  </a:cubicBezTo>
                  <a:close/>
                </a:path>
              </a:pathLst>
            </a:custGeom>
            <a:solidFill>
              <a:srgbClr val="84AE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35"/>
            <p:cNvSpPr/>
            <p:nvPr/>
          </p:nvSpPr>
          <p:spPr>
            <a:xfrm>
              <a:off x="2931" y="2313"/>
              <a:ext cx="9" cy="12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4" y="0"/>
                  </a:moveTo>
                  <a:cubicBezTo>
                    <a:pt x="8" y="1"/>
                    <a:pt x="8" y="4"/>
                    <a:pt x="7" y="6"/>
                  </a:cubicBezTo>
                  <a:cubicBezTo>
                    <a:pt x="7" y="8"/>
                    <a:pt x="5" y="10"/>
                    <a:pt x="4" y="10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4B72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35"/>
            <p:cNvSpPr/>
            <p:nvPr/>
          </p:nvSpPr>
          <p:spPr>
            <a:xfrm>
              <a:off x="3222" y="2481"/>
              <a:ext cx="10" cy="29"/>
            </a:xfrm>
            <a:custGeom>
              <a:avLst/>
              <a:gdLst/>
              <a:ahLst/>
              <a:cxnLst/>
              <a:rect l="l" t="t" r="r" b="b"/>
              <a:pathLst>
                <a:path w="8" h="24" extrusionOk="0">
                  <a:moveTo>
                    <a:pt x="8" y="0"/>
                  </a:moveTo>
                  <a:cubicBezTo>
                    <a:pt x="8" y="7"/>
                    <a:pt x="8" y="13"/>
                    <a:pt x="8" y="20"/>
                  </a:cubicBezTo>
                  <a:cubicBezTo>
                    <a:pt x="8" y="21"/>
                    <a:pt x="8" y="22"/>
                    <a:pt x="7" y="23"/>
                  </a:cubicBezTo>
                  <a:cubicBezTo>
                    <a:pt x="6" y="24"/>
                    <a:pt x="5" y="24"/>
                    <a:pt x="4" y="24"/>
                  </a:cubicBezTo>
                  <a:cubicBezTo>
                    <a:pt x="5" y="16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3665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35"/>
            <p:cNvSpPr/>
            <p:nvPr/>
          </p:nvSpPr>
          <p:spPr>
            <a:xfrm>
              <a:off x="3208" y="2249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0" y="4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2" y="7"/>
                    <a:pt x="14" y="13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3" y="9"/>
                    <a:pt x="0" y="4"/>
                  </a:cubicBezTo>
                  <a:close/>
                </a:path>
              </a:pathLst>
            </a:custGeom>
            <a:solidFill>
              <a:srgbClr val="1D45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35"/>
            <p:cNvSpPr/>
            <p:nvPr/>
          </p:nvSpPr>
          <p:spPr>
            <a:xfrm>
              <a:off x="3312" y="2308"/>
              <a:ext cx="33" cy="89"/>
            </a:xfrm>
            <a:custGeom>
              <a:avLst/>
              <a:gdLst/>
              <a:ahLst/>
              <a:cxnLst/>
              <a:rect l="l" t="t" r="r" b="b"/>
              <a:pathLst>
                <a:path w="28" h="75" extrusionOk="0">
                  <a:moveTo>
                    <a:pt x="27" y="0"/>
                  </a:moveTo>
                  <a:cubicBezTo>
                    <a:pt x="27" y="1"/>
                    <a:pt x="28" y="2"/>
                    <a:pt x="28" y="3"/>
                  </a:cubicBezTo>
                  <a:cubicBezTo>
                    <a:pt x="28" y="19"/>
                    <a:pt x="28" y="35"/>
                    <a:pt x="28" y="51"/>
                  </a:cubicBezTo>
                  <a:cubicBezTo>
                    <a:pt x="20" y="58"/>
                    <a:pt x="25" y="67"/>
                    <a:pt x="24" y="75"/>
                  </a:cubicBezTo>
                  <a:cubicBezTo>
                    <a:pt x="19" y="75"/>
                    <a:pt x="13" y="74"/>
                    <a:pt x="8" y="74"/>
                  </a:cubicBezTo>
                  <a:cubicBezTo>
                    <a:pt x="8" y="64"/>
                    <a:pt x="8" y="54"/>
                    <a:pt x="7" y="43"/>
                  </a:cubicBezTo>
                  <a:cubicBezTo>
                    <a:pt x="6" y="40"/>
                    <a:pt x="3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lose/>
                </a:path>
              </a:pathLst>
            </a:custGeom>
            <a:solidFill>
              <a:srgbClr val="D752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35"/>
            <p:cNvSpPr/>
            <p:nvPr/>
          </p:nvSpPr>
          <p:spPr>
            <a:xfrm>
              <a:off x="3206" y="2254"/>
              <a:ext cx="13" cy="16"/>
            </a:xfrm>
            <a:custGeom>
              <a:avLst/>
              <a:gdLst/>
              <a:ahLst/>
              <a:cxnLst/>
              <a:rect l="l" t="t" r="r" b="b"/>
              <a:pathLst>
                <a:path w="11" h="13" extrusionOk="0">
                  <a:moveTo>
                    <a:pt x="2" y="0"/>
                  </a:moveTo>
                  <a:cubicBezTo>
                    <a:pt x="7" y="3"/>
                    <a:pt x="11" y="7"/>
                    <a:pt x="10" y="13"/>
                  </a:cubicBezTo>
                  <a:cubicBezTo>
                    <a:pt x="4" y="13"/>
                    <a:pt x="1" y="11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5FA0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35"/>
            <p:cNvSpPr/>
            <p:nvPr/>
          </p:nvSpPr>
          <p:spPr>
            <a:xfrm>
              <a:off x="3874" y="1277"/>
              <a:ext cx="27" cy="14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0" y="0"/>
                  </a:moveTo>
                  <a:cubicBezTo>
                    <a:pt x="8" y="0"/>
                    <a:pt x="16" y="2"/>
                    <a:pt x="23" y="7"/>
                  </a:cubicBezTo>
                  <a:cubicBezTo>
                    <a:pt x="15" y="7"/>
                    <a:pt x="5" y="12"/>
                    <a:pt x="0" y="0"/>
                  </a:cubicBezTo>
                  <a:close/>
                </a:path>
              </a:pathLst>
            </a:custGeom>
            <a:solidFill>
              <a:srgbClr val="6863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35"/>
            <p:cNvSpPr/>
            <p:nvPr/>
          </p:nvSpPr>
          <p:spPr>
            <a:xfrm>
              <a:off x="4175" y="1291"/>
              <a:ext cx="23" cy="12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6" y="4"/>
                    <a:pt x="15" y="0"/>
                    <a:pt x="20" y="8"/>
                  </a:cubicBezTo>
                  <a:cubicBezTo>
                    <a:pt x="13" y="7"/>
                    <a:pt x="6" y="10"/>
                    <a:pt x="0" y="3"/>
                  </a:cubicBezTo>
                  <a:close/>
                </a:path>
              </a:pathLst>
            </a:custGeom>
            <a:solidFill>
              <a:srgbClr val="2839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35"/>
            <p:cNvSpPr/>
            <p:nvPr/>
          </p:nvSpPr>
          <p:spPr>
            <a:xfrm>
              <a:off x="4258" y="1849"/>
              <a:ext cx="6" cy="6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5669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35"/>
            <p:cNvSpPr/>
            <p:nvPr/>
          </p:nvSpPr>
          <p:spPr>
            <a:xfrm>
              <a:off x="4252" y="1849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6" y="1"/>
                  </a:moveTo>
                  <a:cubicBezTo>
                    <a:pt x="6" y="3"/>
                    <a:pt x="6" y="4"/>
                    <a:pt x="6" y="5"/>
                  </a:cubicBezTo>
                  <a:cubicBezTo>
                    <a:pt x="5" y="5"/>
                    <a:pt x="3" y="5"/>
                    <a:pt x="1" y="5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1F2D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35"/>
            <p:cNvSpPr/>
            <p:nvPr/>
          </p:nvSpPr>
          <p:spPr>
            <a:xfrm>
              <a:off x="4250" y="1850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4D58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35"/>
            <p:cNvSpPr/>
            <p:nvPr/>
          </p:nvSpPr>
          <p:spPr>
            <a:xfrm>
              <a:off x="4138" y="1288"/>
              <a:ext cx="210" cy="110"/>
            </a:xfrm>
            <a:custGeom>
              <a:avLst/>
              <a:gdLst/>
              <a:ahLst/>
              <a:cxnLst/>
              <a:rect l="l" t="t" r="r" b="b"/>
              <a:pathLst>
                <a:path w="178" h="93" extrusionOk="0">
                  <a:moveTo>
                    <a:pt x="51" y="10"/>
                  </a:moveTo>
                  <a:cubicBezTo>
                    <a:pt x="60" y="6"/>
                    <a:pt x="67" y="12"/>
                    <a:pt x="75" y="14"/>
                  </a:cubicBezTo>
                  <a:cubicBezTo>
                    <a:pt x="85" y="18"/>
                    <a:pt x="96" y="21"/>
                    <a:pt x="107" y="22"/>
                  </a:cubicBezTo>
                  <a:cubicBezTo>
                    <a:pt x="109" y="22"/>
                    <a:pt x="112" y="22"/>
                    <a:pt x="115" y="22"/>
                  </a:cubicBezTo>
                  <a:cubicBezTo>
                    <a:pt x="124" y="28"/>
                    <a:pt x="134" y="27"/>
                    <a:pt x="144" y="32"/>
                  </a:cubicBezTo>
                  <a:cubicBezTo>
                    <a:pt x="149" y="31"/>
                    <a:pt x="153" y="33"/>
                    <a:pt x="153" y="39"/>
                  </a:cubicBezTo>
                  <a:cubicBezTo>
                    <a:pt x="154" y="49"/>
                    <a:pt x="147" y="61"/>
                    <a:pt x="165" y="62"/>
                  </a:cubicBezTo>
                  <a:cubicBezTo>
                    <a:pt x="169" y="62"/>
                    <a:pt x="172" y="62"/>
                    <a:pt x="175" y="65"/>
                  </a:cubicBezTo>
                  <a:cubicBezTo>
                    <a:pt x="178" y="68"/>
                    <a:pt x="178" y="72"/>
                    <a:pt x="178" y="76"/>
                  </a:cubicBezTo>
                  <a:cubicBezTo>
                    <a:pt x="176" y="84"/>
                    <a:pt x="165" y="84"/>
                    <a:pt x="162" y="91"/>
                  </a:cubicBezTo>
                  <a:cubicBezTo>
                    <a:pt x="158" y="93"/>
                    <a:pt x="153" y="91"/>
                    <a:pt x="149" y="89"/>
                  </a:cubicBezTo>
                  <a:cubicBezTo>
                    <a:pt x="143" y="86"/>
                    <a:pt x="137" y="87"/>
                    <a:pt x="130" y="86"/>
                  </a:cubicBezTo>
                  <a:cubicBezTo>
                    <a:pt x="126" y="86"/>
                    <a:pt x="123" y="85"/>
                    <a:pt x="120" y="83"/>
                  </a:cubicBezTo>
                  <a:cubicBezTo>
                    <a:pt x="124" y="72"/>
                    <a:pt x="112" y="77"/>
                    <a:pt x="109" y="72"/>
                  </a:cubicBezTo>
                  <a:cubicBezTo>
                    <a:pt x="102" y="67"/>
                    <a:pt x="94" y="66"/>
                    <a:pt x="86" y="65"/>
                  </a:cubicBezTo>
                  <a:cubicBezTo>
                    <a:pt x="77" y="63"/>
                    <a:pt x="69" y="62"/>
                    <a:pt x="60" y="65"/>
                  </a:cubicBezTo>
                  <a:cubicBezTo>
                    <a:pt x="57" y="66"/>
                    <a:pt x="54" y="66"/>
                    <a:pt x="51" y="66"/>
                  </a:cubicBezTo>
                  <a:cubicBezTo>
                    <a:pt x="46" y="65"/>
                    <a:pt x="42" y="64"/>
                    <a:pt x="38" y="60"/>
                  </a:cubicBezTo>
                  <a:cubicBezTo>
                    <a:pt x="35" y="58"/>
                    <a:pt x="33" y="55"/>
                    <a:pt x="32" y="51"/>
                  </a:cubicBezTo>
                  <a:cubicBezTo>
                    <a:pt x="32" y="47"/>
                    <a:pt x="34" y="44"/>
                    <a:pt x="34" y="40"/>
                  </a:cubicBezTo>
                  <a:cubicBezTo>
                    <a:pt x="24" y="44"/>
                    <a:pt x="12" y="56"/>
                    <a:pt x="7" y="35"/>
                  </a:cubicBezTo>
                  <a:cubicBezTo>
                    <a:pt x="6" y="32"/>
                    <a:pt x="6" y="30"/>
                    <a:pt x="5" y="27"/>
                  </a:cubicBezTo>
                  <a:cubicBezTo>
                    <a:pt x="3" y="23"/>
                    <a:pt x="0" y="19"/>
                    <a:pt x="1" y="14"/>
                  </a:cubicBezTo>
                  <a:cubicBezTo>
                    <a:pt x="7" y="0"/>
                    <a:pt x="20" y="4"/>
                    <a:pt x="30" y="4"/>
                  </a:cubicBezTo>
                  <a:cubicBezTo>
                    <a:pt x="37" y="10"/>
                    <a:pt x="45" y="6"/>
                    <a:pt x="51" y="10"/>
                  </a:cubicBezTo>
                  <a:close/>
                </a:path>
              </a:pathLst>
            </a:custGeom>
            <a:solidFill>
              <a:srgbClr val="4F87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35"/>
            <p:cNvSpPr/>
            <p:nvPr/>
          </p:nvSpPr>
          <p:spPr>
            <a:xfrm>
              <a:off x="3975" y="1763"/>
              <a:ext cx="190" cy="99"/>
            </a:xfrm>
            <a:custGeom>
              <a:avLst/>
              <a:gdLst/>
              <a:ahLst/>
              <a:cxnLst/>
              <a:rect l="l" t="t" r="r" b="b"/>
              <a:pathLst>
                <a:path w="162" h="84" extrusionOk="0">
                  <a:moveTo>
                    <a:pt x="14" y="27"/>
                  </a:moveTo>
                  <a:cubicBezTo>
                    <a:pt x="10" y="26"/>
                    <a:pt x="6" y="24"/>
                    <a:pt x="2" y="23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2" y="14"/>
                    <a:pt x="1" y="6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51" y="12"/>
                    <a:pt x="89" y="27"/>
                    <a:pt x="126" y="43"/>
                  </a:cubicBezTo>
                  <a:cubicBezTo>
                    <a:pt x="139" y="48"/>
                    <a:pt x="148" y="58"/>
                    <a:pt x="160" y="64"/>
                  </a:cubicBezTo>
                  <a:cubicBezTo>
                    <a:pt x="162" y="84"/>
                    <a:pt x="146" y="75"/>
                    <a:pt x="138" y="78"/>
                  </a:cubicBezTo>
                  <a:cubicBezTo>
                    <a:pt x="106" y="64"/>
                    <a:pt x="74" y="51"/>
                    <a:pt x="42" y="38"/>
                  </a:cubicBezTo>
                  <a:cubicBezTo>
                    <a:pt x="31" y="38"/>
                    <a:pt x="24" y="29"/>
                    <a:pt x="14" y="27"/>
                  </a:cubicBezTo>
                  <a:close/>
                </a:path>
              </a:pathLst>
            </a:custGeom>
            <a:solidFill>
              <a:srgbClr val="2620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35"/>
            <p:cNvSpPr/>
            <p:nvPr/>
          </p:nvSpPr>
          <p:spPr>
            <a:xfrm>
              <a:off x="4070" y="1802"/>
              <a:ext cx="191" cy="99"/>
            </a:xfrm>
            <a:custGeom>
              <a:avLst/>
              <a:gdLst/>
              <a:ahLst/>
              <a:cxnLst/>
              <a:rect l="l" t="t" r="r" b="b"/>
              <a:pathLst>
                <a:path w="162" h="84" extrusionOk="0">
                  <a:moveTo>
                    <a:pt x="14" y="27"/>
                  </a:moveTo>
                  <a:cubicBezTo>
                    <a:pt x="10" y="26"/>
                    <a:pt x="6" y="24"/>
                    <a:pt x="2" y="23"/>
                  </a:cubicBezTo>
                  <a:cubicBezTo>
                    <a:pt x="1" y="22"/>
                    <a:pt x="1" y="22"/>
                    <a:pt x="0" y="21"/>
                  </a:cubicBezTo>
                  <a:cubicBezTo>
                    <a:pt x="2" y="14"/>
                    <a:pt x="1" y="6"/>
                    <a:pt x="7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51" y="12"/>
                    <a:pt x="89" y="27"/>
                    <a:pt x="126" y="43"/>
                  </a:cubicBezTo>
                  <a:cubicBezTo>
                    <a:pt x="139" y="48"/>
                    <a:pt x="148" y="58"/>
                    <a:pt x="160" y="65"/>
                  </a:cubicBezTo>
                  <a:cubicBezTo>
                    <a:pt x="162" y="84"/>
                    <a:pt x="146" y="75"/>
                    <a:pt x="138" y="78"/>
                  </a:cubicBezTo>
                  <a:cubicBezTo>
                    <a:pt x="106" y="65"/>
                    <a:pt x="74" y="52"/>
                    <a:pt x="42" y="39"/>
                  </a:cubicBezTo>
                  <a:cubicBezTo>
                    <a:pt x="31" y="38"/>
                    <a:pt x="24" y="29"/>
                    <a:pt x="14" y="27"/>
                  </a:cubicBezTo>
                  <a:close/>
                </a:path>
              </a:pathLst>
            </a:custGeom>
            <a:solidFill>
              <a:srgbClr val="2620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35"/>
            <p:cNvSpPr/>
            <p:nvPr/>
          </p:nvSpPr>
          <p:spPr>
            <a:xfrm>
              <a:off x="4228" y="1709"/>
              <a:ext cx="98" cy="190"/>
            </a:xfrm>
            <a:custGeom>
              <a:avLst/>
              <a:gdLst/>
              <a:ahLst/>
              <a:cxnLst/>
              <a:rect l="l" t="t" r="r" b="b"/>
              <a:pathLst>
                <a:path w="84" h="161" extrusionOk="0">
                  <a:moveTo>
                    <a:pt x="57" y="13"/>
                  </a:moveTo>
                  <a:cubicBezTo>
                    <a:pt x="58" y="9"/>
                    <a:pt x="59" y="5"/>
                    <a:pt x="61" y="1"/>
                  </a:cubicBezTo>
                  <a:cubicBezTo>
                    <a:pt x="62" y="1"/>
                    <a:pt x="62" y="0"/>
                    <a:pt x="63" y="0"/>
                  </a:cubicBezTo>
                  <a:cubicBezTo>
                    <a:pt x="70" y="2"/>
                    <a:pt x="78" y="0"/>
                    <a:pt x="83" y="6"/>
                  </a:cubicBezTo>
                  <a:cubicBezTo>
                    <a:pt x="84" y="8"/>
                    <a:pt x="84" y="10"/>
                    <a:pt x="84" y="12"/>
                  </a:cubicBezTo>
                  <a:cubicBezTo>
                    <a:pt x="72" y="51"/>
                    <a:pt x="57" y="88"/>
                    <a:pt x="41" y="126"/>
                  </a:cubicBezTo>
                  <a:cubicBezTo>
                    <a:pt x="36" y="138"/>
                    <a:pt x="26" y="147"/>
                    <a:pt x="19" y="159"/>
                  </a:cubicBezTo>
                  <a:cubicBezTo>
                    <a:pt x="0" y="161"/>
                    <a:pt x="9" y="145"/>
                    <a:pt x="6" y="137"/>
                  </a:cubicBezTo>
                  <a:cubicBezTo>
                    <a:pt x="19" y="105"/>
                    <a:pt x="32" y="73"/>
                    <a:pt x="45" y="41"/>
                  </a:cubicBezTo>
                  <a:cubicBezTo>
                    <a:pt x="46" y="30"/>
                    <a:pt x="55" y="23"/>
                    <a:pt x="57" y="13"/>
                  </a:cubicBezTo>
                  <a:close/>
                </a:path>
              </a:pathLst>
            </a:custGeom>
            <a:solidFill>
              <a:srgbClr val="2620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35"/>
            <p:cNvSpPr/>
            <p:nvPr/>
          </p:nvSpPr>
          <p:spPr>
            <a:xfrm>
              <a:off x="3897" y="1714"/>
              <a:ext cx="96" cy="102"/>
            </a:xfrm>
            <a:custGeom>
              <a:avLst/>
              <a:gdLst/>
              <a:ahLst/>
              <a:cxnLst/>
              <a:rect l="l" t="t" r="r" b="b"/>
              <a:pathLst>
                <a:path w="81" h="87" extrusionOk="0">
                  <a:moveTo>
                    <a:pt x="75" y="44"/>
                  </a:moveTo>
                  <a:cubicBezTo>
                    <a:pt x="74" y="44"/>
                    <a:pt x="73" y="44"/>
                    <a:pt x="72" y="45"/>
                  </a:cubicBezTo>
                  <a:cubicBezTo>
                    <a:pt x="69" y="51"/>
                    <a:pt x="68" y="58"/>
                    <a:pt x="65" y="64"/>
                  </a:cubicBezTo>
                  <a:cubicBezTo>
                    <a:pt x="63" y="70"/>
                    <a:pt x="61" y="75"/>
                    <a:pt x="57" y="78"/>
                  </a:cubicBezTo>
                  <a:cubicBezTo>
                    <a:pt x="51" y="82"/>
                    <a:pt x="47" y="87"/>
                    <a:pt x="39" y="85"/>
                  </a:cubicBezTo>
                  <a:cubicBezTo>
                    <a:pt x="36" y="82"/>
                    <a:pt x="36" y="77"/>
                    <a:pt x="35" y="73"/>
                  </a:cubicBezTo>
                  <a:cubicBezTo>
                    <a:pt x="33" y="65"/>
                    <a:pt x="29" y="63"/>
                    <a:pt x="24" y="70"/>
                  </a:cubicBezTo>
                  <a:cubicBezTo>
                    <a:pt x="18" y="75"/>
                    <a:pt x="12" y="78"/>
                    <a:pt x="5" y="76"/>
                  </a:cubicBezTo>
                  <a:cubicBezTo>
                    <a:pt x="2" y="76"/>
                    <a:pt x="0" y="75"/>
                    <a:pt x="0" y="72"/>
                  </a:cubicBezTo>
                  <a:cubicBezTo>
                    <a:pt x="5" y="64"/>
                    <a:pt x="9" y="56"/>
                    <a:pt x="13" y="48"/>
                  </a:cubicBezTo>
                  <a:cubicBezTo>
                    <a:pt x="17" y="41"/>
                    <a:pt x="19" y="33"/>
                    <a:pt x="21" y="26"/>
                  </a:cubicBezTo>
                  <a:cubicBezTo>
                    <a:pt x="24" y="18"/>
                    <a:pt x="24" y="10"/>
                    <a:pt x="31" y="5"/>
                  </a:cubicBezTo>
                  <a:cubicBezTo>
                    <a:pt x="35" y="2"/>
                    <a:pt x="40" y="0"/>
                    <a:pt x="46" y="1"/>
                  </a:cubicBezTo>
                  <a:cubicBezTo>
                    <a:pt x="53" y="3"/>
                    <a:pt x="59" y="6"/>
                    <a:pt x="66" y="7"/>
                  </a:cubicBezTo>
                  <a:cubicBezTo>
                    <a:pt x="71" y="8"/>
                    <a:pt x="75" y="12"/>
                    <a:pt x="78" y="16"/>
                  </a:cubicBezTo>
                  <a:cubicBezTo>
                    <a:pt x="81" y="23"/>
                    <a:pt x="78" y="30"/>
                    <a:pt x="79" y="37"/>
                  </a:cubicBezTo>
                  <a:cubicBezTo>
                    <a:pt x="78" y="39"/>
                    <a:pt x="78" y="42"/>
                    <a:pt x="75" y="44"/>
                  </a:cubicBezTo>
                  <a:close/>
                </a:path>
              </a:pathLst>
            </a:custGeom>
            <a:solidFill>
              <a:srgbClr val="F3B7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35"/>
            <p:cNvSpPr/>
            <p:nvPr/>
          </p:nvSpPr>
          <p:spPr>
            <a:xfrm>
              <a:off x="4279" y="1570"/>
              <a:ext cx="127" cy="192"/>
            </a:xfrm>
            <a:custGeom>
              <a:avLst/>
              <a:gdLst/>
              <a:ahLst/>
              <a:cxnLst/>
              <a:rect l="l" t="t" r="r" b="b"/>
              <a:pathLst>
                <a:path w="108" h="163" extrusionOk="0">
                  <a:moveTo>
                    <a:pt x="55" y="127"/>
                  </a:moveTo>
                  <a:cubicBezTo>
                    <a:pt x="55" y="128"/>
                    <a:pt x="55" y="129"/>
                    <a:pt x="55" y="130"/>
                  </a:cubicBezTo>
                  <a:cubicBezTo>
                    <a:pt x="55" y="132"/>
                    <a:pt x="52" y="133"/>
                    <a:pt x="51" y="135"/>
                  </a:cubicBezTo>
                  <a:cubicBezTo>
                    <a:pt x="51" y="136"/>
                    <a:pt x="50" y="137"/>
                    <a:pt x="50" y="138"/>
                  </a:cubicBezTo>
                  <a:cubicBezTo>
                    <a:pt x="47" y="151"/>
                    <a:pt x="36" y="154"/>
                    <a:pt x="27" y="160"/>
                  </a:cubicBezTo>
                  <a:cubicBezTo>
                    <a:pt x="25" y="161"/>
                    <a:pt x="24" y="162"/>
                    <a:pt x="22" y="162"/>
                  </a:cubicBezTo>
                  <a:cubicBezTo>
                    <a:pt x="17" y="163"/>
                    <a:pt x="13" y="163"/>
                    <a:pt x="9" y="161"/>
                  </a:cubicBezTo>
                  <a:cubicBezTo>
                    <a:pt x="6" y="160"/>
                    <a:pt x="4" y="159"/>
                    <a:pt x="2" y="157"/>
                  </a:cubicBezTo>
                  <a:cubicBezTo>
                    <a:pt x="0" y="153"/>
                    <a:pt x="1" y="150"/>
                    <a:pt x="2" y="147"/>
                  </a:cubicBezTo>
                  <a:cubicBezTo>
                    <a:pt x="3" y="145"/>
                    <a:pt x="4" y="144"/>
                    <a:pt x="4" y="142"/>
                  </a:cubicBezTo>
                  <a:cubicBezTo>
                    <a:pt x="5" y="140"/>
                    <a:pt x="7" y="138"/>
                    <a:pt x="8" y="136"/>
                  </a:cubicBezTo>
                  <a:cubicBezTo>
                    <a:pt x="9" y="135"/>
                    <a:pt x="10" y="134"/>
                    <a:pt x="11" y="133"/>
                  </a:cubicBezTo>
                  <a:cubicBezTo>
                    <a:pt x="12" y="131"/>
                    <a:pt x="13" y="130"/>
                    <a:pt x="15" y="129"/>
                  </a:cubicBezTo>
                  <a:cubicBezTo>
                    <a:pt x="17" y="122"/>
                    <a:pt x="23" y="116"/>
                    <a:pt x="27" y="109"/>
                  </a:cubicBezTo>
                  <a:cubicBezTo>
                    <a:pt x="41" y="80"/>
                    <a:pt x="53" y="50"/>
                    <a:pt x="67" y="21"/>
                  </a:cubicBezTo>
                  <a:cubicBezTo>
                    <a:pt x="71" y="12"/>
                    <a:pt x="75" y="5"/>
                    <a:pt x="84" y="1"/>
                  </a:cubicBezTo>
                  <a:cubicBezTo>
                    <a:pt x="86" y="0"/>
                    <a:pt x="88" y="0"/>
                    <a:pt x="90" y="0"/>
                  </a:cubicBezTo>
                  <a:cubicBezTo>
                    <a:pt x="92" y="0"/>
                    <a:pt x="94" y="1"/>
                    <a:pt x="95" y="2"/>
                  </a:cubicBezTo>
                  <a:cubicBezTo>
                    <a:pt x="100" y="5"/>
                    <a:pt x="93" y="14"/>
                    <a:pt x="101" y="16"/>
                  </a:cubicBezTo>
                  <a:cubicBezTo>
                    <a:pt x="104" y="17"/>
                    <a:pt x="106" y="19"/>
                    <a:pt x="108" y="23"/>
                  </a:cubicBezTo>
                  <a:cubicBezTo>
                    <a:pt x="105" y="27"/>
                    <a:pt x="103" y="31"/>
                    <a:pt x="100" y="35"/>
                  </a:cubicBezTo>
                  <a:cubicBezTo>
                    <a:pt x="97" y="36"/>
                    <a:pt x="97" y="38"/>
                    <a:pt x="96" y="41"/>
                  </a:cubicBezTo>
                  <a:cubicBezTo>
                    <a:pt x="96" y="42"/>
                    <a:pt x="95" y="44"/>
                    <a:pt x="94" y="45"/>
                  </a:cubicBezTo>
                  <a:cubicBezTo>
                    <a:pt x="92" y="46"/>
                    <a:pt x="91" y="47"/>
                    <a:pt x="89" y="47"/>
                  </a:cubicBezTo>
                  <a:cubicBezTo>
                    <a:pt x="84" y="50"/>
                    <a:pt x="83" y="55"/>
                    <a:pt x="80" y="59"/>
                  </a:cubicBezTo>
                  <a:cubicBezTo>
                    <a:pt x="76" y="63"/>
                    <a:pt x="71" y="67"/>
                    <a:pt x="70" y="73"/>
                  </a:cubicBezTo>
                  <a:cubicBezTo>
                    <a:pt x="72" y="95"/>
                    <a:pt x="53" y="105"/>
                    <a:pt x="44" y="121"/>
                  </a:cubicBezTo>
                  <a:cubicBezTo>
                    <a:pt x="39" y="125"/>
                    <a:pt x="41" y="133"/>
                    <a:pt x="35" y="135"/>
                  </a:cubicBezTo>
                  <a:cubicBezTo>
                    <a:pt x="42" y="133"/>
                    <a:pt x="39" y="125"/>
                    <a:pt x="43" y="122"/>
                  </a:cubicBezTo>
                  <a:cubicBezTo>
                    <a:pt x="49" y="119"/>
                    <a:pt x="52" y="121"/>
                    <a:pt x="55" y="127"/>
                  </a:cubicBezTo>
                  <a:close/>
                </a:path>
              </a:pathLst>
            </a:custGeom>
            <a:solidFill>
              <a:srgbClr val="1D20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35"/>
            <p:cNvSpPr/>
            <p:nvPr/>
          </p:nvSpPr>
          <p:spPr>
            <a:xfrm>
              <a:off x="3849" y="1638"/>
              <a:ext cx="172" cy="103"/>
            </a:xfrm>
            <a:custGeom>
              <a:avLst/>
              <a:gdLst/>
              <a:ahLst/>
              <a:cxnLst/>
              <a:rect l="l" t="t" r="r" b="b"/>
              <a:pathLst>
                <a:path w="146" h="87" extrusionOk="0">
                  <a:moveTo>
                    <a:pt x="28" y="85"/>
                  </a:moveTo>
                  <a:cubicBezTo>
                    <a:pt x="11" y="79"/>
                    <a:pt x="0" y="61"/>
                    <a:pt x="2" y="40"/>
                  </a:cubicBezTo>
                  <a:cubicBezTo>
                    <a:pt x="3" y="26"/>
                    <a:pt x="5" y="13"/>
                    <a:pt x="13" y="1"/>
                  </a:cubicBezTo>
                  <a:cubicBezTo>
                    <a:pt x="16" y="0"/>
                    <a:pt x="19" y="1"/>
                    <a:pt x="21" y="2"/>
                  </a:cubicBezTo>
                  <a:cubicBezTo>
                    <a:pt x="29" y="5"/>
                    <a:pt x="38" y="7"/>
                    <a:pt x="46" y="10"/>
                  </a:cubicBezTo>
                  <a:cubicBezTo>
                    <a:pt x="63" y="17"/>
                    <a:pt x="80" y="25"/>
                    <a:pt x="97" y="31"/>
                  </a:cubicBezTo>
                  <a:cubicBezTo>
                    <a:pt x="98" y="32"/>
                    <a:pt x="100" y="33"/>
                    <a:pt x="102" y="33"/>
                  </a:cubicBezTo>
                  <a:cubicBezTo>
                    <a:pt x="107" y="37"/>
                    <a:pt x="113" y="39"/>
                    <a:pt x="119" y="41"/>
                  </a:cubicBezTo>
                  <a:cubicBezTo>
                    <a:pt x="125" y="43"/>
                    <a:pt x="131" y="44"/>
                    <a:pt x="137" y="47"/>
                  </a:cubicBezTo>
                  <a:cubicBezTo>
                    <a:pt x="141" y="50"/>
                    <a:pt x="145" y="53"/>
                    <a:pt x="146" y="58"/>
                  </a:cubicBezTo>
                  <a:cubicBezTo>
                    <a:pt x="143" y="66"/>
                    <a:pt x="136" y="66"/>
                    <a:pt x="129" y="68"/>
                  </a:cubicBezTo>
                  <a:cubicBezTo>
                    <a:pt x="101" y="65"/>
                    <a:pt x="79" y="47"/>
                    <a:pt x="54" y="38"/>
                  </a:cubicBezTo>
                  <a:cubicBezTo>
                    <a:pt x="49" y="37"/>
                    <a:pt x="45" y="34"/>
                    <a:pt x="41" y="32"/>
                  </a:cubicBezTo>
                  <a:cubicBezTo>
                    <a:pt x="37" y="30"/>
                    <a:pt x="32" y="27"/>
                    <a:pt x="28" y="30"/>
                  </a:cubicBezTo>
                  <a:cubicBezTo>
                    <a:pt x="22" y="33"/>
                    <a:pt x="26" y="39"/>
                    <a:pt x="27" y="44"/>
                  </a:cubicBezTo>
                  <a:cubicBezTo>
                    <a:pt x="29" y="56"/>
                    <a:pt x="35" y="67"/>
                    <a:pt x="36" y="79"/>
                  </a:cubicBezTo>
                  <a:cubicBezTo>
                    <a:pt x="35" y="83"/>
                    <a:pt x="34" y="87"/>
                    <a:pt x="28" y="85"/>
                  </a:cubicBezTo>
                  <a:close/>
                </a:path>
              </a:pathLst>
            </a:custGeom>
            <a:solidFill>
              <a:srgbClr val="2420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35"/>
            <p:cNvSpPr/>
            <p:nvPr/>
          </p:nvSpPr>
          <p:spPr>
            <a:xfrm>
              <a:off x="4330" y="1337"/>
              <a:ext cx="92" cy="94"/>
            </a:xfrm>
            <a:custGeom>
              <a:avLst/>
              <a:gdLst/>
              <a:ahLst/>
              <a:cxnLst/>
              <a:rect l="l" t="t" r="r" b="b"/>
              <a:pathLst>
                <a:path w="78" h="80" extrusionOk="0">
                  <a:moveTo>
                    <a:pt x="12" y="37"/>
                  </a:moveTo>
                  <a:cubicBezTo>
                    <a:pt x="12" y="33"/>
                    <a:pt x="12" y="29"/>
                    <a:pt x="12" y="25"/>
                  </a:cubicBezTo>
                  <a:cubicBezTo>
                    <a:pt x="12" y="24"/>
                    <a:pt x="12" y="23"/>
                    <a:pt x="12" y="22"/>
                  </a:cubicBezTo>
                  <a:cubicBezTo>
                    <a:pt x="13" y="18"/>
                    <a:pt x="11" y="16"/>
                    <a:pt x="8" y="14"/>
                  </a:cubicBezTo>
                  <a:cubicBezTo>
                    <a:pt x="3" y="9"/>
                    <a:pt x="0" y="4"/>
                    <a:pt x="10" y="1"/>
                  </a:cubicBezTo>
                  <a:cubicBezTo>
                    <a:pt x="15" y="0"/>
                    <a:pt x="21" y="2"/>
                    <a:pt x="27" y="1"/>
                  </a:cubicBezTo>
                  <a:cubicBezTo>
                    <a:pt x="35" y="3"/>
                    <a:pt x="42" y="3"/>
                    <a:pt x="50" y="4"/>
                  </a:cubicBezTo>
                  <a:cubicBezTo>
                    <a:pt x="53" y="6"/>
                    <a:pt x="57" y="8"/>
                    <a:pt x="60" y="9"/>
                  </a:cubicBezTo>
                  <a:cubicBezTo>
                    <a:pt x="66" y="12"/>
                    <a:pt x="72" y="11"/>
                    <a:pt x="76" y="16"/>
                  </a:cubicBezTo>
                  <a:cubicBezTo>
                    <a:pt x="78" y="20"/>
                    <a:pt x="76" y="24"/>
                    <a:pt x="75" y="28"/>
                  </a:cubicBezTo>
                  <a:cubicBezTo>
                    <a:pt x="73" y="31"/>
                    <a:pt x="71" y="34"/>
                    <a:pt x="70" y="37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2" y="52"/>
                    <a:pt x="63" y="60"/>
                    <a:pt x="61" y="69"/>
                  </a:cubicBezTo>
                  <a:cubicBezTo>
                    <a:pt x="59" y="70"/>
                    <a:pt x="58" y="71"/>
                    <a:pt x="56" y="72"/>
                  </a:cubicBezTo>
                  <a:cubicBezTo>
                    <a:pt x="46" y="75"/>
                    <a:pt x="35" y="72"/>
                    <a:pt x="25" y="76"/>
                  </a:cubicBezTo>
                  <a:cubicBezTo>
                    <a:pt x="20" y="77"/>
                    <a:pt x="15" y="80"/>
                    <a:pt x="9" y="78"/>
                  </a:cubicBezTo>
                  <a:cubicBezTo>
                    <a:pt x="7" y="77"/>
                    <a:pt x="6" y="76"/>
                    <a:pt x="6" y="74"/>
                  </a:cubicBezTo>
                  <a:cubicBezTo>
                    <a:pt x="6" y="70"/>
                    <a:pt x="8" y="67"/>
                    <a:pt x="10" y="64"/>
                  </a:cubicBezTo>
                  <a:cubicBezTo>
                    <a:pt x="14" y="58"/>
                    <a:pt x="19" y="54"/>
                    <a:pt x="19" y="46"/>
                  </a:cubicBezTo>
                  <a:cubicBezTo>
                    <a:pt x="17" y="43"/>
                    <a:pt x="14" y="40"/>
                    <a:pt x="12" y="37"/>
                  </a:cubicBezTo>
                  <a:close/>
                </a:path>
              </a:pathLst>
            </a:custGeom>
            <a:solidFill>
              <a:srgbClr val="5088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35"/>
            <p:cNvSpPr/>
            <p:nvPr/>
          </p:nvSpPr>
          <p:spPr>
            <a:xfrm>
              <a:off x="3887" y="1537"/>
              <a:ext cx="84" cy="91"/>
            </a:xfrm>
            <a:custGeom>
              <a:avLst/>
              <a:gdLst/>
              <a:ahLst/>
              <a:cxnLst/>
              <a:rect l="l" t="t" r="r" b="b"/>
              <a:pathLst>
                <a:path w="72" h="77" extrusionOk="0">
                  <a:moveTo>
                    <a:pt x="1" y="67"/>
                  </a:moveTo>
                  <a:cubicBezTo>
                    <a:pt x="6" y="60"/>
                    <a:pt x="12" y="54"/>
                    <a:pt x="17" y="47"/>
                  </a:cubicBezTo>
                  <a:cubicBezTo>
                    <a:pt x="17" y="46"/>
                    <a:pt x="17" y="45"/>
                    <a:pt x="17" y="45"/>
                  </a:cubicBezTo>
                  <a:cubicBezTo>
                    <a:pt x="17" y="43"/>
                    <a:pt x="18" y="42"/>
                    <a:pt x="18" y="40"/>
                  </a:cubicBezTo>
                  <a:cubicBezTo>
                    <a:pt x="20" y="37"/>
                    <a:pt x="23" y="36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28"/>
                    <a:pt x="35" y="23"/>
                    <a:pt x="39" y="16"/>
                  </a:cubicBezTo>
                  <a:cubicBezTo>
                    <a:pt x="44" y="10"/>
                    <a:pt x="47" y="2"/>
                    <a:pt x="57" y="0"/>
                  </a:cubicBezTo>
                  <a:cubicBezTo>
                    <a:pt x="67" y="3"/>
                    <a:pt x="72" y="10"/>
                    <a:pt x="64" y="19"/>
                  </a:cubicBezTo>
                  <a:cubicBezTo>
                    <a:pt x="58" y="25"/>
                    <a:pt x="61" y="32"/>
                    <a:pt x="58" y="38"/>
                  </a:cubicBezTo>
                  <a:cubicBezTo>
                    <a:pt x="57" y="40"/>
                    <a:pt x="56" y="41"/>
                    <a:pt x="54" y="42"/>
                  </a:cubicBezTo>
                  <a:cubicBezTo>
                    <a:pt x="46" y="44"/>
                    <a:pt x="38" y="45"/>
                    <a:pt x="37" y="56"/>
                  </a:cubicBezTo>
                  <a:cubicBezTo>
                    <a:pt x="37" y="58"/>
                    <a:pt x="36" y="59"/>
                    <a:pt x="36" y="61"/>
                  </a:cubicBezTo>
                  <a:cubicBezTo>
                    <a:pt x="34" y="64"/>
                    <a:pt x="33" y="67"/>
                    <a:pt x="31" y="70"/>
                  </a:cubicBezTo>
                  <a:cubicBezTo>
                    <a:pt x="30" y="72"/>
                    <a:pt x="28" y="74"/>
                    <a:pt x="26" y="76"/>
                  </a:cubicBezTo>
                  <a:cubicBezTo>
                    <a:pt x="24" y="76"/>
                    <a:pt x="22" y="77"/>
                    <a:pt x="21" y="77"/>
                  </a:cubicBezTo>
                  <a:cubicBezTo>
                    <a:pt x="19" y="77"/>
                    <a:pt x="17" y="77"/>
                    <a:pt x="16" y="76"/>
                  </a:cubicBezTo>
                  <a:cubicBezTo>
                    <a:pt x="12" y="75"/>
                    <a:pt x="8" y="75"/>
                    <a:pt x="4" y="73"/>
                  </a:cubicBezTo>
                  <a:cubicBezTo>
                    <a:pt x="1" y="72"/>
                    <a:pt x="0" y="70"/>
                    <a:pt x="1" y="67"/>
                  </a:cubicBezTo>
                  <a:close/>
                </a:path>
              </a:pathLst>
            </a:custGeom>
            <a:solidFill>
              <a:srgbClr val="5379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35"/>
            <p:cNvSpPr/>
            <p:nvPr/>
          </p:nvSpPr>
          <p:spPr>
            <a:xfrm>
              <a:off x="4329" y="1651"/>
              <a:ext cx="43" cy="68"/>
            </a:xfrm>
            <a:custGeom>
              <a:avLst/>
              <a:gdLst/>
              <a:ahLst/>
              <a:cxnLst/>
              <a:rect l="l" t="t" r="r" b="b"/>
              <a:pathLst>
                <a:path w="37" h="58" extrusionOk="0">
                  <a:moveTo>
                    <a:pt x="1" y="54"/>
                  </a:moveTo>
                  <a:cubicBezTo>
                    <a:pt x="1" y="48"/>
                    <a:pt x="1" y="43"/>
                    <a:pt x="5" y="39"/>
                  </a:cubicBezTo>
                  <a:cubicBezTo>
                    <a:pt x="17" y="29"/>
                    <a:pt x="23" y="17"/>
                    <a:pt x="25" y="2"/>
                  </a:cubicBezTo>
                  <a:cubicBezTo>
                    <a:pt x="29" y="1"/>
                    <a:pt x="32" y="0"/>
                    <a:pt x="35" y="4"/>
                  </a:cubicBezTo>
                  <a:cubicBezTo>
                    <a:pt x="36" y="6"/>
                    <a:pt x="36" y="7"/>
                    <a:pt x="36" y="9"/>
                  </a:cubicBezTo>
                  <a:cubicBezTo>
                    <a:pt x="37" y="11"/>
                    <a:pt x="37" y="13"/>
                    <a:pt x="37" y="15"/>
                  </a:cubicBezTo>
                  <a:cubicBezTo>
                    <a:pt x="37" y="16"/>
                    <a:pt x="37" y="17"/>
                    <a:pt x="37" y="18"/>
                  </a:cubicBezTo>
                  <a:cubicBezTo>
                    <a:pt x="35" y="28"/>
                    <a:pt x="31" y="37"/>
                    <a:pt x="24" y="45"/>
                  </a:cubicBezTo>
                  <a:cubicBezTo>
                    <a:pt x="23" y="47"/>
                    <a:pt x="22" y="47"/>
                    <a:pt x="20" y="47"/>
                  </a:cubicBezTo>
                  <a:cubicBezTo>
                    <a:pt x="19" y="48"/>
                    <a:pt x="18" y="49"/>
                    <a:pt x="17" y="50"/>
                  </a:cubicBezTo>
                  <a:cubicBezTo>
                    <a:pt x="17" y="51"/>
                    <a:pt x="17" y="52"/>
                    <a:pt x="17" y="53"/>
                  </a:cubicBezTo>
                  <a:cubicBezTo>
                    <a:pt x="17" y="55"/>
                    <a:pt x="14" y="56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9" y="56"/>
                    <a:pt x="5" y="55"/>
                    <a:pt x="0" y="54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rgbClr val="2B37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35"/>
            <p:cNvSpPr/>
            <p:nvPr/>
          </p:nvSpPr>
          <p:spPr>
            <a:xfrm>
              <a:off x="4274" y="1752"/>
              <a:ext cx="55" cy="64"/>
            </a:xfrm>
            <a:custGeom>
              <a:avLst/>
              <a:gdLst/>
              <a:ahLst/>
              <a:cxnLst/>
              <a:rect l="l" t="t" r="r" b="b"/>
              <a:pathLst>
                <a:path w="47" h="54" extrusionOk="0">
                  <a:moveTo>
                    <a:pt x="28" y="3"/>
                  </a:moveTo>
                  <a:cubicBezTo>
                    <a:pt x="29" y="3"/>
                    <a:pt x="30" y="3"/>
                    <a:pt x="31" y="3"/>
                  </a:cubicBezTo>
                  <a:cubicBezTo>
                    <a:pt x="42" y="0"/>
                    <a:pt x="45" y="7"/>
                    <a:pt x="47" y="15"/>
                  </a:cubicBezTo>
                  <a:cubicBezTo>
                    <a:pt x="47" y="22"/>
                    <a:pt x="40" y="23"/>
                    <a:pt x="36" y="27"/>
                  </a:cubicBezTo>
                  <a:cubicBezTo>
                    <a:pt x="36" y="30"/>
                    <a:pt x="34" y="33"/>
                    <a:pt x="32" y="36"/>
                  </a:cubicBezTo>
                  <a:cubicBezTo>
                    <a:pt x="27" y="40"/>
                    <a:pt x="22" y="42"/>
                    <a:pt x="17" y="46"/>
                  </a:cubicBezTo>
                  <a:cubicBezTo>
                    <a:pt x="15" y="48"/>
                    <a:pt x="13" y="50"/>
                    <a:pt x="11" y="51"/>
                  </a:cubicBezTo>
                  <a:cubicBezTo>
                    <a:pt x="3" y="54"/>
                    <a:pt x="0" y="50"/>
                    <a:pt x="2" y="44"/>
                  </a:cubicBezTo>
                  <a:cubicBezTo>
                    <a:pt x="9" y="29"/>
                    <a:pt x="12" y="12"/>
                    <a:pt x="28" y="3"/>
                  </a:cubicBezTo>
                  <a:close/>
                </a:path>
              </a:pathLst>
            </a:custGeom>
            <a:solidFill>
              <a:srgbClr val="3E4B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35"/>
            <p:cNvSpPr/>
            <p:nvPr/>
          </p:nvSpPr>
          <p:spPr>
            <a:xfrm>
              <a:off x="4036" y="1336"/>
              <a:ext cx="66" cy="78"/>
            </a:xfrm>
            <a:custGeom>
              <a:avLst/>
              <a:gdLst/>
              <a:ahLst/>
              <a:cxnLst/>
              <a:rect l="l" t="t" r="r" b="b"/>
              <a:pathLst>
                <a:path w="56" h="67" extrusionOk="0">
                  <a:moveTo>
                    <a:pt x="2" y="61"/>
                  </a:moveTo>
                  <a:cubicBezTo>
                    <a:pt x="5" y="56"/>
                    <a:pt x="8" y="51"/>
                    <a:pt x="11" y="46"/>
                  </a:cubicBezTo>
                  <a:cubicBezTo>
                    <a:pt x="25" y="32"/>
                    <a:pt x="34" y="14"/>
                    <a:pt x="50" y="2"/>
                  </a:cubicBezTo>
                  <a:cubicBezTo>
                    <a:pt x="52" y="0"/>
                    <a:pt x="53" y="0"/>
                    <a:pt x="55" y="2"/>
                  </a:cubicBezTo>
                  <a:cubicBezTo>
                    <a:pt x="56" y="3"/>
                    <a:pt x="56" y="5"/>
                    <a:pt x="56" y="7"/>
                  </a:cubicBezTo>
                  <a:cubicBezTo>
                    <a:pt x="44" y="28"/>
                    <a:pt x="28" y="45"/>
                    <a:pt x="12" y="63"/>
                  </a:cubicBezTo>
                  <a:cubicBezTo>
                    <a:pt x="10" y="65"/>
                    <a:pt x="8" y="66"/>
                    <a:pt x="5" y="67"/>
                  </a:cubicBezTo>
                  <a:cubicBezTo>
                    <a:pt x="2" y="66"/>
                    <a:pt x="0" y="65"/>
                    <a:pt x="2" y="61"/>
                  </a:cubicBezTo>
                  <a:close/>
                </a:path>
              </a:pathLst>
            </a:custGeom>
            <a:solidFill>
              <a:srgbClr val="2C34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35"/>
            <p:cNvSpPr/>
            <p:nvPr/>
          </p:nvSpPr>
          <p:spPr>
            <a:xfrm>
              <a:off x="3882" y="1718"/>
              <a:ext cx="45" cy="52"/>
            </a:xfrm>
            <a:custGeom>
              <a:avLst/>
              <a:gdLst/>
              <a:ahLst/>
              <a:cxnLst/>
              <a:rect l="l" t="t" r="r" b="b"/>
              <a:pathLst>
                <a:path w="38" h="44" extrusionOk="0">
                  <a:moveTo>
                    <a:pt x="0" y="17"/>
                  </a:moveTo>
                  <a:cubicBezTo>
                    <a:pt x="4" y="15"/>
                    <a:pt x="5" y="12"/>
                    <a:pt x="5" y="8"/>
                  </a:cubicBezTo>
                  <a:cubicBezTo>
                    <a:pt x="21" y="0"/>
                    <a:pt x="29" y="9"/>
                    <a:pt x="37" y="21"/>
                  </a:cubicBezTo>
                  <a:cubicBezTo>
                    <a:pt x="38" y="30"/>
                    <a:pt x="33" y="38"/>
                    <a:pt x="26" y="44"/>
                  </a:cubicBezTo>
                  <a:cubicBezTo>
                    <a:pt x="29" y="35"/>
                    <a:pt x="27" y="29"/>
                    <a:pt x="16" y="26"/>
                  </a:cubicBezTo>
                  <a:cubicBezTo>
                    <a:pt x="11" y="24"/>
                    <a:pt x="4" y="23"/>
                    <a:pt x="0" y="17"/>
                  </a:cubicBezTo>
                  <a:close/>
                </a:path>
              </a:pathLst>
            </a:custGeom>
            <a:solidFill>
              <a:srgbClr val="473B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35"/>
            <p:cNvSpPr/>
            <p:nvPr/>
          </p:nvSpPr>
          <p:spPr>
            <a:xfrm>
              <a:off x="4316" y="1330"/>
              <a:ext cx="49" cy="36"/>
            </a:xfrm>
            <a:custGeom>
              <a:avLst/>
              <a:gdLst/>
              <a:ahLst/>
              <a:cxnLst/>
              <a:rect l="l" t="t" r="r" b="b"/>
              <a:pathLst>
                <a:path w="42" h="31" extrusionOk="0">
                  <a:moveTo>
                    <a:pt x="40" y="11"/>
                  </a:moveTo>
                  <a:cubicBezTo>
                    <a:pt x="35" y="14"/>
                    <a:pt x="30" y="11"/>
                    <a:pt x="25" y="11"/>
                  </a:cubicBezTo>
                  <a:cubicBezTo>
                    <a:pt x="10" y="11"/>
                    <a:pt x="25" y="16"/>
                    <a:pt x="24" y="19"/>
                  </a:cubicBezTo>
                  <a:cubicBezTo>
                    <a:pt x="25" y="23"/>
                    <a:pt x="25" y="27"/>
                    <a:pt x="24" y="30"/>
                  </a:cubicBezTo>
                  <a:cubicBezTo>
                    <a:pt x="24" y="30"/>
                    <a:pt x="24" y="31"/>
                    <a:pt x="24" y="31"/>
                  </a:cubicBezTo>
                  <a:cubicBezTo>
                    <a:pt x="19" y="31"/>
                    <a:pt x="15" y="30"/>
                    <a:pt x="11" y="30"/>
                  </a:cubicBezTo>
                  <a:cubicBezTo>
                    <a:pt x="9" y="29"/>
                    <a:pt x="7" y="28"/>
                    <a:pt x="6" y="25"/>
                  </a:cubicBezTo>
                  <a:cubicBezTo>
                    <a:pt x="7" y="17"/>
                    <a:pt x="0" y="10"/>
                    <a:pt x="4" y="2"/>
                  </a:cubicBezTo>
                  <a:cubicBezTo>
                    <a:pt x="10" y="0"/>
                    <a:pt x="15" y="0"/>
                    <a:pt x="20" y="3"/>
                  </a:cubicBezTo>
                  <a:cubicBezTo>
                    <a:pt x="24" y="3"/>
                    <a:pt x="28" y="3"/>
                    <a:pt x="32" y="3"/>
                  </a:cubicBezTo>
                  <a:cubicBezTo>
                    <a:pt x="34" y="6"/>
                    <a:pt x="42" y="3"/>
                    <a:pt x="40" y="11"/>
                  </a:cubicBezTo>
                  <a:close/>
                </a:path>
              </a:pathLst>
            </a:custGeom>
            <a:solidFill>
              <a:srgbClr val="4D82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35"/>
            <p:cNvSpPr/>
            <p:nvPr/>
          </p:nvSpPr>
          <p:spPr>
            <a:xfrm>
              <a:off x="3926" y="1520"/>
              <a:ext cx="32" cy="42"/>
            </a:xfrm>
            <a:custGeom>
              <a:avLst/>
              <a:gdLst/>
              <a:ahLst/>
              <a:cxnLst/>
              <a:rect l="l" t="t" r="r" b="b"/>
              <a:pathLst>
                <a:path w="28" h="35" extrusionOk="0">
                  <a:moveTo>
                    <a:pt x="23" y="16"/>
                  </a:moveTo>
                  <a:cubicBezTo>
                    <a:pt x="18" y="22"/>
                    <a:pt x="13" y="27"/>
                    <a:pt x="8" y="33"/>
                  </a:cubicBezTo>
                  <a:cubicBezTo>
                    <a:pt x="4" y="35"/>
                    <a:pt x="2" y="32"/>
                    <a:pt x="0" y="29"/>
                  </a:cubicBezTo>
                  <a:cubicBezTo>
                    <a:pt x="5" y="18"/>
                    <a:pt x="8" y="6"/>
                    <a:pt x="20" y="1"/>
                  </a:cubicBezTo>
                  <a:cubicBezTo>
                    <a:pt x="28" y="0"/>
                    <a:pt x="27" y="6"/>
                    <a:pt x="27" y="11"/>
                  </a:cubicBezTo>
                  <a:cubicBezTo>
                    <a:pt x="26" y="13"/>
                    <a:pt x="25" y="15"/>
                    <a:pt x="23" y="16"/>
                  </a:cubicBezTo>
                  <a:close/>
                </a:path>
              </a:pathLst>
            </a:custGeom>
            <a:solidFill>
              <a:srgbClr val="2D34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35"/>
            <p:cNvSpPr/>
            <p:nvPr/>
          </p:nvSpPr>
          <p:spPr>
            <a:xfrm>
              <a:off x="4310" y="1732"/>
              <a:ext cx="33" cy="38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6" y="32"/>
                  </a:moveTo>
                  <a:cubicBezTo>
                    <a:pt x="12" y="26"/>
                    <a:pt x="6" y="23"/>
                    <a:pt x="0" y="20"/>
                  </a:cubicBezTo>
                  <a:cubicBezTo>
                    <a:pt x="4" y="9"/>
                    <a:pt x="19" y="10"/>
                    <a:pt x="24" y="0"/>
                  </a:cubicBezTo>
                  <a:cubicBezTo>
                    <a:pt x="28" y="13"/>
                    <a:pt x="18" y="22"/>
                    <a:pt x="16" y="32"/>
                  </a:cubicBezTo>
                  <a:close/>
                </a:path>
              </a:pathLst>
            </a:custGeom>
            <a:solidFill>
              <a:srgbClr val="2838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35"/>
            <p:cNvSpPr/>
            <p:nvPr/>
          </p:nvSpPr>
          <p:spPr>
            <a:xfrm>
              <a:off x="4263" y="1816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5" y="11"/>
                  </a:moveTo>
                  <a:cubicBezTo>
                    <a:pt x="29" y="17"/>
                    <a:pt x="21" y="18"/>
                    <a:pt x="20" y="22"/>
                  </a:cubicBezTo>
                  <a:cubicBezTo>
                    <a:pt x="16" y="26"/>
                    <a:pt x="11" y="29"/>
                    <a:pt x="5" y="28"/>
                  </a:cubicBezTo>
                  <a:cubicBezTo>
                    <a:pt x="3" y="27"/>
                    <a:pt x="1" y="26"/>
                    <a:pt x="0" y="24"/>
                  </a:cubicBezTo>
                  <a:cubicBezTo>
                    <a:pt x="3" y="11"/>
                    <a:pt x="7" y="0"/>
                    <a:pt x="23" y="0"/>
                  </a:cubicBezTo>
                  <a:cubicBezTo>
                    <a:pt x="28" y="3"/>
                    <a:pt x="27" y="7"/>
                    <a:pt x="25" y="11"/>
                  </a:cubicBezTo>
                  <a:close/>
                </a:path>
              </a:pathLst>
            </a:custGeom>
            <a:solidFill>
              <a:srgbClr val="5068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58" name="Google Shape;4658;p35"/>
          <p:cNvGrpSpPr/>
          <p:nvPr/>
        </p:nvGrpSpPr>
        <p:grpSpPr>
          <a:xfrm>
            <a:off x="6132513" y="2041525"/>
            <a:ext cx="1004888" cy="923925"/>
            <a:chOff x="3863" y="1286"/>
            <a:chExt cx="633" cy="582"/>
          </a:xfrm>
        </p:grpSpPr>
        <p:sp>
          <p:nvSpPr>
            <p:cNvPr id="4659" name="Google Shape;4659;p35"/>
            <p:cNvSpPr/>
            <p:nvPr/>
          </p:nvSpPr>
          <p:spPr>
            <a:xfrm>
              <a:off x="4389" y="1560"/>
              <a:ext cx="41" cy="37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5" y="31"/>
                  </a:moveTo>
                  <a:cubicBezTo>
                    <a:pt x="12" y="30"/>
                    <a:pt x="9" y="28"/>
                    <a:pt x="6" y="27"/>
                  </a:cubicBezTo>
                  <a:cubicBezTo>
                    <a:pt x="0" y="28"/>
                    <a:pt x="0" y="23"/>
                    <a:pt x="2" y="22"/>
                  </a:cubicBezTo>
                  <a:cubicBezTo>
                    <a:pt x="12" y="16"/>
                    <a:pt x="15" y="4"/>
                    <a:pt x="26" y="0"/>
                  </a:cubicBezTo>
                  <a:cubicBezTo>
                    <a:pt x="29" y="0"/>
                    <a:pt x="31" y="0"/>
                    <a:pt x="33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7" y="11"/>
                    <a:pt x="24" y="23"/>
                    <a:pt x="15" y="31"/>
                  </a:cubicBezTo>
                  <a:close/>
                </a:path>
              </a:pathLst>
            </a:custGeom>
            <a:solidFill>
              <a:srgbClr val="516A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35"/>
            <p:cNvSpPr/>
            <p:nvPr/>
          </p:nvSpPr>
          <p:spPr>
            <a:xfrm>
              <a:off x="4123" y="1286"/>
              <a:ext cx="52" cy="27"/>
            </a:xfrm>
            <a:custGeom>
              <a:avLst/>
              <a:gdLst/>
              <a:ahLst/>
              <a:cxnLst/>
              <a:rect l="l" t="t" r="r" b="b"/>
              <a:pathLst>
                <a:path w="44" h="23" extrusionOk="0">
                  <a:moveTo>
                    <a:pt x="44" y="7"/>
                  </a:moveTo>
                  <a:cubicBezTo>
                    <a:pt x="34" y="10"/>
                    <a:pt x="20" y="4"/>
                    <a:pt x="15" y="19"/>
                  </a:cubicBezTo>
                  <a:cubicBezTo>
                    <a:pt x="14" y="22"/>
                    <a:pt x="11" y="23"/>
                    <a:pt x="9" y="23"/>
                  </a:cubicBezTo>
                  <a:cubicBezTo>
                    <a:pt x="7" y="23"/>
                    <a:pt x="5" y="23"/>
                    <a:pt x="4" y="23"/>
                  </a:cubicBezTo>
                  <a:cubicBezTo>
                    <a:pt x="3" y="22"/>
                    <a:pt x="2" y="22"/>
                    <a:pt x="1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10" y="1"/>
                    <a:pt x="26" y="0"/>
                    <a:pt x="44" y="5"/>
                  </a:cubicBezTo>
                  <a:cubicBezTo>
                    <a:pt x="44" y="5"/>
                    <a:pt x="44" y="6"/>
                    <a:pt x="44" y="7"/>
                  </a:cubicBezTo>
                  <a:close/>
                </a:path>
              </a:pathLst>
            </a:custGeom>
            <a:solidFill>
              <a:srgbClr val="2C38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35"/>
            <p:cNvSpPr/>
            <p:nvPr/>
          </p:nvSpPr>
          <p:spPr>
            <a:xfrm>
              <a:off x="4444" y="1416"/>
              <a:ext cx="34" cy="46"/>
            </a:xfrm>
            <a:custGeom>
              <a:avLst/>
              <a:gdLst/>
              <a:ahLst/>
              <a:cxnLst/>
              <a:rect l="l" t="t" r="r" b="b"/>
              <a:pathLst>
                <a:path w="29" h="39" extrusionOk="0">
                  <a:moveTo>
                    <a:pt x="24" y="1"/>
                  </a:moveTo>
                  <a:cubicBezTo>
                    <a:pt x="22" y="5"/>
                    <a:pt x="27" y="6"/>
                    <a:pt x="27" y="9"/>
                  </a:cubicBezTo>
                  <a:cubicBezTo>
                    <a:pt x="27" y="12"/>
                    <a:pt x="29" y="15"/>
                    <a:pt x="28" y="18"/>
                  </a:cubicBezTo>
                  <a:cubicBezTo>
                    <a:pt x="26" y="22"/>
                    <a:pt x="23" y="25"/>
                    <a:pt x="20" y="28"/>
                  </a:cubicBezTo>
                  <a:cubicBezTo>
                    <a:pt x="16" y="32"/>
                    <a:pt x="12" y="37"/>
                    <a:pt x="6" y="39"/>
                  </a:cubicBezTo>
                  <a:cubicBezTo>
                    <a:pt x="4" y="39"/>
                    <a:pt x="3" y="38"/>
                    <a:pt x="1" y="37"/>
                  </a:cubicBezTo>
                  <a:cubicBezTo>
                    <a:pt x="0" y="35"/>
                    <a:pt x="0" y="32"/>
                    <a:pt x="1" y="29"/>
                  </a:cubicBezTo>
                  <a:cubicBezTo>
                    <a:pt x="5" y="23"/>
                    <a:pt x="10" y="17"/>
                    <a:pt x="11" y="8"/>
                  </a:cubicBezTo>
                  <a:cubicBezTo>
                    <a:pt x="14" y="4"/>
                    <a:pt x="16" y="0"/>
                    <a:pt x="22" y="2"/>
                  </a:cubicBezTo>
                  <a:cubicBezTo>
                    <a:pt x="23" y="1"/>
                    <a:pt x="23" y="1"/>
                    <a:pt x="23" y="1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737B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35"/>
            <p:cNvSpPr/>
            <p:nvPr/>
          </p:nvSpPr>
          <p:spPr>
            <a:xfrm>
              <a:off x="4465" y="1436"/>
              <a:ext cx="20" cy="35"/>
            </a:xfrm>
            <a:custGeom>
              <a:avLst/>
              <a:gdLst/>
              <a:ahLst/>
              <a:cxnLst/>
              <a:rect l="l" t="t" r="r" b="b"/>
              <a:pathLst>
                <a:path w="17" h="30" extrusionOk="0">
                  <a:moveTo>
                    <a:pt x="1" y="9"/>
                  </a:moveTo>
                  <a:cubicBezTo>
                    <a:pt x="3" y="6"/>
                    <a:pt x="6" y="3"/>
                    <a:pt x="8" y="0"/>
                  </a:cubicBezTo>
                  <a:cubicBezTo>
                    <a:pt x="12" y="0"/>
                    <a:pt x="15" y="1"/>
                    <a:pt x="17" y="5"/>
                  </a:cubicBezTo>
                  <a:cubicBezTo>
                    <a:pt x="16" y="11"/>
                    <a:pt x="14" y="17"/>
                    <a:pt x="12" y="24"/>
                  </a:cubicBezTo>
                  <a:cubicBezTo>
                    <a:pt x="11" y="25"/>
                    <a:pt x="10" y="27"/>
                    <a:pt x="8" y="28"/>
                  </a:cubicBezTo>
                  <a:cubicBezTo>
                    <a:pt x="5" y="30"/>
                    <a:pt x="4" y="28"/>
                    <a:pt x="2" y="26"/>
                  </a:cubicBezTo>
                  <a:cubicBezTo>
                    <a:pt x="1" y="24"/>
                    <a:pt x="1" y="22"/>
                    <a:pt x="1" y="21"/>
                  </a:cubicBezTo>
                  <a:cubicBezTo>
                    <a:pt x="0" y="17"/>
                    <a:pt x="0" y="13"/>
                    <a:pt x="1" y="9"/>
                  </a:cubicBezTo>
                  <a:close/>
                </a:path>
              </a:pathLst>
            </a:custGeom>
            <a:solidFill>
              <a:srgbClr val="555B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35"/>
            <p:cNvSpPr/>
            <p:nvPr/>
          </p:nvSpPr>
          <p:spPr>
            <a:xfrm>
              <a:off x="4358" y="1636"/>
              <a:ext cx="25" cy="23"/>
            </a:xfrm>
            <a:custGeom>
              <a:avLst/>
              <a:gdLst/>
              <a:ahLst/>
              <a:cxnLst/>
              <a:rect l="l" t="t" r="r" b="b"/>
              <a:pathLst>
                <a:path w="21" h="20" extrusionOk="0">
                  <a:moveTo>
                    <a:pt x="8" y="18"/>
                  </a:moveTo>
                  <a:cubicBezTo>
                    <a:pt x="5" y="17"/>
                    <a:pt x="2" y="16"/>
                    <a:pt x="0" y="15"/>
                  </a:cubicBezTo>
                  <a:cubicBezTo>
                    <a:pt x="0" y="8"/>
                    <a:pt x="3" y="3"/>
                    <a:pt x="11" y="3"/>
                  </a:cubicBezTo>
                  <a:cubicBezTo>
                    <a:pt x="13" y="0"/>
                    <a:pt x="15" y="0"/>
                    <a:pt x="18" y="1"/>
                  </a:cubicBezTo>
                  <a:cubicBezTo>
                    <a:pt x="19" y="1"/>
                    <a:pt x="19" y="2"/>
                    <a:pt x="20" y="3"/>
                  </a:cubicBezTo>
                  <a:cubicBezTo>
                    <a:pt x="21" y="7"/>
                    <a:pt x="18" y="11"/>
                    <a:pt x="16" y="14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0" y="20"/>
                    <a:pt x="9" y="20"/>
                    <a:pt x="8" y="18"/>
                  </a:cubicBezTo>
                  <a:close/>
                </a:path>
              </a:pathLst>
            </a:custGeom>
            <a:solidFill>
              <a:srgbClr val="2236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35"/>
            <p:cNvSpPr/>
            <p:nvPr/>
          </p:nvSpPr>
          <p:spPr>
            <a:xfrm>
              <a:off x="4262" y="1842"/>
              <a:ext cx="28" cy="26"/>
            </a:xfrm>
            <a:custGeom>
              <a:avLst/>
              <a:gdLst/>
              <a:ahLst/>
              <a:cxnLst/>
              <a:rect l="l" t="t" r="r" b="b"/>
              <a:pathLst>
                <a:path w="24" h="22" extrusionOk="0">
                  <a:moveTo>
                    <a:pt x="6" y="3"/>
                  </a:moveTo>
                  <a:cubicBezTo>
                    <a:pt x="11" y="2"/>
                    <a:pt x="16" y="1"/>
                    <a:pt x="21" y="0"/>
                  </a:cubicBezTo>
                  <a:cubicBezTo>
                    <a:pt x="24" y="9"/>
                    <a:pt x="18" y="15"/>
                    <a:pt x="11" y="20"/>
                  </a:cubicBezTo>
                  <a:cubicBezTo>
                    <a:pt x="9" y="22"/>
                    <a:pt x="7" y="21"/>
                    <a:pt x="6" y="19"/>
                  </a:cubicBezTo>
                  <a:cubicBezTo>
                    <a:pt x="5" y="16"/>
                    <a:pt x="5" y="13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2" y="5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1B2F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35"/>
            <p:cNvSpPr/>
            <p:nvPr/>
          </p:nvSpPr>
          <p:spPr>
            <a:xfrm>
              <a:off x="3949" y="1496"/>
              <a:ext cx="25" cy="40"/>
            </a:xfrm>
            <a:custGeom>
              <a:avLst/>
              <a:gdLst/>
              <a:ahLst/>
              <a:cxnLst/>
              <a:rect l="l" t="t" r="r" b="b"/>
              <a:pathLst>
                <a:path w="21" h="34" extrusionOk="0">
                  <a:moveTo>
                    <a:pt x="4" y="34"/>
                  </a:moveTo>
                  <a:cubicBezTo>
                    <a:pt x="3" y="29"/>
                    <a:pt x="5" y="25"/>
                    <a:pt x="0" y="22"/>
                  </a:cubicBezTo>
                  <a:cubicBezTo>
                    <a:pt x="2" y="12"/>
                    <a:pt x="11" y="8"/>
                    <a:pt x="16" y="1"/>
                  </a:cubicBezTo>
                  <a:cubicBezTo>
                    <a:pt x="18" y="0"/>
                    <a:pt x="19" y="0"/>
                    <a:pt x="21" y="2"/>
                  </a:cubicBezTo>
                  <a:cubicBezTo>
                    <a:pt x="21" y="15"/>
                    <a:pt x="16" y="27"/>
                    <a:pt x="4" y="34"/>
                  </a:cubicBezTo>
                  <a:close/>
                </a:path>
              </a:pathLst>
            </a:custGeom>
            <a:solidFill>
              <a:srgbClr val="3843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35"/>
            <p:cNvSpPr/>
            <p:nvPr/>
          </p:nvSpPr>
          <p:spPr>
            <a:xfrm>
              <a:off x="3903" y="1555"/>
              <a:ext cx="32" cy="22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19" y="0"/>
                  </a:moveTo>
                  <a:cubicBezTo>
                    <a:pt x="22" y="1"/>
                    <a:pt x="25" y="2"/>
                    <a:pt x="27" y="4"/>
                  </a:cubicBezTo>
                  <a:cubicBezTo>
                    <a:pt x="25" y="13"/>
                    <a:pt x="19" y="18"/>
                    <a:pt x="10" y="19"/>
                  </a:cubicBezTo>
                  <a:cubicBezTo>
                    <a:pt x="0" y="7"/>
                    <a:pt x="19" y="8"/>
                    <a:pt x="19" y="0"/>
                  </a:cubicBezTo>
                  <a:close/>
                </a:path>
              </a:pathLst>
            </a:custGeom>
            <a:solidFill>
              <a:srgbClr val="233F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35"/>
            <p:cNvSpPr/>
            <p:nvPr/>
          </p:nvSpPr>
          <p:spPr>
            <a:xfrm>
              <a:off x="3938" y="1803"/>
              <a:ext cx="25" cy="28"/>
            </a:xfrm>
            <a:custGeom>
              <a:avLst/>
              <a:gdLst/>
              <a:ahLst/>
              <a:cxnLst/>
              <a:rect l="l" t="t" r="r" b="b"/>
              <a:pathLst>
                <a:path w="21" h="24" extrusionOk="0">
                  <a:moveTo>
                    <a:pt x="21" y="0"/>
                  </a:moveTo>
                  <a:cubicBezTo>
                    <a:pt x="18" y="7"/>
                    <a:pt x="15" y="13"/>
                    <a:pt x="13" y="20"/>
                  </a:cubicBezTo>
                  <a:cubicBezTo>
                    <a:pt x="11" y="22"/>
                    <a:pt x="8" y="23"/>
                    <a:pt x="6" y="24"/>
                  </a:cubicBezTo>
                  <a:cubicBezTo>
                    <a:pt x="1" y="24"/>
                    <a:pt x="0" y="21"/>
                    <a:pt x="0" y="17"/>
                  </a:cubicBezTo>
                  <a:cubicBezTo>
                    <a:pt x="1" y="14"/>
                    <a:pt x="1" y="10"/>
                    <a:pt x="5" y="8"/>
                  </a:cubicBezTo>
                  <a:cubicBezTo>
                    <a:pt x="11" y="6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DDAF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35"/>
            <p:cNvSpPr/>
            <p:nvPr/>
          </p:nvSpPr>
          <p:spPr>
            <a:xfrm>
              <a:off x="4291" y="1794"/>
              <a:ext cx="21" cy="22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" y="9"/>
                  </a:moveTo>
                  <a:cubicBezTo>
                    <a:pt x="4" y="1"/>
                    <a:pt x="10" y="0"/>
                    <a:pt x="17" y="0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18" y="3"/>
                    <a:pt x="17" y="4"/>
                    <a:pt x="17" y="6"/>
                  </a:cubicBezTo>
                  <a:cubicBezTo>
                    <a:pt x="14" y="9"/>
                    <a:pt x="15" y="15"/>
                    <a:pt x="10" y="17"/>
                  </a:cubicBezTo>
                  <a:cubicBezTo>
                    <a:pt x="3" y="19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283D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35"/>
            <p:cNvSpPr/>
            <p:nvPr/>
          </p:nvSpPr>
          <p:spPr>
            <a:xfrm>
              <a:off x="4095" y="1308"/>
              <a:ext cx="30" cy="32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4" y="24"/>
                  </a:moveTo>
                  <a:cubicBezTo>
                    <a:pt x="2" y="24"/>
                    <a:pt x="1" y="25"/>
                    <a:pt x="0" y="25"/>
                  </a:cubicBezTo>
                  <a:cubicBezTo>
                    <a:pt x="6" y="15"/>
                    <a:pt x="12" y="5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2"/>
                    <a:pt x="26" y="4"/>
                    <a:pt x="26" y="6"/>
                  </a:cubicBezTo>
                  <a:cubicBezTo>
                    <a:pt x="26" y="7"/>
                    <a:pt x="25" y="9"/>
                    <a:pt x="24" y="11"/>
                  </a:cubicBezTo>
                  <a:cubicBezTo>
                    <a:pt x="18" y="17"/>
                    <a:pt x="15" y="27"/>
                    <a:pt x="4" y="24"/>
                  </a:cubicBezTo>
                  <a:close/>
                </a:path>
              </a:pathLst>
            </a:custGeom>
            <a:solidFill>
              <a:srgbClr val="2531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35"/>
            <p:cNvSpPr/>
            <p:nvPr/>
          </p:nvSpPr>
          <p:spPr>
            <a:xfrm>
              <a:off x="4274" y="1314"/>
              <a:ext cx="35" cy="13"/>
            </a:xfrm>
            <a:custGeom>
              <a:avLst/>
              <a:gdLst/>
              <a:ahLst/>
              <a:cxnLst/>
              <a:rect l="l" t="t" r="r" b="b"/>
              <a:pathLst>
                <a:path w="30" h="11" extrusionOk="0">
                  <a:moveTo>
                    <a:pt x="28" y="11"/>
                  </a:moveTo>
                  <a:cubicBezTo>
                    <a:pt x="18" y="8"/>
                    <a:pt x="6" y="11"/>
                    <a:pt x="0" y="0"/>
                  </a:cubicBezTo>
                  <a:cubicBezTo>
                    <a:pt x="10" y="0"/>
                    <a:pt x="19" y="2"/>
                    <a:pt x="28" y="7"/>
                  </a:cubicBezTo>
                  <a:cubicBezTo>
                    <a:pt x="30" y="8"/>
                    <a:pt x="30" y="10"/>
                    <a:pt x="28" y="11"/>
                  </a:cubicBezTo>
                  <a:close/>
                </a:path>
              </a:pathLst>
            </a:custGeom>
            <a:solidFill>
              <a:srgbClr val="4D5D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35"/>
            <p:cNvSpPr/>
            <p:nvPr/>
          </p:nvSpPr>
          <p:spPr>
            <a:xfrm>
              <a:off x="4436" y="1504"/>
              <a:ext cx="21" cy="25"/>
            </a:xfrm>
            <a:custGeom>
              <a:avLst/>
              <a:gdLst/>
              <a:ahLst/>
              <a:cxnLst/>
              <a:rect l="l" t="t" r="r" b="b"/>
              <a:pathLst>
                <a:path w="18" h="21" extrusionOk="0">
                  <a:moveTo>
                    <a:pt x="18" y="3"/>
                  </a:moveTo>
                  <a:cubicBezTo>
                    <a:pt x="18" y="4"/>
                    <a:pt x="18" y="5"/>
                    <a:pt x="18" y="7"/>
                  </a:cubicBezTo>
                  <a:cubicBezTo>
                    <a:pt x="16" y="11"/>
                    <a:pt x="13" y="15"/>
                    <a:pt x="10" y="19"/>
                  </a:cubicBezTo>
                  <a:cubicBezTo>
                    <a:pt x="5" y="21"/>
                    <a:pt x="3" y="18"/>
                    <a:pt x="0" y="14"/>
                  </a:cubicBezTo>
                  <a:cubicBezTo>
                    <a:pt x="0" y="6"/>
                    <a:pt x="3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lose/>
                </a:path>
              </a:pathLst>
            </a:custGeom>
            <a:solidFill>
              <a:srgbClr val="5C6F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35"/>
            <p:cNvSpPr/>
            <p:nvPr/>
          </p:nvSpPr>
          <p:spPr>
            <a:xfrm>
              <a:off x="3869" y="1616"/>
              <a:ext cx="26" cy="28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6" y="0"/>
                  </a:moveTo>
                  <a:cubicBezTo>
                    <a:pt x="17" y="1"/>
                    <a:pt x="19" y="2"/>
                    <a:pt x="20" y="3"/>
                  </a:cubicBezTo>
                  <a:cubicBezTo>
                    <a:pt x="22" y="15"/>
                    <a:pt x="20" y="24"/>
                    <a:pt x="5" y="21"/>
                  </a:cubicBezTo>
                  <a:cubicBezTo>
                    <a:pt x="0" y="15"/>
                    <a:pt x="6" y="11"/>
                    <a:pt x="8" y="7"/>
                  </a:cubicBezTo>
                  <a:cubicBezTo>
                    <a:pt x="11" y="5"/>
                    <a:pt x="11" y="0"/>
                    <a:pt x="16" y="0"/>
                  </a:cubicBezTo>
                  <a:close/>
                </a:path>
              </a:pathLst>
            </a:custGeom>
            <a:solidFill>
              <a:srgbClr val="5A757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35"/>
            <p:cNvSpPr/>
            <p:nvPr/>
          </p:nvSpPr>
          <p:spPr>
            <a:xfrm>
              <a:off x="4437" y="1353"/>
              <a:ext cx="32" cy="19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13" y="2"/>
                  </a:moveTo>
                  <a:cubicBezTo>
                    <a:pt x="17" y="3"/>
                    <a:pt x="21" y="3"/>
                    <a:pt x="25" y="3"/>
                  </a:cubicBezTo>
                  <a:cubicBezTo>
                    <a:pt x="27" y="7"/>
                    <a:pt x="26" y="10"/>
                    <a:pt x="23" y="12"/>
                  </a:cubicBezTo>
                  <a:cubicBezTo>
                    <a:pt x="13" y="16"/>
                    <a:pt x="3" y="16"/>
                    <a:pt x="0" y="2"/>
                  </a:cubicBezTo>
                  <a:cubicBezTo>
                    <a:pt x="4" y="0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577F8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35"/>
            <p:cNvSpPr/>
            <p:nvPr/>
          </p:nvSpPr>
          <p:spPr>
            <a:xfrm>
              <a:off x="4354" y="1333"/>
              <a:ext cx="35" cy="14"/>
            </a:xfrm>
            <a:custGeom>
              <a:avLst/>
              <a:gdLst/>
              <a:ahLst/>
              <a:cxnLst/>
              <a:rect l="l" t="t" r="r" b="b"/>
              <a:pathLst>
                <a:path w="30" h="12" extrusionOk="0">
                  <a:moveTo>
                    <a:pt x="8" y="8"/>
                  </a:moveTo>
                  <a:cubicBezTo>
                    <a:pt x="5" y="5"/>
                    <a:pt x="2" y="3"/>
                    <a:pt x="0" y="0"/>
                  </a:cubicBezTo>
                  <a:cubicBezTo>
                    <a:pt x="10" y="1"/>
                    <a:pt x="21" y="2"/>
                    <a:pt x="30" y="7"/>
                  </a:cubicBezTo>
                  <a:cubicBezTo>
                    <a:pt x="23" y="12"/>
                    <a:pt x="15" y="6"/>
                    <a:pt x="8" y="8"/>
                  </a:cubicBezTo>
                  <a:close/>
                </a:path>
              </a:pathLst>
            </a:custGeom>
            <a:solidFill>
              <a:srgbClr val="4052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35"/>
            <p:cNvSpPr/>
            <p:nvPr/>
          </p:nvSpPr>
          <p:spPr>
            <a:xfrm>
              <a:off x="4307" y="1323"/>
              <a:ext cx="32" cy="1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0" y="0"/>
                    <a:pt x="20" y="2"/>
                    <a:pt x="28" y="9"/>
                  </a:cubicBezTo>
                  <a:cubicBezTo>
                    <a:pt x="23" y="10"/>
                    <a:pt x="16" y="6"/>
                    <a:pt x="12" y="13"/>
                  </a:cubicBezTo>
                  <a:cubicBezTo>
                    <a:pt x="11" y="13"/>
                    <a:pt x="10" y="13"/>
                    <a:pt x="10" y="14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7" y="8"/>
                    <a:pt x="5" y="5"/>
                    <a:pt x="0" y="4"/>
                  </a:cubicBezTo>
                  <a:close/>
                </a:path>
              </a:pathLst>
            </a:custGeom>
            <a:solidFill>
              <a:srgbClr val="2F3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35"/>
            <p:cNvSpPr/>
            <p:nvPr/>
          </p:nvSpPr>
          <p:spPr>
            <a:xfrm>
              <a:off x="4227" y="1305"/>
              <a:ext cx="37" cy="13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8"/>
                  </a:moveTo>
                  <a:cubicBezTo>
                    <a:pt x="19" y="11"/>
                    <a:pt x="9" y="8"/>
                    <a:pt x="0" y="0"/>
                  </a:cubicBezTo>
                  <a:cubicBezTo>
                    <a:pt x="11" y="1"/>
                    <a:pt x="22" y="2"/>
                    <a:pt x="32" y="8"/>
                  </a:cubicBezTo>
                  <a:close/>
                </a:path>
              </a:pathLst>
            </a:custGeom>
            <a:solidFill>
              <a:srgbClr val="4255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35"/>
            <p:cNvSpPr/>
            <p:nvPr/>
          </p:nvSpPr>
          <p:spPr>
            <a:xfrm>
              <a:off x="3931" y="1821"/>
              <a:ext cx="14" cy="26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7" y="1"/>
                  </a:moveTo>
                  <a:cubicBezTo>
                    <a:pt x="9" y="4"/>
                    <a:pt x="11" y="7"/>
                    <a:pt x="12" y="9"/>
                  </a:cubicBezTo>
                  <a:cubicBezTo>
                    <a:pt x="12" y="16"/>
                    <a:pt x="9" y="21"/>
                    <a:pt x="0" y="22"/>
                  </a:cubicBezTo>
                  <a:cubicBezTo>
                    <a:pt x="1" y="15"/>
                    <a:pt x="2" y="8"/>
                    <a:pt x="4" y="1"/>
                  </a:cubicBezTo>
                  <a:cubicBezTo>
                    <a:pt x="5" y="0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6755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35"/>
            <p:cNvSpPr/>
            <p:nvPr/>
          </p:nvSpPr>
          <p:spPr>
            <a:xfrm>
              <a:off x="4284" y="1804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16" h="21" extrusionOk="0">
                  <a:moveTo>
                    <a:pt x="7" y="0"/>
                  </a:moveTo>
                  <a:cubicBezTo>
                    <a:pt x="9" y="4"/>
                    <a:pt x="12" y="6"/>
                    <a:pt x="16" y="8"/>
                  </a:cubicBezTo>
                  <a:cubicBezTo>
                    <a:pt x="16" y="15"/>
                    <a:pt x="13" y="18"/>
                    <a:pt x="7" y="21"/>
                  </a:cubicBezTo>
                  <a:cubicBezTo>
                    <a:pt x="7" y="17"/>
                    <a:pt x="7" y="13"/>
                    <a:pt x="3" y="11"/>
                  </a:cubicBezTo>
                  <a:cubicBezTo>
                    <a:pt x="0" y="8"/>
                    <a:pt x="0" y="6"/>
                    <a:pt x="3" y="4"/>
                  </a:cubicBezTo>
                  <a:cubicBezTo>
                    <a:pt x="4" y="2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182C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35"/>
            <p:cNvSpPr/>
            <p:nvPr/>
          </p:nvSpPr>
          <p:spPr>
            <a:xfrm>
              <a:off x="3935" y="1798"/>
              <a:ext cx="9" cy="25"/>
            </a:xfrm>
            <a:custGeom>
              <a:avLst/>
              <a:gdLst/>
              <a:ahLst/>
              <a:cxnLst/>
              <a:rect l="l" t="t" r="r" b="b"/>
              <a:pathLst>
                <a:path w="8" h="21" extrusionOk="0">
                  <a:moveTo>
                    <a:pt x="4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0"/>
                    <a:pt x="1" y="20"/>
                  </a:cubicBezTo>
                  <a:cubicBezTo>
                    <a:pt x="1" y="15"/>
                    <a:pt x="1" y="10"/>
                    <a:pt x="0" y="4"/>
                  </a:cubicBezTo>
                  <a:cubicBezTo>
                    <a:pt x="2" y="3"/>
                    <a:pt x="2" y="0"/>
                    <a:pt x="5" y="0"/>
                  </a:cubicBezTo>
                  <a:cubicBezTo>
                    <a:pt x="6" y="4"/>
                    <a:pt x="7" y="8"/>
                    <a:pt x="8" y="12"/>
                  </a:cubicBezTo>
                  <a:cubicBezTo>
                    <a:pt x="8" y="15"/>
                    <a:pt x="8" y="19"/>
                    <a:pt x="4" y="20"/>
                  </a:cubicBezTo>
                  <a:close/>
                </a:path>
              </a:pathLst>
            </a:custGeom>
            <a:solidFill>
              <a:srgbClr val="9575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35"/>
            <p:cNvSpPr/>
            <p:nvPr/>
          </p:nvSpPr>
          <p:spPr>
            <a:xfrm>
              <a:off x="4472" y="1363"/>
              <a:ext cx="23" cy="24"/>
            </a:xfrm>
            <a:custGeom>
              <a:avLst/>
              <a:gdLst/>
              <a:ahLst/>
              <a:cxnLst/>
              <a:rect l="l" t="t" r="r" b="b"/>
              <a:pathLst>
                <a:path w="19" h="21" extrusionOk="0">
                  <a:moveTo>
                    <a:pt x="14" y="18"/>
                  </a:moveTo>
                  <a:cubicBezTo>
                    <a:pt x="13" y="18"/>
                    <a:pt x="12" y="19"/>
                    <a:pt x="11" y="19"/>
                  </a:cubicBezTo>
                  <a:cubicBezTo>
                    <a:pt x="6" y="21"/>
                    <a:pt x="4" y="18"/>
                    <a:pt x="2" y="15"/>
                  </a:cubicBezTo>
                  <a:cubicBezTo>
                    <a:pt x="0" y="11"/>
                    <a:pt x="2" y="7"/>
                    <a:pt x="4" y="4"/>
                  </a:cubicBezTo>
                  <a:cubicBezTo>
                    <a:pt x="6" y="2"/>
                    <a:pt x="8" y="0"/>
                    <a:pt x="11" y="2"/>
                  </a:cubicBezTo>
                  <a:cubicBezTo>
                    <a:pt x="19" y="6"/>
                    <a:pt x="13" y="13"/>
                    <a:pt x="14" y="18"/>
                  </a:cubicBezTo>
                  <a:close/>
                </a:path>
              </a:pathLst>
            </a:custGeom>
            <a:solidFill>
              <a:srgbClr val="3835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35"/>
            <p:cNvSpPr/>
            <p:nvPr/>
          </p:nvSpPr>
          <p:spPr>
            <a:xfrm>
              <a:off x="4425" y="1522"/>
              <a:ext cx="23" cy="21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1" y="0"/>
                  </a:moveTo>
                  <a:cubicBezTo>
                    <a:pt x="14" y="1"/>
                    <a:pt x="17" y="2"/>
                    <a:pt x="19" y="4"/>
                  </a:cubicBezTo>
                  <a:cubicBezTo>
                    <a:pt x="19" y="5"/>
                    <a:pt x="19" y="6"/>
                    <a:pt x="19" y="7"/>
                  </a:cubicBezTo>
                  <a:cubicBezTo>
                    <a:pt x="16" y="10"/>
                    <a:pt x="14" y="13"/>
                    <a:pt x="11" y="16"/>
                  </a:cubicBezTo>
                  <a:cubicBezTo>
                    <a:pt x="8" y="18"/>
                    <a:pt x="6" y="18"/>
                    <a:pt x="3" y="16"/>
                  </a:cubicBezTo>
                  <a:cubicBezTo>
                    <a:pt x="0" y="8"/>
                    <a:pt x="3" y="2"/>
                    <a:pt x="11" y="0"/>
                  </a:cubicBezTo>
                  <a:close/>
                </a:path>
              </a:pathLst>
            </a:custGeom>
            <a:solidFill>
              <a:srgbClr val="5A74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35"/>
            <p:cNvSpPr/>
            <p:nvPr/>
          </p:nvSpPr>
          <p:spPr>
            <a:xfrm>
              <a:off x="4401" y="1341"/>
              <a:ext cx="28" cy="17"/>
            </a:xfrm>
            <a:custGeom>
              <a:avLst/>
              <a:gdLst/>
              <a:ahLst/>
              <a:cxnLst/>
              <a:rect l="l" t="t" r="r" b="b"/>
              <a:pathLst>
                <a:path w="24" h="14" extrusionOk="0">
                  <a:moveTo>
                    <a:pt x="15" y="13"/>
                  </a:moveTo>
                  <a:cubicBezTo>
                    <a:pt x="10" y="11"/>
                    <a:pt x="5" y="8"/>
                    <a:pt x="0" y="5"/>
                  </a:cubicBezTo>
                  <a:cubicBezTo>
                    <a:pt x="8" y="6"/>
                    <a:pt x="17" y="0"/>
                    <a:pt x="24" y="9"/>
                  </a:cubicBezTo>
                  <a:cubicBezTo>
                    <a:pt x="23" y="11"/>
                    <a:pt x="22" y="12"/>
                    <a:pt x="20" y="14"/>
                  </a:cubicBezTo>
                  <a:cubicBezTo>
                    <a:pt x="18" y="14"/>
                    <a:pt x="17" y="14"/>
                    <a:pt x="15" y="13"/>
                  </a:cubicBezTo>
                  <a:close/>
                </a:path>
              </a:pathLst>
            </a:custGeom>
            <a:solidFill>
              <a:srgbClr val="2534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35"/>
            <p:cNvSpPr/>
            <p:nvPr/>
          </p:nvSpPr>
          <p:spPr>
            <a:xfrm>
              <a:off x="3968" y="1477"/>
              <a:ext cx="23" cy="21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6" y="18"/>
                  </a:moveTo>
                  <a:cubicBezTo>
                    <a:pt x="4" y="18"/>
                    <a:pt x="2" y="18"/>
                    <a:pt x="0" y="17"/>
                  </a:cubicBezTo>
                  <a:cubicBezTo>
                    <a:pt x="2" y="11"/>
                    <a:pt x="6" y="5"/>
                    <a:pt x="12" y="1"/>
                  </a:cubicBezTo>
                  <a:cubicBezTo>
                    <a:pt x="13" y="0"/>
                    <a:pt x="15" y="0"/>
                    <a:pt x="17" y="1"/>
                  </a:cubicBezTo>
                  <a:cubicBezTo>
                    <a:pt x="20" y="11"/>
                    <a:pt x="15" y="16"/>
                    <a:pt x="6" y="18"/>
                  </a:cubicBezTo>
                  <a:close/>
                </a:path>
              </a:pathLst>
            </a:custGeom>
            <a:solidFill>
              <a:srgbClr val="4349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35"/>
            <p:cNvSpPr/>
            <p:nvPr/>
          </p:nvSpPr>
          <p:spPr>
            <a:xfrm>
              <a:off x="3982" y="1458"/>
              <a:ext cx="23" cy="21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5" y="18"/>
                  </a:moveTo>
                  <a:cubicBezTo>
                    <a:pt x="3" y="18"/>
                    <a:pt x="2" y="18"/>
                    <a:pt x="0" y="17"/>
                  </a:cubicBezTo>
                  <a:cubicBezTo>
                    <a:pt x="2" y="11"/>
                    <a:pt x="6" y="6"/>
                    <a:pt x="12" y="2"/>
                  </a:cubicBezTo>
                  <a:cubicBezTo>
                    <a:pt x="14" y="0"/>
                    <a:pt x="15" y="0"/>
                    <a:pt x="17" y="2"/>
                  </a:cubicBezTo>
                  <a:cubicBezTo>
                    <a:pt x="20" y="12"/>
                    <a:pt x="15" y="16"/>
                    <a:pt x="5" y="18"/>
                  </a:cubicBezTo>
                  <a:close/>
                </a:path>
              </a:pathLst>
            </a:custGeom>
            <a:solidFill>
              <a:srgbClr val="353D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35"/>
            <p:cNvSpPr/>
            <p:nvPr/>
          </p:nvSpPr>
          <p:spPr>
            <a:xfrm>
              <a:off x="4470" y="1426"/>
              <a:ext cx="26" cy="16"/>
            </a:xfrm>
            <a:custGeom>
              <a:avLst/>
              <a:gdLst/>
              <a:ahLst/>
              <a:cxnLst/>
              <a:rect l="l" t="t" r="r" b="b"/>
              <a:pathLst>
                <a:path w="22" h="13" extrusionOk="0">
                  <a:moveTo>
                    <a:pt x="13" y="13"/>
                  </a:moveTo>
                  <a:cubicBezTo>
                    <a:pt x="9" y="13"/>
                    <a:pt x="6" y="12"/>
                    <a:pt x="4" y="8"/>
                  </a:cubicBezTo>
                  <a:cubicBezTo>
                    <a:pt x="4" y="5"/>
                    <a:pt x="0" y="2"/>
                    <a:pt x="5" y="0"/>
                  </a:cubicBezTo>
                  <a:cubicBezTo>
                    <a:pt x="6" y="6"/>
                    <a:pt x="22" y="1"/>
                    <a:pt x="13" y="13"/>
                  </a:cubicBezTo>
                  <a:close/>
                </a:path>
              </a:pathLst>
            </a:custGeom>
            <a:solidFill>
              <a:srgbClr val="4142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35"/>
            <p:cNvSpPr/>
            <p:nvPr/>
          </p:nvSpPr>
          <p:spPr>
            <a:xfrm>
              <a:off x="3924" y="1785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14" y="11"/>
                  </a:moveTo>
                  <a:cubicBezTo>
                    <a:pt x="12" y="12"/>
                    <a:pt x="11" y="14"/>
                    <a:pt x="9" y="15"/>
                  </a:cubicBezTo>
                  <a:cubicBezTo>
                    <a:pt x="9" y="10"/>
                    <a:pt x="7" y="6"/>
                    <a:pt x="1" y="9"/>
                  </a:cubicBezTo>
                  <a:cubicBezTo>
                    <a:pt x="0" y="3"/>
                    <a:pt x="5" y="0"/>
                    <a:pt x="9" y="1"/>
                  </a:cubicBezTo>
                  <a:cubicBezTo>
                    <a:pt x="14" y="2"/>
                    <a:pt x="13" y="7"/>
                    <a:pt x="14" y="11"/>
                  </a:cubicBezTo>
                  <a:close/>
                </a:path>
              </a:pathLst>
            </a:custGeom>
            <a:solidFill>
              <a:srgbClr val="6346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35"/>
            <p:cNvSpPr/>
            <p:nvPr/>
          </p:nvSpPr>
          <p:spPr>
            <a:xfrm>
              <a:off x="3883" y="1798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17" h="15" extrusionOk="0">
                  <a:moveTo>
                    <a:pt x="12" y="0"/>
                  </a:moveTo>
                  <a:cubicBezTo>
                    <a:pt x="14" y="1"/>
                    <a:pt x="15" y="3"/>
                    <a:pt x="17" y="4"/>
                  </a:cubicBezTo>
                  <a:cubicBezTo>
                    <a:pt x="14" y="9"/>
                    <a:pt x="9" y="15"/>
                    <a:pt x="6" y="12"/>
                  </a:cubicBezTo>
                  <a:cubicBezTo>
                    <a:pt x="0" y="6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4F46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35"/>
            <p:cNvSpPr/>
            <p:nvPr/>
          </p:nvSpPr>
          <p:spPr>
            <a:xfrm>
              <a:off x="3864" y="1624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12" y="0"/>
                  </a:moveTo>
                  <a:cubicBezTo>
                    <a:pt x="11" y="4"/>
                    <a:pt x="10" y="8"/>
                    <a:pt x="8" y="13"/>
                  </a:cubicBezTo>
                  <a:cubicBezTo>
                    <a:pt x="9" y="16"/>
                    <a:pt x="8" y="17"/>
                    <a:pt x="4" y="17"/>
                  </a:cubicBezTo>
                  <a:cubicBezTo>
                    <a:pt x="3" y="16"/>
                    <a:pt x="2" y="14"/>
                    <a:pt x="0" y="13"/>
                  </a:cubicBezTo>
                  <a:cubicBezTo>
                    <a:pt x="3" y="7"/>
                    <a:pt x="5" y="1"/>
                    <a:pt x="12" y="0"/>
                  </a:cubicBezTo>
                  <a:close/>
                </a:path>
              </a:pathLst>
            </a:custGeom>
            <a:solidFill>
              <a:srgbClr val="3D44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35"/>
            <p:cNvSpPr/>
            <p:nvPr/>
          </p:nvSpPr>
          <p:spPr>
            <a:xfrm>
              <a:off x="4424" y="1346"/>
              <a:ext cx="28" cy="14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0" y="7"/>
                  </a:moveTo>
                  <a:cubicBezTo>
                    <a:pt x="1" y="6"/>
                    <a:pt x="2" y="6"/>
                    <a:pt x="4" y="5"/>
                  </a:cubicBezTo>
                  <a:cubicBezTo>
                    <a:pt x="10" y="6"/>
                    <a:pt x="18" y="0"/>
                    <a:pt x="24" y="8"/>
                  </a:cubicBezTo>
                  <a:cubicBezTo>
                    <a:pt x="20" y="9"/>
                    <a:pt x="16" y="9"/>
                    <a:pt x="12" y="9"/>
                  </a:cubicBezTo>
                  <a:cubicBezTo>
                    <a:pt x="9" y="12"/>
                    <a:pt x="6" y="12"/>
                    <a:pt x="3" y="11"/>
                  </a:cubicBezTo>
                  <a:cubicBezTo>
                    <a:pt x="1" y="10"/>
                    <a:pt x="0" y="9"/>
                    <a:pt x="0" y="7"/>
                  </a:cubicBezTo>
                  <a:close/>
                </a:path>
              </a:pathLst>
            </a:custGeom>
            <a:solidFill>
              <a:srgbClr val="2234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35"/>
            <p:cNvSpPr/>
            <p:nvPr/>
          </p:nvSpPr>
          <p:spPr>
            <a:xfrm>
              <a:off x="4465" y="1357"/>
              <a:ext cx="20" cy="15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17" y="7"/>
                  </a:moveTo>
                  <a:cubicBezTo>
                    <a:pt x="15" y="9"/>
                    <a:pt x="13" y="11"/>
                    <a:pt x="12" y="12"/>
                  </a:cubicBezTo>
                  <a:cubicBezTo>
                    <a:pt x="8" y="13"/>
                    <a:pt x="5" y="12"/>
                    <a:pt x="2" y="10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1" y="5"/>
                    <a:pt x="1" y="3"/>
                    <a:pt x="1" y="0"/>
                  </a:cubicBezTo>
                  <a:cubicBezTo>
                    <a:pt x="6" y="2"/>
                    <a:pt x="13" y="2"/>
                    <a:pt x="17" y="7"/>
                  </a:cubicBezTo>
                  <a:close/>
                </a:path>
              </a:pathLst>
            </a:custGeom>
            <a:solidFill>
              <a:srgbClr val="4750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35"/>
            <p:cNvSpPr/>
            <p:nvPr/>
          </p:nvSpPr>
          <p:spPr>
            <a:xfrm>
              <a:off x="3996" y="1444"/>
              <a:ext cx="21" cy="16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5" y="14"/>
                  </a:moveTo>
                  <a:cubicBezTo>
                    <a:pt x="3" y="14"/>
                    <a:pt x="2" y="14"/>
                    <a:pt x="0" y="14"/>
                  </a:cubicBezTo>
                  <a:cubicBezTo>
                    <a:pt x="3" y="9"/>
                    <a:pt x="5" y="5"/>
                    <a:pt x="8" y="1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8" y="10"/>
                    <a:pt x="13" y="13"/>
                    <a:pt x="5" y="14"/>
                  </a:cubicBezTo>
                  <a:close/>
                </a:path>
              </a:pathLst>
            </a:custGeom>
            <a:solidFill>
              <a:srgbClr val="2D39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35"/>
            <p:cNvSpPr/>
            <p:nvPr/>
          </p:nvSpPr>
          <p:spPr>
            <a:xfrm>
              <a:off x="4379" y="1626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3" y="2"/>
                  </a:moveTo>
                  <a:cubicBezTo>
                    <a:pt x="11" y="5"/>
                    <a:pt x="12" y="11"/>
                    <a:pt x="6" y="10"/>
                  </a:cubicBezTo>
                  <a:cubicBezTo>
                    <a:pt x="4" y="9"/>
                    <a:pt x="2" y="8"/>
                    <a:pt x="0" y="6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595F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35"/>
            <p:cNvSpPr/>
            <p:nvPr/>
          </p:nvSpPr>
          <p:spPr>
            <a:xfrm>
              <a:off x="4370" y="1656"/>
              <a:ext cx="12" cy="16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7" y="1"/>
                  </a:moveTo>
                  <a:cubicBezTo>
                    <a:pt x="10" y="7"/>
                    <a:pt x="6" y="10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4E59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35"/>
            <p:cNvSpPr/>
            <p:nvPr/>
          </p:nvSpPr>
          <p:spPr>
            <a:xfrm>
              <a:off x="3902" y="15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2"/>
                  </a:moveTo>
                  <a:cubicBezTo>
                    <a:pt x="10" y="5"/>
                    <a:pt x="9" y="8"/>
                    <a:pt x="8" y="11"/>
                  </a:cubicBezTo>
                  <a:cubicBezTo>
                    <a:pt x="7" y="12"/>
                    <a:pt x="5" y="12"/>
                    <a:pt x="4" y="12"/>
                  </a:cubicBezTo>
                  <a:cubicBezTo>
                    <a:pt x="3" y="12"/>
                    <a:pt x="1" y="12"/>
                    <a:pt x="0" y="11"/>
                  </a:cubicBezTo>
                  <a:cubicBezTo>
                    <a:pt x="2" y="5"/>
                    <a:pt x="4" y="0"/>
                    <a:pt x="12" y="2"/>
                  </a:cubicBezTo>
                  <a:close/>
                </a:path>
              </a:pathLst>
            </a:custGeom>
            <a:solidFill>
              <a:srgbClr val="404C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35"/>
            <p:cNvSpPr/>
            <p:nvPr/>
          </p:nvSpPr>
          <p:spPr>
            <a:xfrm>
              <a:off x="4388" y="1618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6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4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0" y="5"/>
                    <a:pt x="7" y="7"/>
                    <a:pt x="6" y="9"/>
                  </a:cubicBezTo>
                  <a:close/>
                </a:path>
              </a:pathLst>
            </a:custGeom>
            <a:solidFill>
              <a:srgbClr val="555F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35"/>
            <p:cNvSpPr/>
            <p:nvPr/>
          </p:nvSpPr>
          <p:spPr>
            <a:xfrm>
              <a:off x="4311" y="1784"/>
              <a:ext cx="10" cy="12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0" y="8"/>
                  </a:move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6" y="3"/>
                    <a:pt x="7" y="4"/>
                  </a:cubicBezTo>
                  <a:cubicBezTo>
                    <a:pt x="8" y="7"/>
                    <a:pt x="7" y="8"/>
                    <a:pt x="5" y="9"/>
                  </a:cubicBezTo>
                  <a:cubicBezTo>
                    <a:pt x="3" y="10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5564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35"/>
            <p:cNvSpPr/>
            <p:nvPr/>
          </p:nvSpPr>
          <p:spPr>
            <a:xfrm>
              <a:off x="4390" y="1611"/>
              <a:ext cx="7" cy="8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5" y="7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" y="4"/>
                    <a:pt x="1" y="0"/>
                    <a:pt x="6" y="0"/>
                  </a:cubicBezTo>
                  <a:cubicBezTo>
                    <a:pt x="6" y="3"/>
                    <a:pt x="5" y="5"/>
                    <a:pt x="5" y="7"/>
                  </a:cubicBezTo>
                  <a:close/>
                </a:path>
              </a:pathLst>
            </a:custGeom>
            <a:solidFill>
              <a:srgbClr val="56686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35"/>
            <p:cNvSpPr/>
            <p:nvPr/>
          </p:nvSpPr>
          <p:spPr>
            <a:xfrm>
              <a:off x="3901" y="1586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1" y="1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4"/>
                    <a:pt x="0" y="4"/>
                    <a:pt x="1" y="1"/>
                  </a:cubicBezTo>
                  <a:close/>
                </a:path>
              </a:pathLst>
            </a:custGeom>
            <a:solidFill>
              <a:srgbClr val="1C28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35"/>
            <p:cNvSpPr/>
            <p:nvPr/>
          </p:nvSpPr>
          <p:spPr>
            <a:xfrm>
              <a:off x="4316" y="1784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  <a:cubicBezTo>
                    <a:pt x="2" y="0"/>
                    <a:pt x="4" y="1"/>
                    <a:pt x="3" y="4"/>
                  </a:cubicBezTo>
                  <a:close/>
                </a:path>
              </a:pathLst>
            </a:custGeom>
            <a:solidFill>
              <a:srgbClr val="202E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35"/>
            <p:cNvSpPr/>
            <p:nvPr/>
          </p:nvSpPr>
          <p:spPr>
            <a:xfrm>
              <a:off x="4379" y="1634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2" y="0"/>
                  </a:moveTo>
                  <a:cubicBezTo>
                    <a:pt x="3" y="2"/>
                    <a:pt x="4" y="3"/>
                    <a:pt x="6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5B6E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35"/>
            <p:cNvSpPr/>
            <p:nvPr/>
          </p:nvSpPr>
          <p:spPr>
            <a:xfrm>
              <a:off x="4372" y="1652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4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6274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35"/>
            <p:cNvSpPr/>
            <p:nvPr/>
          </p:nvSpPr>
          <p:spPr>
            <a:xfrm>
              <a:off x="4349" y="1705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657B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35"/>
            <p:cNvSpPr/>
            <p:nvPr/>
          </p:nvSpPr>
          <p:spPr>
            <a:xfrm>
              <a:off x="4352" y="1704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3"/>
                    <a:pt x="4" y="4"/>
                    <a:pt x="1" y="4"/>
                  </a:cubicBezTo>
                  <a:close/>
                </a:path>
              </a:pathLst>
            </a:custGeom>
            <a:solidFill>
              <a:srgbClr val="1A30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35"/>
            <p:cNvSpPr/>
            <p:nvPr/>
          </p:nvSpPr>
          <p:spPr>
            <a:xfrm>
              <a:off x="4344" y="1714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3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657A7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35"/>
            <p:cNvSpPr/>
            <p:nvPr/>
          </p:nvSpPr>
          <p:spPr>
            <a:xfrm>
              <a:off x="4349" y="1714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2533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35"/>
            <p:cNvSpPr/>
            <p:nvPr/>
          </p:nvSpPr>
          <p:spPr>
            <a:xfrm>
              <a:off x="4339" y="1723"/>
              <a:ext cx="6" cy="6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5"/>
                  </a:moveTo>
                  <a:cubicBezTo>
                    <a:pt x="0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3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6577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35"/>
            <p:cNvSpPr/>
            <p:nvPr/>
          </p:nvSpPr>
          <p:spPr>
            <a:xfrm>
              <a:off x="4344" y="1723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2335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35"/>
            <p:cNvSpPr/>
            <p:nvPr/>
          </p:nvSpPr>
          <p:spPr>
            <a:xfrm>
              <a:off x="4311" y="1794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0"/>
                  </a:moveTo>
                  <a:cubicBezTo>
                    <a:pt x="1" y="0"/>
                    <a:pt x="3" y="1"/>
                    <a:pt x="5" y="1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1F2E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35"/>
            <p:cNvSpPr/>
            <p:nvPr/>
          </p:nvSpPr>
          <p:spPr>
            <a:xfrm>
              <a:off x="4101" y="1321"/>
              <a:ext cx="84" cy="110"/>
            </a:xfrm>
            <a:custGeom>
              <a:avLst/>
              <a:gdLst/>
              <a:ahLst/>
              <a:cxnLst/>
              <a:rect l="l" t="t" r="r" b="b"/>
              <a:pathLst>
                <a:path w="72" h="93" extrusionOk="0">
                  <a:moveTo>
                    <a:pt x="43" y="5"/>
                  </a:moveTo>
                  <a:cubicBezTo>
                    <a:pt x="45" y="14"/>
                    <a:pt x="47" y="23"/>
                    <a:pt x="57" y="10"/>
                  </a:cubicBezTo>
                  <a:cubicBezTo>
                    <a:pt x="61" y="5"/>
                    <a:pt x="65" y="0"/>
                    <a:pt x="72" y="8"/>
                  </a:cubicBezTo>
                  <a:cubicBezTo>
                    <a:pt x="72" y="8"/>
                    <a:pt x="71" y="9"/>
                    <a:pt x="71" y="9"/>
                  </a:cubicBezTo>
                  <a:cubicBezTo>
                    <a:pt x="70" y="10"/>
                    <a:pt x="70" y="10"/>
                    <a:pt x="69" y="10"/>
                  </a:cubicBezTo>
                  <a:cubicBezTo>
                    <a:pt x="67" y="14"/>
                    <a:pt x="65" y="17"/>
                    <a:pt x="64" y="21"/>
                  </a:cubicBezTo>
                  <a:cubicBezTo>
                    <a:pt x="63" y="23"/>
                    <a:pt x="62" y="24"/>
                    <a:pt x="61" y="25"/>
                  </a:cubicBezTo>
                  <a:cubicBezTo>
                    <a:pt x="54" y="28"/>
                    <a:pt x="53" y="35"/>
                    <a:pt x="51" y="41"/>
                  </a:cubicBezTo>
                  <a:cubicBezTo>
                    <a:pt x="50" y="43"/>
                    <a:pt x="49" y="44"/>
                    <a:pt x="48" y="46"/>
                  </a:cubicBezTo>
                  <a:cubicBezTo>
                    <a:pt x="47" y="47"/>
                    <a:pt x="45" y="47"/>
                    <a:pt x="44" y="47"/>
                  </a:cubicBezTo>
                  <a:cubicBezTo>
                    <a:pt x="39" y="48"/>
                    <a:pt x="40" y="52"/>
                    <a:pt x="39" y="56"/>
                  </a:cubicBezTo>
                  <a:cubicBezTo>
                    <a:pt x="39" y="59"/>
                    <a:pt x="38" y="63"/>
                    <a:pt x="37" y="66"/>
                  </a:cubicBezTo>
                  <a:cubicBezTo>
                    <a:pt x="29" y="73"/>
                    <a:pt x="28" y="82"/>
                    <a:pt x="23" y="90"/>
                  </a:cubicBezTo>
                  <a:cubicBezTo>
                    <a:pt x="21" y="92"/>
                    <a:pt x="18" y="93"/>
                    <a:pt x="15" y="92"/>
                  </a:cubicBezTo>
                  <a:cubicBezTo>
                    <a:pt x="10" y="92"/>
                    <a:pt x="7" y="89"/>
                    <a:pt x="5" y="86"/>
                  </a:cubicBezTo>
                  <a:cubicBezTo>
                    <a:pt x="1" y="78"/>
                    <a:pt x="0" y="69"/>
                    <a:pt x="0" y="60"/>
                  </a:cubicBezTo>
                  <a:cubicBezTo>
                    <a:pt x="1" y="54"/>
                    <a:pt x="6" y="49"/>
                    <a:pt x="7" y="42"/>
                  </a:cubicBezTo>
                  <a:cubicBezTo>
                    <a:pt x="7" y="40"/>
                    <a:pt x="8" y="39"/>
                    <a:pt x="8" y="37"/>
                  </a:cubicBezTo>
                  <a:cubicBezTo>
                    <a:pt x="10" y="34"/>
                    <a:pt x="11" y="31"/>
                    <a:pt x="14" y="28"/>
                  </a:cubicBezTo>
                  <a:cubicBezTo>
                    <a:pt x="21" y="24"/>
                    <a:pt x="29" y="20"/>
                    <a:pt x="32" y="11"/>
                  </a:cubicBezTo>
                  <a:cubicBezTo>
                    <a:pt x="34" y="8"/>
                    <a:pt x="37" y="4"/>
                    <a:pt x="43" y="5"/>
                  </a:cubicBezTo>
                  <a:close/>
                </a:path>
              </a:pathLst>
            </a:custGeom>
            <a:solidFill>
              <a:srgbClr val="5084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35"/>
            <p:cNvSpPr/>
            <p:nvPr/>
          </p:nvSpPr>
          <p:spPr>
            <a:xfrm>
              <a:off x="4243" y="1376"/>
              <a:ext cx="98" cy="49"/>
            </a:xfrm>
            <a:custGeom>
              <a:avLst/>
              <a:gdLst/>
              <a:ahLst/>
              <a:cxnLst/>
              <a:rect l="l" t="t" r="r" b="b"/>
              <a:pathLst>
                <a:path w="83" h="42" extrusionOk="0">
                  <a:moveTo>
                    <a:pt x="30" y="7"/>
                  </a:moveTo>
                  <a:cubicBezTo>
                    <a:pt x="34" y="8"/>
                    <a:pt x="38" y="8"/>
                    <a:pt x="42" y="8"/>
                  </a:cubicBezTo>
                  <a:cubicBezTo>
                    <a:pt x="46" y="13"/>
                    <a:pt x="54" y="10"/>
                    <a:pt x="59" y="14"/>
                  </a:cubicBezTo>
                  <a:cubicBezTo>
                    <a:pt x="71" y="19"/>
                    <a:pt x="83" y="24"/>
                    <a:pt x="74" y="40"/>
                  </a:cubicBezTo>
                  <a:cubicBezTo>
                    <a:pt x="72" y="41"/>
                    <a:pt x="70" y="42"/>
                    <a:pt x="68" y="41"/>
                  </a:cubicBezTo>
                  <a:cubicBezTo>
                    <a:pt x="60" y="33"/>
                    <a:pt x="50" y="27"/>
                    <a:pt x="37" y="26"/>
                  </a:cubicBezTo>
                  <a:cubicBezTo>
                    <a:pt x="27" y="19"/>
                    <a:pt x="13" y="21"/>
                    <a:pt x="3" y="14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1" y="5"/>
                    <a:pt x="4" y="2"/>
                    <a:pt x="8" y="1"/>
                  </a:cubicBezTo>
                  <a:cubicBezTo>
                    <a:pt x="11" y="0"/>
                    <a:pt x="14" y="0"/>
                    <a:pt x="16" y="1"/>
                  </a:cubicBezTo>
                  <a:cubicBezTo>
                    <a:pt x="21" y="2"/>
                    <a:pt x="25" y="6"/>
                    <a:pt x="30" y="7"/>
                  </a:cubicBezTo>
                  <a:close/>
                </a:path>
              </a:pathLst>
            </a:custGeom>
            <a:solidFill>
              <a:srgbClr val="6C70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35"/>
            <p:cNvSpPr/>
            <p:nvPr/>
          </p:nvSpPr>
          <p:spPr>
            <a:xfrm>
              <a:off x="4231" y="1357"/>
              <a:ext cx="40" cy="24"/>
            </a:xfrm>
            <a:custGeom>
              <a:avLst/>
              <a:gdLst/>
              <a:ahLst/>
              <a:cxnLst/>
              <a:rect l="l" t="t" r="r" b="b"/>
              <a:pathLst>
                <a:path w="34" h="21" extrusionOk="0">
                  <a:moveTo>
                    <a:pt x="27" y="20"/>
                  </a:moveTo>
                  <a:cubicBezTo>
                    <a:pt x="24" y="20"/>
                    <a:pt x="22" y="20"/>
                    <a:pt x="20" y="19"/>
                  </a:cubicBezTo>
                  <a:cubicBezTo>
                    <a:pt x="14" y="17"/>
                    <a:pt x="7" y="21"/>
                    <a:pt x="3" y="16"/>
                  </a:cubicBezTo>
                  <a:cubicBezTo>
                    <a:pt x="0" y="10"/>
                    <a:pt x="2" y="6"/>
                    <a:pt x="7" y="3"/>
                  </a:cubicBezTo>
                  <a:cubicBezTo>
                    <a:pt x="16" y="5"/>
                    <a:pt x="26" y="0"/>
                    <a:pt x="32" y="11"/>
                  </a:cubicBezTo>
                  <a:cubicBezTo>
                    <a:pt x="34" y="16"/>
                    <a:pt x="31" y="18"/>
                    <a:pt x="27" y="20"/>
                  </a:cubicBezTo>
                  <a:close/>
                </a:path>
              </a:pathLst>
            </a:custGeom>
            <a:solidFill>
              <a:srgbClr val="566E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35"/>
            <p:cNvSpPr/>
            <p:nvPr/>
          </p:nvSpPr>
          <p:spPr>
            <a:xfrm>
              <a:off x="4121" y="1313"/>
              <a:ext cx="30" cy="35"/>
            </a:xfrm>
            <a:custGeom>
              <a:avLst/>
              <a:gdLst/>
              <a:ahLst/>
              <a:cxnLst/>
              <a:rect l="l" t="t" r="r" b="b"/>
              <a:pathLst>
                <a:path w="26" h="30" extrusionOk="0">
                  <a:moveTo>
                    <a:pt x="26" y="12"/>
                  </a:moveTo>
                  <a:cubicBezTo>
                    <a:pt x="22" y="14"/>
                    <a:pt x="19" y="17"/>
                    <a:pt x="17" y="21"/>
                  </a:cubicBezTo>
                  <a:cubicBezTo>
                    <a:pt x="14" y="25"/>
                    <a:pt x="13" y="30"/>
                    <a:pt x="7" y="30"/>
                  </a:cubicBezTo>
                  <a:cubicBezTo>
                    <a:pt x="3" y="28"/>
                    <a:pt x="2" y="25"/>
                    <a:pt x="1" y="22"/>
                  </a:cubicBezTo>
                  <a:cubicBezTo>
                    <a:pt x="0" y="20"/>
                    <a:pt x="0" y="19"/>
                    <a:pt x="1" y="17"/>
                  </a:cubicBezTo>
                  <a:cubicBezTo>
                    <a:pt x="2" y="14"/>
                    <a:pt x="3" y="12"/>
                    <a:pt x="5" y="11"/>
                  </a:cubicBezTo>
                  <a:cubicBezTo>
                    <a:pt x="6" y="9"/>
                    <a:pt x="8" y="8"/>
                    <a:pt x="9" y="7"/>
                  </a:cubicBezTo>
                  <a:cubicBezTo>
                    <a:pt x="14" y="2"/>
                    <a:pt x="19" y="0"/>
                    <a:pt x="26" y="5"/>
                  </a:cubicBezTo>
                  <a:cubicBezTo>
                    <a:pt x="26" y="7"/>
                    <a:pt x="26" y="10"/>
                    <a:pt x="26" y="12"/>
                  </a:cubicBezTo>
                  <a:close/>
                </a:path>
              </a:pathLst>
            </a:custGeom>
            <a:solidFill>
              <a:srgbClr val="4D717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35"/>
            <p:cNvSpPr/>
            <p:nvPr/>
          </p:nvSpPr>
          <p:spPr>
            <a:xfrm>
              <a:off x="4324" y="1378"/>
              <a:ext cx="34" cy="23"/>
            </a:xfrm>
            <a:custGeom>
              <a:avLst/>
              <a:gdLst/>
              <a:ahLst/>
              <a:cxnLst/>
              <a:rect l="l" t="t" r="r" b="b"/>
              <a:pathLst>
                <a:path w="29" h="20" extrusionOk="0">
                  <a:moveTo>
                    <a:pt x="17" y="2"/>
                  </a:moveTo>
                  <a:cubicBezTo>
                    <a:pt x="22" y="1"/>
                    <a:pt x="26" y="4"/>
                    <a:pt x="29" y="9"/>
                  </a:cubicBezTo>
                  <a:cubicBezTo>
                    <a:pt x="26" y="17"/>
                    <a:pt x="19" y="19"/>
                    <a:pt x="11" y="20"/>
                  </a:cubicBezTo>
                  <a:cubicBezTo>
                    <a:pt x="7" y="19"/>
                    <a:pt x="2" y="20"/>
                    <a:pt x="5" y="13"/>
                  </a:cubicBezTo>
                  <a:cubicBezTo>
                    <a:pt x="0" y="0"/>
                    <a:pt x="15" y="7"/>
                    <a:pt x="17" y="2"/>
                  </a:cubicBezTo>
                  <a:close/>
                </a:path>
              </a:pathLst>
            </a:custGeom>
            <a:solidFill>
              <a:srgbClr val="4D82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35"/>
            <p:cNvSpPr/>
            <p:nvPr/>
          </p:nvSpPr>
          <p:spPr>
            <a:xfrm>
              <a:off x="4207" y="1354"/>
              <a:ext cx="32" cy="24"/>
            </a:xfrm>
            <a:custGeom>
              <a:avLst/>
              <a:gdLst/>
              <a:ahLst/>
              <a:cxnLst/>
              <a:rect l="l" t="t" r="r" b="b"/>
              <a:pathLst>
                <a:path w="28" h="20" extrusionOk="0">
                  <a:moveTo>
                    <a:pt x="28" y="5"/>
                  </a:moveTo>
                  <a:cubicBezTo>
                    <a:pt x="27" y="9"/>
                    <a:pt x="26" y="13"/>
                    <a:pt x="25" y="17"/>
                  </a:cubicBezTo>
                  <a:cubicBezTo>
                    <a:pt x="23" y="20"/>
                    <a:pt x="20" y="20"/>
                    <a:pt x="17" y="19"/>
                  </a:cubicBezTo>
                  <a:cubicBezTo>
                    <a:pt x="12" y="14"/>
                    <a:pt x="2" y="16"/>
                    <a:pt x="0" y="6"/>
                  </a:cubicBezTo>
                  <a:cubicBezTo>
                    <a:pt x="9" y="0"/>
                    <a:pt x="19" y="0"/>
                    <a:pt x="28" y="5"/>
                  </a:cubicBezTo>
                  <a:close/>
                </a:path>
              </a:pathLst>
            </a:custGeom>
            <a:solidFill>
              <a:srgbClr val="5E7A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35"/>
            <p:cNvSpPr/>
            <p:nvPr/>
          </p:nvSpPr>
          <p:spPr>
            <a:xfrm>
              <a:off x="4310" y="1390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7" y="3"/>
                  </a:moveTo>
                  <a:cubicBezTo>
                    <a:pt x="18" y="6"/>
                    <a:pt x="21" y="7"/>
                    <a:pt x="25" y="8"/>
                  </a:cubicBezTo>
                  <a:cubicBezTo>
                    <a:pt x="25" y="8"/>
                    <a:pt x="26" y="9"/>
                    <a:pt x="27" y="10"/>
                  </a:cubicBezTo>
                  <a:cubicBezTo>
                    <a:pt x="29" y="17"/>
                    <a:pt x="25" y="22"/>
                    <a:pt x="22" y="27"/>
                  </a:cubicBezTo>
                  <a:cubicBezTo>
                    <a:pt x="20" y="28"/>
                    <a:pt x="18" y="29"/>
                    <a:pt x="17" y="27"/>
                  </a:cubicBezTo>
                  <a:cubicBezTo>
                    <a:pt x="17" y="16"/>
                    <a:pt x="12" y="7"/>
                    <a:pt x="0" y="4"/>
                  </a:cubicBezTo>
                  <a:cubicBezTo>
                    <a:pt x="1" y="1"/>
                    <a:pt x="2" y="0"/>
                    <a:pt x="5" y="0"/>
                  </a:cubicBezTo>
                  <a:cubicBezTo>
                    <a:pt x="9" y="1"/>
                    <a:pt x="13" y="2"/>
                    <a:pt x="17" y="3"/>
                  </a:cubicBezTo>
                  <a:close/>
                </a:path>
              </a:pathLst>
            </a:custGeom>
            <a:solidFill>
              <a:srgbClr val="4355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35"/>
            <p:cNvSpPr/>
            <p:nvPr/>
          </p:nvSpPr>
          <p:spPr>
            <a:xfrm>
              <a:off x="4309" y="1337"/>
              <a:ext cx="20" cy="32"/>
            </a:xfrm>
            <a:custGeom>
              <a:avLst/>
              <a:gdLst/>
              <a:ahLst/>
              <a:cxnLst/>
              <a:rect l="l" t="t" r="r" b="b"/>
              <a:pathLst>
                <a:path w="17" h="27" extrusionOk="0">
                  <a:moveTo>
                    <a:pt x="14" y="20"/>
                  </a:moveTo>
                  <a:cubicBezTo>
                    <a:pt x="15" y="22"/>
                    <a:pt x="16" y="23"/>
                    <a:pt x="17" y="24"/>
                  </a:cubicBezTo>
                  <a:cubicBezTo>
                    <a:pt x="4" y="27"/>
                    <a:pt x="0" y="18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11" y="6"/>
                    <a:pt x="11" y="14"/>
                    <a:pt x="14" y="20"/>
                  </a:cubicBezTo>
                  <a:close/>
                </a:path>
              </a:pathLst>
            </a:custGeom>
            <a:solidFill>
              <a:srgbClr val="2E56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35"/>
            <p:cNvSpPr/>
            <p:nvPr/>
          </p:nvSpPr>
          <p:spPr>
            <a:xfrm>
              <a:off x="4263" y="1367"/>
              <a:ext cx="31" cy="26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0" y="11"/>
                  </a:moveTo>
                  <a:cubicBezTo>
                    <a:pt x="1" y="8"/>
                    <a:pt x="3" y="5"/>
                    <a:pt x="5" y="2"/>
                  </a:cubicBezTo>
                  <a:cubicBezTo>
                    <a:pt x="5" y="8"/>
                    <a:pt x="26" y="0"/>
                    <a:pt x="13" y="14"/>
                  </a:cubicBezTo>
                  <a:cubicBezTo>
                    <a:pt x="6" y="22"/>
                    <a:pt x="3" y="14"/>
                    <a:pt x="0" y="11"/>
                  </a:cubicBezTo>
                  <a:close/>
                </a:path>
              </a:pathLst>
            </a:custGeom>
            <a:solidFill>
              <a:srgbClr val="2C4B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35"/>
            <p:cNvSpPr/>
            <p:nvPr/>
          </p:nvSpPr>
          <p:spPr>
            <a:xfrm>
              <a:off x="4292" y="1380"/>
              <a:ext cx="24" cy="18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20" y="8"/>
                  </a:moveTo>
                  <a:cubicBezTo>
                    <a:pt x="18" y="9"/>
                    <a:pt x="17" y="10"/>
                    <a:pt x="15" y="12"/>
                  </a:cubicBezTo>
                  <a:cubicBezTo>
                    <a:pt x="10" y="10"/>
                    <a:pt x="1" y="15"/>
                    <a:pt x="0" y="4"/>
                  </a:cubicBezTo>
                  <a:cubicBezTo>
                    <a:pt x="7" y="5"/>
                    <a:pt x="14" y="0"/>
                    <a:pt x="20" y="8"/>
                  </a:cubicBezTo>
                  <a:close/>
                </a:path>
              </a:pathLst>
            </a:custGeom>
            <a:solidFill>
              <a:srgbClr val="182F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35"/>
            <p:cNvSpPr/>
            <p:nvPr/>
          </p:nvSpPr>
          <p:spPr>
            <a:xfrm>
              <a:off x="4196" y="1361"/>
              <a:ext cx="32" cy="2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9" y="0"/>
                  </a:moveTo>
                  <a:cubicBezTo>
                    <a:pt x="13" y="6"/>
                    <a:pt x="25" y="0"/>
                    <a:pt x="26" y="11"/>
                  </a:cubicBezTo>
                  <a:cubicBezTo>
                    <a:pt x="27" y="12"/>
                    <a:pt x="27" y="13"/>
                    <a:pt x="27" y="14"/>
                  </a:cubicBezTo>
                  <a:cubicBezTo>
                    <a:pt x="27" y="15"/>
                    <a:pt x="27" y="16"/>
                    <a:pt x="26" y="16"/>
                  </a:cubicBezTo>
                  <a:cubicBezTo>
                    <a:pt x="23" y="18"/>
                    <a:pt x="19" y="16"/>
                    <a:pt x="16" y="14"/>
                  </a:cubicBezTo>
                  <a:cubicBezTo>
                    <a:pt x="11" y="11"/>
                    <a:pt x="4" y="10"/>
                    <a:pt x="1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4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3145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35"/>
            <p:cNvSpPr/>
            <p:nvPr/>
          </p:nvSpPr>
          <p:spPr>
            <a:xfrm>
              <a:off x="4128" y="1308"/>
              <a:ext cx="23" cy="20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20" y="9"/>
                  </a:moveTo>
                  <a:cubicBezTo>
                    <a:pt x="12" y="7"/>
                    <a:pt x="8" y="12"/>
                    <a:pt x="4" y="17"/>
                  </a:cubicBezTo>
                  <a:cubicBezTo>
                    <a:pt x="2" y="16"/>
                    <a:pt x="1" y="14"/>
                    <a:pt x="1" y="13"/>
                  </a:cubicBezTo>
                  <a:cubicBezTo>
                    <a:pt x="0" y="10"/>
                    <a:pt x="0" y="7"/>
                    <a:pt x="1" y="5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6" y="1"/>
                    <a:pt x="9" y="1"/>
                    <a:pt x="11" y="0"/>
                  </a:cubicBezTo>
                  <a:cubicBezTo>
                    <a:pt x="15" y="2"/>
                    <a:pt x="18" y="4"/>
                    <a:pt x="20" y="9"/>
                  </a:cubicBezTo>
                  <a:close/>
                </a:path>
              </a:pathLst>
            </a:custGeom>
            <a:solidFill>
              <a:srgbClr val="547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35"/>
            <p:cNvSpPr/>
            <p:nvPr/>
          </p:nvSpPr>
          <p:spPr>
            <a:xfrm>
              <a:off x="4157" y="1345"/>
              <a:ext cx="27" cy="24"/>
            </a:xfrm>
            <a:custGeom>
              <a:avLst/>
              <a:gdLst/>
              <a:ahLst/>
              <a:cxnLst/>
              <a:rect l="l" t="t" r="r" b="b"/>
              <a:pathLst>
                <a:path w="23" h="20" extrusionOk="0">
                  <a:moveTo>
                    <a:pt x="19" y="1"/>
                  </a:moveTo>
                  <a:cubicBezTo>
                    <a:pt x="20" y="4"/>
                    <a:pt x="21" y="6"/>
                    <a:pt x="23" y="9"/>
                  </a:cubicBezTo>
                  <a:cubicBezTo>
                    <a:pt x="22" y="10"/>
                    <a:pt x="22" y="11"/>
                    <a:pt x="21" y="12"/>
                  </a:cubicBezTo>
                  <a:cubicBezTo>
                    <a:pt x="17" y="15"/>
                    <a:pt x="14" y="20"/>
                    <a:pt x="7" y="18"/>
                  </a:cubicBezTo>
                  <a:cubicBezTo>
                    <a:pt x="0" y="8"/>
                    <a:pt x="7" y="5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0"/>
                    <a:pt x="17" y="0"/>
                    <a:pt x="19" y="1"/>
                  </a:cubicBezTo>
                  <a:close/>
                </a:path>
              </a:pathLst>
            </a:custGeom>
            <a:solidFill>
              <a:srgbClr val="597D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35"/>
            <p:cNvSpPr/>
            <p:nvPr/>
          </p:nvSpPr>
          <p:spPr>
            <a:xfrm>
              <a:off x="4176" y="1356"/>
              <a:ext cx="22" cy="14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9" y="5"/>
                  </a:moveTo>
                  <a:cubicBezTo>
                    <a:pt x="19" y="6"/>
                    <a:pt x="19" y="7"/>
                    <a:pt x="19" y="8"/>
                  </a:cubicBezTo>
                  <a:cubicBezTo>
                    <a:pt x="17" y="11"/>
                    <a:pt x="14" y="12"/>
                    <a:pt x="11" y="12"/>
                  </a:cubicBezTo>
                  <a:cubicBezTo>
                    <a:pt x="8" y="12"/>
                    <a:pt x="6" y="12"/>
                    <a:pt x="3" y="10"/>
                  </a:cubicBezTo>
                  <a:cubicBezTo>
                    <a:pt x="0" y="5"/>
                    <a:pt x="3" y="3"/>
                    <a:pt x="7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11" y="2"/>
                    <a:pt x="15" y="3"/>
                    <a:pt x="19" y="5"/>
                  </a:cubicBezTo>
                  <a:close/>
                </a:path>
              </a:pathLst>
            </a:custGeom>
            <a:solidFill>
              <a:srgbClr val="2337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35"/>
            <p:cNvSpPr/>
            <p:nvPr/>
          </p:nvSpPr>
          <p:spPr>
            <a:xfrm>
              <a:off x="4170" y="1333"/>
              <a:ext cx="13" cy="14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8" y="11"/>
                  </a:moveTo>
                  <a:cubicBezTo>
                    <a:pt x="6" y="12"/>
                    <a:pt x="5" y="12"/>
                    <a:pt x="4" y="12"/>
                  </a:cubicBezTo>
                  <a:cubicBezTo>
                    <a:pt x="5" y="7"/>
                    <a:pt x="0" y="0"/>
                    <a:pt x="10" y="0"/>
                  </a:cubicBezTo>
                  <a:cubicBezTo>
                    <a:pt x="11" y="4"/>
                    <a:pt x="10" y="8"/>
                    <a:pt x="8" y="11"/>
                  </a:cubicBezTo>
                  <a:close/>
                </a:path>
              </a:pathLst>
            </a:custGeom>
            <a:solidFill>
              <a:srgbClr val="0B28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35"/>
            <p:cNvSpPr/>
            <p:nvPr/>
          </p:nvSpPr>
          <p:spPr>
            <a:xfrm>
              <a:off x="4274" y="1333"/>
              <a:ext cx="10" cy="7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0" y="3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6" y="0"/>
                    <a:pt x="8" y="2"/>
                    <a:pt x="9" y="3"/>
                  </a:cubicBezTo>
                  <a:cubicBezTo>
                    <a:pt x="8" y="4"/>
                    <a:pt x="6" y="6"/>
                    <a:pt x="5" y="6"/>
                  </a:cubicBezTo>
                  <a:cubicBezTo>
                    <a:pt x="4" y="6"/>
                    <a:pt x="2" y="5"/>
                    <a:pt x="0" y="3"/>
                  </a:cubicBezTo>
                  <a:close/>
                </a:path>
              </a:pathLst>
            </a:custGeom>
            <a:solidFill>
              <a:srgbClr val="2A59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35"/>
            <p:cNvSpPr/>
            <p:nvPr/>
          </p:nvSpPr>
          <p:spPr>
            <a:xfrm>
              <a:off x="3863" y="1659"/>
              <a:ext cx="367" cy="185"/>
            </a:xfrm>
            <a:custGeom>
              <a:avLst/>
              <a:gdLst/>
              <a:ahLst/>
              <a:cxnLst/>
              <a:rect l="l" t="t" r="r" b="b"/>
              <a:pathLst>
                <a:path w="312" h="157" extrusionOk="0">
                  <a:moveTo>
                    <a:pt x="53" y="71"/>
                  </a:moveTo>
                  <a:cubicBezTo>
                    <a:pt x="42" y="66"/>
                    <a:pt x="34" y="56"/>
                    <a:pt x="21" y="58"/>
                  </a:cubicBezTo>
                  <a:cubicBezTo>
                    <a:pt x="14" y="47"/>
                    <a:pt x="11" y="34"/>
                    <a:pt x="9" y="21"/>
                  </a:cubicBezTo>
                  <a:cubicBezTo>
                    <a:pt x="8" y="16"/>
                    <a:pt x="0" y="10"/>
                    <a:pt x="9" y="4"/>
                  </a:cubicBezTo>
                  <a:cubicBezTo>
                    <a:pt x="17" y="0"/>
                    <a:pt x="22" y="4"/>
                    <a:pt x="28" y="7"/>
                  </a:cubicBezTo>
                  <a:cubicBezTo>
                    <a:pt x="57" y="22"/>
                    <a:pt x="85" y="36"/>
                    <a:pt x="116" y="47"/>
                  </a:cubicBezTo>
                  <a:cubicBezTo>
                    <a:pt x="125" y="48"/>
                    <a:pt x="133" y="51"/>
                    <a:pt x="141" y="55"/>
                  </a:cubicBezTo>
                  <a:cubicBezTo>
                    <a:pt x="190" y="75"/>
                    <a:pt x="239" y="97"/>
                    <a:pt x="289" y="117"/>
                  </a:cubicBezTo>
                  <a:cubicBezTo>
                    <a:pt x="297" y="121"/>
                    <a:pt x="306" y="124"/>
                    <a:pt x="311" y="133"/>
                  </a:cubicBezTo>
                  <a:cubicBezTo>
                    <a:pt x="312" y="137"/>
                    <a:pt x="311" y="141"/>
                    <a:pt x="308" y="144"/>
                  </a:cubicBezTo>
                  <a:cubicBezTo>
                    <a:pt x="305" y="146"/>
                    <a:pt x="300" y="147"/>
                    <a:pt x="296" y="149"/>
                  </a:cubicBezTo>
                  <a:cubicBezTo>
                    <a:pt x="294" y="150"/>
                    <a:pt x="292" y="152"/>
                    <a:pt x="290" y="154"/>
                  </a:cubicBezTo>
                  <a:cubicBezTo>
                    <a:pt x="285" y="157"/>
                    <a:pt x="280" y="154"/>
                    <a:pt x="275" y="153"/>
                  </a:cubicBezTo>
                  <a:cubicBezTo>
                    <a:pt x="257" y="146"/>
                    <a:pt x="241" y="133"/>
                    <a:pt x="220" y="135"/>
                  </a:cubicBezTo>
                  <a:cubicBezTo>
                    <a:pt x="181" y="120"/>
                    <a:pt x="143" y="105"/>
                    <a:pt x="104" y="90"/>
                  </a:cubicBezTo>
                  <a:cubicBezTo>
                    <a:pt x="104" y="87"/>
                    <a:pt x="105" y="85"/>
                    <a:pt x="105" y="83"/>
                  </a:cubicBezTo>
                  <a:cubicBezTo>
                    <a:pt x="107" y="76"/>
                    <a:pt x="109" y="70"/>
                    <a:pt x="105" y="63"/>
                  </a:cubicBezTo>
                  <a:cubicBezTo>
                    <a:pt x="101" y="60"/>
                    <a:pt x="97" y="57"/>
                    <a:pt x="93" y="55"/>
                  </a:cubicBezTo>
                  <a:cubicBezTo>
                    <a:pt x="88" y="53"/>
                    <a:pt x="82" y="53"/>
                    <a:pt x="77" y="49"/>
                  </a:cubicBezTo>
                  <a:cubicBezTo>
                    <a:pt x="70" y="48"/>
                    <a:pt x="63" y="45"/>
                    <a:pt x="61" y="55"/>
                  </a:cubicBezTo>
                  <a:cubicBezTo>
                    <a:pt x="57" y="60"/>
                    <a:pt x="54" y="65"/>
                    <a:pt x="53" y="71"/>
                  </a:cubicBezTo>
                  <a:close/>
                </a:path>
              </a:pathLst>
            </a:custGeom>
            <a:solidFill>
              <a:srgbClr val="F9DE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35"/>
            <p:cNvSpPr/>
            <p:nvPr/>
          </p:nvSpPr>
          <p:spPr>
            <a:xfrm>
              <a:off x="4122" y="1809"/>
              <a:ext cx="67" cy="37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0" y="8"/>
                  </a:moveTo>
                  <a:cubicBezTo>
                    <a:pt x="4" y="7"/>
                    <a:pt x="4" y="0"/>
                    <a:pt x="11" y="3"/>
                  </a:cubicBezTo>
                  <a:cubicBezTo>
                    <a:pt x="26" y="10"/>
                    <a:pt x="44" y="11"/>
                    <a:pt x="57" y="23"/>
                  </a:cubicBezTo>
                  <a:cubicBezTo>
                    <a:pt x="57" y="27"/>
                    <a:pt x="55" y="29"/>
                    <a:pt x="53" y="31"/>
                  </a:cubicBezTo>
                  <a:cubicBezTo>
                    <a:pt x="46" y="30"/>
                    <a:pt x="39" y="28"/>
                    <a:pt x="33" y="27"/>
                  </a:cubicBezTo>
                  <a:cubicBezTo>
                    <a:pt x="22" y="21"/>
                    <a:pt x="11" y="14"/>
                    <a:pt x="0" y="8"/>
                  </a:cubicBezTo>
                  <a:close/>
                </a:path>
              </a:pathLst>
            </a:custGeom>
            <a:solidFill>
              <a:srgbClr val="D2BC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35"/>
            <p:cNvSpPr/>
            <p:nvPr/>
          </p:nvSpPr>
          <p:spPr>
            <a:xfrm>
              <a:off x="3973" y="1767"/>
              <a:ext cx="12" cy="22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4" y="19"/>
                  </a:moveTo>
                  <a:cubicBezTo>
                    <a:pt x="3" y="19"/>
                    <a:pt x="1" y="19"/>
                    <a:pt x="0" y="19"/>
                  </a:cubicBezTo>
                  <a:cubicBezTo>
                    <a:pt x="0" y="12"/>
                    <a:pt x="1" y="5"/>
                    <a:pt x="8" y="0"/>
                  </a:cubicBezTo>
                  <a:cubicBezTo>
                    <a:pt x="11" y="7"/>
                    <a:pt x="9" y="13"/>
                    <a:pt x="4" y="19"/>
                  </a:cubicBezTo>
                  <a:close/>
                </a:path>
              </a:pathLst>
            </a:custGeom>
            <a:solidFill>
              <a:srgbClr val="3A29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35"/>
            <p:cNvSpPr/>
            <p:nvPr/>
          </p:nvSpPr>
          <p:spPr>
            <a:xfrm>
              <a:off x="3934" y="1709"/>
              <a:ext cx="21" cy="15"/>
            </a:xfrm>
            <a:custGeom>
              <a:avLst/>
              <a:gdLst/>
              <a:ahLst/>
              <a:cxnLst/>
              <a:rect l="l" t="t" r="r" b="b"/>
              <a:pathLst>
                <a:path w="18" h="13" extrusionOk="0">
                  <a:moveTo>
                    <a:pt x="1" y="13"/>
                  </a:moveTo>
                  <a:cubicBezTo>
                    <a:pt x="0" y="1"/>
                    <a:pt x="2" y="0"/>
                    <a:pt x="17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1" y="8"/>
                    <a:pt x="5" y="9"/>
                    <a:pt x="1" y="13"/>
                  </a:cubicBezTo>
                  <a:close/>
                </a:path>
              </a:pathLst>
            </a:custGeom>
            <a:solidFill>
              <a:srgbClr val="6646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35"/>
            <p:cNvSpPr/>
            <p:nvPr/>
          </p:nvSpPr>
          <p:spPr>
            <a:xfrm>
              <a:off x="3954" y="1715"/>
              <a:ext cx="19" cy="13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6" y="2"/>
                    <a:pt x="12" y="3"/>
                    <a:pt x="16" y="8"/>
                  </a:cubicBezTo>
                  <a:cubicBezTo>
                    <a:pt x="10" y="11"/>
                    <a:pt x="5" y="8"/>
                    <a:pt x="0" y="4"/>
                  </a:cubicBezTo>
                  <a:close/>
                </a:path>
              </a:pathLst>
            </a:custGeom>
            <a:solidFill>
              <a:srgbClr val="7B5C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35"/>
            <p:cNvSpPr/>
            <p:nvPr/>
          </p:nvSpPr>
          <p:spPr>
            <a:xfrm>
              <a:off x="3987" y="1734"/>
              <a:ext cx="9" cy="23"/>
            </a:xfrm>
            <a:custGeom>
              <a:avLst/>
              <a:gdLst/>
              <a:ahLst/>
              <a:cxnLst/>
              <a:rect l="l" t="t" r="r" b="b"/>
              <a:pathLst>
                <a:path w="8" h="20" extrusionOk="0">
                  <a:moveTo>
                    <a:pt x="0" y="0"/>
                  </a:moveTo>
                  <a:cubicBezTo>
                    <a:pt x="8" y="7"/>
                    <a:pt x="5" y="13"/>
                    <a:pt x="0" y="20"/>
                  </a:cubicBezTo>
                  <a:cubicBezTo>
                    <a:pt x="0" y="13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7454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35"/>
            <p:cNvSpPr/>
            <p:nvPr/>
          </p:nvSpPr>
          <p:spPr>
            <a:xfrm>
              <a:off x="4274" y="1482"/>
              <a:ext cx="148" cy="239"/>
            </a:xfrm>
            <a:custGeom>
              <a:avLst/>
              <a:gdLst/>
              <a:ahLst/>
              <a:cxnLst/>
              <a:rect l="l" t="t" r="r" b="b"/>
              <a:pathLst>
                <a:path w="126" h="203" extrusionOk="0">
                  <a:moveTo>
                    <a:pt x="92" y="78"/>
                  </a:moveTo>
                  <a:cubicBezTo>
                    <a:pt x="72" y="94"/>
                    <a:pt x="67" y="119"/>
                    <a:pt x="57" y="141"/>
                  </a:cubicBezTo>
                  <a:cubicBezTo>
                    <a:pt x="49" y="156"/>
                    <a:pt x="44" y="174"/>
                    <a:pt x="34" y="189"/>
                  </a:cubicBezTo>
                  <a:cubicBezTo>
                    <a:pt x="28" y="192"/>
                    <a:pt x="22" y="195"/>
                    <a:pt x="18" y="202"/>
                  </a:cubicBezTo>
                  <a:cubicBezTo>
                    <a:pt x="17" y="202"/>
                    <a:pt x="16" y="202"/>
                    <a:pt x="16" y="203"/>
                  </a:cubicBezTo>
                  <a:cubicBezTo>
                    <a:pt x="14" y="203"/>
                    <a:pt x="12" y="203"/>
                    <a:pt x="11" y="201"/>
                  </a:cubicBezTo>
                  <a:cubicBezTo>
                    <a:pt x="7" y="196"/>
                    <a:pt x="10" y="190"/>
                    <a:pt x="7" y="184"/>
                  </a:cubicBezTo>
                  <a:cubicBezTo>
                    <a:pt x="5" y="181"/>
                    <a:pt x="3" y="179"/>
                    <a:pt x="1" y="176"/>
                  </a:cubicBezTo>
                  <a:cubicBezTo>
                    <a:pt x="0" y="173"/>
                    <a:pt x="0" y="169"/>
                    <a:pt x="2" y="166"/>
                  </a:cubicBezTo>
                  <a:cubicBezTo>
                    <a:pt x="5" y="162"/>
                    <a:pt x="11" y="158"/>
                    <a:pt x="10" y="152"/>
                  </a:cubicBezTo>
                  <a:cubicBezTo>
                    <a:pt x="21" y="136"/>
                    <a:pt x="27" y="119"/>
                    <a:pt x="33" y="101"/>
                  </a:cubicBezTo>
                  <a:cubicBezTo>
                    <a:pt x="37" y="97"/>
                    <a:pt x="42" y="95"/>
                    <a:pt x="45" y="91"/>
                  </a:cubicBezTo>
                  <a:cubicBezTo>
                    <a:pt x="51" y="86"/>
                    <a:pt x="54" y="79"/>
                    <a:pt x="58" y="72"/>
                  </a:cubicBezTo>
                  <a:cubicBezTo>
                    <a:pt x="63" y="67"/>
                    <a:pt x="65" y="59"/>
                    <a:pt x="67" y="52"/>
                  </a:cubicBezTo>
                  <a:cubicBezTo>
                    <a:pt x="76" y="41"/>
                    <a:pt x="83" y="29"/>
                    <a:pt x="88" y="17"/>
                  </a:cubicBezTo>
                  <a:cubicBezTo>
                    <a:pt x="92" y="12"/>
                    <a:pt x="94" y="6"/>
                    <a:pt x="98" y="1"/>
                  </a:cubicBezTo>
                  <a:cubicBezTo>
                    <a:pt x="100" y="0"/>
                    <a:pt x="101" y="0"/>
                    <a:pt x="103" y="0"/>
                  </a:cubicBezTo>
                  <a:cubicBezTo>
                    <a:pt x="111" y="4"/>
                    <a:pt x="121" y="2"/>
                    <a:pt x="126" y="12"/>
                  </a:cubicBezTo>
                  <a:cubicBezTo>
                    <a:pt x="125" y="36"/>
                    <a:pt x="107" y="52"/>
                    <a:pt x="98" y="72"/>
                  </a:cubicBezTo>
                  <a:cubicBezTo>
                    <a:pt x="96" y="74"/>
                    <a:pt x="94" y="76"/>
                    <a:pt x="92" y="78"/>
                  </a:cubicBezTo>
                  <a:close/>
                </a:path>
              </a:pathLst>
            </a:custGeom>
            <a:solidFill>
              <a:srgbClr val="4F86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35"/>
            <p:cNvSpPr/>
            <p:nvPr/>
          </p:nvSpPr>
          <p:spPr>
            <a:xfrm>
              <a:off x="4022" y="1711"/>
              <a:ext cx="285" cy="138"/>
            </a:xfrm>
            <a:custGeom>
              <a:avLst/>
              <a:gdLst/>
              <a:ahLst/>
              <a:cxnLst/>
              <a:rect l="l" t="t" r="r" b="b"/>
              <a:pathLst>
                <a:path w="242" h="117" extrusionOk="0">
                  <a:moveTo>
                    <a:pt x="174" y="90"/>
                  </a:moveTo>
                  <a:cubicBezTo>
                    <a:pt x="142" y="71"/>
                    <a:pt x="107" y="60"/>
                    <a:pt x="73" y="45"/>
                  </a:cubicBezTo>
                  <a:cubicBezTo>
                    <a:pt x="50" y="34"/>
                    <a:pt x="26" y="24"/>
                    <a:pt x="2" y="14"/>
                  </a:cubicBezTo>
                  <a:cubicBezTo>
                    <a:pt x="0" y="7"/>
                    <a:pt x="3" y="2"/>
                    <a:pt x="10" y="0"/>
                  </a:cubicBezTo>
                  <a:cubicBezTo>
                    <a:pt x="33" y="2"/>
                    <a:pt x="51" y="16"/>
                    <a:pt x="72" y="23"/>
                  </a:cubicBezTo>
                  <a:cubicBezTo>
                    <a:pt x="76" y="24"/>
                    <a:pt x="79" y="26"/>
                    <a:pt x="83" y="27"/>
                  </a:cubicBezTo>
                  <a:cubicBezTo>
                    <a:pt x="89" y="30"/>
                    <a:pt x="96" y="32"/>
                    <a:pt x="103" y="36"/>
                  </a:cubicBezTo>
                  <a:cubicBezTo>
                    <a:pt x="112" y="41"/>
                    <a:pt x="122" y="43"/>
                    <a:pt x="131" y="48"/>
                  </a:cubicBezTo>
                  <a:cubicBezTo>
                    <a:pt x="149" y="56"/>
                    <a:pt x="166" y="64"/>
                    <a:pt x="185" y="70"/>
                  </a:cubicBezTo>
                  <a:cubicBezTo>
                    <a:pt x="187" y="71"/>
                    <a:pt x="189" y="72"/>
                    <a:pt x="190" y="73"/>
                  </a:cubicBezTo>
                  <a:cubicBezTo>
                    <a:pt x="198" y="79"/>
                    <a:pt x="204" y="78"/>
                    <a:pt x="209" y="69"/>
                  </a:cubicBezTo>
                  <a:cubicBezTo>
                    <a:pt x="215" y="59"/>
                    <a:pt x="217" y="47"/>
                    <a:pt x="226" y="38"/>
                  </a:cubicBezTo>
                  <a:cubicBezTo>
                    <a:pt x="232" y="38"/>
                    <a:pt x="237" y="38"/>
                    <a:pt x="242" y="38"/>
                  </a:cubicBezTo>
                  <a:cubicBezTo>
                    <a:pt x="234" y="53"/>
                    <a:pt x="226" y="66"/>
                    <a:pt x="219" y="81"/>
                  </a:cubicBezTo>
                  <a:cubicBezTo>
                    <a:pt x="217" y="86"/>
                    <a:pt x="223" y="82"/>
                    <a:pt x="226" y="83"/>
                  </a:cubicBezTo>
                  <a:cubicBezTo>
                    <a:pt x="226" y="85"/>
                    <a:pt x="226" y="87"/>
                    <a:pt x="226" y="90"/>
                  </a:cubicBezTo>
                  <a:cubicBezTo>
                    <a:pt x="216" y="96"/>
                    <a:pt x="212" y="106"/>
                    <a:pt x="206" y="115"/>
                  </a:cubicBezTo>
                  <a:cubicBezTo>
                    <a:pt x="206" y="115"/>
                    <a:pt x="205" y="116"/>
                    <a:pt x="205" y="116"/>
                  </a:cubicBezTo>
                  <a:cubicBezTo>
                    <a:pt x="203" y="117"/>
                    <a:pt x="202" y="117"/>
                    <a:pt x="201" y="117"/>
                  </a:cubicBezTo>
                  <a:cubicBezTo>
                    <a:pt x="199" y="117"/>
                    <a:pt x="198" y="117"/>
                    <a:pt x="196" y="117"/>
                  </a:cubicBezTo>
                  <a:cubicBezTo>
                    <a:pt x="195" y="117"/>
                    <a:pt x="193" y="116"/>
                    <a:pt x="192" y="115"/>
                  </a:cubicBezTo>
                  <a:cubicBezTo>
                    <a:pt x="190" y="114"/>
                    <a:pt x="188" y="112"/>
                    <a:pt x="187" y="111"/>
                  </a:cubicBezTo>
                  <a:cubicBezTo>
                    <a:pt x="185" y="109"/>
                    <a:pt x="183" y="108"/>
                    <a:pt x="182" y="106"/>
                  </a:cubicBezTo>
                  <a:cubicBezTo>
                    <a:pt x="178" y="101"/>
                    <a:pt x="177" y="95"/>
                    <a:pt x="174" y="90"/>
                  </a:cubicBezTo>
                  <a:close/>
                </a:path>
              </a:pathLst>
            </a:custGeom>
            <a:solidFill>
              <a:srgbClr val="211F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35"/>
            <p:cNvSpPr/>
            <p:nvPr/>
          </p:nvSpPr>
          <p:spPr>
            <a:xfrm>
              <a:off x="4382" y="1471"/>
              <a:ext cx="80" cy="127"/>
            </a:xfrm>
            <a:custGeom>
              <a:avLst/>
              <a:gdLst/>
              <a:ahLst/>
              <a:cxnLst/>
              <a:rect l="l" t="t" r="r" b="b"/>
              <a:pathLst>
                <a:path w="68" h="108" extrusionOk="0">
                  <a:moveTo>
                    <a:pt x="3" y="83"/>
                  </a:moveTo>
                  <a:cubicBezTo>
                    <a:pt x="8" y="59"/>
                    <a:pt x="26" y="42"/>
                    <a:pt x="32" y="19"/>
                  </a:cubicBezTo>
                  <a:cubicBezTo>
                    <a:pt x="31" y="14"/>
                    <a:pt x="32" y="10"/>
                    <a:pt x="34" y="6"/>
                  </a:cubicBezTo>
                  <a:cubicBezTo>
                    <a:pt x="40" y="0"/>
                    <a:pt x="48" y="2"/>
                    <a:pt x="55" y="1"/>
                  </a:cubicBezTo>
                  <a:cubicBezTo>
                    <a:pt x="60" y="1"/>
                    <a:pt x="64" y="5"/>
                    <a:pt x="67" y="8"/>
                  </a:cubicBezTo>
                  <a:cubicBezTo>
                    <a:pt x="68" y="9"/>
                    <a:pt x="68" y="10"/>
                    <a:pt x="68" y="11"/>
                  </a:cubicBezTo>
                  <a:cubicBezTo>
                    <a:pt x="68" y="12"/>
                    <a:pt x="68" y="13"/>
                    <a:pt x="67" y="14"/>
                  </a:cubicBezTo>
                  <a:cubicBezTo>
                    <a:pt x="62" y="18"/>
                    <a:pt x="62" y="25"/>
                    <a:pt x="59" y="30"/>
                  </a:cubicBezTo>
                  <a:cubicBezTo>
                    <a:pt x="52" y="31"/>
                    <a:pt x="50" y="37"/>
                    <a:pt x="48" y="43"/>
                  </a:cubicBezTo>
                  <a:cubicBezTo>
                    <a:pt x="46" y="48"/>
                    <a:pt x="43" y="53"/>
                    <a:pt x="41" y="59"/>
                  </a:cubicBezTo>
                  <a:cubicBezTo>
                    <a:pt x="41" y="67"/>
                    <a:pt x="37" y="73"/>
                    <a:pt x="31" y="78"/>
                  </a:cubicBezTo>
                  <a:cubicBezTo>
                    <a:pt x="24" y="86"/>
                    <a:pt x="21" y="97"/>
                    <a:pt x="10" y="100"/>
                  </a:cubicBezTo>
                  <a:cubicBezTo>
                    <a:pt x="10" y="100"/>
                    <a:pt x="10" y="101"/>
                    <a:pt x="10" y="102"/>
                  </a:cubicBezTo>
                  <a:cubicBezTo>
                    <a:pt x="10" y="102"/>
                    <a:pt x="11" y="102"/>
                    <a:pt x="12" y="103"/>
                  </a:cubicBezTo>
                  <a:cubicBezTo>
                    <a:pt x="3" y="108"/>
                    <a:pt x="0" y="106"/>
                    <a:pt x="3" y="97"/>
                  </a:cubicBezTo>
                  <a:cubicBezTo>
                    <a:pt x="5" y="93"/>
                    <a:pt x="6" y="90"/>
                    <a:pt x="8" y="86"/>
                  </a:cubicBezTo>
                  <a:cubicBezTo>
                    <a:pt x="7" y="86"/>
                    <a:pt x="5" y="85"/>
                    <a:pt x="4" y="84"/>
                  </a:cubicBezTo>
                  <a:cubicBezTo>
                    <a:pt x="4" y="84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2527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35"/>
            <p:cNvSpPr/>
            <p:nvPr/>
          </p:nvSpPr>
          <p:spPr>
            <a:xfrm>
              <a:off x="4242" y="1749"/>
              <a:ext cx="46" cy="71"/>
            </a:xfrm>
            <a:custGeom>
              <a:avLst/>
              <a:gdLst/>
              <a:ahLst/>
              <a:cxnLst/>
              <a:rect l="l" t="t" r="r" b="b"/>
              <a:pathLst>
                <a:path w="39" h="60" extrusionOk="0">
                  <a:moveTo>
                    <a:pt x="39" y="6"/>
                  </a:moveTo>
                  <a:cubicBezTo>
                    <a:pt x="38" y="20"/>
                    <a:pt x="30" y="31"/>
                    <a:pt x="24" y="43"/>
                  </a:cubicBezTo>
                  <a:cubicBezTo>
                    <a:pt x="17" y="60"/>
                    <a:pt x="9" y="58"/>
                    <a:pt x="2" y="43"/>
                  </a:cubicBezTo>
                  <a:cubicBezTo>
                    <a:pt x="0" y="38"/>
                    <a:pt x="3" y="36"/>
                    <a:pt x="7" y="34"/>
                  </a:cubicBezTo>
                  <a:cubicBezTo>
                    <a:pt x="8" y="33"/>
                    <a:pt x="9" y="35"/>
                    <a:pt x="10" y="34"/>
                  </a:cubicBezTo>
                  <a:cubicBezTo>
                    <a:pt x="12" y="33"/>
                    <a:pt x="10" y="36"/>
                    <a:pt x="9" y="33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8"/>
                    <a:pt x="12" y="27"/>
                    <a:pt x="13" y="26"/>
                  </a:cubicBezTo>
                  <a:cubicBezTo>
                    <a:pt x="15" y="25"/>
                    <a:pt x="17" y="23"/>
                    <a:pt x="18" y="21"/>
                  </a:cubicBezTo>
                  <a:cubicBezTo>
                    <a:pt x="23" y="17"/>
                    <a:pt x="26" y="11"/>
                    <a:pt x="27" y="5"/>
                  </a:cubicBezTo>
                  <a:cubicBezTo>
                    <a:pt x="28" y="4"/>
                    <a:pt x="29" y="2"/>
                    <a:pt x="31" y="1"/>
                  </a:cubicBezTo>
                  <a:cubicBezTo>
                    <a:pt x="33" y="0"/>
                    <a:pt x="34" y="1"/>
                    <a:pt x="36" y="2"/>
                  </a:cubicBezTo>
                  <a:cubicBezTo>
                    <a:pt x="37" y="3"/>
                    <a:pt x="38" y="5"/>
                    <a:pt x="39" y="6"/>
                  </a:cubicBezTo>
                  <a:close/>
                </a:path>
              </a:pathLst>
            </a:custGeom>
            <a:solidFill>
              <a:srgbClr val="597B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35"/>
            <p:cNvSpPr/>
            <p:nvPr/>
          </p:nvSpPr>
          <p:spPr>
            <a:xfrm>
              <a:off x="4291" y="1703"/>
              <a:ext cx="23" cy="25"/>
            </a:xfrm>
            <a:custGeom>
              <a:avLst/>
              <a:gdLst/>
              <a:ahLst/>
              <a:cxnLst/>
              <a:rect l="l" t="t" r="r" b="b"/>
              <a:pathLst>
                <a:path w="19" h="21" extrusionOk="0">
                  <a:moveTo>
                    <a:pt x="0" y="13"/>
                  </a:moveTo>
                  <a:cubicBezTo>
                    <a:pt x="3" y="4"/>
                    <a:pt x="10" y="0"/>
                    <a:pt x="19" y="1"/>
                  </a:cubicBezTo>
                  <a:cubicBezTo>
                    <a:pt x="10" y="4"/>
                    <a:pt x="15" y="19"/>
                    <a:pt x="5" y="21"/>
                  </a:cubicBezTo>
                  <a:cubicBezTo>
                    <a:pt x="2" y="19"/>
                    <a:pt x="0" y="16"/>
                    <a:pt x="0" y="13"/>
                  </a:cubicBezTo>
                  <a:close/>
                </a:path>
              </a:pathLst>
            </a:custGeom>
            <a:solidFill>
              <a:srgbClr val="5472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35"/>
            <p:cNvSpPr/>
            <p:nvPr/>
          </p:nvSpPr>
          <p:spPr>
            <a:xfrm>
              <a:off x="4371" y="1618"/>
              <a:ext cx="18" cy="21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9" y="13"/>
                  </a:moveTo>
                  <a:cubicBezTo>
                    <a:pt x="8" y="15"/>
                    <a:pt x="8" y="16"/>
                    <a:pt x="8" y="18"/>
                  </a:cubicBezTo>
                  <a:cubicBezTo>
                    <a:pt x="5" y="18"/>
                    <a:pt x="2" y="18"/>
                    <a:pt x="0" y="18"/>
                  </a:cubicBezTo>
                  <a:cubicBezTo>
                    <a:pt x="1" y="10"/>
                    <a:pt x="0" y="0"/>
                    <a:pt x="13" y="1"/>
                  </a:cubicBezTo>
                  <a:cubicBezTo>
                    <a:pt x="15" y="4"/>
                    <a:pt x="15" y="7"/>
                    <a:pt x="13" y="9"/>
                  </a:cubicBezTo>
                  <a:cubicBezTo>
                    <a:pt x="11" y="11"/>
                    <a:pt x="10" y="12"/>
                    <a:pt x="9" y="13"/>
                  </a:cubicBezTo>
                  <a:close/>
                </a:path>
              </a:pathLst>
            </a:custGeom>
            <a:solidFill>
              <a:srgbClr val="53696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35"/>
            <p:cNvSpPr/>
            <p:nvPr/>
          </p:nvSpPr>
          <p:spPr>
            <a:xfrm>
              <a:off x="4311" y="1715"/>
              <a:ext cx="20" cy="27"/>
            </a:xfrm>
            <a:custGeom>
              <a:avLst/>
              <a:gdLst/>
              <a:ahLst/>
              <a:cxnLst/>
              <a:rect l="l" t="t" r="r" b="b"/>
              <a:pathLst>
                <a:path w="17" h="23" extrusionOk="0">
                  <a:moveTo>
                    <a:pt x="15" y="0"/>
                  </a:moveTo>
                  <a:cubicBezTo>
                    <a:pt x="17" y="10"/>
                    <a:pt x="11" y="16"/>
                    <a:pt x="0" y="23"/>
                  </a:cubicBezTo>
                  <a:cubicBezTo>
                    <a:pt x="4" y="12"/>
                    <a:pt x="10" y="6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4E5F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35"/>
            <p:cNvSpPr/>
            <p:nvPr/>
          </p:nvSpPr>
          <p:spPr>
            <a:xfrm>
              <a:off x="4275" y="1741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8" y="9"/>
                  </a:moveTo>
                  <a:cubicBezTo>
                    <a:pt x="6" y="9"/>
                    <a:pt x="4" y="9"/>
                    <a:pt x="3" y="10"/>
                  </a:cubicBezTo>
                  <a:cubicBezTo>
                    <a:pt x="0" y="5"/>
                    <a:pt x="1" y="2"/>
                    <a:pt x="5" y="0"/>
                  </a:cubicBezTo>
                  <a:cubicBezTo>
                    <a:pt x="7" y="0"/>
                    <a:pt x="9" y="0"/>
                    <a:pt x="11" y="1"/>
                  </a:cubicBezTo>
                  <a:cubicBezTo>
                    <a:pt x="10" y="4"/>
                    <a:pt x="9" y="6"/>
                    <a:pt x="8" y="9"/>
                  </a:cubicBezTo>
                  <a:close/>
                </a:path>
              </a:pathLst>
            </a:custGeom>
            <a:solidFill>
              <a:srgbClr val="4B68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35"/>
            <p:cNvSpPr/>
            <p:nvPr/>
          </p:nvSpPr>
          <p:spPr>
            <a:xfrm>
              <a:off x="4386" y="1619"/>
              <a:ext cx="5" cy="10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3"/>
                    <a:pt x="4" y="6"/>
                    <a:pt x="4" y="8"/>
                  </a:cubicBezTo>
                  <a:cubicBezTo>
                    <a:pt x="2" y="8"/>
                    <a:pt x="1" y="8"/>
                    <a:pt x="0" y="8"/>
                  </a:cubicBezTo>
                  <a:close/>
                </a:path>
              </a:pathLst>
            </a:custGeom>
            <a:solidFill>
              <a:srgbClr val="586E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35"/>
            <p:cNvSpPr/>
            <p:nvPr/>
          </p:nvSpPr>
          <p:spPr>
            <a:xfrm>
              <a:off x="4289" y="1718"/>
              <a:ext cx="8" cy="11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2" y="0"/>
                  </a:moveTo>
                  <a:cubicBezTo>
                    <a:pt x="6" y="2"/>
                    <a:pt x="6" y="4"/>
                    <a:pt x="7" y="8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3" y="9"/>
                    <a:pt x="1" y="7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" y="2"/>
                    <a:pt x="1" y="1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5777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35"/>
            <p:cNvSpPr/>
            <p:nvPr/>
          </p:nvSpPr>
          <p:spPr>
            <a:xfrm>
              <a:off x="4281" y="1730"/>
              <a:ext cx="11" cy="10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10" y="2"/>
                  </a:moveTo>
                  <a:cubicBezTo>
                    <a:pt x="9" y="4"/>
                    <a:pt x="8" y="5"/>
                    <a:pt x="7" y="7"/>
                  </a:cubicBezTo>
                  <a:cubicBezTo>
                    <a:pt x="5" y="8"/>
                    <a:pt x="4" y="8"/>
                    <a:pt x="2" y="8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lose/>
                </a:path>
              </a:pathLst>
            </a:custGeom>
            <a:solidFill>
              <a:srgbClr val="4464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35"/>
            <p:cNvSpPr/>
            <p:nvPr/>
          </p:nvSpPr>
          <p:spPr>
            <a:xfrm>
              <a:off x="4285" y="1727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6" y="5"/>
                  </a:moveTo>
                  <a:cubicBezTo>
                    <a:pt x="4" y="5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4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5"/>
                  </a:cubicBezTo>
                  <a:close/>
                </a:path>
              </a:pathLst>
            </a:custGeom>
            <a:solidFill>
              <a:srgbClr val="5E7C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35"/>
            <p:cNvSpPr/>
            <p:nvPr/>
          </p:nvSpPr>
          <p:spPr>
            <a:xfrm>
              <a:off x="4282" y="1737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1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6182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35"/>
            <p:cNvSpPr/>
            <p:nvPr/>
          </p:nvSpPr>
          <p:spPr>
            <a:xfrm>
              <a:off x="4382" y="1568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5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2"/>
                    <a:pt x="5" y="3"/>
                    <a:pt x="3" y="4"/>
                  </a:cubicBezTo>
                  <a:cubicBezTo>
                    <a:pt x="2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9F978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35"/>
            <p:cNvSpPr/>
            <p:nvPr/>
          </p:nvSpPr>
          <p:spPr>
            <a:xfrm>
              <a:off x="4385" y="1568"/>
              <a:ext cx="6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4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3B31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35"/>
            <p:cNvSpPr/>
            <p:nvPr/>
          </p:nvSpPr>
          <p:spPr>
            <a:xfrm>
              <a:off x="3956" y="1646"/>
              <a:ext cx="225" cy="84"/>
            </a:xfrm>
            <a:custGeom>
              <a:avLst/>
              <a:gdLst/>
              <a:ahLst/>
              <a:cxnLst/>
              <a:rect l="l" t="t" r="r" b="b"/>
              <a:pathLst>
                <a:path w="191" h="71" extrusionOk="0">
                  <a:moveTo>
                    <a:pt x="9" y="30"/>
                  </a:moveTo>
                  <a:cubicBezTo>
                    <a:pt x="8" y="30"/>
                    <a:pt x="7" y="29"/>
                    <a:pt x="6" y="29"/>
                  </a:cubicBezTo>
                  <a:cubicBezTo>
                    <a:pt x="0" y="21"/>
                    <a:pt x="1" y="14"/>
                    <a:pt x="11" y="11"/>
                  </a:cubicBezTo>
                  <a:cubicBezTo>
                    <a:pt x="16" y="8"/>
                    <a:pt x="21" y="5"/>
                    <a:pt x="27" y="3"/>
                  </a:cubicBezTo>
                  <a:cubicBezTo>
                    <a:pt x="37" y="0"/>
                    <a:pt x="46" y="3"/>
                    <a:pt x="55" y="6"/>
                  </a:cubicBezTo>
                  <a:cubicBezTo>
                    <a:pt x="60" y="9"/>
                    <a:pt x="61" y="18"/>
                    <a:pt x="69" y="14"/>
                  </a:cubicBezTo>
                  <a:cubicBezTo>
                    <a:pt x="78" y="13"/>
                    <a:pt x="82" y="5"/>
                    <a:pt x="89" y="1"/>
                  </a:cubicBezTo>
                  <a:cubicBezTo>
                    <a:pt x="91" y="0"/>
                    <a:pt x="93" y="0"/>
                    <a:pt x="94" y="1"/>
                  </a:cubicBezTo>
                  <a:cubicBezTo>
                    <a:pt x="96" y="3"/>
                    <a:pt x="97" y="6"/>
                    <a:pt x="96" y="9"/>
                  </a:cubicBezTo>
                  <a:cubicBezTo>
                    <a:pt x="95" y="13"/>
                    <a:pt x="94" y="17"/>
                    <a:pt x="92" y="21"/>
                  </a:cubicBezTo>
                  <a:cubicBezTo>
                    <a:pt x="92" y="24"/>
                    <a:pt x="87" y="25"/>
                    <a:pt x="92" y="28"/>
                  </a:cubicBezTo>
                  <a:cubicBezTo>
                    <a:pt x="97" y="28"/>
                    <a:pt x="100" y="24"/>
                    <a:pt x="104" y="24"/>
                  </a:cubicBezTo>
                  <a:cubicBezTo>
                    <a:pt x="110" y="24"/>
                    <a:pt x="116" y="25"/>
                    <a:pt x="122" y="28"/>
                  </a:cubicBezTo>
                  <a:cubicBezTo>
                    <a:pt x="124" y="29"/>
                    <a:pt x="124" y="37"/>
                    <a:pt x="129" y="32"/>
                  </a:cubicBezTo>
                  <a:cubicBezTo>
                    <a:pt x="150" y="31"/>
                    <a:pt x="170" y="35"/>
                    <a:pt x="189" y="46"/>
                  </a:cubicBezTo>
                  <a:cubicBezTo>
                    <a:pt x="190" y="48"/>
                    <a:pt x="191" y="49"/>
                    <a:pt x="191" y="51"/>
                  </a:cubicBezTo>
                  <a:cubicBezTo>
                    <a:pt x="189" y="63"/>
                    <a:pt x="178" y="63"/>
                    <a:pt x="170" y="65"/>
                  </a:cubicBezTo>
                  <a:cubicBezTo>
                    <a:pt x="161" y="66"/>
                    <a:pt x="153" y="71"/>
                    <a:pt x="143" y="68"/>
                  </a:cubicBezTo>
                  <a:cubicBezTo>
                    <a:pt x="142" y="68"/>
                    <a:pt x="140" y="69"/>
                    <a:pt x="138" y="68"/>
                  </a:cubicBezTo>
                  <a:cubicBezTo>
                    <a:pt x="137" y="68"/>
                    <a:pt x="135" y="68"/>
                    <a:pt x="133" y="68"/>
                  </a:cubicBezTo>
                  <a:cubicBezTo>
                    <a:pt x="129" y="65"/>
                    <a:pt x="124" y="68"/>
                    <a:pt x="119" y="69"/>
                  </a:cubicBezTo>
                  <a:cubicBezTo>
                    <a:pt x="98" y="68"/>
                    <a:pt x="80" y="56"/>
                    <a:pt x="60" y="49"/>
                  </a:cubicBezTo>
                  <a:cubicBezTo>
                    <a:pt x="56" y="45"/>
                    <a:pt x="49" y="46"/>
                    <a:pt x="45" y="42"/>
                  </a:cubicBezTo>
                  <a:cubicBezTo>
                    <a:pt x="38" y="42"/>
                    <a:pt x="32" y="42"/>
                    <a:pt x="26" y="37"/>
                  </a:cubicBezTo>
                  <a:cubicBezTo>
                    <a:pt x="21" y="32"/>
                    <a:pt x="15" y="32"/>
                    <a:pt x="9" y="30"/>
                  </a:cubicBezTo>
                  <a:close/>
                </a:path>
              </a:pathLst>
            </a:custGeom>
            <a:solidFill>
              <a:srgbClr val="4F87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35"/>
            <p:cNvSpPr/>
            <p:nvPr/>
          </p:nvSpPr>
          <p:spPr>
            <a:xfrm>
              <a:off x="3902" y="1631"/>
              <a:ext cx="85" cy="50"/>
            </a:xfrm>
            <a:custGeom>
              <a:avLst/>
              <a:gdLst/>
              <a:ahLst/>
              <a:cxnLst/>
              <a:rect l="l" t="t" r="r" b="b"/>
              <a:pathLst>
                <a:path w="72" h="42" extrusionOk="0">
                  <a:moveTo>
                    <a:pt x="72" y="17"/>
                  </a:moveTo>
                  <a:cubicBezTo>
                    <a:pt x="70" y="22"/>
                    <a:pt x="67" y="29"/>
                    <a:pt x="62" y="28"/>
                  </a:cubicBezTo>
                  <a:cubicBezTo>
                    <a:pt x="48" y="26"/>
                    <a:pt x="53" y="36"/>
                    <a:pt x="52" y="42"/>
                  </a:cubicBezTo>
                  <a:cubicBezTo>
                    <a:pt x="34" y="36"/>
                    <a:pt x="16" y="29"/>
                    <a:pt x="0" y="18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6" y="12"/>
                    <a:pt x="11" y="8"/>
                    <a:pt x="17" y="8"/>
                  </a:cubicBezTo>
                  <a:cubicBezTo>
                    <a:pt x="24" y="11"/>
                    <a:pt x="31" y="10"/>
                    <a:pt x="36" y="5"/>
                  </a:cubicBezTo>
                  <a:cubicBezTo>
                    <a:pt x="51" y="0"/>
                    <a:pt x="64" y="2"/>
                    <a:pt x="72" y="17"/>
                  </a:cubicBezTo>
                  <a:close/>
                </a:path>
              </a:pathLst>
            </a:custGeom>
            <a:solidFill>
              <a:srgbClr val="557D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35"/>
            <p:cNvSpPr/>
            <p:nvPr/>
          </p:nvSpPr>
          <p:spPr>
            <a:xfrm>
              <a:off x="3869" y="1619"/>
              <a:ext cx="40" cy="35"/>
            </a:xfrm>
            <a:custGeom>
              <a:avLst/>
              <a:gdLst/>
              <a:ahLst/>
              <a:cxnLst/>
              <a:rect l="l" t="t" r="r" b="b"/>
              <a:pathLst>
                <a:path w="34" h="29" extrusionOk="0">
                  <a:moveTo>
                    <a:pt x="0" y="21"/>
                  </a:moveTo>
                  <a:cubicBezTo>
                    <a:pt x="2" y="19"/>
                    <a:pt x="3" y="18"/>
                    <a:pt x="4" y="17"/>
                  </a:cubicBezTo>
                  <a:cubicBezTo>
                    <a:pt x="17" y="19"/>
                    <a:pt x="16" y="7"/>
                    <a:pt x="20" y="0"/>
                  </a:cubicBezTo>
                  <a:cubicBezTo>
                    <a:pt x="24" y="1"/>
                    <a:pt x="29" y="0"/>
                    <a:pt x="32" y="4"/>
                  </a:cubicBezTo>
                  <a:cubicBezTo>
                    <a:pt x="33" y="6"/>
                    <a:pt x="34" y="7"/>
                    <a:pt x="34" y="9"/>
                  </a:cubicBezTo>
                  <a:cubicBezTo>
                    <a:pt x="34" y="11"/>
                    <a:pt x="34" y="12"/>
                    <a:pt x="33" y="14"/>
                  </a:cubicBezTo>
                  <a:cubicBezTo>
                    <a:pt x="31" y="19"/>
                    <a:pt x="31" y="24"/>
                    <a:pt x="28" y="29"/>
                  </a:cubicBezTo>
                  <a:cubicBezTo>
                    <a:pt x="28" y="29"/>
                    <a:pt x="28" y="28"/>
                    <a:pt x="28" y="28"/>
                  </a:cubicBezTo>
                  <a:cubicBezTo>
                    <a:pt x="18" y="28"/>
                    <a:pt x="9" y="26"/>
                    <a:pt x="0" y="21"/>
                  </a:cubicBezTo>
                  <a:close/>
                </a:path>
              </a:pathLst>
            </a:custGeom>
            <a:solidFill>
              <a:srgbClr val="547A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35"/>
            <p:cNvSpPr/>
            <p:nvPr/>
          </p:nvSpPr>
          <p:spPr>
            <a:xfrm>
              <a:off x="4000" y="1701"/>
              <a:ext cx="35" cy="27"/>
            </a:xfrm>
            <a:custGeom>
              <a:avLst/>
              <a:gdLst/>
              <a:ahLst/>
              <a:cxnLst/>
              <a:rect l="l" t="t" r="r" b="b"/>
              <a:pathLst>
                <a:path w="30" h="23" extrusionOk="0">
                  <a:moveTo>
                    <a:pt x="29" y="11"/>
                  </a:moveTo>
                  <a:cubicBezTo>
                    <a:pt x="26" y="15"/>
                    <a:pt x="24" y="19"/>
                    <a:pt x="21" y="23"/>
                  </a:cubicBezTo>
                  <a:cubicBezTo>
                    <a:pt x="13" y="21"/>
                    <a:pt x="6" y="18"/>
                    <a:pt x="0" y="12"/>
                  </a:cubicBezTo>
                  <a:cubicBezTo>
                    <a:pt x="5" y="10"/>
                    <a:pt x="11" y="7"/>
                    <a:pt x="17" y="5"/>
                  </a:cubicBezTo>
                  <a:cubicBezTo>
                    <a:pt x="20" y="0"/>
                    <a:pt x="23" y="3"/>
                    <a:pt x="26" y="5"/>
                  </a:cubicBezTo>
                  <a:cubicBezTo>
                    <a:pt x="28" y="6"/>
                    <a:pt x="30" y="8"/>
                    <a:pt x="29" y="11"/>
                  </a:cubicBezTo>
                  <a:close/>
                </a:path>
              </a:pathLst>
            </a:custGeom>
            <a:solidFill>
              <a:srgbClr val="4739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35"/>
            <p:cNvSpPr/>
            <p:nvPr/>
          </p:nvSpPr>
          <p:spPr>
            <a:xfrm>
              <a:off x="4009" y="1694"/>
              <a:ext cx="22" cy="15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17" y="13"/>
                  </a:moveTo>
                  <a:cubicBezTo>
                    <a:pt x="14" y="12"/>
                    <a:pt x="11" y="12"/>
                    <a:pt x="9" y="11"/>
                  </a:cubicBezTo>
                  <a:cubicBezTo>
                    <a:pt x="4" y="9"/>
                    <a:pt x="1" y="7"/>
                    <a:pt x="0" y="2"/>
                  </a:cubicBezTo>
                  <a:cubicBezTo>
                    <a:pt x="6" y="2"/>
                    <a:pt x="12" y="0"/>
                    <a:pt x="17" y="5"/>
                  </a:cubicBezTo>
                  <a:cubicBezTo>
                    <a:pt x="19" y="8"/>
                    <a:pt x="19" y="11"/>
                    <a:pt x="17" y="13"/>
                  </a:cubicBezTo>
                  <a:close/>
                </a:path>
              </a:pathLst>
            </a:custGeom>
            <a:solidFill>
              <a:srgbClr val="506D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35"/>
            <p:cNvSpPr/>
            <p:nvPr/>
          </p:nvSpPr>
          <p:spPr>
            <a:xfrm>
              <a:off x="3967" y="1677"/>
              <a:ext cx="20" cy="13"/>
            </a:xfrm>
            <a:custGeom>
              <a:avLst/>
              <a:gdLst/>
              <a:ahLst/>
              <a:cxnLst/>
              <a:rect l="l" t="t" r="r" b="b"/>
              <a:pathLst>
                <a:path w="17" h="11" extrusionOk="0">
                  <a:moveTo>
                    <a:pt x="0" y="4"/>
                  </a:moveTo>
                  <a:cubicBezTo>
                    <a:pt x="7" y="4"/>
                    <a:pt x="15" y="0"/>
                    <a:pt x="17" y="11"/>
                  </a:cubicBezTo>
                  <a:cubicBezTo>
                    <a:pt x="11" y="10"/>
                    <a:pt x="5" y="8"/>
                    <a:pt x="0" y="4"/>
                  </a:cubicBezTo>
                  <a:close/>
                </a:path>
              </a:pathLst>
            </a:custGeom>
            <a:solidFill>
              <a:srgbClr val="557D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35"/>
            <p:cNvSpPr/>
            <p:nvPr/>
          </p:nvSpPr>
          <p:spPr>
            <a:xfrm>
              <a:off x="4391" y="1379"/>
              <a:ext cx="71" cy="116"/>
            </a:xfrm>
            <a:custGeom>
              <a:avLst/>
              <a:gdLst/>
              <a:ahLst/>
              <a:cxnLst/>
              <a:rect l="l" t="t" r="r" b="b"/>
              <a:pathLst>
                <a:path w="60" h="98" extrusionOk="0">
                  <a:moveTo>
                    <a:pt x="29" y="85"/>
                  </a:moveTo>
                  <a:cubicBezTo>
                    <a:pt x="26" y="88"/>
                    <a:pt x="29" y="94"/>
                    <a:pt x="24" y="97"/>
                  </a:cubicBezTo>
                  <a:cubicBezTo>
                    <a:pt x="17" y="93"/>
                    <a:pt x="7" y="98"/>
                    <a:pt x="4" y="89"/>
                  </a:cubicBezTo>
                  <a:cubicBezTo>
                    <a:pt x="0" y="85"/>
                    <a:pt x="1" y="81"/>
                    <a:pt x="3" y="78"/>
                  </a:cubicBezTo>
                  <a:cubicBezTo>
                    <a:pt x="11" y="63"/>
                    <a:pt x="10" y="49"/>
                    <a:pt x="7" y="3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23"/>
                    <a:pt x="8" y="14"/>
                    <a:pt x="11" y="5"/>
                  </a:cubicBezTo>
                  <a:cubicBezTo>
                    <a:pt x="13" y="4"/>
                    <a:pt x="15" y="2"/>
                    <a:pt x="17" y="0"/>
                  </a:cubicBezTo>
                  <a:cubicBezTo>
                    <a:pt x="26" y="3"/>
                    <a:pt x="23" y="11"/>
                    <a:pt x="24" y="17"/>
                  </a:cubicBezTo>
                  <a:cubicBezTo>
                    <a:pt x="25" y="26"/>
                    <a:pt x="30" y="21"/>
                    <a:pt x="34" y="20"/>
                  </a:cubicBezTo>
                  <a:cubicBezTo>
                    <a:pt x="43" y="18"/>
                    <a:pt x="52" y="14"/>
                    <a:pt x="59" y="25"/>
                  </a:cubicBezTo>
                  <a:cubicBezTo>
                    <a:pt x="60" y="30"/>
                    <a:pt x="59" y="34"/>
                    <a:pt x="55" y="37"/>
                  </a:cubicBezTo>
                  <a:cubicBezTo>
                    <a:pt x="53" y="40"/>
                    <a:pt x="40" y="33"/>
                    <a:pt x="49" y="44"/>
                  </a:cubicBezTo>
                  <a:cubicBezTo>
                    <a:pt x="50" y="48"/>
                    <a:pt x="49" y="52"/>
                    <a:pt x="48" y="55"/>
                  </a:cubicBezTo>
                  <a:cubicBezTo>
                    <a:pt x="43" y="66"/>
                    <a:pt x="40" y="78"/>
                    <a:pt x="29" y="85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35"/>
            <p:cNvSpPr/>
            <p:nvPr/>
          </p:nvSpPr>
          <p:spPr>
            <a:xfrm>
              <a:off x="4332" y="1418"/>
              <a:ext cx="63" cy="57"/>
            </a:xfrm>
            <a:custGeom>
              <a:avLst/>
              <a:gdLst/>
              <a:ahLst/>
              <a:cxnLst/>
              <a:rect l="l" t="t" r="r" b="b"/>
              <a:pathLst>
                <a:path w="53" h="48" extrusionOk="0">
                  <a:moveTo>
                    <a:pt x="6" y="8"/>
                  </a:moveTo>
                  <a:cubicBezTo>
                    <a:pt x="11" y="7"/>
                    <a:pt x="16" y="5"/>
                    <a:pt x="22" y="3"/>
                  </a:cubicBezTo>
                  <a:cubicBezTo>
                    <a:pt x="32" y="0"/>
                    <a:pt x="41" y="2"/>
                    <a:pt x="47" y="12"/>
                  </a:cubicBezTo>
                  <a:cubicBezTo>
                    <a:pt x="48" y="20"/>
                    <a:pt x="50" y="28"/>
                    <a:pt x="52" y="36"/>
                  </a:cubicBezTo>
                  <a:cubicBezTo>
                    <a:pt x="53" y="42"/>
                    <a:pt x="51" y="46"/>
                    <a:pt x="46" y="48"/>
                  </a:cubicBezTo>
                  <a:cubicBezTo>
                    <a:pt x="34" y="48"/>
                    <a:pt x="22" y="39"/>
                    <a:pt x="18" y="30"/>
                  </a:cubicBezTo>
                  <a:cubicBezTo>
                    <a:pt x="14" y="21"/>
                    <a:pt x="6" y="22"/>
                    <a:pt x="1" y="17"/>
                  </a:cubicBezTo>
                  <a:cubicBezTo>
                    <a:pt x="0" y="12"/>
                    <a:pt x="2" y="9"/>
                    <a:pt x="6" y="8"/>
                  </a:cubicBezTo>
                  <a:close/>
                </a:path>
              </a:pathLst>
            </a:custGeom>
            <a:solidFill>
              <a:srgbClr val="86B9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35"/>
            <p:cNvSpPr/>
            <p:nvPr/>
          </p:nvSpPr>
          <p:spPr>
            <a:xfrm>
              <a:off x="4358" y="1413"/>
              <a:ext cx="56" cy="71"/>
            </a:xfrm>
            <a:custGeom>
              <a:avLst/>
              <a:gdLst/>
              <a:ahLst/>
              <a:cxnLst/>
              <a:rect l="l" t="t" r="r" b="b"/>
              <a:pathLst>
                <a:path w="47" h="60" extrusionOk="0">
                  <a:moveTo>
                    <a:pt x="24" y="52"/>
                  </a:moveTo>
                  <a:cubicBezTo>
                    <a:pt x="25" y="47"/>
                    <a:pt x="26" y="43"/>
                    <a:pt x="28" y="39"/>
                  </a:cubicBezTo>
                  <a:cubicBezTo>
                    <a:pt x="25" y="33"/>
                    <a:pt x="24" y="26"/>
                    <a:pt x="24" y="20"/>
                  </a:cubicBezTo>
                  <a:cubicBezTo>
                    <a:pt x="18" y="10"/>
                    <a:pt x="9" y="8"/>
                    <a:pt x="0" y="7"/>
                  </a:cubicBezTo>
                  <a:cubicBezTo>
                    <a:pt x="11" y="0"/>
                    <a:pt x="23" y="5"/>
                    <a:pt x="35" y="5"/>
                  </a:cubicBezTo>
                  <a:cubicBezTo>
                    <a:pt x="47" y="15"/>
                    <a:pt x="45" y="27"/>
                    <a:pt x="40" y="40"/>
                  </a:cubicBezTo>
                  <a:cubicBezTo>
                    <a:pt x="37" y="47"/>
                    <a:pt x="34" y="53"/>
                    <a:pt x="32" y="60"/>
                  </a:cubicBezTo>
                  <a:cubicBezTo>
                    <a:pt x="30" y="60"/>
                    <a:pt x="29" y="60"/>
                    <a:pt x="28" y="60"/>
                  </a:cubicBezTo>
                  <a:cubicBezTo>
                    <a:pt x="25" y="58"/>
                    <a:pt x="23" y="55"/>
                    <a:pt x="24" y="52"/>
                  </a:cubicBezTo>
                  <a:close/>
                </a:path>
              </a:pathLst>
            </a:custGeom>
            <a:solidFill>
              <a:srgbClr val="84B4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35"/>
            <p:cNvSpPr/>
            <p:nvPr/>
          </p:nvSpPr>
          <p:spPr>
            <a:xfrm>
              <a:off x="4314" y="1420"/>
              <a:ext cx="25" cy="24"/>
            </a:xfrm>
            <a:custGeom>
              <a:avLst/>
              <a:gdLst/>
              <a:ahLst/>
              <a:cxnLst/>
              <a:rect l="l" t="t" r="r" b="b"/>
              <a:pathLst>
                <a:path w="22" h="20" extrusionOk="0">
                  <a:moveTo>
                    <a:pt x="22" y="6"/>
                  </a:moveTo>
                  <a:cubicBezTo>
                    <a:pt x="20" y="8"/>
                    <a:pt x="19" y="11"/>
                    <a:pt x="17" y="13"/>
                  </a:cubicBezTo>
                  <a:cubicBezTo>
                    <a:pt x="16" y="18"/>
                    <a:pt x="13" y="19"/>
                    <a:pt x="9" y="20"/>
                  </a:cubicBezTo>
                  <a:cubicBezTo>
                    <a:pt x="5" y="19"/>
                    <a:pt x="2" y="17"/>
                    <a:pt x="1" y="14"/>
                  </a:cubicBezTo>
                  <a:cubicBezTo>
                    <a:pt x="0" y="7"/>
                    <a:pt x="4" y="4"/>
                    <a:pt x="10" y="2"/>
                  </a:cubicBezTo>
                  <a:cubicBezTo>
                    <a:pt x="11" y="2"/>
                    <a:pt x="12" y="2"/>
                    <a:pt x="14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9" y="0"/>
                    <a:pt x="20" y="0"/>
                    <a:pt x="22" y="2"/>
                  </a:cubicBezTo>
                  <a:cubicBezTo>
                    <a:pt x="22" y="3"/>
                    <a:pt x="22" y="5"/>
                    <a:pt x="22" y="6"/>
                  </a:cubicBezTo>
                  <a:close/>
                </a:path>
              </a:pathLst>
            </a:custGeom>
            <a:solidFill>
              <a:srgbClr val="59828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35"/>
            <p:cNvSpPr/>
            <p:nvPr/>
          </p:nvSpPr>
          <p:spPr>
            <a:xfrm>
              <a:off x="4410" y="1367"/>
              <a:ext cx="20" cy="38"/>
            </a:xfrm>
            <a:custGeom>
              <a:avLst/>
              <a:gdLst/>
              <a:ahLst/>
              <a:cxnLst/>
              <a:rect l="l" t="t" r="r" b="b"/>
              <a:pathLst>
                <a:path w="17" h="32" extrusionOk="0">
                  <a:moveTo>
                    <a:pt x="3" y="32"/>
                  </a:moveTo>
                  <a:cubicBezTo>
                    <a:pt x="3" y="24"/>
                    <a:pt x="7" y="17"/>
                    <a:pt x="1" y="10"/>
                  </a:cubicBezTo>
                  <a:cubicBezTo>
                    <a:pt x="0" y="7"/>
                    <a:pt x="1" y="4"/>
                    <a:pt x="4" y="2"/>
                  </a:cubicBezTo>
                  <a:cubicBezTo>
                    <a:pt x="7" y="0"/>
                    <a:pt x="10" y="0"/>
                    <a:pt x="13" y="3"/>
                  </a:cubicBezTo>
                  <a:cubicBezTo>
                    <a:pt x="16" y="15"/>
                    <a:pt x="17" y="25"/>
                    <a:pt x="3" y="32"/>
                  </a:cubicBezTo>
                  <a:close/>
                </a:path>
              </a:pathLst>
            </a:custGeom>
            <a:solidFill>
              <a:srgbClr val="1F4C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35"/>
            <p:cNvSpPr/>
            <p:nvPr/>
          </p:nvSpPr>
          <p:spPr>
            <a:xfrm>
              <a:off x="4339" y="1389"/>
              <a:ext cx="23" cy="24"/>
            </a:xfrm>
            <a:custGeom>
              <a:avLst/>
              <a:gdLst/>
              <a:ahLst/>
              <a:cxnLst/>
              <a:rect l="l" t="t" r="r" b="b"/>
              <a:pathLst>
                <a:path w="19" h="21" extrusionOk="0">
                  <a:moveTo>
                    <a:pt x="0" y="9"/>
                  </a:moveTo>
                  <a:cubicBezTo>
                    <a:pt x="3" y="1"/>
                    <a:pt x="11" y="4"/>
                    <a:pt x="16" y="0"/>
                  </a:cubicBezTo>
                  <a:cubicBezTo>
                    <a:pt x="19" y="11"/>
                    <a:pt x="12" y="16"/>
                    <a:pt x="4" y="21"/>
                  </a:cubicBezTo>
                  <a:cubicBezTo>
                    <a:pt x="2" y="17"/>
                    <a:pt x="4" y="11"/>
                    <a:pt x="0" y="8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94B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35"/>
            <p:cNvSpPr/>
            <p:nvPr/>
          </p:nvSpPr>
          <p:spPr>
            <a:xfrm>
              <a:off x="4334" y="1398"/>
              <a:ext cx="16" cy="25"/>
            </a:xfrm>
            <a:custGeom>
              <a:avLst/>
              <a:gdLst/>
              <a:ahLst/>
              <a:cxnLst/>
              <a:rect l="l" t="t" r="r" b="b"/>
              <a:pathLst>
                <a:path w="14" h="21" extrusionOk="0">
                  <a:moveTo>
                    <a:pt x="5" y="0"/>
                  </a:moveTo>
                  <a:cubicBezTo>
                    <a:pt x="14" y="2"/>
                    <a:pt x="11" y="7"/>
                    <a:pt x="9" y="13"/>
                  </a:cubicBezTo>
                  <a:cubicBezTo>
                    <a:pt x="9" y="16"/>
                    <a:pt x="8" y="19"/>
                    <a:pt x="5" y="21"/>
                  </a:cubicBezTo>
                  <a:cubicBezTo>
                    <a:pt x="3" y="21"/>
                    <a:pt x="2" y="20"/>
                    <a:pt x="0" y="20"/>
                  </a:cubicBezTo>
                  <a:cubicBezTo>
                    <a:pt x="2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597D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35"/>
            <p:cNvSpPr/>
            <p:nvPr/>
          </p:nvSpPr>
          <p:spPr>
            <a:xfrm>
              <a:off x="4392" y="1385"/>
              <a:ext cx="18" cy="32"/>
            </a:xfrm>
            <a:custGeom>
              <a:avLst/>
              <a:gdLst/>
              <a:ahLst/>
              <a:cxnLst/>
              <a:rect l="l" t="t" r="r" b="b"/>
              <a:pathLst>
                <a:path w="15" h="27" extrusionOk="0">
                  <a:moveTo>
                    <a:pt x="10" y="0"/>
                  </a:moveTo>
                  <a:cubicBezTo>
                    <a:pt x="9" y="9"/>
                    <a:pt x="15" y="19"/>
                    <a:pt x="7" y="27"/>
                  </a:cubicBezTo>
                  <a:cubicBezTo>
                    <a:pt x="0" y="17"/>
                    <a:pt x="6" y="9"/>
                    <a:pt x="10" y="0"/>
                  </a:cubicBezTo>
                  <a:close/>
                </a:path>
              </a:pathLst>
            </a:custGeom>
            <a:solidFill>
              <a:srgbClr val="3152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35"/>
            <p:cNvSpPr/>
            <p:nvPr/>
          </p:nvSpPr>
          <p:spPr>
            <a:xfrm>
              <a:off x="4415" y="1354"/>
              <a:ext cx="19" cy="17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7" y="14"/>
                  </a:moveTo>
                  <a:cubicBezTo>
                    <a:pt x="5" y="14"/>
                    <a:pt x="2" y="14"/>
                    <a:pt x="0" y="13"/>
                  </a:cubicBezTo>
                  <a:cubicBezTo>
                    <a:pt x="1" y="10"/>
                    <a:pt x="2" y="6"/>
                    <a:pt x="3" y="2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8" y="0"/>
                    <a:pt x="8" y="2"/>
                    <a:pt x="8" y="2"/>
                  </a:cubicBezTo>
                  <a:cubicBezTo>
                    <a:pt x="10" y="4"/>
                    <a:pt x="16" y="3"/>
                    <a:pt x="16" y="8"/>
                  </a:cubicBezTo>
                  <a:cubicBezTo>
                    <a:pt x="16" y="12"/>
                    <a:pt x="12" y="14"/>
                    <a:pt x="7" y="14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35"/>
            <p:cNvSpPr/>
            <p:nvPr/>
          </p:nvSpPr>
          <p:spPr>
            <a:xfrm>
              <a:off x="4341" y="1352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3" y="11"/>
                  </a:moveTo>
                  <a:cubicBezTo>
                    <a:pt x="0" y="8"/>
                    <a:pt x="0" y="4"/>
                    <a:pt x="3" y="0"/>
                  </a:cubicBezTo>
                  <a:cubicBezTo>
                    <a:pt x="6" y="0"/>
                    <a:pt x="10" y="0"/>
                    <a:pt x="10" y="5"/>
                  </a:cubicBezTo>
                  <a:cubicBezTo>
                    <a:pt x="11" y="10"/>
                    <a:pt x="7" y="11"/>
                    <a:pt x="3" y="11"/>
                  </a:cubicBezTo>
                  <a:close/>
                </a:path>
              </a:pathLst>
            </a:custGeom>
            <a:solidFill>
              <a:srgbClr val="3967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35"/>
            <p:cNvSpPr/>
            <p:nvPr/>
          </p:nvSpPr>
          <p:spPr>
            <a:xfrm>
              <a:off x="4184" y="1825"/>
              <a:ext cx="53" cy="39"/>
            </a:xfrm>
            <a:custGeom>
              <a:avLst/>
              <a:gdLst/>
              <a:ahLst/>
              <a:cxnLst/>
              <a:rect l="l" t="t" r="r" b="b"/>
              <a:pathLst>
                <a:path w="45" h="33" extrusionOk="0">
                  <a:moveTo>
                    <a:pt x="0" y="17"/>
                  </a:moveTo>
                  <a:cubicBezTo>
                    <a:pt x="0" y="14"/>
                    <a:pt x="0" y="11"/>
                    <a:pt x="4" y="9"/>
                  </a:cubicBezTo>
                  <a:cubicBezTo>
                    <a:pt x="8" y="8"/>
                    <a:pt x="12" y="14"/>
                    <a:pt x="16" y="9"/>
                  </a:cubicBezTo>
                  <a:cubicBezTo>
                    <a:pt x="17" y="8"/>
                    <a:pt x="20" y="8"/>
                    <a:pt x="20" y="5"/>
                  </a:cubicBezTo>
                  <a:cubicBezTo>
                    <a:pt x="23" y="0"/>
                    <a:pt x="28" y="1"/>
                    <a:pt x="32" y="2"/>
                  </a:cubicBezTo>
                  <a:cubicBezTo>
                    <a:pt x="34" y="12"/>
                    <a:pt x="45" y="22"/>
                    <a:pt x="35" y="33"/>
                  </a:cubicBezTo>
                  <a:cubicBezTo>
                    <a:pt x="24" y="28"/>
                    <a:pt x="12" y="23"/>
                    <a:pt x="0" y="17"/>
                  </a:cubicBezTo>
                  <a:close/>
                </a:path>
              </a:pathLst>
            </a:custGeom>
            <a:solidFill>
              <a:srgbClr val="D8C1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35"/>
            <p:cNvSpPr/>
            <p:nvPr/>
          </p:nvSpPr>
          <p:spPr>
            <a:xfrm>
              <a:off x="4222" y="1817"/>
              <a:ext cx="20" cy="47"/>
            </a:xfrm>
            <a:custGeom>
              <a:avLst/>
              <a:gdLst/>
              <a:ahLst/>
              <a:cxnLst/>
              <a:rect l="l" t="t" r="r" b="b"/>
              <a:pathLst>
                <a:path w="17" h="40" extrusionOk="0">
                  <a:moveTo>
                    <a:pt x="3" y="40"/>
                  </a:moveTo>
                  <a:cubicBezTo>
                    <a:pt x="2" y="30"/>
                    <a:pt x="1" y="19"/>
                    <a:pt x="0" y="9"/>
                  </a:cubicBezTo>
                  <a:cubicBezTo>
                    <a:pt x="4" y="7"/>
                    <a:pt x="4" y="4"/>
                    <a:pt x="4" y="0"/>
                  </a:cubicBezTo>
                  <a:cubicBezTo>
                    <a:pt x="11" y="4"/>
                    <a:pt x="12" y="11"/>
                    <a:pt x="16" y="16"/>
                  </a:cubicBezTo>
                  <a:cubicBezTo>
                    <a:pt x="17" y="18"/>
                    <a:pt x="17" y="19"/>
                    <a:pt x="17" y="21"/>
                  </a:cubicBezTo>
                  <a:cubicBezTo>
                    <a:pt x="16" y="24"/>
                    <a:pt x="14" y="26"/>
                    <a:pt x="12" y="28"/>
                  </a:cubicBezTo>
                  <a:cubicBezTo>
                    <a:pt x="11" y="34"/>
                    <a:pt x="10" y="38"/>
                    <a:pt x="3" y="40"/>
                  </a:cubicBezTo>
                  <a:close/>
                </a:path>
              </a:pathLst>
            </a:custGeom>
            <a:solidFill>
              <a:srgbClr val="4437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35"/>
            <p:cNvSpPr/>
            <p:nvPr/>
          </p:nvSpPr>
          <p:spPr>
            <a:xfrm>
              <a:off x="4241" y="1844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8" y="1"/>
                  </a:moveTo>
                  <a:cubicBezTo>
                    <a:pt x="9" y="1"/>
                    <a:pt x="10" y="1"/>
                    <a:pt x="12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3" y="4"/>
                    <a:pt x="13" y="5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5" y="9"/>
                    <a:pt x="1" y="9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363A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35"/>
            <p:cNvSpPr/>
            <p:nvPr/>
          </p:nvSpPr>
          <p:spPr>
            <a:xfrm>
              <a:off x="4236" y="1842"/>
              <a:ext cx="7" cy="8"/>
            </a:xfrm>
            <a:custGeom>
              <a:avLst/>
              <a:gdLst/>
              <a:ahLst/>
              <a:cxnLst/>
              <a:rect l="l" t="t" r="r" b="b"/>
              <a:pathLst>
                <a:path w="6" h="7" extrusionOk="0">
                  <a:moveTo>
                    <a:pt x="0" y="7"/>
                  </a:moveTo>
                  <a:cubicBezTo>
                    <a:pt x="0" y="4"/>
                    <a:pt x="1" y="1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3"/>
                    <a:pt x="5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B6A7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35"/>
            <p:cNvSpPr/>
            <p:nvPr/>
          </p:nvSpPr>
          <p:spPr>
            <a:xfrm>
              <a:off x="3940" y="1426"/>
              <a:ext cx="220" cy="186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7" y="132"/>
                  </a:moveTo>
                  <a:cubicBezTo>
                    <a:pt x="9" y="132"/>
                    <a:pt x="10" y="132"/>
                    <a:pt x="11" y="132"/>
                  </a:cubicBezTo>
                  <a:cubicBezTo>
                    <a:pt x="28" y="97"/>
                    <a:pt x="51" y="66"/>
                    <a:pt x="71" y="34"/>
                  </a:cubicBezTo>
                  <a:cubicBezTo>
                    <a:pt x="78" y="22"/>
                    <a:pt x="81" y="9"/>
                    <a:pt x="92" y="0"/>
                  </a:cubicBezTo>
                  <a:cubicBezTo>
                    <a:pt x="94" y="0"/>
                    <a:pt x="95" y="0"/>
                    <a:pt x="97" y="1"/>
                  </a:cubicBezTo>
                  <a:cubicBezTo>
                    <a:pt x="101" y="7"/>
                    <a:pt x="99" y="15"/>
                    <a:pt x="103" y="20"/>
                  </a:cubicBezTo>
                  <a:cubicBezTo>
                    <a:pt x="104" y="22"/>
                    <a:pt x="105" y="24"/>
                    <a:pt x="105" y="25"/>
                  </a:cubicBezTo>
                  <a:cubicBezTo>
                    <a:pt x="106" y="27"/>
                    <a:pt x="105" y="29"/>
                    <a:pt x="105" y="30"/>
                  </a:cubicBezTo>
                  <a:cubicBezTo>
                    <a:pt x="104" y="34"/>
                    <a:pt x="98" y="39"/>
                    <a:pt x="103" y="42"/>
                  </a:cubicBezTo>
                  <a:cubicBezTo>
                    <a:pt x="107" y="45"/>
                    <a:pt x="108" y="36"/>
                    <a:pt x="113" y="35"/>
                  </a:cubicBezTo>
                  <a:cubicBezTo>
                    <a:pt x="115" y="35"/>
                    <a:pt x="116" y="36"/>
                    <a:pt x="118" y="37"/>
                  </a:cubicBezTo>
                  <a:cubicBezTo>
                    <a:pt x="123" y="54"/>
                    <a:pt x="135" y="63"/>
                    <a:pt x="153" y="64"/>
                  </a:cubicBezTo>
                  <a:cubicBezTo>
                    <a:pt x="159" y="64"/>
                    <a:pt x="165" y="64"/>
                    <a:pt x="169" y="69"/>
                  </a:cubicBezTo>
                  <a:cubicBezTo>
                    <a:pt x="172" y="72"/>
                    <a:pt x="173" y="76"/>
                    <a:pt x="175" y="79"/>
                  </a:cubicBezTo>
                  <a:cubicBezTo>
                    <a:pt x="179" y="87"/>
                    <a:pt x="187" y="94"/>
                    <a:pt x="177" y="102"/>
                  </a:cubicBezTo>
                  <a:cubicBezTo>
                    <a:pt x="167" y="110"/>
                    <a:pt x="160" y="102"/>
                    <a:pt x="154" y="94"/>
                  </a:cubicBezTo>
                  <a:cubicBezTo>
                    <a:pt x="157" y="81"/>
                    <a:pt x="146" y="84"/>
                    <a:pt x="140" y="82"/>
                  </a:cubicBezTo>
                  <a:cubicBezTo>
                    <a:pt x="132" y="80"/>
                    <a:pt x="125" y="81"/>
                    <a:pt x="118" y="86"/>
                  </a:cubicBezTo>
                  <a:cubicBezTo>
                    <a:pt x="117" y="86"/>
                    <a:pt x="116" y="87"/>
                    <a:pt x="116" y="87"/>
                  </a:cubicBezTo>
                  <a:cubicBezTo>
                    <a:pt x="114" y="88"/>
                    <a:pt x="112" y="88"/>
                    <a:pt x="110" y="89"/>
                  </a:cubicBezTo>
                  <a:cubicBezTo>
                    <a:pt x="105" y="89"/>
                    <a:pt x="100" y="89"/>
                    <a:pt x="95" y="89"/>
                  </a:cubicBezTo>
                  <a:cubicBezTo>
                    <a:pt x="90" y="90"/>
                    <a:pt x="85" y="90"/>
                    <a:pt x="80" y="91"/>
                  </a:cubicBezTo>
                  <a:cubicBezTo>
                    <a:pt x="78" y="93"/>
                    <a:pt x="76" y="94"/>
                    <a:pt x="74" y="96"/>
                  </a:cubicBezTo>
                  <a:cubicBezTo>
                    <a:pt x="76" y="98"/>
                    <a:pt x="80" y="97"/>
                    <a:pt x="82" y="98"/>
                  </a:cubicBezTo>
                  <a:cubicBezTo>
                    <a:pt x="86" y="101"/>
                    <a:pt x="87" y="104"/>
                    <a:pt x="86" y="108"/>
                  </a:cubicBezTo>
                  <a:cubicBezTo>
                    <a:pt x="86" y="111"/>
                    <a:pt x="84" y="113"/>
                    <a:pt x="82" y="115"/>
                  </a:cubicBezTo>
                  <a:cubicBezTo>
                    <a:pt x="75" y="119"/>
                    <a:pt x="68" y="113"/>
                    <a:pt x="64" y="114"/>
                  </a:cubicBezTo>
                  <a:cubicBezTo>
                    <a:pt x="66" y="113"/>
                    <a:pt x="69" y="116"/>
                    <a:pt x="72" y="119"/>
                  </a:cubicBezTo>
                  <a:cubicBezTo>
                    <a:pt x="74" y="123"/>
                    <a:pt x="72" y="126"/>
                    <a:pt x="69" y="129"/>
                  </a:cubicBezTo>
                  <a:cubicBezTo>
                    <a:pt x="68" y="130"/>
                    <a:pt x="66" y="130"/>
                    <a:pt x="64" y="131"/>
                  </a:cubicBezTo>
                  <a:cubicBezTo>
                    <a:pt x="58" y="129"/>
                    <a:pt x="51" y="128"/>
                    <a:pt x="44" y="131"/>
                  </a:cubicBezTo>
                  <a:cubicBezTo>
                    <a:pt x="43" y="132"/>
                    <a:pt x="41" y="132"/>
                    <a:pt x="39" y="132"/>
                  </a:cubicBezTo>
                  <a:cubicBezTo>
                    <a:pt x="33" y="133"/>
                    <a:pt x="27" y="134"/>
                    <a:pt x="23" y="140"/>
                  </a:cubicBezTo>
                  <a:cubicBezTo>
                    <a:pt x="15" y="143"/>
                    <a:pt x="18" y="158"/>
                    <a:pt x="6" y="157"/>
                  </a:cubicBezTo>
                  <a:cubicBezTo>
                    <a:pt x="4" y="157"/>
                    <a:pt x="3" y="155"/>
                    <a:pt x="2" y="154"/>
                  </a:cubicBezTo>
                  <a:cubicBezTo>
                    <a:pt x="1" y="152"/>
                    <a:pt x="0" y="150"/>
                    <a:pt x="0" y="149"/>
                  </a:cubicBezTo>
                  <a:cubicBezTo>
                    <a:pt x="0" y="146"/>
                    <a:pt x="0" y="143"/>
                    <a:pt x="1" y="141"/>
                  </a:cubicBezTo>
                  <a:cubicBezTo>
                    <a:pt x="1" y="137"/>
                    <a:pt x="5" y="135"/>
                    <a:pt x="7" y="132"/>
                  </a:cubicBezTo>
                  <a:close/>
                </a:path>
              </a:pathLst>
            </a:custGeom>
            <a:solidFill>
              <a:srgbClr val="85B9C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35"/>
            <p:cNvSpPr/>
            <p:nvPr/>
          </p:nvSpPr>
          <p:spPr>
            <a:xfrm>
              <a:off x="3942" y="1407"/>
              <a:ext cx="115" cy="175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4" y="17"/>
                  </a:moveTo>
                  <a:cubicBezTo>
                    <a:pt x="70" y="55"/>
                    <a:pt x="46" y="94"/>
                    <a:pt x="22" y="132"/>
                  </a:cubicBezTo>
                  <a:cubicBezTo>
                    <a:pt x="18" y="138"/>
                    <a:pt x="14" y="143"/>
                    <a:pt x="9" y="148"/>
                  </a:cubicBezTo>
                  <a:cubicBezTo>
                    <a:pt x="9" y="139"/>
                    <a:pt x="0" y="130"/>
                    <a:pt x="16" y="125"/>
                  </a:cubicBezTo>
                  <a:cubicBezTo>
                    <a:pt x="21" y="123"/>
                    <a:pt x="15" y="115"/>
                    <a:pt x="9" y="112"/>
                  </a:cubicBezTo>
                  <a:cubicBezTo>
                    <a:pt x="10" y="111"/>
                    <a:pt x="10" y="110"/>
                    <a:pt x="10" y="109"/>
                  </a:cubicBezTo>
                  <a:cubicBezTo>
                    <a:pt x="16" y="98"/>
                    <a:pt x="22" y="88"/>
                    <a:pt x="28" y="77"/>
                  </a:cubicBezTo>
                  <a:cubicBezTo>
                    <a:pt x="33" y="73"/>
                    <a:pt x="37" y="68"/>
                    <a:pt x="39" y="61"/>
                  </a:cubicBezTo>
                  <a:cubicBezTo>
                    <a:pt x="45" y="57"/>
                    <a:pt x="49" y="52"/>
                    <a:pt x="51" y="45"/>
                  </a:cubicBezTo>
                  <a:cubicBezTo>
                    <a:pt x="56" y="42"/>
                    <a:pt x="60" y="37"/>
                    <a:pt x="62" y="31"/>
                  </a:cubicBezTo>
                  <a:cubicBezTo>
                    <a:pt x="61" y="30"/>
                    <a:pt x="61" y="29"/>
                    <a:pt x="62" y="28"/>
                  </a:cubicBezTo>
                  <a:cubicBezTo>
                    <a:pt x="69" y="19"/>
                    <a:pt x="75" y="10"/>
                    <a:pt x="85" y="4"/>
                  </a:cubicBezTo>
                  <a:cubicBezTo>
                    <a:pt x="87" y="3"/>
                    <a:pt x="89" y="2"/>
                    <a:pt x="90" y="1"/>
                  </a:cubicBezTo>
                  <a:cubicBezTo>
                    <a:pt x="94" y="0"/>
                    <a:pt x="96" y="2"/>
                    <a:pt x="97" y="5"/>
                  </a:cubicBezTo>
                  <a:cubicBezTo>
                    <a:pt x="98" y="10"/>
                    <a:pt x="97" y="14"/>
                    <a:pt x="94" y="17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35"/>
            <p:cNvSpPr/>
            <p:nvPr/>
          </p:nvSpPr>
          <p:spPr>
            <a:xfrm>
              <a:off x="3923" y="1582"/>
              <a:ext cx="25" cy="26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0"/>
                  </a:moveTo>
                  <a:cubicBezTo>
                    <a:pt x="20" y="3"/>
                    <a:pt x="19" y="6"/>
                    <a:pt x="18" y="9"/>
                  </a:cubicBezTo>
                  <a:cubicBezTo>
                    <a:pt x="16" y="10"/>
                    <a:pt x="15" y="14"/>
                    <a:pt x="13" y="15"/>
                  </a:cubicBezTo>
                  <a:cubicBezTo>
                    <a:pt x="10" y="17"/>
                    <a:pt x="8" y="19"/>
                    <a:pt x="6" y="21"/>
                  </a:cubicBezTo>
                  <a:cubicBezTo>
                    <a:pt x="5" y="22"/>
                    <a:pt x="3" y="21"/>
                    <a:pt x="2" y="21"/>
                  </a:cubicBezTo>
                  <a:cubicBezTo>
                    <a:pt x="0" y="5"/>
                    <a:pt x="8" y="1"/>
                    <a:pt x="21" y="0"/>
                  </a:cubicBezTo>
                  <a:close/>
                </a:path>
              </a:pathLst>
            </a:custGeom>
            <a:solidFill>
              <a:srgbClr val="2E50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35"/>
            <p:cNvSpPr/>
            <p:nvPr/>
          </p:nvSpPr>
          <p:spPr>
            <a:xfrm>
              <a:off x="3904" y="1624"/>
              <a:ext cx="14" cy="17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2" y="8"/>
                  </a:moveTo>
                  <a:cubicBezTo>
                    <a:pt x="2" y="7"/>
                    <a:pt x="2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2" y="5"/>
                    <a:pt x="12" y="7"/>
                    <a:pt x="11" y="10"/>
                  </a:cubicBezTo>
                  <a:cubicBezTo>
                    <a:pt x="9" y="12"/>
                    <a:pt x="7" y="13"/>
                    <a:pt x="4" y="14"/>
                  </a:cubicBezTo>
                  <a:cubicBezTo>
                    <a:pt x="2" y="13"/>
                    <a:pt x="0" y="11"/>
                    <a:pt x="2" y="8"/>
                  </a:cubicBezTo>
                  <a:close/>
                </a:path>
              </a:pathLst>
            </a:custGeom>
            <a:solidFill>
              <a:srgbClr val="2F4F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35"/>
            <p:cNvSpPr/>
            <p:nvPr/>
          </p:nvSpPr>
          <p:spPr>
            <a:xfrm>
              <a:off x="3921" y="1610"/>
              <a:ext cx="7" cy="11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0" y="9"/>
                  </a:moveTo>
                  <a:cubicBezTo>
                    <a:pt x="0" y="5"/>
                    <a:pt x="0" y="2"/>
                    <a:pt x="4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2646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35"/>
            <p:cNvSpPr/>
            <p:nvPr/>
          </p:nvSpPr>
          <p:spPr>
            <a:xfrm>
              <a:off x="3906" y="1586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0" y="4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6274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35"/>
            <p:cNvSpPr/>
            <p:nvPr/>
          </p:nvSpPr>
          <p:spPr>
            <a:xfrm>
              <a:off x="3926" y="1605"/>
              <a:ext cx="5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1"/>
                  </a:moveTo>
                  <a:cubicBezTo>
                    <a:pt x="1" y="0"/>
                    <a:pt x="2" y="1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3" y="6"/>
                    <a:pt x="1" y="6"/>
                    <a:pt x="1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1939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35"/>
            <p:cNvSpPr/>
            <p:nvPr/>
          </p:nvSpPr>
          <p:spPr>
            <a:xfrm>
              <a:off x="3916" y="1619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1C3A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35"/>
            <p:cNvSpPr/>
            <p:nvPr/>
          </p:nvSpPr>
          <p:spPr>
            <a:xfrm>
              <a:off x="3907" y="1624"/>
              <a:ext cx="4" cy="6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cubicBezTo>
                    <a:pt x="3" y="2"/>
                    <a:pt x="1" y="4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5D84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35"/>
            <p:cNvSpPr/>
            <p:nvPr/>
          </p:nvSpPr>
          <p:spPr>
            <a:xfrm>
              <a:off x="4445" y="1487"/>
              <a:ext cx="18" cy="20"/>
            </a:xfrm>
            <a:custGeom>
              <a:avLst/>
              <a:gdLst/>
              <a:ahLst/>
              <a:cxnLst/>
              <a:rect l="l" t="t" r="r" b="b"/>
              <a:pathLst>
                <a:path w="15" h="17" extrusionOk="0">
                  <a:moveTo>
                    <a:pt x="5" y="16"/>
                  </a:moveTo>
                  <a:cubicBezTo>
                    <a:pt x="1" y="8"/>
                    <a:pt x="0" y="0"/>
                    <a:pt x="13" y="0"/>
                  </a:cubicBezTo>
                  <a:cubicBezTo>
                    <a:pt x="14" y="2"/>
                    <a:pt x="14" y="3"/>
                    <a:pt x="15" y="5"/>
                  </a:cubicBezTo>
                  <a:cubicBezTo>
                    <a:pt x="13" y="9"/>
                    <a:pt x="15" y="14"/>
                    <a:pt x="10" y="17"/>
                  </a:cubicBezTo>
                  <a:cubicBezTo>
                    <a:pt x="8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516B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35"/>
            <p:cNvSpPr/>
            <p:nvPr/>
          </p:nvSpPr>
          <p:spPr>
            <a:xfrm>
              <a:off x="4015" y="1407"/>
              <a:ext cx="27" cy="33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3" y="4"/>
                  </a:moveTo>
                  <a:cubicBezTo>
                    <a:pt x="17" y="14"/>
                    <a:pt x="11" y="23"/>
                    <a:pt x="0" y="28"/>
                  </a:cubicBezTo>
                  <a:cubicBezTo>
                    <a:pt x="0" y="26"/>
                    <a:pt x="0" y="23"/>
                    <a:pt x="0" y="21"/>
                  </a:cubicBezTo>
                  <a:cubicBezTo>
                    <a:pt x="7" y="14"/>
                    <a:pt x="13" y="7"/>
                    <a:pt x="20" y="0"/>
                  </a:cubicBezTo>
                  <a:cubicBezTo>
                    <a:pt x="21" y="1"/>
                    <a:pt x="22" y="3"/>
                    <a:pt x="23" y="4"/>
                  </a:cubicBezTo>
                  <a:close/>
                </a:path>
              </a:pathLst>
            </a:custGeom>
            <a:solidFill>
              <a:srgbClr val="3943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35"/>
            <p:cNvSpPr/>
            <p:nvPr/>
          </p:nvSpPr>
          <p:spPr>
            <a:xfrm>
              <a:off x="4368" y="1661"/>
              <a:ext cx="4" cy="10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4" y="4"/>
                    <a:pt x="4" y="7"/>
                    <a:pt x="3" y="9"/>
                  </a:cubicBezTo>
                  <a:cubicBezTo>
                    <a:pt x="0" y="8"/>
                    <a:pt x="0" y="5"/>
                    <a:pt x="0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606D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35"/>
            <p:cNvSpPr/>
            <p:nvPr/>
          </p:nvSpPr>
          <p:spPr>
            <a:xfrm>
              <a:off x="4368" y="1657"/>
              <a:ext cx="4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3544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35"/>
            <p:cNvSpPr/>
            <p:nvPr/>
          </p:nvSpPr>
          <p:spPr>
            <a:xfrm>
              <a:off x="4457" y="1463"/>
              <a:ext cx="18" cy="21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2" y="1"/>
                  </a:moveTo>
                  <a:cubicBezTo>
                    <a:pt x="13" y="3"/>
                    <a:pt x="14" y="4"/>
                    <a:pt x="15" y="5"/>
                  </a:cubicBezTo>
                  <a:cubicBezTo>
                    <a:pt x="14" y="11"/>
                    <a:pt x="13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4"/>
                    <a:pt x="0" y="10"/>
                    <a:pt x="1" y="6"/>
                  </a:cubicBezTo>
                  <a:cubicBezTo>
                    <a:pt x="4" y="2"/>
                    <a:pt x="7" y="0"/>
                    <a:pt x="12" y="1"/>
                  </a:cubicBezTo>
                  <a:close/>
                </a:path>
              </a:pathLst>
            </a:custGeom>
            <a:solidFill>
              <a:srgbClr val="6F817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35"/>
            <p:cNvSpPr/>
            <p:nvPr/>
          </p:nvSpPr>
          <p:spPr>
            <a:xfrm>
              <a:off x="4048" y="1340"/>
              <a:ext cx="59" cy="74"/>
            </a:xfrm>
            <a:custGeom>
              <a:avLst/>
              <a:gdLst/>
              <a:ahLst/>
              <a:cxnLst/>
              <a:rect l="l" t="t" r="r" b="b"/>
              <a:pathLst>
                <a:path w="50" h="63" extrusionOk="0">
                  <a:moveTo>
                    <a:pt x="4" y="62"/>
                  </a:moveTo>
                  <a:cubicBezTo>
                    <a:pt x="3" y="61"/>
                    <a:pt x="1" y="59"/>
                    <a:pt x="0" y="58"/>
                  </a:cubicBezTo>
                  <a:cubicBezTo>
                    <a:pt x="15" y="39"/>
                    <a:pt x="29" y="20"/>
                    <a:pt x="44" y="2"/>
                  </a:cubicBezTo>
                  <a:cubicBezTo>
                    <a:pt x="47" y="0"/>
                    <a:pt x="49" y="2"/>
                    <a:pt x="50" y="5"/>
                  </a:cubicBezTo>
                  <a:cubicBezTo>
                    <a:pt x="50" y="6"/>
                    <a:pt x="50" y="8"/>
                    <a:pt x="50" y="10"/>
                  </a:cubicBezTo>
                  <a:cubicBezTo>
                    <a:pt x="47" y="15"/>
                    <a:pt x="42" y="19"/>
                    <a:pt x="40" y="25"/>
                  </a:cubicBezTo>
                  <a:cubicBezTo>
                    <a:pt x="38" y="29"/>
                    <a:pt x="37" y="34"/>
                    <a:pt x="34" y="39"/>
                  </a:cubicBezTo>
                  <a:cubicBezTo>
                    <a:pt x="29" y="44"/>
                    <a:pt x="25" y="50"/>
                    <a:pt x="23" y="58"/>
                  </a:cubicBezTo>
                  <a:cubicBezTo>
                    <a:pt x="22" y="60"/>
                    <a:pt x="20" y="62"/>
                    <a:pt x="17" y="63"/>
                  </a:cubicBezTo>
                  <a:cubicBezTo>
                    <a:pt x="13" y="63"/>
                    <a:pt x="8" y="63"/>
                    <a:pt x="4" y="62"/>
                  </a:cubicBezTo>
                  <a:close/>
                </a:path>
              </a:pathLst>
            </a:custGeom>
            <a:solidFill>
              <a:srgbClr val="597D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35"/>
            <p:cNvSpPr/>
            <p:nvPr/>
          </p:nvSpPr>
          <p:spPr>
            <a:xfrm>
              <a:off x="4100" y="1319"/>
              <a:ext cx="28" cy="31"/>
            </a:xfrm>
            <a:custGeom>
              <a:avLst/>
              <a:gdLst/>
              <a:ahLst/>
              <a:cxnLst/>
              <a:rect l="l" t="t" r="r" b="b"/>
              <a:pathLst>
                <a:path w="24" h="26" extrusionOk="0">
                  <a:moveTo>
                    <a:pt x="4" y="24"/>
                  </a:moveTo>
                  <a:cubicBezTo>
                    <a:pt x="2" y="22"/>
                    <a:pt x="1" y="21"/>
                    <a:pt x="0" y="20"/>
                  </a:cubicBezTo>
                  <a:cubicBezTo>
                    <a:pt x="0" y="18"/>
                    <a:pt x="0" y="17"/>
                    <a:pt x="0" y="15"/>
                  </a:cubicBezTo>
                  <a:cubicBezTo>
                    <a:pt x="6" y="10"/>
                    <a:pt x="13" y="5"/>
                    <a:pt x="20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3" y="2"/>
                    <a:pt x="23" y="4"/>
                    <a:pt x="24" y="5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2" y="10"/>
                    <a:pt x="21" y="13"/>
                    <a:pt x="19" y="16"/>
                  </a:cubicBezTo>
                  <a:cubicBezTo>
                    <a:pt x="16" y="21"/>
                    <a:pt x="11" y="26"/>
                    <a:pt x="4" y="24"/>
                  </a:cubicBezTo>
                  <a:close/>
                </a:path>
              </a:pathLst>
            </a:custGeom>
            <a:solidFill>
              <a:srgbClr val="5876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35"/>
            <p:cNvSpPr/>
            <p:nvPr/>
          </p:nvSpPr>
          <p:spPr>
            <a:xfrm>
              <a:off x="4315" y="1337"/>
              <a:ext cx="16" cy="23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9" y="20"/>
                  </a:moveTo>
                  <a:cubicBezTo>
                    <a:pt x="2" y="15"/>
                    <a:pt x="0" y="8"/>
                    <a:pt x="1" y="0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11" y="6"/>
                    <a:pt x="14" y="13"/>
                    <a:pt x="9" y="20"/>
                  </a:cubicBezTo>
                  <a:close/>
                </a:path>
              </a:pathLst>
            </a:custGeom>
            <a:solidFill>
              <a:srgbClr val="5B808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35"/>
            <p:cNvSpPr/>
            <p:nvPr/>
          </p:nvSpPr>
          <p:spPr>
            <a:xfrm>
              <a:off x="4451" y="1380"/>
              <a:ext cx="34" cy="50"/>
            </a:xfrm>
            <a:custGeom>
              <a:avLst/>
              <a:gdLst/>
              <a:ahLst/>
              <a:cxnLst/>
              <a:rect l="l" t="t" r="r" b="b"/>
              <a:pathLst>
                <a:path w="29" h="42" extrusionOk="0">
                  <a:moveTo>
                    <a:pt x="1" y="36"/>
                  </a:moveTo>
                  <a:cubicBezTo>
                    <a:pt x="6" y="33"/>
                    <a:pt x="4" y="28"/>
                    <a:pt x="5" y="24"/>
                  </a:cubicBezTo>
                  <a:cubicBezTo>
                    <a:pt x="7" y="19"/>
                    <a:pt x="6" y="14"/>
                    <a:pt x="10" y="10"/>
                  </a:cubicBezTo>
                  <a:cubicBezTo>
                    <a:pt x="13" y="6"/>
                    <a:pt x="15" y="1"/>
                    <a:pt x="21" y="0"/>
                  </a:cubicBezTo>
                  <a:cubicBezTo>
                    <a:pt x="24" y="1"/>
                    <a:pt x="26" y="2"/>
                    <a:pt x="29" y="4"/>
                  </a:cubicBezTo>
                  <a:cubicBezTo>
                    <a:pt x="29" y="15"/>
                    <a:pt x="20" y="22"/>
                    <a:pt x="16" y="32"/>
                  </a:cubicBezTo>
                  <a:cubicBezTo>
                    <a:pt x="13" y="34"/>
                    <a:pt x="11" y="37"/>
                    <a:pt x="8" y="39"/>
                  </a:cubicBezTo>
                  <a:cubicBezTo>
                    <a:pt x="6" y="42"/>
                    <a:pt x="4" y="42"/>
                    <a:pt x="1" y="41"/>
                  </a:cubicBezTo>
                  <a:cubicBezTo>
                    <a:pt x="0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2528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35"/>
            <p:cNvSpPr/>
            <p:nvPr/>
          </p:nvSpPr>
          <p:spPr>
            <a:xfrm>
              <a:off x="4418" y="1540"/>
              <a:ext cx="20" cy="24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0" y="19"/>
                  </a:moveTo>
                  <a:cubicBezTo>
                    <a:pt x="3" y="13"/>
                    <a:pt x="7" y="6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4" y="6"/>
                    <a:pt x="11" y="13"/>
                    <a:pt x="8" y="20"/>
                  </a:cubicBezTo>
                  <a:cubicBezTo>
                    <a:pt x="5" y="20"/>
                    <a:pt x="3" y="20"/>
                    <a:pt x="0" y="19"/>
                  </a:cubicBezTo>
                  <a:close/>
                </a:path>
              </a:pathLst>
            </a:custGeom>
            <a:solidFill>
              <a:srgbClr val="637E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35"/>
            <p:cNvSpPr/>
            <p:nvPr/>
          </p:nvSpPr>
          <p:spPr>
            <a:xfrm>
              <a:off x="4262" y="1846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6" y="0"/>
                  </a:moveTo>
                  <a:cubicBezTo>
                    <a:pt x="5" y="2"/>
                    <a:pt x="3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5B6F6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35"/>
            <p:cNvSpPr/>
            <p:nvPr/>
          </p:nvSpPr>
          <p:spPr>
            <a:xfrm>
              <a:off x="4123" y="1310"/>
              <a:ext cx="6" cy="6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3951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35"/>
            <p:cNvSpPr/>
            <p:nvPr/>
          </p:nvSpPr>
          <p:spPr>
            <a:xfrm>
              <a:off x="4128" y="1308"/>
              <a:ext cx="4" cy="8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5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1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5976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35"/>
            <p:cNvSpPr/>
            <p:nvPr/>
          </p:nvSpPr>
          <p:spPr>
            <a:xfrm>
              <a:off x="4425" y="1442"/>
              <a:ext cx="26" cy="45"/>
            </a:xfrm>
            <a:custGeom>
              <a:avLst/>
              <a:gdLst/>
              <a:ahLst/>
              <a:cxnLst/>
              <a:rect l="l" t="t" r="r" b="b"/>
              <a:pathLst>
                <a:path w="22" h="39" extrusionOk="0">
                  <a:moveTo>
                    <a:pt x="0" y="32"/>
                  </a:moveTo>
                  <a:cubicBezTo>
                    <a:pt x="5" y="21"/>
                    <a:pt x="10" y="11"/>
                    <a:pt x="15" y="0"/>
                  </a:cubicBezTo>
                  <a:cubicBezTo>
                    <a:pt x="22" y="0"/>
                    <a:pt x="21" y="4"/>
                    <a:pt x="19" y="8"/>
                  </a:cubicBezTo>
                  <a:cubicBezTo>
                    <a:pt x="19" y="10"/>
                    <a:pt x="19" y="13"/>
                    <a:pt x="19" y="15"/>
                  </a:cubicBezTo>
                  <a:cubicBezTo>
                    <a:pt x="22" y="20"/>
                    <a:pt x="22" y="24"/>
                    <a:pt x="19" y="28"/>
                  </a:cubicBezTo>
                  <a:cubicBezTo>
                    <a:pt x="14" y="39"/>
                    <a:pt x="5" y="26"/>
                    <a:pt x="0" y="32"/>
                  </a:cubicBezTo>
                  <a:close/>
                </a:path>
              </a:pathLst>
            </a:custGeom>
            <a:solidFill>
              <a:srgbClr val="393E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35"/>
            <p:cNvSpPr/>
            <p:nvPr/>
          </p:nvSpPr>
          <p:spPr>
            <a:xfrm>
              <a:off x="4443" y="1425"/>
              <a:ext cx="20" cy="26"/>
            </a:xfrm>
            <a:custGeom>
              <a:avLst/>
              <a:gdLst/>
              <a:ahLst/>
              <a:cxnLst/>
              <a:rect l="l" t="t" r="r" b="b"/>
              <a:pathLst>
                <a:path w="17" h="22" extrusionOk="0">
                  <a:moveTo>
                    <a:pt x="4" y="22"/>
                  </a:moveTo>
                  <a:cubicBezTo>
                    <a:pt x="3" y="19"/>
                    <a:pt x="2" y="17"/>
                    <a:pt x="0" y="14"/>
                  </a:cubicBezTo>
                  <a:cubicBezTo>
                    <a:pt x="1" y="11"/>
                    <a:pt x="2" y="8"/>
                    <a:pt x="3" y="5"/>
                  </a:cubicBezTo>
                  <a:cubicBezTo>
                    <a:pt x="3" y="2"/>
                    <a:pt x="4" y="0"/>
                    <a:pt x="8" y="1"/>
                  </a:cubicBezTo>
                  <a:cubicBezTo>
                    <a:pt x="10" y="1"/>
                    <a:pt x="13" y="1"/>
                    <a:pt x="15" y="1"/>
                  </a:cubicBezTo>
                  <a:cubicBezTo>
                    <a:pt x="17" y="11"/>
                    <a:pt x="12" y="17"/>
                    <a:pt x="4" y="22"/>
                  </a:cubicBezTo>
                  <a:close/>
                </a:path>
              </a:pathLst>
            </a:custGeom>
            <a:solidFill>
              <a:srgbClr val="555D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35"/>
            <p:cNvSpPr/>
            <p:nvPr/>
          </p:nvSpPr>
          <p:spPr>
            <a:xfrm>
              <a:off x="4448" y="1458"/>
              <a:ext cx="14" cy="26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0" y="14"/>
                  </a:moveTo>
                  <a:cubicBezTo>
                    <a:pt x="0" y="10"/>
                    <a:pt x="0" y="6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11" y="3"/>
                    <a:pt x="12" y="7"/>
                    <a:pt x="12" y="10"/>
                  </a:cubicBezTo>
                  <a:cubicBezTo>
                    <a:pt x="12" y="14"/>
                    <a:pt x="11" y="18"/>
                    <a:pt x="11" y="22"/>
                  </a:cubicBezTo>
                  <a:cubicBezTo>
                    <a:pt x="7" y="19"/>
                    <a:pt x="3" y="17"/>
                    <a:pt x="0" y="14"/>
                  </a:cubicBezTo>
                  <a:close/>
                </a:path>
              </a:pathLst>
            </a:custGeom>
            <a:solidFill>
              <a:srgbClr val="5656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35"/>
            <p:cNvSpPr/>
            <p:nvPr/>
          </p:nvSpPr>
          <p:spPr>
            <a:xfrm>
              <a:off x="4451" y="1446"/>
              <a:ext cx="21" cy="17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4" y="12"/>
                  </a:moveTo>
                  <a:cubicBezTo>
                    <a:pt x="3" y="12"/>
                    <a:pt x="2" y="12"/>
                    <a:pt x="0" y="11"/>
                  </a:cubicBezTo>
                  <a:cubicBezTo>
                    <a:pt x="3" y="6"/>
                    <a:pt x="8" y="3"/>
                    <a:pt x="13" y="0"/>
                  </a:cubicBezTo>
                  <a:cubicBezTo>
                    <a:pt x="18" y="2"/>
                    <a:pt x="17" y="6"/>
                    <a:pt x="16" y="11"/>
                  </a:cubicBezTo>
                  <a:cubicBezTo>
                    <a:pt x="12" y="13"/>
                    <a:pt x="8" y="14"/>
                    <a:pt x="4" y="12"/>
                  </a:cubicBezTo>
                  <a:close/>
                </a:path>
              </a:pathLst>
            </a:custGeom>
            <a:solidFill>
              <a:srgbClr val="1A21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35"/>
            <p:cNvSpPr/>
            <p:nvPr/>
          </p:nvSpPr>
          <p:spPr>
            <a:xfrm>
              <a:off x="4456" y="1457"/>
              <a:ext cx="15" cy="13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0" y="3"/>
                  </a:moveTo>
                  <a:cubicBezTo>
                    <a:pt x="4" y="1"/>
                    <a:pt x="8" y="0"/>
                    <a:pt x="12" y="2"/>
                  </a:cubicBezTo>
                  <a:cubicBezTo>
                    <a:pt x="12" y="3"/>
                    <a:pt x="12" y="5"/>
                    <a:pt x="13" y="6"/>
                  </a:cubicBezTo>
                  <a:cubicBezTo>
                    <a:pt x="10" y="8"/>
                    <a:pt x="8" y="10"/>
                    <a:pt x="5" y="11"/>
                  </a:cubicBezTo>
                  <a:cubicBezTo>
                    <a:pt x="2" y="10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3B41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35"/>
            <p:cNvSpPr/>
            <p:nvPr/>
          </p:nvSpPr>
          <p:spPr>
            <a:xfrm>
              <a:off x="4123" y="1313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1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5"/>
                    <a:pt x="3" y="6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07D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35"/>
            <p:cNvSpPr/>
            <p:nvPr/>
          </p:nvSpPr>
          <p:spPr>
            <a:xfrm>
              <a:off x="4410" y="1357"/>
              <a:ext cx="61" cy="63"/>
            </a:xfrm>
            <a:custGeom>
              <a:avLst/>
              <a:gdLst/>
              <a:ahLst/>
              <a:cxnLst/>
              <a:rect l="l" t="t" r="r" b="b"/>
              <a:pathLst>
                <a:path w="52" h="54" extrusionOk="0">
                  <a:moveTo>
                    <a:pt x="48" y="32"/>
                  </a:moveTo>
                  <a:cubicBezTo>
                    <a:pt x="45" y="36"/>
                    <a:pt x="42" y="40"/>
                    <a:pt x="40" y="44"/>
                  </a:cubicBezTo>
                  <a:cubicBezTo>
                    <a:pt x="30" y="38"/>
                    <a:pt x="22" y="40"/>
                    <a:pt x="13" y="46"/>
                  </a:cubicBezTo>
                  <a:cubicBezTo>
                    <a:pt x="8" y="50"/>
                    <a:pt x="0" y="54"/>
                    <a:pt x="3" y="41"/>
                  </a:cubicBezTo>
                  <a:cubicBezTo>
                    <a:pt x="9" y="32"/>
                    <a:pt x="10" y="22"/>
                    <a:pt x="11" y="12"/>
                  </a:cubicBezTo>
                  <a:cubicBezTo>
                    <a:pt x="16" y="8"/>
                    <a:pt x="19" y="4"/>
                    <a:pt x="12" y="0"/>
                  </a:cubicBezTo>
                  <a:cubicBezTo>
                    <a:pt x="16" y="0"/>
                    <a:pt x="20" y="0"/>
                    <a:pt x="24" y="0"/>
                  </a:cubicBezTo>
                  <a:cubicBezTo>
                    <a:pt x="30" y="7"/>
                    <a:pt x="39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2" y="16"/>
                    <a:pt x="49" y="24"/>
                    <a:pt x="48" y="32"/>
                  </a:cubicBezTo>
                  <a:close/>
                </a:path>
              </a:pathLst>
            </a:custGeom>
            <a:solidFill>
              <a:srgbClr val="5088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35"/>
            <p:cNvSpPr/>
            <p:nvPr/>
          </p:nvSpPr>
          <p:spPr>
            <a:xfrm>
              <a:off x="4462" y="1366"/>
              <a:ext cx="17" cy="28"/>
            </a:xfrm>
            <a:custGeom>
              <a:avLst/>
              <a:gdLst/>
              <a:ahLst/>
              <a:cxnLst/>
              <a:rect l="l" t="t" r="r" b="b"/>
              <a:pathLst>
                <a:path w="15" h="24" extrusionOk="0">
                  <a:moveTo>
                    <a:pt x="4" y="24"/>
                  </a:moveTo>
                  <a:cubicBezTo>
                    <a:pt x="0" y="16"/>
                    <a:pt x="1" y="8"/>
                    <a:pt x="3" y="0"/>
                  </a:cubicBezTo>
                  <a:cubicBezTo>
                    <a:pt x="8" y="0"/>
                    <a:pt x="11" y="2"/>
                    <a:pt x="15" y="4"/>
                  </a:cubicBezTo>
                  <a:cubicBezTo>
                    <a:pt x="14" y="7"/>
                    <a:pt x="13" y="9"/>
                    <a:pt x="12" y="12"/>
                  </a:cubicBezTo>
                  <a:cubicBezTo>
                    <a:pt x="9" y="16"/>
                    <a:pt x="6" y="20"/>
                    <a:pt x="4" y="24"/>
                  </a:cubicBezTo>
                  <a:close/>
                </a:path>
              </a:pathLst>
            </a:custGeom>
            <a:solidFill>
              <a:srgbClr val="4F879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35"/>
            <p:cNvSpPr/>
            <p:nvPr/>
          </p:nvSpPr>
          <p:spPr>
            <a:xfrm>
              <a:off x="4061" y="1381"/>
              <a:ext cx="49" cy="78"/>
            </a:xfrm>
            <a:custGeom>
              <a:avLst/>
              <a:gdLst/>
              <a:ahLst/>
              <a:cxnLst/>
              <a:rect l="l" t="t" r="r" b="b"/>
              <a:pathLst>
                <a:path w="42" h="66" extrusionOk="0">
                  <a:moveTo>
                    <a:pt x="37" y="6"/>
                  </a:moveTo>
                  <a:cubicBezTo>
                    <a:pt x="40" y="16"/>
                    <a:pt x="42" y="25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36" y="52"/>
                    <a:pt x="30" y="64"/>
                    <a:pt x="12" y="66"/>
                  </a:cubicBezTo>
                  <a:cubicBezTo>
                    <a:pt x="10" y="65"/>
                    <a:pt x="9" y="65"/>
                    <a:pt x="7" y="63"/>
                  </a:cubicBezTo>
                  <a:cubicBezTo>
                    <a:pt x="0" y="55"/>
                    <a:pt x="5" y="45"/>
                    <a:pt x="3" y="35"/>
                  </a:cubicBezTo>
                  <a:cubicBezTo>
                    <a:pt x="5" y="29"/>
                    <a:pt x="13" y="27"/>
                    <a:pt x="13" y="20"/>
                  </a:cubicBezTo>
                  <a:cubicBezTo>
                    <a:pt x="16" y="15"/>
                    <a:pt x="19" y="9"/>
                    <a:pt x="23" y="5"/>
                  </a:cubicBezTo>
                  <a:cubicBezTo>
                    <a:pt x="26" y="2"/>
                    <a:pt x="29" y="0"/>
                    <a:pt x="33" y="1"/>
                  </a:cubicBezTo>
                  <a:cubicBezTo>
                    <a:pt x="36" y="2"/>
                    <a:pt x="38" y="3"/>
                    <a:pt x="37" y="6"/>
                  </a:cubicBezTo>
                  <a:close/>
                </a:path>
              </a:pathLst>
            </a:custGeom>
            <a:solidFill>
              <a:srgbClr val="83B8C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35"/>
            <p:cNvSpPr/>
            <p:nvPr/>
          </p:nvSpPr>
          <p:spPr>
            <a:xfrm>
              <a:off x="4085" y="1337"/>
              <a:ext cx="40" cy="53"/>
            </a:xfrm>
            <a:custGeom>
              <a:avLst/>
              <a:gdLst/>
              <a:ahLst/>
              <a:cxnLst/>
              <a:rect l="l" t="t" r="r" b="b"/>
              <a:pathLst>
                <a:path w="34" h="45" extrusionOk="0">
                  <a:moveTo>
                    <a:pt x="12" y="41"/>
                  </a:moveTo>
                  <a:cubicBezTo>
                    <a:pt x="9" y="42"/>
                    <a:pt x="6" y="44"/>
                    <a:pt x="4" y="45"/>
                  </a:cubicBezTo>
                  <a:cubicBezTo>
                    <a:pt x="1" y="44"/>
                    <a:pt x="0" y="43"/>
                    <a:pt x="0" y="40"/>
                  </a:cubicBezTo>
                  <a:cubicBezTo>
                    <a:pt x="1" y="35"/>
                    <a:pt x="3" y="29"/>
                    <a:pt x="4" y="24"/>
                  </a:cubicBezTo>
                  <a:cubicBezTo>
                    <a:pt x="10" y="22"/>
                    <a:pt x="13" y="17"/>
                    <a:pt x="16" y="12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21" y="6"/>
                    <a:pt x="25" y="0"/>
                    <a:pt x="31" y="1"/>
                  </a:cubicBezTo>
                  <a:cubicBezTo>
                    <a:pt x="31" y="1"/>
                    <a:pt x="32" y="1"/>
                    <a:pt x="32" y="1"/>
                  </a:cubicBezTo>
                  <a:cubicBezTo>
                    <a:pt x="34" y="5"/>
                    <a:pt x="32" y="9"/>
                    <a:pt x="31" y="13"/>
                  </a:cubicBezTo>
                  <a:cubicBezTo>
                    <a:pt x="30" y="14"/>
                    <a:pt x="29" y="16"/>
                    <a:pt x="28" y="17"/>
                  </a:cubicBezTo>
                  <a:cubicBezTo>
                    <a:pt x="28" y="20"/>
                    <a:pt x="27" y="23"/>
                    <a:pt x="25" y="24"/>
                  </a:cubicBezTo>
                  <a:cubicBezTo>
                    <a:pt x="20" y="28"/>
                    <a:pt x="17" y="32"/>
                    <a:pt x="15" y="37"/>
                  </a:cubicBezTo>
                  <a:cubicBezTo>
                    <a:pt x="14" y="38"/>
                    <a:pt x="13" y="40"/>
                    <a:pt x="12" y="41"/>
                  </a:cubicBezTo>
                  <a:close/>
                </a:path>
              </a:pathLst>
            </a:custGeom>
            <a:solidFill>
              <a:srgbClr val="587D8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35"/>
            <p:cNvSpPr/>
            <p:nvPr/>
          </p:nvSpPr>
          <p:spPr>
            <a:xfrm>
              <a:off x="4105" y="1426"/>
              <a:ext cx="29" cy="37"/>
            </a:xfrm>
            <a:custGeom>
              <a:avLst/>
              <a:gdLst/>
              <a:ahLst/>
              <a:cxnLst/>
              <a:rect l="l" t="t" r="r" b="b"/>
              <a:pathLst>
                <a:path w="24" h="31" extrusionOk="0">
                  <a:moveTo>
                    <a:pt x="10" y="1"/>
                  </a:moveTo>
                  <a:cubicBezTo>
                    <a:pt x="13" y="1"/>
                    <a:pt x="16" y="0"/>
                    <a:pt x="18" y="0"/>
                  </a:cubicBezTo>
                  <a:cubicBezTo>
                    <a:pt x="19" y="0"/>
                    <a:pt x="20" y="1"/>
                    <a:pt x="21" y="1"/>
                  </a:cubicBezTo>
                  <a:cubicBezTo>
                    <a:pt x="23" y="3"/>
                    <a:pt x="24" y="5"/>
                    <a:pt x="24" y="8"/>
                  </a:cubicBezTo>
                  <a:cubicBezTo>
                    <a:pt x="23" y="14"/>
                    <a:pt x="20" y="18"/>
                    <a:pt x="17" y="23"/>
                  </a:cubicBezTo>
                  <a:cubicBezTo>
                    <a:pt x="14" y="26"/>
                    <a:pt x="12" y="31"/>
                    <a:pt x="6" y="29"/>
                  </a:cubicBezTo>
                  <a:cubicBezTo>
                    <a:pt x="2" y="25"/>
                    <a:pt x="0" y="20"/>
                    <a:pt x="0" y="14"/>
                  </a:cubicBezTo>
                  <a:cubicBezTo>
                    <a:pt x="2" y="8"/>
                    <a:pt x="4" y="3"/>
                    <a:pt x="10" y="1"/>
                  </a:cubicBezTo>
                  <a:close/>
                </a:path>
              </a:pathLst>
            </a:custGeom>
            <a:solidFill>
              <a:srgbClr val="4D65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35"/>
            <p:cNvSpPr/>
            <p:nvPr/>
          </p:nvSpPr>
          <p:spPr>
            <a:xfrm>
              <a:off x="4141" y="1373"/>
              <a:ext cx="23" cy="32"/>
            </a:xfrm>
            <a:custGeom>
              <a:avLst/>
              <a:gdLst/>
              <a:ahLst/>
              <a:cxnLst/>
              <a:rect l="l" t="t" r="r" b="b"/>
              <a:pathLst>
                <a:path w="20" h="27" extrusionOk="0">
                  <a:moveTo>
                    <a:pt x="7" y="1"/>
                  </a:moveTo>
                  <a:cubicBezTo>
                    <a:pt x="9" y="1"/>
                    <a:pt x="11" y="1"/>
                    <a:pt x="13" y="1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7" y="1"/>
                    <a:pt x="19" y="3"/>
                    <a:pt x="19" y="4"/>
                  </a:cubicBezTo>
                  <a:cubicBezTo>
                    <a:pt x="20" y="16"/>
                    <a:pt x="15" y="23"/>
                    <a:pt x="5" y="27"/>
                  </a:cubicBezTo>
                  <a:cubicBezTo>
                    <a:pt x="2" y="27"/>
                    <a:pt x="0" y="25"/>
                    <a:pt x="1" y="22"/>
                  </a:cubicBezTo>
                  <a:cubicBezTo>
                    <a:pt x="1" y="18"/>
                    <a:pt x="1" y="14"/>
                    <a:pt x="1" y="10"/>
                  </a:cubicBezTo>
                  <a:cubicBezTo>
                    <a:pt x="4" y="8"/>
                    <a:pt x="1" y="1"/>
                    <a:pt x="7" y="1"/>
                  </a:cubicBezTo>
                  <a:close/>
                </a:path>
              </a:pathLst>
            </a:custGeom>
            <a:solidFill>
              <a:srgbClr val="5C7B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35"/>
            <p:cNvSpPr/>
            <p:nvPr/>
          </p:nvSpPr>
          <p:spPr>
            <a:xfrm>
              <a:off x="4125" y="1399"/>
              <a:ext cx="24" cy="33"/>
            </a:xfrm>
            <a:custGeom>
              <a:avLst/>
              <a:gdLst/>
              <a:ahLst/>
              <a:cxnLst/>
              <a:rect l="l" t="t" r="r" b="b"/>
              <a:pathLst>
                <a:path w="20" h="28" extrusionOk="0">
                  <a:moveTo>
                    <a:pt x="14" y="0"/>
                  </a:moveTo>
                  <a:cubicBezTo>
                    <a:pt x="15" y="1"/>
                    <a:pt x="17" y="3"/>
                    <a:pt x="19" y="4"/>
                  </a:cubicBezTo>
                  <a:cubicBezTo>
                    <a:pt x="20" y="8"/>
                    <a:pt x="19" y="12"/>
                    <a:pt x="18" y="15"/>
                  </a:cubicBezTo>
                  <a:cubicBezTo>
                    <a:pt x="14" y="22"/>
                    <a:pt x="11" y="28"/>
                    <a:pt x="2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3" y="14"/>
                    <a:pt x="0" y="3"/>
                    <a:pt x="14" y="0"/>
                  </a:cubicBezTo>
                  <a:close/>
                </a:path>
              </a:pathLst>
            </a:custGeom>
            <a:solidFill>
              <a:srgbClr val="4D6C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35"/>
            <p:cNvSpPr/>
            <p:nvPr/>
          </p:nvSpPr>
          <p:spPr>
            <a:xfrm>
              <a:off x="4155" y="1345"/>
              <a:ext cx="20" cy="33"/>
            </a:xfrm>
            <a:custGeom>
              <a:avLst/>
              <a:gdLst/>
              <a:ahLst/>
              <a:cxnLst/>
              <a:rect l="l" t="t" r="r" b="b"/>
              <a:pathLst>
                <a:path w="17" h="28" extrusionOk="0">
                  <a:moveTo>
                    <a:pt x="17" y="1"/>
                  </a:moveTo>
                  <a:cubicBezTo>
                    <a:pt x="15" y="7"/>
                    <a:pt x="3" y="9"/>
                    <a:pt x="13" y="17"/>
                  </a:cubicBezTo>
                  <a:cubicBezTo>
                    <a:pt x="14" y="19"/>
                    <a:pt x="15" y="20"/>
                    <a:pt x="15" y="22"/>
                  </a:cubicBezTo>
                  <a:cubicBezTo>
                    <a:pt x="15" y="24"/>
                    <a:pt x="14" y="25"/>
                    <a:pt x="13" y="27"/>
                  </a:cubicBezTo>
                  <a:cubicBezTo>
                    <a:pt x="10" y="28"/>
                    <a:pt x="8" y="28"/>
                    <a:pt x="5" y="2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24"/>
                    <a:pt x="2" y="23"/>
                    <a:pt x="2" y="22"/>
                  </a:cubicBezTo>
                  <a:cubicBezTo>
                    <a:pt x="4" y="13"/>
                    <a:pt x="0" y="0"/>
                    <a:pt x="17" y="1"/>
                  </a:cubicBezTo>
                  <a:close/>
                </a:path>
              </a:pathLst>
            </a:custGeom>
            <a:solidFill>
              <a:srgbClr val="1D41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35"/>
            <p:cNvSpPr/>
            <p:nvPr/>
          </p:nvSpPr>
          <p:spPr>
            <a:xfrm>
              <a:off x="4118" y="1338"/>
              <a:ext cx="23" cy="20"/>
            </a:xfrm>
            <a:custGeom>
              <a:avLst/>
              <a:gdLst/>
              <a:ahLst/>
              <a:cxnLst/>
              <a:rect l="l" t="t" r="r" b="b"/>
              <a:pathLst>
                <a:path w="19" h="17" extrusionOk="0">
                  <a:moveTo>
                    <a:pt x="0" y="16"/>
                  </a:moveTo>
                  <a:cubicBezTo>
                    <a:pt x="0" y="14"/>
                    <a:pt x="0" y="13"/>
                    <a:pt x="0" y="12"/>
                  </a:cubicBezTo>
                  <a:cubicBezTo>
                    <a:pt x="2" y="10"/>
                    <a:pt x="3" y="5"/>
                    <a:pt x="7" y="8"/>
                  </a:cubicBezTo>
                  <a:cubicBezTo>
                    <a:pt x="11" y="5"/>
                    <a:pt x="15" y="3"/>
                    <a:pt x="19" y="0"/>
                  </a:cubicBezTo>
                  <a:cubicBezTo>
                    <a:pt x="17" y="11"/>
                    <a:pt x="11" y="17"/>
                    <a:pt x="0" y="16"/>
                  </a:cubicBezTo>
                  <a:close/>
                </a:path>
              </a:pathLst>
            </a:custGeom>
            <a:solidFill>
              <a:srgbClr val="2E54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35"/>
            <p:cNvSpPr/>
            <p:nvPr/>
          </p:nvSpPr>
          <p:spPr>
            <a:xfrm>
              <a:off x="4100" y="1367"/>
              <a:ext cx="15" cy="22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0" y="15"/>
                  </a:moveTo>
                  <a:cubicBezTo>
                    <a:pt x="0" y="13"/>
                    <a:pt x="0" y="12"/>
                    <a:pt x="0" y="10"/>
                  </a:cubicBezTo>
                  <a:cubicBezTo>
                    <a:pt x="3" y="6"/>
                    <a:pt x="5" y="0"/>
                    <a:pt x="12" y="3"/>
                  </a:cubicBezTo>
                  <a:cubicBezTo>
                    <a:pt x="13" y="10"/>
                    <a:pt x="11" y="15"/>
                    <a:pt x="4" y="18"/>
                  </a:cubicBezTo>
                  <a:cubicBezTo>
                    <a:pt x="2" y="17"/>
                    <a:pt x="1" y="16"/>
                    <a:pt x="0" y="15"/>
                  </a:cubicBezTo>
                  <a:close/>
                </a:path>
              </a:pathLst>
            </a:custGeom>
            <a:solidFill>
              <a:srgbClr val="325B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35"/>
            <p:cNvSpPr/>
            <p:nvPr/>
          </p:nvSpPr>
          <p:spPr>
            <a:xfrm>
              <a:off x="4098" y="1365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13" y="5"/>
                  </a:moveTo>
                  <a:cubicBezTo>
                    <a:pt x="9" y="7"/>
                    <a:pt x="5" y="10"/>
                    <a:pt x="1" y="12"/>
                  </a:cubicBezTo>
                  <a:cubicBezTo>
                    <a:pt x="0" y="3"/>
                    <a:pt x="6" y="1"/>
                    <a:pt x="14" y="0"/>
                  </a:cubicBezTo>
                  <a:cubicBezTo>
                    <a:pt x="13" y="2"/>
                    <a:pt x="13" y="3"/>
                    <a:pt x="13" y="5"/>
                  </a:cubicBezTo>
                  <a:close/>
                </a:path>
              </a:pathLst>
            </a:custGeom>
            <a:solidFill>
              <a:srgbClr val="2C4F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35"/>
            <p:cNvSpPr/>
            <p:nvPr/>
          </p:nvSpPr>
          <p:spPr>
            <a:xfrm>
              <a:off x="4142" y="1367"/>
              <a:ext cx="7" cy="18"/>
            </a:xfrm>
            <a:custGeom>
              <a:avLst/>
              <a:gdLst/>
              <a:ahLst/>
              <a:cxnLst/>
              <a:rect l="l" t="t" r="r" b="b"/>
              <a:pathLst>
                <a:path w="6" h="15" extrusionOk="0">
                  <a:moveTo>
                    <a:pt x="6" y="6"/>
                  </a:moveTo>
                  <a:cubicBezTo>
                    <a:pt x="4" y="9"/>
                    <a:pt x="2" y="12"/>
                    <a:pt x="0" y="15"/>
                  </a:cubicBezTo>
                  <a:cubicBezTo>
                    <a:pt x="0" y="11"/>
                    <a:pt x="0" y="7"/>
                    <a:pt x="1" y="3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6" y="5"/>
                    <a:pt x="6" y="6"/>
                  </a:cubicBezTo>
                  <a:close/>
                </a:path>
              </a:pathLst>
            </a:custGeom>
            <a:solidFill>
              <a:srgbClr val="1336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35"/>
            <p:cNvSpPr/>
            <p:nvPr/>
          </p:nvSpPr>
          <p:spPr>
            <a:xfrm>
              <a:off x="4104" y="1423"/>
              <a:ext cx="13" cy="17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4"/>
                  </a:moveTo>
                  <a:cubicBezTo>
                    <a:pt x="9" y="8"/>
                    <a:pt x="7" y="11"/>
                    <a:pt x="4" y="15"/>
                  </a:cubicBezTo>
                  <a:cubicBezTo>
                    <a:pt x="0" y="10"/>
                    <a:pt x="1" y="5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9" y="3"/>
                    <a:pt x="11" y="4"/>
                  </a:cubicBezTo>
                  <a:close/>
                </a:path>
              </a:pathLst>
            </a:custGeom>
            <a:solidFill>
              <a:srgbClr val="1939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35"/>
            <p:cNvSpPr/>
            <p:nvPr/>
          </p:nvSpPr>
          <p:spPr>
            <a:xfrm>
              <a:off x="4156" y="1371"/>
              <a:ext cx="5" cy="3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0"/>
                  </a:moveTo>
                  <a:cubicBezTo>
                    <a:pt x="2" y="1"/>
                    <a:pt x="3" y="2"/>
                    <a:pt x="4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162E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35"/>
            <p:cNvSpPr/>
            <p:nvPr/>
          </p:nvSpPr>
          <p:spPr>
            <a:xfrm>
              <a:off x="4263" y="1399"/>
              <a:ext cx="62" cy="83"/>
            </a:xfrm>
            <a:custGeom>
              <a:avLst/>
              <a:gdLst/>
              <a:ahLst/>
              <a:cxnLst/>
              <a:rect l="l" t="t" r="r" b="b"/>
              <a:pathLst>
                <a:path w="53" h="70" extrusionOk="0">
                  <a:moveTo>
                    <a:pt x="53" y="20"/>
                  </a:moveTo>
                  <a:cubicBezTo>
                    <a:pt x="50" y="24"/>
                    <a:pt x="48" y="27"/>
                    <a:pt x="45" y="31"/>
                  </a:cubicBezTo>
                  <a:cubicBezTo>
                    <a:pt x="48" y="38"/>
                    <a:pt x="43" y="43"/>
                    <a:pt x="40" y="48"/>
                  </a:cubicBezTo>
                  <a:cubicBezTo>
                    <a:pt x="38" y="50"/>
                    <a:pt x="36" y="52"/>
                    <a:pt x="34" y="54"/>
                  </a:cubicBezTo>
                  <a:cubicBezTo>
                    <a:pt x="29" y="59"/>
                    <a:pt x="27" y="70"/>
                    <a:pt x="16" y="67"/>
                  </a:cubicBezTo>
                  <a:cubicBezTo>
                    <a:pt x="12" y="59"/>
                    <a:pt x="16" y="50"/>
                    <a:pt x="10" y="43"/>
                  </a:cubicBezTo>
                  <a:cubicBezTo>
                    <a:pt x="8" y="40"/>
                    <a:pt x="7" y="38"/>
                    <a:pt x="8" y="35"/>
                  </a:cubicBezTo>
                  <a:cubicBezTo>
                    <a:pt x="11" y="29"/>
                    <a:pt x="19" y="29"/>
                    <a:pt x="23" y="24"/>
                  </a:cubicBezTo>
                  <a:cubicBezTo>
                    <a:pt x="23" y="24"/>
                    <a:pt x="24" y="24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13" y="32"/>
                    <a:pt x="6" y="25"/>
                    <a:pt x="0" y="19"/>
                  </a:cubicBezTo>
                  <a:cubicBezTo>
                    <a:pt x="0" y="11"/>
                    <a:pt x="4" y="6"/>
                    <a:pt x="10" y="1"/>
                  </a:cubicBezTo>
                  <a:cubicBezTo>
                    <a:pt x="14" y="0"/>
                    <a:pt x="17" y="1"/>
                    <a:pt x="21" y="3"/>
                  </a:cubicBezTo>
                  <a:cubicBezTo>
                    <a:pt x="34" y="3"/>
                    <a:pt x="48" y="4"/>
                    <a:pt x="53" y="20"/>
                  </a:cubicBezTo>
                  <a:close/>
                </a:path>
              </a:pathLst>
            </a:custGeom>
            <a:solidFill>
              <a:srgbClr val="C26F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35"/>
            <p:cNvSpPr/>
            <p:nvPr/>
          </p:nvSpPr>
          <p:spPr>
            <a:xfrm>
              <a:off x="4232" y="1389"/>
              <a:ext cx="56" cy="37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47" y="12"/>
                  </a:moveTo>
                  <a:cubicBezTo>
                    <a:pt x="43" y="12"/>
                    <a:pt x="38" y="13"/>
                    <a:pt x="33" y="13"/>
                  </a:cubicBezTo>
                  <a:cubicBezTo>
                    <a:pt x="28" y="18"/>
                    <a:pt x="26" y="25"/>
                    <a:pt x="22" y="30"/>
                  </a:cubicBezTo>
                  <a:cubicBezTo>
                    <a:pt x="19" y="32"/>
                    <a:pt x="15" y="32"/>
                    <a:pt x="11" y="31"/>
                  </a:cubicBezTo>
                  <a:cubicBezTo>
                    <a:pt x="7" y="28"/>
                    <a:pt x="4" y="25"/>
                    <a:pt x="2" y="21"/>
                  </a:cubicBezTo>
                  <a:cubicBezTo>
                    <a:pt x="0" y="18"/>
                    <a:pt x="0" y="16"/>
                    <a:pt x="0" y="13"/>
                  </a:cubicBezTo>
                  <a:cubicBezTo>
                    <a:pt x="2" y="7"/>
                    <a:pt x="5" y="2"/>
                    <a:pt x="11" y="0"/>
                  </a:cubicBezTo>
                  <a:cubicBezTo>
                    <a:pt x="23" y="4"/>
                    <a:pt x="38" y="1"/>
                    <a:pt x="47" y="12"/>
                  </a:cubicBezTo>
                  <a:close/>
                </a:path>
              </a:pathLst>
            </a:custGeom>
            <a:solidFill>
              <a:srgbClr val="B175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35"/>
            <p:cNvSpPr/>
            <p:nvPr/>
          </p:nvSpPr>
          <p:spPr>
            <a:xfrm>
              <a:off x="4218" y="1379"/>
              <a:ext cx="27" cy="26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3" y="8"/>
                  </a:moveTo>
                  <a:cubicBezTo>
                    <a:pt x="20" y="12"/>
                    <a:pt x="17" y="17"/>
                    <a:pt x="14" y="21"/>
                  </a:cubicBezTo>
                  <a:cubicBezTo>
                    <a:pt x="7" y="22"/>
                    <a:pt x="2" y="19"/>
                    <a:pt x="0" y="11"/>
                  </a:cubicBezTo>
                  <a:cubicBezTo>
                    <a:pt x="0" y="6"/>
                    <a:pt x="2" y="3"/>
                    <a:pt x="8" y="2"/>
                  </a:cubicBezTo>
                  <a:cubicBezTo>
                    <a:pt x="13" y="1"/>
                    <a:pt x="19" y="0"/>
                    <a:pt x="23" y="5"/>
                  </a:cubicBezTo>
                  <a:cubicBezTo>
                    <a:pt x="23" y="6"/>
                    <a:pt x="23" y="7"/>
                    <a:pt x="23" y="8"/>
                  </a:cubicBezTo>
                  <a:close/>
                </a:path>
              </a:pathLst>
            </a:custGeom>
            <a:solidFill>
              <a:srgbClr val="B76F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35"/>
            <p:cNvSpPr/>
            <p:nvPr/>
          </p:nvSpPr>
          <p:spPr>
            <a:xfrm>
              <a:off x="4224" y="1371"/>
              <a:ext cx="31" cy="14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8" y="12"/>
                  </a:moveTo>
                  <a:cubicBezTo>
                    <a:pt x="13" y="12"/>
                    <a:pt x="7" y="12"/>
                    <a:pt x="2" y="11"/>
                  </a:cubicBezTo>
                  <a:cubicBezTo>
                    <a:pt x="1" y="11"/>
                    <a:pt x="0" y="10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6"/>
                    <a:pt x="2" y="5"/>
                    <a:pt x="2" y="3"/>
                  </a:cubicBezTo>
                  <a:cubicBezTo>
                    <a:pt x="4" y="3"/>
                    <a:pt x="7" y="3"/>
                    <a:pt x="10" y="3"/>
                  </a:cubicBezTo>
                  <a:cubicBezTo>
                    <a:pt x="15" y="5"/>
                    <a:pt x="22" y="0"/>
                    <a:pt x="26" y="7"/>
                  </a:cubicBezTo>
                  <a:cubicBezTo>
                    <a:pt x="23" y="9"/>
                    <a:pt x="20" y="11"/>
                    <a:pt x="18" y="12"/>
                  </a:cubicBezTo>
                  <a:close/>
                </a:path>
              </a:pathLst>
            </a:custGeom>
            <a:solidFill>
              <a:srgbClr val="2727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35"/>
            <p:cNvSpPr/>
            <p:nvPr/>
          </p:nvSpPr>
          <p:spPr>
            <a:xfrm>
              <a:off x="4118" y="1338"/>
              <a:ext cx="10" cy="14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8"/>
                  </a:moveTo>
                  <a:cubicBezTo>
                    <a:pt x="5" y="9"/>
                    <a:pt x="2" y="10"/>
                    <a:pt x="0" y="12"/>
                  </a:cubicBezTo>
                  <a:cubicBezTo>
                    <a:pt x="1" y="8"/>
                    <a:pt x="2" y="4"/>
                    <a:pt x="4" y="0"/>
                  </a:cubicBezTo>
                  <a:cubicBezTo>
                    <a:pt x="8" y="1"/>
                    <a:pt x="7" y="4"/>
                    <a:pt x="7" y="8"/>
                  </a:cubicBezTo>
                  <a:close/>
                </a:path>
              </a:pathLst>
            </a:custGeom>
            <a:solidFill>
              <a:srgbClr val="254B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35"/>
            <p:cNvSpPr/>
            <p:nvPr/>
          </p:nvSpPr>
          <p:spPr>
            <a:xfrm>
              <a:off x="4125" y="1323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6" y="0"/>
                  </a:moveTo>
                  <a:cubicBezTo>
                    <a:pt x="6" y="1"/>
                    <a:pt x="6" y="3"/>
                    <a:pt x="6" y="5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1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6181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35"/>
            <p:cNvSpPr/>
            <p:nvPr/>
          </p:nvSpPr>
          <p:spPr>
            <a:xfrm>
              <a:off x="4187" y="1365"/>
              <a:ext cx="30" cy="15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"/>
                  </a:moveTo>
                  <a:cubicBezTo>
                    <a:pt x="4" y="1"/>
                    <a:pt x="7" y="1"/>
                    <a:pt x="10" y="0"/>
                  </a:cubicBezTo>
                  <a:cubicBezTo>
                    <a:pt x="15" y="3"/>
                    <a:pt x="21" y="6"/>
                    <a:pt x="26" y="8"/>
                  </a:cubicBezTo>
                  <a:cubicBezTo>
                    <a:pt x="25" y="10"/>
                    <a:pt x="24" y="11"/>
                    <a:pt x="22" y="11"/>
                  </a:cubicBezTo>
                  <a:cubicBezTo>
                    <a:pt x="18" y="13"/>
                    <a:pt x="14" y="13"/>
                    <a:pt x="9" y="12"/>
                  </a:cubicBezTo>
                  <a:cubicBezTo>
                    <a:pt x="8" y="11"/>
                    <a:pt x="6" y="11"/>
                    <a:pt x="4" y="10"/>
                  </a:cubicBezTo>
                  <a:cubicBezTo>
                    <a:pt x="2" y="7"/>
                    <a:pt x="0" y="5"/>
                    <a:pt x="1" y="1"/>
                  </a:cubicBezTo>
                  <a:close/>
                </a:path>
              </a:pathLst>
            </a:custGeom>
            <a:solidFill>
              <a:srgbClr val="756F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35"/>
            <p:cNvSpPr/>
            <p:nvPr/>
          </p:nvSpPr>
          <p:spPr>
            <a:xfrm>
              <a:off x="4210" y="1374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2" y="1"/>
                  </a:moveTo>
                  <a:cubicBezTo>
                    <a:pt x="3" y="1"/>
                    <a:pt x="5" y="0"/>
                    <a:pt x="6" y="0"/>
                  </a:cubicBezTo>
                  <a:cubicBezTo>
                    <a:pt x="9" y="2"/>
                    <a:pt x="11" y="3"/>
                    <a:pt x="14" y="5"/>
                  </a:cubicBezTo>
                  <a:cubicBezTo>
                    <a:pt x="14" y="6"/>
                    <a:pt x="14" y="7"/>
                    <a:pt x="14" y="8"/>
                  </a:cubicBezTo>
                  <a:cubicBezTo>
                    <a:pt x="11" y="10"/>
                    <a:pt x="10" y="13"/>
                    <a:pt x="9" y="17"/>
                  </a:cubicBezTo>
                  <a:cubicBezTo>
                    <a:pt x="8" y="17"/>
                    <a:pt x="6" y="17"/>
                    <a:pt x="5" y="16"/>
                  </a:cubicBezTo>
                  <a:cubicBezTo>
                    <a:pt x="2" y="13"/>
                    <a:pt x="1" y="9"/>
                    <a:pt x="0" y="5"/>
                  </a:cubicBezTo>
                  <a:cubicBezTo>
                    <a:pt x="0" y="3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9F76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35"/>
            <p:cNvSpPr/>
            <p:nvPr/>
          </p:nvSpPr>
          <p:spPr>
            <a:xfrm>
              <a:off x="4123" y="1313"/>
              <a:ext cx="9" cy="1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8" y="8"/>
                  </a:moveTo>
                  <a:cubicBezTo>
                    <a:pt x="6" y="9"/>
                    <a:pt x="5" y="11"/>
                    <a:pt x="4" y="13"/>
                  </a:cubicBezTo>
                  <a:cubicBezTo>
                    <a:pt x="0" y="11"/>
                    <a:pt x="0" y="8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5" y="1"/>
                    <a:pt x="6" y="1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2847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35"/>
            <p:cNvSpPr/>
            <p:nvPr/>
          </p:nvSpPr>
          <p:spPr>
            <a:xfrm>
              <a:off x="4170" y="1354"/>
              <a:ext cx="14" cy="18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0" y="13"/>
                  </a:moveTo>
                  <a:cubicBezTo>
                    <a:pt x="0" y="12"/>
                    <a:pt x="0" y="11"/>
                    <a:pt x="0" y="9"/>
                  </a:cubicBezTo>
                  <a:cubicBezTo>
                    <a:pt x="2" y="5"/>
                    <a:pt x="5" y="0"/>
                    <a:pt x="12" y="3"/>
                  </a:cubicBezTo>
                  <a:cubicBezTo>
                    <a:pt x="10" y="4"/>
                    <a:pt x="9" y="6"/>
                    <a:pt x="8" y="8"/>
                  </a:cubicBezTo>
                  <a:cubicBezTo>
                    <a:pt x="7" y="13"/>
                    <a:pt x="5" y="15"/>
                    <a:pt x="0" y="13"/>
                  </a:cubicBezTo>
                  <a:close/>
                </a:path>
              </a:pathLst>
            </a:custGeom>
            <a:solidFill>
              <a:srgbClr val="2C34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35"/>
            <p:cNvSpPr/>
            <p:nvPr/>
          </p:nvSpPr>
          <p:spPr>
            <a:xfrm>
              <a:off x="4169" y="1364"/>
              <a:ext cx="25" cy="15"/>
            </a:xfrm>
            <a:custGeom>
              <a:avLst/>
              <a:gdLst/>
              <a:ahLst/>
              <a:cxnLst/>
              <a:rect l="l" t="t" r="r" b="b"/>
              <a:pathLst>
                <a:path w="21" h="13" extrusionOk="0">
                  <a:moveTo>
                    <a:pt x="1" y="5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11" y="1"/>
                    <a:pt x="14" y="1"/>
                    <a:pt x="16" y="2"/>
                  </a:cubicBezTo>
                  <a:cubicBezTo>
                    <a:pt x="18" y="4"/>
                    <a:pt x="19" y="7"/>
                    <a:pt x="21" y="9"/>
                  </a:cubicBezTo>
                  <a:cubicBezTo>
                    <a:pt x="14" y="13"/>
                    <a:pt x="7" y="13"/>
                    <a:pt x="0" y="9"/>
                  </a:cubicBezTo>
                  <a:cubicBezTo>
                    <a:pt x="0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AB6D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35"/>
            <p:cNvSpPr/>
            <p:nvPr/>
          </p:nvSpPr>
          <p:spPr>
            <a:xfrm>
              <a:off x="4009" y="1743"/>
              <a:ext cx="26" cy="22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0"/>
                  </a:moveTo>
                  <a:cubicBezTo>
                    <a:pt x="6" y="10"/>
                    <a:pt x="16" y="0"/>
                    <a:pt x="19" y="9"/>
                  </a:cubicBezTo>
                  <a:cubicBezTo>
                    <a:pt x="22" y="19"/>
                    <a:pt x="15" y="17"/>
                    <a:pt x="9" y="13"/>
                  </a:cubicBezTo>
                  <a:cubicBezTo>
                    <a:pt x="6" y="11"/>
                    <a:pt x="3" y="11"/>
                    <a:pt x="0" y="10"/>
                  </a:cubicBezTo>
                  <a:close/>
                </a:path>
              </a:pathLst>
            </a:custGeom>
            <a:solidFill>
              <a:srgbClr val="C9B39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35"/>
            <p:cNvSpPr/>
            <p:nvPr/>
          </p:nvSpPr>
          <p:spPr>
            <a:xfrm>
              <a:off x="4058" y="1764"/>
              <a:ext cx="17" cy="14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7" y="0"/>
                  </a:moveTo>
                  <a:cubicBezTo>
                    <a:pt x="10" y="2"/>
                    <a:pt x="14" y="1"/>
                    <a:pt x="14" y="6"/>
                  </a:cubicBezTo>
                  <a:cubicBezTo>
                    <a:pt x="13" y="12"/>
                    <a:pt x="8" y="8"/>
                    <a:pt x="5" y="9"/>
                  </a:cubicBezTo>
                  <a:cubicBezTo>
                    <a:pt x="2" y="10"/>
                    <a:pt x="0" y="11"/>
                    <a:pt x="0" y="7"/>
                  </a:cubicBezTo>
                  <a:cubicBezTo>
                    <a:pt x="0" y="3"/>
                    <a:pt x="2" y="0"/>
                    <a:pt x="7" y="0"/>
                  </a:cubicBezTo>
                  <a:close/>
                </a:path>
              </a:pathLst>
            </a:custGeom>
            <a:solidFill>
              <a:srgbClr val="927A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35"/>
            <p:cNvSpPr/>
            <p:nvPr/>
          </p:nvSpPr>
          <p:spPr>
            <a:xfrm>
              <a:off x="4203" y="1831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4" y="0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5" y="5"/>
                    <a:pt x="2" y="4"/>
                    <a:pt x="0" y="4"/>
                  </a:cubicBezTo>
                  <a:cubicBezTo>
                    <a:pt x="1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5840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35"/>
            <p:cNvSpPr/>
            <p:nvPr/>
          </p:nvSpPr>
          <p:spPr>
            <a:xfrm>
              <a:off x="4041" y="1761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2" y="4"/>
                  </a:moveTo>
                  <a:cubicBezTo>
                    <a:pt x="1" y="4"/>
                    <a:pt x="0" y="2"/>
                    <a:pt x="0" y="2"/>
                  </a:cubicBezTo>
                  <a:cubicBezTo>
                    <a:pt x="3" y="0"/>
                    <a:pt x="4" y="2"/>
                    <a:pt x="6" y="3"/>
                  </a:cubicBezTo>
                  <a:cubicBezTo>
                    <a:pt x="5" y="5"/>
                    <a:pt x="3" y="6"/>
                    <a:pt x="2" y="4"/>
                  </a:cubicBezTo>
                  <a:close/>
                </a:path>
              </a:pathLst>
            </a:custGeom>
            <a:solidFill>
              <a:srgbClr val="F4DE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35"/>
            <p:cNvSpPr/>
            <p:nvPr/>
          </p:nvSpPr>
          <p:spPr>
            <a:xfrm>
              <a:off x="4043" y="1764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A88E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35"/>
            <p:cNvSpPr/>
            <p:nvPr/>
          </p:nvSpPr>
          <p:spPr>
            <a:xfrm>
              <a:off x="4020" y="1427"/>
              <a:ext cx="371" cy="280"/>
            </a:xfrm>
            <a:custGeom>
              <a:avLst/>
              <a:gdLst/>
              <a:ahLst/>
              <a:cxnLst/>
              <a:rect l="l" t="t" r="r" b="b"/>
              <a:pathLst>
                <a:path w="316" h="237" extrusionOk="0">
                  <a:moveTo>
                    <a:pt x="88" y="92"/>
                  </a:moveTo>
                  <a:cubicBezTo>
                    <a:pt x="91" y="94"/>
                    <a:pt x="96" y="96"/>
                    <a:pt x="99" y="99"/>
                  </a:cubicBezTo>
                  <a:cubicBezTo>
                    <a:pt x="103" y="102"/>
                    <a:pt x="105" y="100"/>
                    <a:pt x="107" y="98"/>
                  </a:cubicBezTo>
                  <a:cubicBezTo>
                    <a:pt x="110" y="95"/>
                    <a:pt x="113" y="91"/>
                    <a:pt x="108" y="88"/>
                  </a:cubicBezTo>
                  <a:cubicBezTo>
                    <a:pt x="100" y="84"/>
                    <a:pt x="103" y="77"/>
                    <a:pt x="100" y="71"/>
                  </a:cubicBezTo>
                  <a:cubicBezTo>
                    <a:pt x="109" y="64"/>
                    <a:pt x="119" y="66"/>
                    <a:pt x="128" y="70"/>
                  </a:cubicBezTo>
                  <a:cubicBezTo>
                    <a:pt x="148" y="80"/>
                    <a:pt x="170" y="81"/>
                    <a:pt x="190" y="91"/>
                  </a:cubicBezTo>
                  <a:cubicBezTo>
                    <a:pt x="196" y="94"/>
                    <a:pt x="203" y="94"/>
                    <a:pt x="210" y="93"/>
                  </a:cubicBezTo>
                  <a:cubicBezTo>
                    <a:pt x="215" y="91"/>
                    <a:pt x="221" y="91"/>
                    <a:pt x="227" y="92"/>
                  </a:cubicBezTo>
                  <a:cubicBezTo>
                    <a:pt x="232" y="93"/>
                    <a:pt x="229" y="90"/>
                    <a:pt x="229" y="88"/>
                  </a:cubicBezTo>
                  <a:cubicBezTo>
                    <a:pt x="228" y="72"/>
                    <a:pt x="241" y="60"/>
                    <a:pt x="243" y="45"/>
                  </a:cubicBezTo>
                  <a:cubicBezTo>
                    <a:pt x="244" y="40"/>
                    <a:pt x="246" y="36"/>
                    <a:pt x="248" y="32"/>
                  </a:cubicBezTo>
                  <a:cubicBezTo>
                    <a:pt x="251" y="25"/>
                    <a:pt x="249" y="14"/>
                    <a:pt x="260" y="12"/>
                  </a:cubicBezTo>
                  <a:cubicBezTo>
                    <a:pt x="262" y="10"/>
                    <a:pt x="265" y="9"/>
                    <a:pt x="267" y="7"/>
                  </a:cubicBezTo>
                  <a:cubicBezTo>
                    <a:pt x="275" y="9"/>
                    <a:pt x="288" y="0"/>
                    <a:pt x="287" y="20"/>
                  </a:cubicBezTo>
                  <a:cubicBezTo>
                    <a:pt x="287" y="26"/>
                    <a:pt x="303" y="33"/>
                    <a:pt x="312" y="40"/>
                  </a:cubicBezTo>
                  <a:cubicBezTo>
                    <a:pt x="315" y="41"/>
                    <a:pt x="316" y="45"/>
                    <a:pt x="316" y="48"/>
                  </a:cubicBezTo>
                  <a:cubicBezTo>
                    <a:pt x="315" y="54"/>
                    <a:pt x="312" y="59"/>
                    <a:pt x="308" y="64"/>
                  </a:cubicBezTo>
                  <a:cubicBezTo>
                    <a:pt x="304" y="66"/>
                    <a:pt x="301" y="64"/>
                    <a:pt x="299" y="61"/>
                  </a:cubicBezTo>
                  <a:cubicBezTo>
                    <a:pt x="290" y="52"/>
                    <a:pt x="281" y="63"/>
                    <a:pt x="273" y="61"/>
                  </a:cubicBezTo>
                  <a:cubicBezTo>
                    <a:pt x="270" y="59"/>
                    <a:pt x="268" y="57"/>
                    <a:pt x="267" y="55"/>
                  </a:cubicBezTo>
                  <a:cubicBezTo>
                    <a:pt x="267" y="57"/>
                    <a:pt x="268" y="58"/>
                    <a:pt x="269" y="59"/>
                  </a:cubicBezTo>
                  <a:cubicBezTo>
                    <a:pt x="272" y="63"/>
                    <a:pt x="274" y="67"/>
                    <a:pt x="274" y="71"/>
                  </a:cubicBezTo>
                  <a:cubicBezTo>
                    <a:pt x="270" y="80"/>
                    <a:pt x="277" y="90"/>
                    <a:pt x="271" y="99"/>
                  </a:cubicBezTo>
                  <a:cubicBezTo>
                    <a:pt x="270" y="100"/>
                    <a:pt x="268" y="101"/>
                    <a:pt x="267" y="102"/>
                  </a:cubicBezTo>
                  <a:cubicBezTo>
                    <a:pt x="264" y="102"/>
                    <a:pt x="262" y="102"/>
                    <a:pt x="260" y="100"/>
                  </a:cubicBezTo>
                  <a:cubicBezTo>
                    <a:pt x="260" y="99"/>
                    <a:pt x="259" y="98"/>
                    <a:pt x="258" y="99"/>
                  </a:cubicBezTo>
                  <a:cubicBezTo>
                    <a:pt x="260" y="99"/>
                    <a:pt x="260" y="100"/>
                    <a:pt x="261" y="102"/>
                  </a:cubicBezTo>
                  <a:cubicBezTo>
                    <a:pt x="258" y="107"/>
                    <a:pt x="253" y="108"/>
                    <a:pt x="248" y="110"/>
                  </a:cubicBezTo>
                  <a:cubicBezTo>
                    <a:pt x="242" y="112"/>
                    <a:pt x="232" y="105"/>
                    <a:pt x="229" y="117"/>
                  </a:cubicBezTo>
                  <a:cubicBezTo>
                    <a:pt x="229" y="119"/>
                    <a:pt x="229" y="121"/>
                    <a:pt x="228" y="122"/>
                  </a:cubicBezTo>
                  <a:cubicBezTo>
                    <a:pt x="226" y="130"/>
                    <a:pt x="223" y="137"/>
                    <a:pt x="215" y="142"/>
                  </a:cubicBezTo>
                  <a:cubicBezTo>
                    <a:pt x="212" y="144"/>
                    <a:pt x="208" y="143"/>
                    <a:pt x="205" y="145"/>
                  </a:cubicBezTo>
                  <a:cubicBezTo>
                    <a:pt x="217" y="150"/>
                    <a:pt x="219" y="163"/>
                    <a:pt x="223" y="173"/>
                  </a:cubicBezTo>
                  <a:cubicBezTo>
                    <a:pt x="227" y="183"/>
                    <a:pt x="219" y="186"/>
                    <a:pt x="211" y="188"/>
                  </a:cubicBezTo>
                  <a:cubicBezTo>
                    <a:pt x="206" y="189"/>
                    <a:pt x="203" y="191"/>
                    <a:pt x="200" y="195"/>
                  </a:cubicBezTo>
                  <a:cubicBezTo>
                    <a:pt x="188" y="203"/>
                    <a:pt x="174" y="210"/>
                    <a:pt x="160" y="216"/>
                  </a:cubicBezTo>
                  <a:cubicBezTo>
                    <a:pt x="157" y="215"/>
                    <a:pt x="154" y="207"/>
                    <a:pt x="150" y="215"/>
                  </a:cubicBezTo>
                  <a:cubicBezTo>
                    <a:pt x="147" y="219"/>
                    <a:pt x="142" y="221"/>
                    <a:pt x="141" y="226"/>
                  </a:cubicBezTo>
                  <a:cubicBezTo>
                    <a:pt x="141" y="229"/>
                    <a:pt x="142" y="232"/>
                    <a:pt x="141" y="235"/>
                  </a:cubicBezTo>
                  <a:cubicBezTo>
                    <a:pt x="139" y="237"/>
                    <a:pt x="138" y="237"/>
                    <a:pt x="136" y="236"/>
                  </a:cubicBezTo>
                  <a:cubicBezTo>
                    <a:pt x="116" y="227"/>
                    <a:pt x="93" y="225"/>
                    <a:pt x="72" y="219"/>
                  </a:cubicBezTo>
                  <a:cubicBezTo>
                    <a:pt x="71" y="218"/>
                    <a:pt x="71" y="217"/>
                    <a:pt x="71" y="216"/>
                  </a:cubicBezTo>
                  <a:cubicBezTo>
                    <a:pt x="71" y="215"/>
                    <a:pt x="71" y="214"/>
                    <a:pt x="71" y="214"/>
                  </a:cubicBezTo>
                  <a:cubicBezTo>
                    <a:pt x="71" y="213"/>
                    <a:pt x="74" y="212"/>
                    <a:pt x="72" y="211"/>
                  </a:cubicBezTo>
                  <a:cubicBezTo>
                    <a:pt x="71" y="213"/>
                    <a:pt x="69" y="214"/>
                    <a:pt x="68" y="216"/>
                  </a:cubicBezTo>
                  <a:cubicBezTo>
                    <a:pt x="61" y="216"/>
                    <a:pt x="54" y="215"/>
                    <a:pt x="48" y="211"/>
                  </a:cubicBezTo>
                  <a:cubicBezTo>
                    <a:pt x="44" y="209"/>
                    <a:pt x="44" y="205"/>
                    <a:pt x="42" y="202"/>
                  </a:cubicBezTo>
                  <a:cubicBezTo>
                    <a:pt x="41" y="200"/>
                    <a:pt x="40" y="198"/>
                    <a:pt x="39" y="195"/>
                  </a:cubicBezTo>
                  <a:cubicBezTo>
                    <a:pt x="40" y="193"/>
                    <a:pt x="40" y="190"/>
                    <a:pt x="40" y="188"/>
                  </a:cubicBezTo>
                  <a:cubicBezTo>
                    <a:pt x="36" y="182"/>
                    <a:pt x="42" y="178"/>
                    <a:pt x="44" y="174"/>
                  </a:cubicBezTo>
                  <a:cubicBezTo>
                    <a:pt x="46" y="168"/>
                    <a:pt x="40" y="166"/>
                    <a:pt x="38" y="162"/>
                  </a:cubicBezTo>
                  <a:cubicBezTo>
                    <a:pt x="37" y="156"/>
                    <a:pt x="34" y="151"/>
                    <a:pt x="27" y="151"/>
                  </a:cubicBezTo>
                  <a:cubicBezTo>
                    <a:pt x="25" y="151"/>
                    <a:pt x="24" y="151"/>
                    <a:pt x="22" y="150"/>
                  </a:cubicBezTo>
                  <a:cubicBezTo>
                    <a:pt x="11" y="145"/>
                    <a:pt x="6" y="136"/>
                    <a:pt x="0" y="127"/>
                  </a:cubicBezTo>
                  <a:cubicBezTo>
                    <a:pt x="1" y="125"/>
                    <a:pt x="2" y="122"/>
                    <a:pt x="4" y="119"/>
                  </a:cubicBezTo>
                  <a:cubicBezTo>
                    <a:pt x="2" y="112"/>
                    <a:pt x="10" y="115"/>
                    <a:pt x="11" y="112"/>
                  </a:cubicBezTo>
                  <a:cubicBezTo>
                    <a:pt x="13" y="111"/>
                    <a:pt x="14" y="110"/>
                    <a:pt x="16" y="109"/>
                  </a:cubicBezTo>
                  <a:cubicBezTo>
                    <a:pt x="18" y="104"/>
                    <a:pt x="21" y="98"/>
                    <a:pt x="23" y="93"/>
                  </a:cubicBezTo>
                  <a:cubicBezTo>
                    <a:pt x="24" y="90"/>
                    <a:pt x="26" y="88"/>
                    <a:pt x="28" y="86"/>
                  </a:cubicBezTo>
                  <a:cubicBezTo>
                    <a:pt x="33" y="85"/>
                    <a:pt x="37" y="87"/>
                    <a:pt x="41" y="89"/>
                  </a:cubicBezTo>
                  <a:cubicBezTo>
                    <a:pt x="46" y="92"/>
                    <a:pt x="51" y="95"/>
                    <a:pt x="57" y="95"/>
                  </a:cubicBezTo>
                  <a:cubicBezTo>
                    <a:pt x="64" y="95"/>
                    <a:pt x="71" y="95"/>
                    <a:pt x="77" y="92"/>
                  </a:cubicBezTo>
                  <a:cubicBezTo>
                    <a:pt x="81" y="91"/>
                    <a:pt x="84" y="89"/>
                    <a:pt x="88" y="92"/>
                  </a:cubicBezTo>
                  <a:close/>
                </a:path>
              </a:pathLst>
            </a:custGeom>
            <a:solidFill>
              <a:srgbClr val="86BB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35"/>
            <p:cNvSpPr/>
            <p:nvPr/>
          </p:nvSpPr>
          <p:spPr>
            <a:xfrm>
              <a:off x="4247" y="1550"/>
              <a:ext cx="97" cy="116"/>
            </a:xfrm>
            <a:custGeom>
              <a:avLst/>
              <a:gdLst/>
              <a:ahLst/>
              <a:cxnLst/>
              <a:rect l="l" t="t" r="r" b="b"/>
              <a:pathLst>
                <a:path w="83" h="99" extrusionOk="0">
                  <a:moveTo>
                    <a:pt x="23" y="35"/>
                  </a:moveTo>
                  <a:cubicBezTo>
                    <a:pt x="27" y="29"/>
                    <a:pt x="27" y="20"/>
                    <a:pt x="35" y="16"/>
                  </a:cubicBezTo>
                  <a:cubicBezTo>
                    <a:pt x="37" y="18"/>
                    <a:pt x="38" y="20"/>
                    <a:pt x="38" y="23"/>
                  </a:cubicBezTo>
                  <a:cubicBezTo>
                    <a:pt x="39" y="24"/>
                    <a:pt x="37" y="28"/>
                    <a:pt x="41" y="27"/>
                  </a:cubicBezTo>
                  <a:cubicBezTo>
                    <a:pt x="44" y="27"/>
                    <a:pt x="47" y="25"/>
                    <a:pt x="46" y="21"/>
                  </a:cubicBezTo>
                  <a:cubicBezTo>
                    <a:pt x="43" y="16"/>
                    <a:pt x="38" y="18"/>
                    <a:pt x="35" y="16"/>
                  </a:cubicBezTo>
                  <a:cubicBezTo>
                    <a:pt x="27" y="9"/>
                    <a:pt x="31" y="4"/>
                    <a:pt x="38" y="3"/>
                  </a:cubicBezTo>
                  <a:cubicBezTo>
                    <a:pt x="43" y="2"/>
                    <a:pt x="49" y="0"/>
                    <a:pt x="54" y="3"/>
                  </a:cubicBezTo>
                  <a:cubicBezTo>
                    <a:pt x="58" y="4"/>
                    <a:pt x="61" y="4"/>
                    <a:pt x="64" y="7"/>
                  </a:cubicBezTo>
                  <a:cubicBezTo>
                    <a:pt x="68" y="14"/>
                    <a:pt x="80" y="7"/>
                    <a:pt x="83" y="16"/>
                  </a:cubicBezTo>
                  <a:cubicBezTo>
                    <a:pt x="81" y="24"/>
                    <a:pt x="78" y="32"/>
                    <a:pt x="70" y="36"/>
                  </a:cubicBezTo>
                  <a:cubicBezTo>
                    <a:pt x="67" y="39"/>
                    <a:pt x="60" y="37"/>
                    <a:pt x="59" y="43"/>
                  </a:cubicBezTo>
                  <a:cubicBezTo>
                    <a:pt x="55" y="63"/>
                    <a:pt x="51" y="83"/>
                    <a:pt x="33" y="95"/>
                  </a:cubicBezTo>
                  <a:cubicBezTo>
                    <a:pt x="28" y="99"/>
                    <a:pt x="23" y="97"/>
                    <a:pt x="19" y="95"/>
                  </a:cubicBezTo>
                  <a:cubicBezTo>
                    <a:pt x="12" y="92"/>
                    <a:pt x="10" y="87"/>
                    <a:pt x="14" y="80"/>
                  </a:cubicBezTo>
                  <a:cubicBezTo>
                    <a:pt x="19" y="79"/>
                    <a:pt x="29" y="79"/>
                    <a:pt x="27" y="75"/>
                  </a:cubicBezTo>
                  <a:cubicBezTo>
                    <a:pt x="23" y="66"/>
                    <a:pt x="23" y="54"/>
                    <a:pt x="14" y="47"/>
                  </a:cubicBezTo>
                  <a:cubicBezTo>
                    <a:pt x="9" y="44"/>
                    <a:pt x="2" y="45"/>
                    <a:pt x="0" y="38"/>
                  </a:cubicBezTo>
                  <a:cubicBezTo>
                    <a:pt x="7" y="35"/>
                    <a:pt x="16" y="41"/>
                    <a:pt x="23" y="35"/>
                  </a:cubicBezTo>
                  <a:close/>
                </a:path>
              </a:pathLst>
            </a:custGeom>
            <a:solidFill>
              <a:srgbClr val="85B7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35"/>
            <p:cNvSpPr/>
            <p:nvPr/>
          </p:nvSpPr>
          <p:spPr>
            <a:xfrm>
              <a:off x="4204" y="1650"/>
              <a:ext cx="92" cy="49"/>
            </a:xfrm>
            <a:custGeom>
              <a:avLst/>
              <a:gdLst/>
              <a:ahLst/>
              <a:cxnLst/>
              <a:rect l="l" t="t" r="r" b="b"/>
              <a:pathLst>
                <a:path w="78" h="42" extrusionOk="0">
                  <a:moveTo>
                    <a:pt x="58" y="7"/>
                  </a:moveTo>
                  <a:cubicBezTo>
                    <a:pt x="62" y="8"/>
                    <a:pt x="65" y="9"/>
                    <a:pt x="69" y="10"/>
                  </a:cubicBezTo>
                  <a:cubicBezTo>
                    <a:pt x="78" y="20"/>
                    <a:pt x="71" y="22"/>
                    <a:pt x="63" y="23"/>
                  </a:cubicBezTo>
                  <a:cubicBezTo>
                    <a:pt x="55" y="27"/>
                    <a:pt x="63" y="41"/>
                    <a:pt x="51" y="41"/>
                  </a:cubicBezTo>
                  <a:cubicBezTo>
                    <a:pt x="44" y="41"/>
                    <a:pt x="38" y="37"/>
                    <a:pt x="32" y="40"/>
                  </a:cubicBezTo>
                  <a:cubicBezTo>
                    <a:pt x="26" y="40"/>
                    <a:pt x="20" y="39"/>
                    <a:pt x="14" y="41"/>
                  </a:cubicBezTo>
                  <a:cubicBezTo>
                    <a:pt x="9" y="42"/>
                    <a:pt x="5" y="40"/>
                    <a:pt x="2" y="36"/>
                  </a:cubicBezTo>
                  <a:cubicBezTo>
                    <a:pt x="1" y="34"/>
                    <a:pt x="0" y="33"/>
                    <a:pt x="0" y="31"/>
                  </a:cubicBezTo>
                  <a:cubicBezTo>
                    <a:pt x="1" y="29"/>
                    <a:pt x="2" y="27"/>
                    <a:pt x="3" y="26"/>
                  </a:cubicBezTo>
                  <a:cubicBezTo>
                    <a:pt x="14" y="14"/>
                    <a:pt x="30" y="10"/>
                    <a:pt x="43" y="2"/>
                  </a:cubicBezTo>
                  <a:cubicBezTo>
                    <a:pt x="49" y="0"/>
                    <a:pt x="51" y="14"/>
                    <a:pt x="58" y="7"/>
                  </a:cubicBezTo>
                  <a:close/>
                </a:path>
              </a:pathLst>
            </a:custGeom>
            <a:solidFill>
              <a:srgbClr val="85B1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35"/>
            <p:cNvSpPr/>
            <p:nvPr/>
          </p:nvSpPr>
          <p:spPr>
            <a:xfrm>
              <a:off x="4325" y="1496"/>
              <a:ext cx="57" cy="54"/>
            </a:xfrm>
            <a:custGeom>
              <a:avLst/>
              <a:gdLst/>
              <a:ahLst/>
              <a:cxnLst/>
              <a:rect l="l" t="t" r="r" b="b"/>
              <a:pathLst>
                <a:path w="48" h="46" extrusionOk="0">
                  <a:moveTo>
                    <a:pt x="40" y="1"/>
                  </a:moveTo>
                  <a:cubicBezTo>
                    <a:pt x="43" y="3"/>
                    <a:pt x="46" y="4"/>
                    <a:pt x="48" y="6"/>
                  </a:cubicBezTo>
                  <a:cubicBezTo>
                    <a:pt x="42" y="19"/>
                    <a:pt x="38" y="34"/>
                    <a:pt x="24" y="42"/>
                  </a:cubicBezTo>
                  <a:cubicBezTo>
                    <a:pt x="19" y="46"/>
                    <a:pt x="13" y="46"/>
                    <a:pt x="8" y="41"/>
                  </a:cubicBezTo>
                  <a:cubicBezTo>
                    <a:pt x="14" y="33"/>
                    <a:pt x="0" y="21"/>
                    <a:pt x="12" y="13"/>
                  </a:cubicBezTo>
                  <a:cubicBezTo>
                    <a:pt x="15" y="10"/>
                    <a:pt x="13" y="4"/>
                    <a:pt x="18" y="3"/>
                  </a:cubicBezTo>
                  <a:cubicBezTo>
                    <a:pt x="26" y="0"/>
                    <a:pt x="33" y="0"/>
                    <a:pt x="40" y="1"/>
                  </a:cubicBezTo>
                  <a:close/>
                </a:path>
              </a:pathLst>
            </a:custGeom>
            <a:solidFill>
              <a:srgbClr val="84B4B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35"/>
            <p:cNvSpPr/>
            <p:nvPr/>
          </p:nvSpPr>
          <p:spPr>
            <a:xfrm>
              <a:off x="4321" y="154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12" y="0"/>
                  </a:moveTo>
                  <a:cubicBezTo>
                    <a:pt x="17" y="0"/>
                    <a:pt x="23" y="1"/>
                    <a:pt x="28" y="1"/>
                  </a:cubicBezTo>
                  <a:cubicBezTo>
                    <a:pt x="32" y="10"/>
                    <a:pt x="27" y="16"/>
                    <a:pt x="20" y="21"/>
                  </a:cubicBezTo>
                  <a:cubicBezTo>
                    <a:pt x="15" y="13"/>
                    <a:pt x="2" y="31"/>
                    <a:pt x="0" y="14"/>
                  </a:cubicBezTo>
                  <a:cubicBezTo>
                    <a:pt x="1" y="7"/>
                    <a:pt x="8" y="6"/>
                    <a:pt x="11" y="1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84B1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35"/>
            <p:cNvSpPr/>
            <p:nvPr/>
          </p:nvSpPr>
          <p:spPr>
            <a:xfrm>
              <a:off x="4261" y="1670"/>
              <a:ext cx="21" cy="42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3" y="21"/>
                  </a:moveTo>
                  <a:cubicBezTo>
                    <a:pt x="7" y="19"/>
                    <a:pt x="9" y="17"/>
                    <a:pt x="7" y="11"/>
                  </a:cubicBezTo>
                  <a:cubicBezTo>
                    <a:pt x="3" y="0"/>
                    <a:pt x="10" y="4"/>
                    <a:pt x="15" y="6"/>
                  </a:cubicBezTo>
                  <a:cubicBezTo>
                    <a:pt x="15" y="10"/>
                    <a:pt x="15" y="14"/>
                    <a:pt x="15" y="17"/>
                  </a:cubicBezTo>
                  <a:cubicBezTo>
                    <a:pt x="18" y="22"/>
                    <a:pt x="15" y="27"/>
                    <a:pt x="13" y="31"/>
                  </a:cubicBezTo>
                  <a:cubicBezTo>
                    <a:pt x="8" y="36"/>
                    <a:pt x="5" y="34"/>
                    <a:pt x="1" y="30"/>
                  </a:cubicBezTo>
                  <a:cubicBezTo>
                    <a:pt x="0" y="26"/>
                    <a:pt x="0" y="24"/>
                    <a:pt x="3" y="21"/>
                  </a:cubicBezTo>
                  <a:close/>
                </a:path>
              </a:pathLst>
            </a:custGeom>
            <a:solidFill>
              <a:srgbClr val="6C90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35"/>
            <p:cNvSpPr/>
            <p:nvPr/>
          </p:nvSpPr>
          <p:spPr>
            <a:xfrm>
              <a:off x="4271" y="1694"/>
              <a:ext cx="24" cy="33"/>
            </a:xfrm>
            <a:custGeom>
              <a:avLst/>
              <a:gdLst/>
              <a:ahLst/>
              <a:cxnLst/>
              <a:rect l="l" t="t" r="r" b="b"/>
              <a:pathLst>
                <a:path w="20" h="28" extrusionOk="0">
                  <a:moveTo>
                    <a:pt x="13" y="2"/>
                  </a:moveTo>
                  <a:cubicBezTo>
                    <a:pt x="20" y="8"/>
                    <a:pt x="12" y="14"/>
                    <a:pt x="14" y="21"/>
                  </a:cubicBezTo>
                  <a:cubicBezTo>
                    <a:pt x="15" y="22"/>
                    <a:pt x="15" y="23"/>
                    <a:pt x="15" y="24"/>
                  </a:cubicBezTo>
                  <a:cubicBezTo>
                    <a:pt x="15" y="25"/>
                    <a:pt x="15" y="26"/>
                    <a:pt x="14" y="26"/>
                  </a:cubicBezTo>
                  <a:cubicBezTo>
                    <a:pt x="13" y="27"/>
                    <a:pt x="11" y="28"/>
                    <a:pt x="9" y="28"/>
                  </a:cubicBezTo>
                  <a:cubicBezTo>
                    <a:pt x="7" y="27"/>
                    <a:pt x="5" y="26"/>
                    <a:pt x="4" y="25"/>
                  </a:cubicBezTo>
                  <a:cubicBezTo>
                    <a:pt x="0" y="17"/>
                    <a:pt x="6" y="12"/>
                    <a:pt x="7" y="5"/>
                  </a:cubicBezTo>
                  <a:cubicBezTo>
                    <a:pt x="8" y="2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284A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35"/>
            <p:cNvSpPr/>
            <p:nvPr/>
          </p:nvSpPr>
          <p:spPr>
            <a:xfrm>
              <a:off x="4307" y="1590"/>
              <a:ext cx="22" cy="13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8" y="9"/>
                  </a:moveTo>
                  <a:cubicBezTo>
                    <a:pt x="7" y="8"/>
                    <a:pt x="0" y="11"/>
                    <a:pt x="5" y="6"/>
                  </a:cubicBezTo>
                  <a:cubicBezTo>
                    <a:pt x="8" y="2"/>
                    <a:pt x="13" y="0"/>
                    <a:pt x="19" y="2"/>
                  </a:cubicBezTo>
                  <a:cubicBezTo>
                    <a:pt x="17" y="8"/>
                    <a:pt x="13" y="9"/>
                    <a:pt x="8" y="9"/>
                  </a:cubicBezTo>
                  <a:close/>
                </a:path>
              </a:pathLst>
            </a:custGeom>
            <a:solidFill>
              <a:srgbClr val="2949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35"/>
            <p:cNvSpPr/>
            <p:nvPr/>
          </p:nvSpPr>
          <p:spPr>
            <a:xfrm>
              <a:off x="4272" y="1690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2" y="5"/>
                  </a:moveTo>
                  <a:cubicBezTo>
                    <a:pt x="11" y="6"/>
                    <a:pt x="10" y="7"/>
                    <a:pt x="9" y="8"/>
                  </a:cubicBezTo>
                  <a:cubicBezTo>
                    <a:pt x="6" y="11"/>
                    <a:pt x="5" y="15"/>
                    <a:pt x="0" y="13"/>
                  </a:cubicBezTo>
                  <a:cubicBezTo>
                    <a:pt x="2" y="9"/>
                    <a:pt x="3" y="5"/>
                    <a:pt x="5" y="0"/>
                  </a:cubicBezTo>
                  <a:cubicBezTo>
                    <a:pt x="8" y="0"/>
                    <a:pt x="11" y="1"/>
                    <a:pt x="12" y="5"/>
                  </a:cubicBezTo>
                  <a:close/>
                </a:path>
              </a:pathLst>
            </a:custGeom>
            <a:solidFill>
              <a:srgbClr val="2849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35"/>
            <p:cNvSpPr/>
            <p:nvPr/>
          </p:nvSpPr>
          <p:spPr>
            <a:xfrm>
              <a:off x="4288" y="1718"/>
              <a:ext cx="4" cy="7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6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0D32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35"/>
            <p:cNvSpPr/>
            <p:nvPr/>
          </p:nvSpPr>
          <p:spPr>
            <a:xfrm>
              <a:off x="4172" y="1760"/>
              <a:ext cx="84" cy="38"/>
            </a:xfrm>
            <a:custGeom>
              <a:avLst/>
              <a:gdLst/>
              <a:ahLst/>
              <a:cxnLst/>
              <a:rect l="l" t="t" r="r" b="b"/>
              <a:pathLst>
                <a:path w="71" h="33" extrusionOk="0">
                  <a:moveTo>
                    <a:pt x="57" y="33"/>
                  </a:moveTo>
                  <a:cubicBezTo>
                    <a:pt x="37" y="30"/>
                    <a:pt x="19" y="20"/>
                    <a:pt x="2" y="10"/>
                  </a:cubicBezTo>
                  <a:cubicBezTo>
                    <a:pt x="0" y="6"/>
                    <a:pt x="3" y="4"/>
                    <a:pt x="6" y="2"/>
                  </a:cubicBezTo>
                  <a:cubicBezTo>
                    <a:pt x="12" y="0"/>
                    <a:pt x="18" y="0"/>
                    <a:pt x="24" y="0"/>
                  </a:cubicBezTo>
                  <a:cubicBezTo>
                    <a:pt x="28" y="0"/>
                    <a:pt x="32" y="1"/>
                    <a:pt x="35" y="2"/>
                  </a:cubicBezTo>
                  <a:cubicBezTo>
                    <a:pt x="40" y="4"/>
                    <a:pt x="40" y="11"/>
                    <a:pt x="46" y="12"/>
                  </a:cubicBezTo>
                  <a:cubicBezTo>
                    <a:pt x="54" y="10"/>
                    <a:pt x="56" y="0"/>
                    <a:pt x="65" y="0"/>
                  </a:cubicBezTo>
                  <a:cubicBezTo>
                    <a:pt x="68" y="1"/>
                    <a:pt x="70" y="3"/>
                    <a:pt x="71" y="5"/>
                  </a:cubicBezTo>
                  <a:cubicBezTo>
                    <a:pt x="71" y="7"/>
                    <a:pt x="71" y="9"/>
                    <a:pt x="71" y="10"/>
                  </a:cubicBezTo>
                  <a:cubicBezTo>
                    <a:pt x="65" y="17"/>
                    <a:pt x="63" y="26"/>
                    <a:pt x="57" y="33"/>
                  </a:cubicBezTo>
                  <a:close/>
                </a:path>
              </a:pathLst>
            </a:custGeom>
            <a:solidFill>
              <a:srgbClr val="557E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35"/>
            <p:cNvSpPr/>
            <p:nvPr/>
          </p:nvSpPr>
          <p:spPr>
            <a:xfrm>
              <a:off x="4029" y="1699"/>
              <a:ext cx="82" cy="45"/>
            </a:xfrm>
            <a:custGeom>
              <a:avLst/>
              <a:gdLst/>
              <a:ahLst/>
              <a:cxnLst/>
              <a:rect l="l" t="t" r="r" b="b"/>
              <a:pathLst>
                <a:path w="70" h="38" extrusionOk="0">
                  <a:moveTo>
                    <a:pt x="0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19" y="8"/>
                    <a:pt x="38" y="17"/>
                    <a:pt x="59" y="20"/>
                  </a:cubicBezTo>
                  <a:cubicBezTo>
                    <a:pt x="63" y="22"/>
                    <a:pt x="68" y="24"/>
                    <a:pt x="70" y="29"/>
                  </a:cubicBezTo>
                  <a:cubicBezTo>
                    <a:pt x="70" y="32"/>
                    <a:pt x="70" y="35"/>
                    <a:pt x="68" y="38"/>
                  </a:cubicBezTo>
                  <a:cubicBezTo>
                    <a:pt x="46" y="29"/>
                    <a:pt x="25" y="21"/>
                    <a:pt x="4" y="12"/>
                  </a:cubicBezTo>
                  <a:cubicBezTo>
                    <a:pt x="3" y="11"/>
                    <a:pt x="1" y="10"/>
                    <a:pt x="0" y="8"/>
                  </a:cubicBezTo>
                  <a:close/>
                </a:path>
              </a:pathLst>
            </a:custGeom>
            <a:solidFill>
              <a:srgbClr val="577C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35"/>
            <p:cNvSpPr/>
            <p:nvPr/>
          </p:nvSpPr>
          <p:spPr>
            <a:xfrm>
              <a:off x="4140" y="1740"/>
              <a:ext cx="41" cy="31"/>
            </a:xfrm>
            <a:custGeom>
              <a:avLst/>
              <a:gdLst/>
              <a:ahLst/>
              <a:cxnLst/>
              <a:rect l="l" t="t" r="r" b="b"/>
              <a:pathLst>
                <a:path w="35" h="27" extrusionOk="0">
                  <a:moveTo>
                    <a:pt x="33" y="22"/>
                  </a:moveTo>
                  <a:cubicBezTo>
                    <a:pt x="32" y="24"/>
                    <a:pt x="31" y="25"/>
                    <a:pt x="30" y="27"/>
                  </a:cubicBezTo>
                  <a:cubicBezTo>
                    <a:pt x="20" y="24"/>
                    <a:pt x="10" y="22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4" y="0"/>
                    <a:pt x="10" y="6"/>
                    <a:pt x="16" y="9"/>
                  </a:cubicBezTo>
                  <a:cubicBezTo>
                    <a:pt x="20" y="11"/>
                    <a:pt x="25" y="13"/>
                    <a:pt x="30" y="15"/>
                  </a:cubicBezTo>
                  <a:cubicBezTo>
                    <a:pt x="32" y="16"/>
                    <a:pt x="33" y="17"/>
                    <a:pt x="35" y="18"/>
                  </a:cubicBezTo>
                  <a:cubicBezTo>
                    <a:pt x="35" y="20"/>
                    <a:pt x="35" y="21"/>
                    <a:pt x="33" y="22"/>
                  </a:cubicBezTo>
                  <a:close/>
                </a:path>
              </a:pathLst>
            </a:custGeom>
            <a:solidFill>
              <a:srgbClr val="5F8B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35"/>
            <p:cNvSpPr/>
            <p:nvPr/>
          </p:nvSpPr>
          <p:spPr>
            <a:xfrm>
              <a:off x="4239" y="1769"/>
              <a:ext cx="23" cy="31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0" y="25"/>
                  </a:moveTo>
                  <a:cubicBezTo>
                    <a:pt x="1" y="15"/>
                    <a:pt x="0" y="4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3"/>
                    <a:pt x="19" y="6"/>
                    <a:pt x="18" y="8"/>
                  </a:cubicBezTo>
                  <a:cubicBezTo>
                    <a:pt x="17" y="11"/>
                    <a:pt x="14" y="12"/>
                    <a:pt x="13" y="14"/>
                  </a:cubicBezTo>
                  <a:cubicBezTo>
                    <a:pt x="13" y="15"/>
                    <a:pt x="13" y="16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9" y="19"/>
                    <a:pt x="6" y="22"/>
                    <a:pt x="4" y="26"/>
                  </a:cubicBezTo>
                  <a:cubicBezTo>
                    <a:pt x="3" y="25"/>
                    <a:pt x="2" y="25"/>
                    <a:pt x="0" y="25"/>
                  </a:cubicBezTo>
                  <a:close/>
                </a:path>
              </a:pathLst>
            </a:custGeom>
            <a:solidFill>
              <a:srgbClr val="3658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35"/>
            <p:cNvSpPr/>
            <p:nvPr/>
          </p:nvSpPr>
          <p:spPr>
            <a:xfrm>
              <a:off x="4116" y="1735"/>
              <a:ext cx="26" cy="22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2" y="14"/>
                  </a:moveTo>
                  <a:cubicBezTo>
                    <a:pt x="22" y="16"/>
                    <a:pt x="21" y="18"/>
                    <a:pt x="21" y="19"/>
                  </a:cubicBezTo>
                  <a:cubicBezTo>
                    <a:pt x="14" y="17"/>
                    <a:pt x="7" y="16"/>
                    <a:pt x="2" y="11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2" y="4"/>
                    <a:pt x="3" y="2"/>
                    <a:pt x="6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8" y="3"/>
                    <a:pt x="19" y="9"/>
                    <a:pt x="22" y="14"/>
                  </a:cubicBezTo>
                  <a:close/>
                </a:path>
              </a:pathLst>
            </a:custGeom>
            <a:solidFill>
              <a:srgbClr val="526E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35"/>
            <p:cNvSpPr/>
            <p:nvPr/>
          </p:nvSpPr>
          <p:spPr>
            <a:xfrm>
              <a:off x="4109" y="1732"/>
              <a:ext cx="12" cy="16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8" y="8"/>
                  </a:moveTo>
                  <a:cubicBezTo>
                    <a:pt x="8" y="10"/>
                    <a:pt x="8" y="11"/>
                    <a:pt x="8" y="13"/>
                  </a:cubicBezTo>
                  <a:cubicBezTo>
                    <a:pt x="5" y="12"/>
                    <a:pt x="2" y="11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" y="1"/>
                    <a:pt x="10" y="3"/>
                    <a:pt x="8" y="8"/>
                  </a:cubicBezTo>
                  <a:close/>
                </a:path>
              </a:pathLst>
            </a:custGeom>
            <a:solidFill>
              <a:srgbClr val="5B72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35"/>
            <p:cNvSpPr/>
            <p:nvPr/>
          </p:nvSpPr>
          <p:spPr>
            <a:xfrm>
              <a:off x="4257" y="1846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5" y="0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1023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35"/>
            <p:cNvSpPr/>
            <p:nvPr/>
          </p:nvSpPr>
          <p:spPr>
            <a:xfrm>
              <a:off x="4255" y="1846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160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35"/>
            <p:cNvSpPr/>
            <p:nvPr/>
          </p:nvSpPr>
          <p:spPr>
            <a:xfrm>
              <a:off x="4243" y="1841"/>
              <a:ext cx="7" cy="5"/>
            </a:xfrm>
            <a:custGeom>
              <a:avLst/>
              <a:gdLst/>
              <a:ahLst/>
              <a:cxnLst/>
              <a:rect l="l" t="t" r="r" b="b"/>
              <a:pathLst>
                <a:path w="6" h="4" extrusionOk="0">
                  <a:moveTo>
                    <a:pt x="6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756F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35"/>
            <p:cNvSpPr/>
            <p:nvPr/>
          </p:nvSpPr>
          <p:spPr>
            <a:xfrm>
              <a:off x="4241" y="1836"/>
              <a:ext cx="3" cy="7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6"/>
                    <a:pt x="1" y="6"/>
                    <a:pt x="0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AB97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35"/>
            <p:cNvSpPr/>
            <p:nvPr/>
          </p:nvSpPr>
          <p:spPr>
            <a:xfrm>
              <a:off x="4259" y="1723"/>
              <a:ext cx="26" cy="38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16" y="0"/>
                  </a:moveTo>
                  <a:cubicBezTo>
                    <a:pt x="17" y="0"/>
                    <a:pt x="18" y="0"/>
                    <a:pt x="19" y="1"/>
                  </a:cubicBezTo>
                  <a:cubicBezTo>
                    <a:pt x="21" y="1"/>
                    <a:pt x="22" y="3"/>
                    <a:pt x="22" y="4"/>
                  </a:cubicBezTo>
                  <a:cubicBezTo>
                    <a:pt x="22" y="6"/>
                    <a:pt x="21" y="7"/>
                    <a:pt x="20" y="8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17" y="18"/>
                    <a:pt x="16" y="21"/>
                    <a:pt x="16" y="25"/>
                  </a:cubicBezTo>
                  <a:cubicBezTo>
                    <a:pt x="16" y="26"/>
                    <a:pt x="16" y="27"/>
                    <a:pt x="16" y="29"/>
                  </a:cubicBezTo>
                  <a:cubicBezTo>
                    <a:pt x="12" y="32"/>
                    <a:pt x="8" y="32"/>
                    <a:pt x="4" y="30"/>
                  </a:cubicBezTo>
                  <a:cubicBezTo>
                    <a:pt x="1" y="27"/>
                    <a:pt x="0" y="24"/>
                    <a:pt x="0" y="21"/>
                  </a:cubicBezTo>
                  <a:cubicBezTo>
                    <a:pt x="3" y="12"/>
                    <a:pt x="4" y="1"/>
                    <a:pt x="16" y="0"/>
                  </a:cubicBezTo>
                  <a:close/>
                </a:path>
              </a:pathLst>
            </a:custGeom>
            <a:solidFill>
              <a:srgbClr val="5478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35"/>
            <p:cNvSpPr/>
            <p:nvPr/>
          </p:nvSpPr>
          <p:spPr>
            <a:xfrm>
              <a:off x="4254" y="1757"/>
              <a:ext cx="27" cy="25"/>
            </a:xfrm>
            <a:custGeom>
              <a:avLst/>
              <a:gdLst/>
              <a:ahLst/>
              <a:cxnLst/>
              <a:rect l="l" t="t" r="r" b="b"/>
              <a:pathLst>
                <a:path w="23" h="21" extrusionOk="0">
                  <a:moveTo>
                    <a:pt x="8" y="0"/>
                  </a:moveTo>
                  <a:cubicBezTo>
                    <a:pt x="12" y="0"/>
                    <a:pt x="16" y="0"/>
                    <a:pt x="21" y="0"/>
                  </a:cubicBezTo>
                  <a:cubicBezTo>
                    <a:pt x="23" y="10"/>
                    <a:pt x="14" y="14"/>
                    <a:pt x="9" y="19"/>
                  </a:cubicBezTo>
                  <a:cubicBezTo>
                    <a:pt x="8" y="20"/>
                    <a:pt x="7" y="20"/>
                    <a:pt x="7" y="21"/>
                  </a:cubicBezTo>
                  <a:cubicBezTo>
                    <a:pt x="6" y="20"/>
                    <a:pt x="5" y="20"/>
                    <a:pt x="4" y="20"/>
                  </a:cubicBezTo>
                  <a:cubicBezTo>
                    <a:pt x="5" y="17"/>
                    <a:pt x="5" y="14"/>
                    <a:pt x="5" y="11"/>
                  </a:cubicBezTo>
                  <a:cubicBezTo>
                    <a:pt x="2" y="6"/>
                    <a:pt x="0" y="1"/>
                    <a:pt x="8" y="0"/>
                  </a:cubicBezTo>
                  <a:close/>
                </a:path>
              </a:pathLst>
            </a:custGeom>
            <a:solidFill>
              <a:srgbClr val="3453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35"/>
            <p:cNvSpPr/>
            <p:nvPr/>
          </p:nvSpPr>
          <p:spPr>
            <a:xfrm>
              <a:off x="4255" y="1780"/>
              <a:ext cx="6" cy="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5"/>
                  </a:move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1737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35"/>
            <p:cNvSpPr/>
            <p:nvPr/>
          </p:nvSpPr>
          <p:spPr>
            <a:xfrm>
              <a:off x="4259" y="1780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59787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35"/>
            <p:cNvSpPr/>
            <p:nvPr/>
          </p:nvSpPr>
          <p:spPr>
            <a:xfrm>
              <a:off x="4255" y="1790"/>
              <a:ext cx="2" cy="1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17E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35"/>
            <p:cNvSpPr/>
            <p:nvPr/>
          </p:nvSpPr>
          <p:spPr>
            <a:xfrm>
              <a:off x="4282" y="1723"/>
              <a:ext cx="10" cy="7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2"/>
                    <a:pt x="9" y="3"/>
                    <a:pt x="9" y="5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6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3A5C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35"/>
            <p:cNvSpPr/>
            <p:nvPr/>
          </p:nvSpPr>
          <p:spPr>
            <a:xfrm>
              <a:off x="4283" y="1728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F31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35"/>
            <p:cNvSpPr/>
            <p:nvPr/>
          </p:nvSpPr>
          <p:spPr>
            <a:xfrm>
              <a:off x="3937" y="1573"/>
              <a:ext cx="135" cy="86"/>
            </a:xfrm>
            <a:custGeom>
              <a:avLst/>
              <a:gdLst/>
              <a:ahLst/>
              <a:cxnLst/>
              <a:rect l="l" t="t" r="r" b="b"/>
              <a:pathLst>
                <a:path w="115" h="73" extrusionOk="0">
                  <a:moveTo>
                    <a:pt x="70" y="3"/>
                  </a:moveTo>
                  <a:cubicBezTo>
                    <a:pt x="83" y="4"/>
                    <a:pt x="83" y="20"/>
                    <a:pt x="93" y="23"/>
                  </a:cubicBezTo>
                  <a:cubicBezTo>
                    <a:pt x="100" y="27"/>
                    <a:pt x="96" y="38"/>
                    <a:pt x="105" y="40"/>
                  </a:cubicBezTo>
                  <a:cubicBezTo>
                    <a:pt x="109" y="41"/>
                    <a:pt x="113" y="43"/>
                    <a:pt x="115" y="48"/>
                  </a:cubicBezTo>
                  <a:cubicBezTo>
                    <a:pt x="115" y="54"/>
                    <a:pt x="110" y="57"/>
                    <a:pt x="106" y="61"/>
                  </a:cubicBezTo>
                  <a:cubicBezTo>
                    <a:pt x="100" y="63"/>
                    <a:pt x="93" y="58"/>
                    <a:pt x="87" y="63"/>
                  </a:cubicBezTo>
                  <a:cubicBezTo>
                    <a:pt x="84" y="66"/>
                    <a:pt x="83" y="70"/>
                    <a:pt x="79" y="72"/>
                  </a:cubicBezTo>
                  <a:cubicBezTo>
                    <a:pt x="77" y="73"/>
                    <a:pt x="76" y="73"/>
                    <a:pt x="74" y="72"/>
                  </a:cubicBezTo>
                  <a:cubicBezTo>
                    <a:pt x="63" y="70"/>
                    <a:pt x="53" y="68"/>
                    <a:pt x="42" y="67"/>
                  </a:cubicBezTo>
                  <a:cubicBezTo>
                    <a:pt x="31" y="61"/>
                    <a:pt x="21" y="49"/>
                    <a:pt x="7" y="59"/>
                  </a:cubicBezTo>
                  <a:cubicBezTo>
                    <a:pt x="4" y="59"/>
                    <a:pt x="3" y="57"/>
                    <a:pt x="2" y="54"/>
                  </a:cubicBezTo>
                  <a:cubicBezTo>
                    <a:pt x="2" y="51"/>
                    <a:pt x="1" y="49"/>
                    <a:pt x="1" y="46"/>
                  </a:cubicBezTo>
                  <a:cubicBezTo>
                    <a:pt x="0" y="44"/>
                    <a:pt x="0" y="43"/>
                    <a:pt x="0" y="41"/>
                  </a:cubicBezTo>
                  <a:cubicBezTo>
                    <a:pt x="1" y="39"/>
                    <a:pt x="1" y="37"/>
                    <a:pt x="2" y="35"/>
                  </a:cubicBezTo>
                  <a:cubicBezTo>
                    <a:pt x="3" y="34"/>
                    <a:pt x="3" y="33"/>
                    <a:pt x="4" y="32"/>
                  </a:cubicBezTo>
                  <a:cubicBezTo>
                    <a:pt x="5" y="31"/>
                    <a:pt x="7" y="31"/>
                    <a:pt x="8" y="32"/>
                  </a:cubicBezTo>
                  <a:cubicBezTo>
                    <a:pt x="13" y="25"/>
                    <a:pt x="17" y="18"/>
                    <a:pt x="22" y="11"/>
                  </a:cubicBezTo>
                  <a:cubicBezTo>
                    <a:pt x="28" y="6"/>
                    <a:pt x="35" y="6"/>
                    <a:pt x="42" y="3"/>
                  </a:cubicBezTo>
                  <a:cubicBezTo>
                    <a:pt x="43" y="3"/>
                    <a:pt x="44" y="3"/>
                    <a:pt x="46" y="4"/>
                  </a:cubicBezTo>
                  <a:cubicBezTo>
                    <a:pt x="52" y="0"/>
                    <a:pt x="59" y="0"/>
                    <a:pt x="66" y="3"/>
                  </a:cubicBezTo>
                  <a:cubicBezTo>
                    <a:pt x="67" y="3"/>
                    <a:pt x="68" y="3"/>
                    <a:pt x="70" y="3"/>
                  </a:cubicBezTo>
                  <a:close/>
                </a:path>
              </a:pathLst>
            </a:custGeom>
            <a:solidFill>
              <a:srgbClr val="85BAC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35"/>
            <p:cNvSpPr/>
            <p:nvPr/>
          </p:nvSpPr>
          <p:spPr>
            <a:xfrm>
              <a:off x="4177" y="1692"/>
              <a:ext cx="47" cy="62"/>
            </a:xfrm>
            <a:custGeom>
              <a:avLst/>
              <a:gdLst/>
              <a:ahLst/>
              <a:cxnLst/>
              <a:rect l="l" t="t" r="r" b="b"/>
              <a:pathLst>
                <a:path w="40" h="52" extrusionOk="0">
                  <a:moveTo>
                    <a:pt x="2" y="11"/>
                  </a:moveTo>
                  <a:cubicBezTo>
                    <a:pt x="3" y="11"/>
                    <a:pt x="5" y="10"/>
                    <a:pt x="6" y="10"/>
                  </a:cubicBezTo>
                  <a:cubicBezTo>
                    <a:pt x="17" y="0"/>
                    <a:pt x="26" y="6"/>
                    <a:pt x="35" y="13"/>
                  </a:cubicBezTo>
                  <a:cubicBezTo>
                    <a:pt x="39" y="19"/>
                    <a:pt x="40" y="25"/>
                    <a:pt x="40" y="31"/>
                  </a:cubicBezTo>
                  <a:cubicBezTo>
                    <a:pt x="34" y="52"/>
                    <a:pt x="33" y="52"/>
                    <a:pt x="16" y="42"/>
                  </a:cubicBezTo>
                  <a:cubicBezTo>
                    <a:pt x="13" y="36"/>
                    <a:pt x="19" y="24"/>
                    <a:pt x="5" y="24"/>
                  </a:cubicBezTo>
                  <a:cubicBezTo>
                    <a:pt x="2" y="22"/>
                    <a:pt x="0" y="19"/>
                    <a:pt x="2" y="14"/>
                  </a:cubicBezTo>
                  <a:cubicBezTo>
                    <a:pt x="2" y="13"/>
                    <a:pt x="2" y="12"/>
                    <a:pt x="2" y="11"/>
                  </a:cubicBezTo>
                  <a:close/>
                </a:path>
              </a:pathLst>
            </a:custGeom>
            <a:solidFill>
              <a:srgbClr val="2D42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35"/>
            <p:cNvSpPr/>
            <p:nvPr/>
          </p:nvSpPr>
          <p:spPr>
            <a:xfrm>
              <a:off x="4122" y="1718"/>
              <a:ext cx="49" cy="38"/>
            </a:xfrm>
            <a:custGeom>
              <a:avLst/>
              <a:gdLst/>
              <a:ahLst/>
              <a:cxnLst/>
              <a:rect l="l" t="t" r="r" b="b"/>
              <a:pathLst>
                <a:path w="42" h="32" extrusionOk="0">
                  <a:moveTo>
                    <a:pt x="17" y="28"/>
                  </a:moveTo>
                  <a:cubicBezTo>
                    <a:pt x="10" y="27"/>
                    <a:pt x="9" y="20"/>
                    <a:pt x="5" y="16"/>
                  </a:cubicBezTo>
                  <a:cubicBezTo>
                    <a:pt x="1" y="13"/>
                    <a:pt x="7" y="5"/>
                    <a:pt x="0" y="4"/>
                  </a:cubicBezTo>
                  <a:cubicBezTo>
                    <a:pt x="9" y="3"/>
                    <a:pt x="19" y="1"/>
                    <a:pt x="29" y="0"/>
                  </a:cubicBezTo>
                  <a:cubicBezTo>
                    <a:pt x="34" y="6"/>
                    <a:pt x="37" y="13"/>
                    <a:pt x="42" y="19"/>
                  </a:cubicBezTo>
                  <a:cubicBezTo>
                    <a:pt x="42" y="21"/>
                    <a:pt x="42" y="22"/>
                    <a:pt x="42" y="24"/>
                  </a:cubicBezTo>
                  <a:cubicBezTo>
                    <a:pt x="39" y="29"/>
                    <a:pt x="32" y="28"/>
                    <a:pt x="29" y="32"/>
                  </a:cubicBezTo>
                  <a:cubicBezTo>
                    <a:pt x="25" y="32"/>
                    <a:pt x="23" y="21"/>
                    <a:pt x="17" y="28"/>
                  </a:cubicBezTo>
                  <a:close/>
                </a:path>
              </a:pathLst>
            </a:custGeom>
            <a:solidFill>
              <a:srgbClr val="2B3D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35"/>
            <p:cNvSpPr/>
            <p:nvPr/>
          </p:nvSpPr>
          <p:spPr>
            <a:xfrm>
              <a:off x="4029" y="1639"/>
              <a:ext cx="32" cy="31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0" y="15"/>
                  </a:moveTo>
                  <a:cubicBezTo>
                    <a:pt x="1" y="11"/>
                    <a:pt x="3" y="7"/>
                    <a:pt x="4" y="3"/>
                  </a:cubicBezTo>
                  <a:cubicBezTo>
                    <a:pt x="12" y="0"/>
                    <a:pt x="19" y="1"/>
                    <a:pt x="26" y="6"/>
                  </a:cubicBezTo>
                  <a:cubicBezTo>
                    <a:pt x="26" y="7"/>
                    <a:pt x="27" y="7"/>
                    <a:pt x="27" y="8"/>
                  </a:cubicBezTo>
                  <a:cubicBezTo>
                    <a:pt x="23" y="16"/>
                    <a:pt x="20" y="26"/>
                    <a:pt x="8" y="23"/>
                  </a:cubicBezTo>
                  <a:cubicBezTo>
                    <a:pt x="4" y="21"/>
                    <a:pt x="0" y="20"/>
                    <a:pt x="0" y="15"/>
                  </a:cubicBezTo>
                  <a:close/>
                </a:path>
              </a:pathLst>
            </a:custGeom>
            <a:solidFill>
              <a:srgbClr val="82AF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35"/>
            <p:cNvSpPr/>
            <p:nvPr/>
          </p:nvSpPr>
          <p:spPr>
            <a:xfrm>
              <a:off x="4155" y="1709"/>
              <a:ext cx="32" cy="33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13" y="27"/>
                  </a:moveTo>
                  <a:cubicBezTo>
                    <a:pt x="2" y="25"/>
                    <a:pt x="0" y="18"/>
                    <a:pt x="1" y="8"/>
                  </a:cubicBezTo>
                  <a:cubicBezTo>
                    <a:pt x="8" y="6"/>
                    <a:pt x="15" y="6"/>
                    <a:pt x="21" y="0"/>
                  </a:cubicBezTo>
                  <a:cubicBezTo>
                    <a:pt x="22" y="3"/>
                    <a:pt x="23" y="6"/>
                    <a:pt x="25" y="8"/>
                  </a:cubicBezTo>
                  <a:cubicBezTo>
                    <a:pt x="26" y="9"/>
                    <a:pt x="27" y="11"/>
                    <a:pt x="26" y="12"/>
                  </a:cubicBezTo>
                  <a:cubicBezTo>
                    <a:pt x="25" y="13"/>
                    <a:pt x="24" y="14"/>
                    <a:pt x="23" y="15"/>
                  </a:cubicBezTo>
                  <a:cubicBezTo>
                    <a:pt x="22" y="16"/>
                    <a:pt x="21" y="17"/>
                    <a:pt x="19" y="17"/>
                  </a:cubicBezTo>
                  <a:cubicBezTo>
                    <a:pt x="19" y="18"/>
                    <a:pt x="19" y="20"/>
                    <a:pt x="19" y="21"/>
                  </a:cubicBezTo>
                  <a:cubicBezTo>
                    <a:pt x="19" y="21"/>
                    <a:pt x="18" y="23"/>
                    <a:pt x="18" y="23"/>
                  </a:cubicBezTo>
                  <a:cubicBezTo>
                    <a:pt x="18" y="24"/>
                    <a:pt x="17" y="26"/>
                    <a:pt x="16" y="27"/>
                  </a:cubicBezTo>
                  <a:cubicBezTo>
                    <a:pt x="15" y="27"/>
                    <a:pt x="14" y="28"/>
                    <a:pt x="13" y="27"/>
                  </a:cubicBezTo>
                  <a:close/>
                </a:path>
              </a:pathLst>
            </a:custGeom>
            <a:solidFill>
              <a:srgbClr val="5488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35"/>
            <p:cNvSpPr/>
            <p:nvPr/>
          </p:nvSpPr>
          <p:spPr>
            <a:xfrm>
              <a:off x="4017" y="1657"/>
              <a:ext cx="21" cy="19"/>
            </a:xfrm>
            <a:custGeom>
              <a:avLst/>
              <a:gdLst/>
              <a:ahLst/>
              <a:cxnLst/>
              <a:rect l="l" t="t" r="r" b="b"/>
              <a:pathLst>
                <a:path w="18" h="16" extrusionOk="0">
                  <a:moveTo>
                    <a:pt x="10" y="0"/>
                  </a:moveTo>
                  <a:cubicBezTo>
                    <a:pt x="14" y="1"/>
                    <a:pt x="16" y="5"/>
                    <a:pt x="18" y="8"/>
                  </a:cubicBezTo>
                  <a:cubicBezTo>
                    <a:pt x="13" y="9"/>
                    <a:pt x="9" y="16"/>
                    <a:pt x="4" y="11"/>
                  </a:cubicBezTo>
                  <a:cubicBezTo>
                    <a:pt x="0" y="8"/>
                    <a:pt x="5" y="4"/>
                    <a:pt x="6" y="1"/>
                  </a:cubicBezTo>
                  <a:cubicBezTo>
                    <a:pt x="7" y="1"/>
                    <a:pt x="8" y="0"/>
                    <a:pt x="10" y="0"/>
                  </a:cubicBezTo>
                  <a:close/>
                </a:path>
              </a:pathLst>
            </a:custGeom>
            <a:solidFill>
              <a:srgbClr val="3558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35"/>
            <p:cNvSpPr/>
            <p:nvPr/>
          </p:nvSpPr>
          <p:spPr>
            <a:xfrm>
              <a:off x="4060" y="1662"/>
              <a:ext cx="17" cy="23"/>
            </a:xfrm>
            <a:custGeom>
              <a:avLst/>
              <a:gdLst/>
              <a:ahLst/>
              <a:cxnLst/>
              <a:rect l="l" t="t" r="r" b="b"/>
              <a:pathLst>
                <a:path w="15" h="20" extrusionOk="0">
                  <a:moveTo>
                    <a:pt x="10" y="1"/>
                  </a:moveTo>
                  <a:cubicBezTo>
                    <a:pt x="15" y="3"/>
                    <a:pt x="13" y="8"/>
                    <a:pt x="14" y="12"/>
                  </a:cubicBezTo>
                  <a:cubicBezTo>
                    <a:pt x="12" y="18"/>
                    <a:pt x="8" y="20"/>
                    <a:pt x="2" y="17"/>
                  </a:cubicBezTo>
                  <a:cubicBezTo>
                    <a:pt x="1" y="15"/>
                    <a:pt x="0" y="14"/>
                    <a:pt x="1" y="12"/>
                  </a:cubicBezTo>
                  <a:cubicBezTo>
                    <a:pt x="8" y="12"/>
                    <a:pt x="1" y="0"/>
                    <a:pt x="10" y="1"/>
                  </a:cubicBezTo>
                  <a:close/>
                </a:path>
              </a:pathLst>
            </a:custGeom>
            <a:solidFill>
              <a:srgbClr val="456C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35"/>
            <p:cNvSpPr/>
            <p:nvPr/>
          </p:nvSpPr>
          <p:spPr>
            <a:xfrm>
              <a:off x="4060" y="1657"/>
              <a:ext cx="15" cy="20"/>
            </a:xfrm>
            <a:custGeom>
              <a:avLst/>
              <a:gdLst/>
              <a:ahLst/>
              <a:cxnLst/>
              <a:rect l="l" t="t" r="r" b="b"/>
              <a:pathLst>
                <a:path w="13" h="17" extrusionOk="0">
                  <a:moveTo>
                    <a:pt x="10" y="5"/>
                  </a:moveTo>
                  <a:cubicBezTo>
                    <a:pt x="7" y="8"/>
                    <a:pt x="13" y="17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8"/>
                    <a:pt x="1" y="3"/>
                    <a:pt x="5" y="0"/>
                  </a:cubicBezTo>
                  <a:cubicBezTo>
                    <a:pt x="7" y="2"/>
                    <a:pt x="8" y="3"/>
                    <a:pt x="10" y="5"/>
                  </a:cubicBezTo>
                  <a:close/>
                </a:path>
              </a:pathLst>
            </a:custGeom>
            <a:solidFill>
              <a:srgbClr val="7B9F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859" name="Google Shape;4859;p35"/>
          <p:cNvGrpSpPr/>
          <p:nvPr/>
        </p:nvGrpSpPr>
        <p:grpSpPr>
          <a:xfrm>
            <a:off x="6184900" y="1838325"/>
            <a:ext cx="2154238" cy="1211262"/>
            <a:chOff x="3896" y="1158"/>
            <a:chExt cx="1357" cy="763"/>
          </a:xfrm>
        </p:grpSpPr>
        <p:sp>
          <p:nvSpPr>
            <p:cNvPr id="4860" name="Google Shape;4860;p35"/>
            <p:cNvSpPr/>
            <p:nvPr/>
          </p:nvSpPr>
          <p:spPr>
            <a:xfrm>
              <a:off x="4098" y="1666"/>
              <a:ext cx="16" cy="22"/>
            </a:xfrm>
            <a:custGeom>
              <a:avLst/>
              <a:gdLst/>
              <a:ahLst/>
              <a:cxnLst/>
              <a:rect l="l" t="t" r="r" b="b"/>
              <a:pathLst>
                <a:path w="13" h="18" extrusionOk="0">
                  <a:moveTo>
                    <a:pt x="1" y="13"/>
                  </a:moveTo>
                  <a:cubicBezTo>
                    <a:pt x="1" y="7"/>
                    <a:pt x="0" y="1"/>
                    <a:pt x="8" y="0"/>
                  </a:cubicBezTo>
                  <a:cubicBezTo>
                    <a:pt x="13" y="6"/>
                    <a:pt x="10" y="9"/>
                    <a:pt x="5" y="11"/>
                  </a:cubicBezTo>
                  <a:cubicBezTo>
                    <a:pt x="5" y="13"/>
                    <a:pt x="5" y="14"/>
                    <a:pt x="5" y="16"/>
                  </a:cubicBezTo>
                  <a:cubicBezTo>
                    <a:pt x="4" y="16"/>
                    <a:pt x="3" y="17"/>
                    <a:pt x="2" y="18"/>
                  </a:cubicBezTo>
                  <a:cubicBezTo>
                    <a:pt x="2" y="16"/>
                    <a:pt x="1" y="15"/>
                    <a:pt x="1" y="13"/>
                  </a:cubicBezTo>
                  <a:close/>
                </a:path>
              </a:pathLst>
            </a:custGeom>
            <a:solidFill>
              <a:srgbClr val="88ADB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35"/>
            <p:cNvSpPr/>
            <p:nvPr/>
          </p:nvSpPr>
          <p:spPr>
            <a:xfrm>
              <a:off x="4098" y="1711"/>
              <a:ext cx="19" cy="23"/>
            </a:xfrm>
            <a:custGeom>
              <a:avLst/>
              <a:gdLst/>
              <a:ahLst/>
              <a:cxnLst/>
              <a:rect l="l" t="t" r="r" b="b"/>
              <a:pathLst>
                <a:path w="16" h="19" extrusionOk="0">
                  <a:moveTo>
                    <a:pt x="9" y="19"/>
                  </a:moveTo>
                  <a:cubicBezTo>
                    <a:pt x="6" y="16"/>
                    <a:pt x="3" y="13"/>
                    <a:pt x="0" y="10"/>
                  </a:cubicBezTo>
                  <a:cubicBezTo>
                    <a:pt x="4" y="9"/>
                    <a:pt x="8" y="0"/>
                    <a:pt x="13" y="9"/>
                  </a:cubicBezTo>
                  <a:cubicBezTo>
                    <a:pt x="16" y="14"/>
                    <a:pt x="13" y="16"/>
                    <a:pt x="9" y="18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3D5E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35"/>
            <p:cNvSpPr/>
            <p:nvPr/>
          </p:nvSpPr>
          <p:spPr>
            <a:xfrm>
              <a:off x="4058" y="1629"/>
              <a:ext cx="19" cy="2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2" y="11"/>
                  </a:moveTo>
                  <a:cubicBezTo>
                    <a:pt x="5" y="7"/>
                    <a:pt x="8" y="4"/>
                    <a:pt x="11" y="1"/>
                  </a:cubicBezTo>
                  <a:cubicBezTo>
                    <a:pt x="14" y="0"/>
                    <a:pt x="16" y="0"/>
                    <a:pt x="15" y="4"/>
                  </a:cubicBezTo>
                  <a:cubicBezTo>
                    <a:pt x="12" y="8"/>
                    <a:pt x="10" y="13"/>
                    <a:pt x="7" y="17"/>
                  </a:cubicBezTo>
                  <a:cubicBezTo>
                    <a:pt x="5" y="17"/>
                    <a:pt x="4" y="17"/>
                    <a:pt x="2" y="17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0" y="15"/>
                    <a:pt x="0" y="13"/>
                    <a:pt x="2" y="11"/>
                  </a:cubicBezTo>
                  <a:close/>
                </a:path>
              </a:pathLst>
            </a:custGeom>
            <a:solidFill>
              <a:srgbClr val="57828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35"/>
            <p:cNvSpPr/>
            <p:nvPr/>
          </p:nvSpPr>
          <p:spPr>
            <a:xfrm>
              <a:off x="4050" y="1672"/>
              <a:ext cx="12" cy="18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cubicBezTo>
                    <a:pt x="10" y="1"/>
                    <a:pt x="10" y="2"/>
                    <a:pt x="10" y="3"/>
                  </a:cubicBezTo>
                  <a:cubicBezTo>
                    <a:pt x="10" y="5"/>
                    <a:pt x="10" y="6"/>
                    <a:pt x="10" y="8"/>
                  </a:cubicBezTo>
                  <a:cubicBezTo>
                    <a:pt x="8" y="10"/>
                    <a:pt x="6" y="15"/>
                    <a:pt x="4" y="12"/>
                  </a:cubicBezTo>
                  <a:cubicBezTo>
                    <a:pt x="0" y="7"/>
                    <a:pt x="3" y="2"/>
                    <a:pt x="9" y="0"/>
                  </a:cubicBezTo>
                  <a:close/>
                </a:path>
              </a:pathLst>
            </a:custGeom>
            <a:solidFill>
              <a:srgbClr val="2045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35"/>
            <p:cNvSpPr/>
            <p:nvPr/>
          </p:nvSpPr>
          <p:spPr>
            <a:xfrm>
              <a:off x="4109" y="1722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0" y="9"/>
                  </a:moveTo>
                  <a:cubicBezTo>
                    <a:pt x="1" y="6"/>
                    <a:pt x="3" y="3"/>
                    <a:pt x="4" y="0"/>
                  </a:cubicBezTo>
                  <a:cubicBezTo>
                    <a:pt x="5" y="0"/>
                    <a:pt x="6" y="1"/>
                    <a:pt x="8" y="1"/>
                  </a:cubicBezTo>
                  <a:cubicBezTo>
                    <a:pt x="11" y="5"/>
                    <a:pt x="14" y="8"/>
                    <a:pt x="12" y="14"/>
                  </a:cubicBezTo>
                  <a:cubicBezTo>
                    <a:pt x="10" y="15"/>
                    <a:pt x="9" y="16"/>
                    <a:pt x="8" y="17"/>
                  </a:cubicBezTo>
                  <a:cubicBezTo>
                    <a:pt x="5" y="15"/>
                    <a:pt x="3" y="12"/>
                    <a:pt x="0" y="9"/>
                  </a:cubicBezTo>
                  <a:close/>
                </a:path>
              </a:pathLst>
            </a:custGeom>
            <a:solidFill>
              <a:srgbClr val="1E30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35"/>
            <p:cNvSpPr/>
            <p:nvPr/>
          </p:nvSpPr>
          <p:spPr>
            <a:xfrm>
              <a:off x="4118" y="1723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4" y="13"/>
                  </a:moveTo>
                  <a:cubicBezTo>
                    <a:pt x="2" y="9"/>
                    <a:pt x="1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2" y="1"/>
                    <a:pt x="8" y="7"/>
                    <a:pt x="8" y="12"/>
                  </a:cubicBezTo>
                  <a:cubicBezTo>
                    <a:pt x="6" y="12"/>
                    <a:pt x="5" y="12"/>
                    <a:pt x="4" y="13"/>
                  </a:cubicBezTo>
                  <a:close/>
                </a:path>
              </a:pathLst>
            </a:custGeom>
            <a:solidFill>
              <a:srgbClr val="141E1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35"/>
            <p:cNvSpPr/>
            <p:nvPr/>
          </p:nvSpPr>
          <p:spPr>
            <a:xfrm>
              <a:off x="3918" y="1629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2" y="5"/>
                  </a:moveTo>
                  <a:cubicBezTo>
                    <a:pt x="22" y="7"/>
                    <a:pt x="22" y="10"/>
                    <a:pt x="23" y="12"/>
                  </a:cubicBezTo>
                  <a:cubicBezTo>
                    <a:pt x="16" y="23"/>
                    <a:pt x="9" y="19"/>
                    <a:pt x="2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2"/>
                    <a:pt x="6" y="1"/>
                    <a:pt x="8" y="1"/>
                  </a:cubicBezTo>
                  <a:cubicBezTo>
                    <a:pt x="13" y="0"/>
                    <a:pt x="18" y="1"/>
                    <a:pt x="22" y="5"/>
                  </a:cubicBezTo>
                  <a:close/>
                </a:path>
              </a:pathLst>
            </a:custGeom>
            <a:solidFill>
              <a:srgbClr val="2A43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35"/>
            <p:cNvSpPr/>
            <p:nvPr/>
          </p:nvSpPr>
          <p:spPr>
            <a:xfrm>
              <a:off x="3896" y="1634"/>
              <a:ext cx="25" cy="20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21" y="4"/>
                  </a:moveTo>
                  <a:cubicBezTo>
                    <a:pt x="21" y="6"/>
                    <a:pt x="21" y="7"/>
                    <a:pt x="21" y="8"/>
                  </a:cubicBezTo>
                  <a:cubicBezTo>
                    <a:pt x="15" y="11"/>
                    <a:pt x="12" y="17"/>
                    <a:pt x="5" y="17"/>
                  </a:cubicBezTo>
                  <a:cubicBezTo>
                    <a:pt x="0" y="10"/>
                    <a:pt x="0" y="4"/>
                    <a:pt x="9" y="0"/>
                  </a:cubicBezTo>
                  <a:cubicBezTo>
                    <a:pt x="10" y="2"/>
                    <a:pt x="12" y="3"/>
                    <a:pt x="13" y="4"/>
                  </a:cubicBezTo>
                  <a:cubicBezTo>
                    <a:pt x="14" y="3"/>
                    <a:pt x="16" y="2"/>
                    <a:pt x="17" y="2"/>
                  </a:cubicBezTo>
                  <a:cubicBezTo>
                    <a:pt x="19" y="2"/>
                    <a:pt x="20" y="3"/>
                    <a:pt x="21" y="4"/>
                  </a:cubicBezTo>
                  <a:close/>
                </a:path>
              </a:pathLst>
            </a:custGeom>
            <a:solidFill>
              <a:srgbClr val="2E4B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35"/>
            <p:cNvSpPr/>
            <p:nvPr/>
          </p:nvSpPr>
          <p:spPr>
            <a:xfrm>
              <a:off x="4435" y="1412"/>
              <a:ext cx="17" cy="19"/>
            </a:xfrm>
            <a:custGeom>
              <a:avLst/>
              <a:gdLst/>
              <a:ahLst/>
              <a:cxnLst/>
              <a:rect l="l" t="t" r="r" b="b"/>
              <a:pathLst>
                <a:path w="15" h="16" extrusionOk="0">
                  <a:moveTo>
                    <a:pt x="15" y="12"/>
                  </a:moveTo>
                  <a:cubicBezTo>
                    <a:pt x="13" y="14"/>
                    <a:pt x="12" y="15"/>
                    <a:pt x="10" y="16"/>
                  </a:cubicBezTo>
                  <a:cubicBezTo>
                    <a:pt x="3" y="16"/>
                    <a:pt x="1" y="10"/>
                    <a:pt x="0" y="4"/>
                  </a:cubicBezTo>
                  <a:cubicBezTo>
                    <a:pt x="7" y="0"/>
                    <a:pt x="11" y="5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lose/>
                </a:path>
              </a:pathLst>
            </a:custGeom>
            <a:solidFill>
              <a:srgbClr val="6C9AA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35"/>
            <p:cNvSpPr/>
            <p:nvPr/>
          </p:nvSpPr>
          <p:spPr>
            <a:xfrm>
              <a:off x="4379" y="1437"/>
              <a:ext cx="12" cy="22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6" y="0"/>
                  </a:moveTo>
                  <a:cubicBezTo>
                    <a:pt x="9" y="6"/>
                    <a:pt x="10" y="12"/>
                    <a:pt x="10" y="19"/>
                  </a:cubicBezTo>
                  <a:cubicBezTo>
                    <a:pt x="6" y="13"/>
                    <a:pt x="0" y="8"/>
                    <a:pt x="6" y="0"/>
                  </a:cubicBezTo>
                  <a:close/>
                </a:path>
              </a:pathLst>
            </a:custGeom>
            <a:solidFill>
              <a:srgbClr val="3C67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35"/>
            <p:cNvSpPr/>
            <p:nvPr/>
          </p:nvSpPr>
          <p:spPr>
            <a:xfrm>
              <a:off x="4304" y="1436"/>
              <a:ext cx="21" cy="30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5"/>
                  </a:moveTo>
                  <a:cubicBezTo>
                    <a:pt x="10" y="9"/>
                    <a:pt x="16" y="19"/>
                    <a:pt x="10" y="25"/>
                  </a:cubicBezTo>
                  <a:cubicBezTo>
                    <a:pt x="3" y="26"/>
                    <a:pt x="0" y="23"/>
                    <a:pt x="1" y="16"/>
                  </a:cubicBezTo>
                  <a:cubicBezTo>
                    <a:pt x="4" y="11"/>
                    <a:pt x="7" y="5"/>
                    <a:pt x="10" y="0"/>
                  </a:cubicBezTo>
                  <a:cubicBezTo>
                    <a:pt x="13" y="2"/>
                    <a:pt x="15" y="3"/>
                    <a:pt x="18" y="5"/>
                  </a:cubicBezTo>
                  <a:close/>
                </a:path>
              </a:pathLst>
            </a:custGeom>
            <a:solidFill>
              <a:srgbClr val="5876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35"/>
            <p:cNvSpPr/>
            <p:nvPr/>
          </p:nvSpPr>
          <p:spPr>
            <a:xfrm>
              <a:off x="4239" y="1841"/>
              <a:ext cx="6" cy="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6659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35"/>
            <p:cNvSpPr/>
            <p:nvPr/>
          </p:nvSpPr>
          <p:spPr>
            <a:xfrm>
              <a:off x="4075" y="1467"/>
              <a:ext cx="200" cy="84"/>
            </a:xfrm>
            <a:custGeom>
              <a:avLst/>
              <a:gdLst/>
              <a:ahLst/>
              <a:cxnLst/>
              <a:rect l="l" t="t" r="r" b="b"/>
              <a:pathLst>
                <a:path w="170" h="71" extrusionOk="0">
                  <a:moveTo>
                    <a:pt x="165" y="62"/>
                  </a:moveTo>
                  <a:cubicBezTo>
                    <a:pt x="153" y="71"/>
                    <a:pt x="142" y="61"/>
                    <a:pt x="132" y="59"/>
                  </a:cubicBezTo>
                  <a:cubicBezTo>
                    <a:pt x="120" y="56"/>
                    <a:pt x="110" y="43"/>
                    <a:pt x="96" y="53"/>
                  </a:cubicBezTo>
                  <a:cubicBezTo>
                    <a:pt x="95" y="53"/>
                    <a:pt x="91" y="52"/>
                    <a:pt x="91" y="51"/>
                  </a:cubicBezTo>
                  <a:cubicBezTo>
                    <a:pt x="82" y="35"/>
                    <a:pt x="67" y="38"/>
                    <a:pt x="53" y="37"/>
                  </a:cubicBezTo>
                  <a:cubicBezTo>
                    <a:pt x="46" y="31"/>
                    <a:pt x="38" y="35"/>
                    <a:pt x="30" y="33"/>
                  </a:cubicBezTo>
                  <a:cubicBezTo>
                    <a:pt x="13" y="30"/>
                    <a:pt x="0" y="22"/>
                    <a:pt x="1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0" y="0"/>
                    <a:pt x="13" y="4"/>
                    <a:pt x="18" y="4"/>
                  </a:cubicBezTo>
                  <a:cubicBezTo>
                    <a:pt x="28" y="5"/>
                    <a:pt x="39" y="3"/>
                    <a:pt x="46" y="13"/>
                  </a:cubicBezTo>
                  <a:cubicBezTo>
                    <a:pt x="49" y="19"/>
                    <a:pt x="54" y="21"/>
                    <a:pt x="61" y="18"/>
                  </a:cubicBezTo>
                  <a:cubicBezTo>
                    <a:pt x="62" y="18"/>
                    <a:pt x="64" y="17"/>
                    <a:pt x="66" y="17"/>
                  </a:cubicBezTo>
                  <a:cubicBezTo>
                    <a:pt x="76" y="13"/>
                    <a:pt x="86" y="13"/>
                    <a:pt x="96" y="17"/>
                  </a:cubicBezTo>
                  <a:cubicBezTo>
                    <a:pt x="98" y="18"/>
                    <a:pt x="99" y="19"/>
                    <a:pt x="101" y="20"/>
                  </a:cubicBezTo>
                  <a:cubicBezTo>
                    <a:pt x="101" y="21"/>
                    <a:pt x="102" y="22"/>
                    <a:pt x="102" y="23"/>
                  </a:cubicBezTo>
                  <a:cubicBezTo>
                    <a:pt x="102" y="24"/>
                    <a:pt x="102" y="25"/>
                    <a:pt x="102" y="25"/>
                  </a:cubicBezTo>
                  <a:cubicBezTo>
                    <a:pt x="101" y="25"/>
                    <a:pt x="101" y="25"/>
                    <a:pt x="101" y="26"/>
                  </a:cubicBezTo>
                  <a:cubicBezTo>
                    <a:pt x="102" y="25"/>
                    <a:pt x="102" y="24"/>
                    <a:pt x="103" y="23"/>
                  </a:cubicBezTo>
                  <a:cubicBezTo>
                    <a:pt x="109" y="21"/>
                    <a:pt x="114" y="22"/>
                    <a:pt x="118" y="26"/>
                  </a:cubicBezTo>
                  <a:cubicBezTo>
                    <a:pt x="128" y="34"/>
                    <a:pt x="140" y="37"/>
                    <a:pt x="150" y="44"/>
                  </a:cubicBezTo>
                  <a:cubicBezTo>
                    <a:pt x="154" y="47"/>
                    <a:pt x="159" y="49"/>
                    <a:pt x="164" y="50"/>
                  </a:cubicBezTo>
                  <a:cubicBezTo>
                    <a:pt x="165" y="50"/>
                    <a:pt x="167" y="51"/>
                    <a:pt x="168" y="52"/>
                  </a:cubicBezTo>
                  <a:cubicBezTo>
                    <a:pt x="169" y="53"/>
                    <a:pt x="170" y="55"/>
                    <a:pt x="170" y="56"/>
                  </a:cubicBezTo>
                  <a:cubicBezTo>
                    <a:pt x="169" y="59"/>
                    <a:pt x="166" y="60"/>
                    <a:pt x="165" y="62"/>
                  </a:cubicBezTo>
                  <a:close/>
                </a:path>
              </a:pathLst>
            </a:custGeom>
            <a:solidFill>
              <a:srgbClr val="50858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35"/>
            <p:cNvSpPr/>
            <p:nvPr/>
          </p:nvSpPr>
          <p:spPr>
            <a:xfrm>
              <a:off x="4070" y="1516"/>
              <a:ext cx="65" cy="28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45" y="17"/>
                  </a:moveTo>
                  <a:cubicBezTo>
                    <a:pt x="42" y="18"/>
                    <a:pt x="40" y="19"/>
                    <a:pt x="37" y="20"/>
                  </a:cubicBezTo>
                  <a:cubicBezTo>
                    <a:pt x="30" y="24"/>
                    <a:pt x="22" y="22"/>
                    <a:pt x="14" y="22"/>
                  </a:cubicBezTo>
                  <a:cubicBezTo>
                    <a:pt x="6" y="21"/>
                    <a:pt x="0" y="1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1" y="2"/>
                    <a:pt x="20" y="4"/>
                    <a:pt x="27" y="1"/>
                  </a:cubicBezTo>
                  <a:cubicBezTo>
                    <a:pt x="35" y="0"/>
                    <a:pt x="40" y="4"/>
                    <a:pt x="46" y="7"/>
                  </a:cubicBezTo>
                  <a:cubicBezTo>
                    <a:pt x="55" y="12"/>
                    <a:pt x="44" y="13"/>
                    <a:pt x="45" y="17"/>
                  </a:cubicBezTo>
                  <a:close/>
                </a:path>
              </a:pathLst>
            </a:custGeom>
            <a:solidFill>
              <a:srgbClr val="85B4B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35"/>
            <p:cNvSpPr/>
            <p:nvPr/>
          </p:nvSpPr>
          <p:spPr>
            <a:xfrm>
              <a:off x="4051" y="1410"/>
              <a:ext cx="25" cy="48"/>
            </a:xfrm>
            <a:custGeom>
              <a:avLst/>
              <a:gdLst/>
              <a:ahLst/>
              <a:cxnLst/>
              <a:rect l="l" t="t" r="r" b="b"/>
              <a:pathLst>
                <a:path w="21" h="41" extrusionOk="0">
                  <a:moveTo>
                    <a:pt x="13" y="11"/>
                  </a:moveTo>
                  <a:cubicBezTo>
                    <a:pt x="21" y="19"/>
                    <a:pt x="12" y="29"/>
                    <a:pt x="17" y="38"/>
                  </a:cubicBezTo>
                  <a:cubicBezTo>
                    <a:pt x="14" y="41"/>
                    <a:pt x="12" y="41"/>
                    <a:pt x="9" y="39"/>
                  </a:cubicBezTo>
                  <a:cubicBezTo>
                    <a:pt x="7" y="38"/>
                    <a:pt x="6" y="38"/>
                    <a:pt x="4" y="38"/>
                  </a:cubicBezTo>
                  <a:cubicBezTo>
                    <a:pt x="0" y="31"/>
                    <a:pt x="7" y="22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1"/>
                    <a:pt x="1" y="7"/>
                    <a:pt x="1" y="3"/>
                  </a:cubicBezTo>
                  <a:cubicBezTo>
                    <a:pt x="5" y="0"/>
                    <a:pt x="9" y="0"/>
                    <a:pt x="13" y="3"/>
                  </a:cubicBezTo>
                  <a:cubicBezTo>
                    <a:pt x="15" y="5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80B0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35"/>
            <p:cNvSpPr/>
            <p:nvPr/>
          </p:nvSpPr>
          <p:spPr>
            <a:xfrm>
              <a:off x="4048" y="1459"/>
              <a:ext cx="23" cy="28"/>
            </a:xfrm>
            <a:custGeom>
              <a:avLst/>
              <a:gdLst/>
              <a:ahLst/>
              <a:cxnLst/>
              <a:rect l="l" t="t" r="r" b="b"/>
              <a:pathLst>
                <a:path w="20" h="24" extrusionOk="0">
                  <a:moveTo>
                    <a:pt x="20" y="9"/>
                  </a:moveTo>
                  <a:cubicBezTo>
                    <a:pt x="19" y="15"/>
                    <a:pt x="20" y="21"/>
                    <a:pt x="13" y="23"/>
                  </a:cubicBezTo>
                  <a:cubicBezTo>
                    <a:pt x="8" y="24"/>
                    <a:pt x="5" y="21"/>
                    <a:pt x="3" y="17"/>
                  </a:cubicBezTo>
                  <a:cubicBezTo>
                    <a:pt x="0" y="9"/>
                    <a:pt x="5" y="4"/>
                    <a:pt x="11" y="0"/>
                  </a:cubicBezTo>
                  <a:cubicBezTo>
                    <a:pt x="15" y="2"/>
                    <a:pt x="19" y="5"/>
                    <a:pt x="20" y="9"/>
                  </a:cubicBezTo>
                  <a:close/>
                </a:path>
              </a:pathLst>
            </a:custGeom>
            <a:solidFill>
              <a:srgbClr val="79A1A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35"/>
            <p:cNvSpPr/>
            <p:nvPr/>
          </p:nvSpPr>
          <p:spPr>
            <a:xfrm>
              <a:off x="4021" y="1525"/>
              <a:ext cx="32" cy="19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27" y="5"/>
                  </a:moveTo>
                  <a:cubicBezTo>
                    <a:pt x="27" y="8"/>
                    <a:pt x="26" y="11"/>
                    <a:pt x="26" y="14"/>
                  </a:cubicBezTo>
                  <a:cubicBezTo>
                    <a:pt x="21" y="16"/>
                    <a:pt x="16" y="16"/>
                    <a:pt x="11" y="14"/>
                  </a:cubicBezTo>
                  <a:cubicBezTo>
                    <a:pt x="0" y="11"/>
                    <a:pt x="10" y="5"/>
                    <a:pt x="10" y="1"/>
                  </a:cubicBezTo>
                  <a:cubicBezTo>
                    <a:pt x="15" y="3"/>
                    <a:pt x="19" y="3"/>
                    <a:pt x="23" y="0"/>
                  </a:cubicBezTo>
                  <a:cubicBezTo>
                    <a:pt x="24" y="2"/>
                    <a:pt x="27" y="2"/>
                    <a:pt x="27" y="5"/>
                  </a:cubicBezTo>
                  <a:close/>
                </a:path>
              </a:pathLst>
            </a:custGeom>
            <a:solidFill>
              <a:srgbClr val="8DB5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35"/>
            <p:cNvSpPr/>
            <p:nvPr/>
          </p:nvSpPr>
          <p:spPr>
            <a:xfrm>
              <a:off x="4061" y="1454"/>
              <a:ext cx="27" cy="16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9" y="13"/>
                  </a:moveTo>
                  <a:cubicBezTo>
                    <a:pt x="3" y="13"/>
                    <a:pt x="1" y="9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4" y="0"/>
                    <a:pt x="6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2" y="4"/>
                    <a:pt x="23" y="2"/>
                    <a:pt x="15" y="12"/>
                  </a:cubicBezTo>
                  <a:cubicBezTo>
                    <a:pt x="14" y="11"/>
                    <a:pt x="13" y="12"/>
                    <a:pt x="13" y="13"/>
                  </a:cubicBezTo>
                  <a:cubicBezTo>
                    <a:pt x="11" y="13"/>
                    <a:pt x="10" y="13"/>
                    <a:pt x="9" y="13"/>
                  </a:cubicBezTo>
                  <a:close/>
                </a:path>
              </a:pathLst>
            </a:custGeom>
            <a:solidFill>
              <a:srgbClr val="172A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35"/>
            <p:cNvSpPr/>
            <p:nvPr/>
          </p:nvSpPr>
          <p:spPr>
            <a:xfrm>
              <a:off x="4063" y="1525"/>
              <a:ext cx="24" cy="21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1" y="0"/>
                  </a:moveTo>
                  <a:cubicBezTo>
                    <a:pt x="11" y="6"/>
                    <a:pt x="13" y="11"/>
                    <a:pt x="19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1" y="18"/>
                    <a:pt x="6" y="15"/>
                    <a:pt x="3" y="8"/>
                  </a:cubicBezTo>
                  <a:cubicBezTo>
                    <a:pt x="0" y="4"/>
                    <a:pt x="5" y="3"/>
                    <a:pt x="7" y="1"/>
                  </a:cubicBezTo>
                  <a:cubicBezTo>
                    <a:pt x="8" y="1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314E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35"/>
            <p:cNvSpPr/>
            <p:nvPr/>
          </p:nvSpPr>
          <p:spPr>
            <a:xfrm>
              <a:off x="4011" y="1526"/>
              <a:ext cx="25" cy="18"/>
            </a:xfrm>
            <a:custGeom>
              <a:avLst/>
              <a:gdLst/>
              <a:ahLst/>
              <a:cxnLst/>
              <a:rect l="l" t="t" r="r" b="b"/>
              <a:pathLst>
                <a:path w="21" h="15" extrusionOk="0">
                  <a:moveTo>
                    <a:pt x="18" y="0"/>
                  </a:moveTo>
                  <a:cubicBezTo>
                    <a:pt x="20" y="4"/>
                    <a:pt x="15" y="8"/>
                    <a:pt x="19" y="11"/>
                  </a:cubicBezTo>
                  <a:cubicBezTo>
                    <a:pt x="20" y="12"/>
                    <a:pt x="21" y="13"/>
                    <a:pt x="20" y="14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5" y="15"/>
                    <a:pt x="10" y="15"/>
                    <a:pt x="0" y="15"/>
                  </a:cubicBezTo>
                  <a:cubicBezTo>
                    <a:pt x="8" y="8"/>
                    <a:pt x="13" y="4"/>
                    <a:pt x="18" y="0"/>
                  </a:cubicBezTo>
                  <a:close/>
                </a:path>
              </a:pathLst>
            </a:custGeom>
            <a:solidFill>
              <a:srgbClr val="5B858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35"/>
            <p:cNvSpPr/>
            <p:nvPr/>
          </p:nvSpPr>
          <p:spPr>
            <a:xfrm>
              <a:off x="4002" y="1559"/>
              <a:ext cx="31" cy="9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26" y="0"/>
                  </a:moveTo>
                  <a:cubicBezTo>
                    <a:pt x="24" y="2"/>
                    <a:pt x="21" y="5"/>
                    <a:pt x="19" y="7"/>
                  </a:cubicBezTo>
                  <a:cubicBezTo>
                    <a:pt x="14" y="5"/>
                    <a:pt x="10" y="3"/>
                    <a:pt x="0" y="0"/>
                  </a:cubicBezTo>
                  <a:cubicBezTo>
                    <a:pt x="13" y="0"/>
                    <a:pt x="20" y="0"/>
                    <a:pt x="26" y="0"/>
                  </a:cubicBezTo>
                  <a:close/>
                </a:path>
              </a:pathLst>
            </a:custGeom>
            <a:solidFill>
              <a:srgbClr val="517C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35"/>
            <p:cNvSpPr/>
            <p:nvPr/>
          </p:nvSpPr>
          <p:spPr>
            <a:xfrm>
              <a:off x="4076" y="1513"/>
              <a:ext cx="26" cy="13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3"/>
                  </a:moveTo>
                  <a:cubicBezTo>
                    <a:pt x="15" y="6"/>
                    <a:pt x="7" y="8"/>
                    <a:pt x="0" y="11"/>
                  </a:cubicBezTo>
                  <a:cubicBezTo>
                    <a:pt x="5" y="0"/>
                    <a:pt x="14" y="3"/>
                    <a:pt x="22" y="3"/>
                  </a:cubicBezTo>
                  <a:close/>
                </a:path>
              </a:pathLst>
            </a:custGeom>
            <a:solidFill>
              <a:srgbClr val="496F7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35"/>
            <p:cNvSpPr/>
            <p:nvPr/>
          </p:nvSpPr>
          <p:spPr>
            <a:xfrm>
              <a:off x="4034" y="1539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5" y="1"/>
                    <a:pt x="10" y="1"/>
                    <a:pt x="15" y="2"/>
                  </a:cubicBezTo>
                  <a:cubicBezTo>
                    <a:pt x="13" y="7"/>
                    <a:pt x="9" y="11"/>
                    <a:pt x="4" y="14"/>
                  </a:cubicBezTo>
                  <a:cubicBezTo>
                    <a:pt x="3" y="10"/>
                    <a:pt x="5" y="6"/>
                    <a:pt x="0" y="4"/>
                  </a:cubicBezTo>
                  <a:close/>
                </a:path>
              </a:pathLst>
            </a:custGeom>
            <a:solidFill>
              <a:srgbClr val="395B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35"/>
            <p:cNvSpPr/>
            <p:nvPr/>
          </p:nvSpPr>
          <p:spPr>
            <a:xfrm>
              <a:off x="4049" y="1426"/>
              <a:ext cx="15" cy="28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3" y="0"/>
                  </a:moveTo>
                  <a:cubicBezTo>
                    <a:pt x="13" y="7"/>
                    <a:pt x="4" y="16"/>
                    <a:pt x="6" y="24"/>
                  </a:cubicBezTo>
                  <a:cubicBezTo>
                    <a:pt x="0" y="17"/>
                    <a:pt x="3" y="8"/>
                    <a:pt x="3" y="0"/>
                  </a:cubicBezTo>
                  <a:close/>
                </a:path>
              </a:pathLst>
            </a:custGeom>
            <a:solidFill>
              <a:srgbClr val="527C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35"/>
            <p:cNvSpPr/>
            <p:nvPr/>
          </p:nvSpPr>
          <p:spPr>
            <a:xfrm>
              <a:off x="4048" y="1525"/>
              <a:ext cx="23" cy="10"/>
            </a:xfrm>
            <a:custGeom>
              <a:avLst/>
              <a:gdLst/>
              <a:ahLst/>
              <a:cxnLst/>
              <a:rect l="l" t="t" r="r" b="b"/>
              <a:pathLst>
                <a:path w="20" h="8" extrusionOk="0">
                  <a:moveTo>
                    <a:pt x="20" y="1"/>
                  </a:moveTo>
                  <a:cubicBezTo>
                    <a:pt x="18" y="3"/>
                    <a:pt x="17" y="6"/>
                    <a:pt x="16" y="8"/>
                  </a:cubicBezTo>
                  <a:cubicBezTo>
                    <a:pt x="12" y="6"/>
                    <a:pt x="9" y="4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6" y="1"/>
                    <a:pt x="13" y="1"/>
                    <a:pt x="20" y="1"/>
                  </a:cubicBezTo>
                  <a:close/>
                </a:path>
              </a:pathLst>
            </a:custGeom>
            <a:solidFill>
              <a:srgbClr val="436A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35"/>
            <p:cNvSpPr/>
            <p:nvPr/>
          </p:nvSpPr>
          <p:spPr>
            <a:xfrm>
              <a:off x="3963" y="1577"/>
              <a:ext cx="24" cy="9"/>
            </a:xfrm>
            <a:custGeom>
              <a:avLst/>
              <a:gdLst/>
              <a:ahLst/>
              <a:cxnLst/>
              <a:rect l="l" t="t" r="r" b="b"/>
              <a:pathLst>
                <a:path w="20" h="8" extrusionOk="0">
                  <a:moveTo>
                    <a:pt x="20" y="0"/>
                  </a:moveTo>
                  <a:cubicBezTo>
                    <a:pt x="14" y="5"/>
                    <a:pt x="7" y="7"/>
                    <a:pt x="0" y="8"/>
                  </a:cubicBezTo>
                  <a:cubicBezTo>
                    <a:pt x="4" y="0"/>
                    <a:pt x="12" y="0"/>
                    <a:pt x="20" y="0"/>
                  </a:cubicBezTo>
                  <a:close/>
                </a:path>
              </a:pathLst>
            </a:custGeom>
            <a:solidFill>
              <a:srgbClr val="4575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35"/>
            <p:cNvSpPr/>
            <p:nvPr/>
          </p:nvSpPr>
          <p:spPr>
            <a:xfrm>
              <a:off x="3987" y="1538"/>
              <a:ext cx="10" cy="14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2" y="12"/>
                  </a:moveTo>
                  <a:cubicBezTo>
                    <a:pt x="0" y="6"/>
                    <a:pt x="4" y="4"/>
                    <a:pt x="6" y="0"/>
                  </a:cubicBezTo>
                  <a:cubicBezTo>
                    <a:pt x="9" y="5"/>
                    <a:pt x="6" y="9"/>
                    <a:pt x="2" y="12"/>
                  </a:cubicBezTo>
                  <a:close/>
                </a:path>
              </a:pathLst>
            </a:custGeom>
            <a:solidFill>
              <a:srgbClr val="4876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35"/>
            <p:cNvSpPr/>
            <p:nvPr/>
          </p:nvSpPr>
          <p:spPr>
            <a:xfrm>
              <a:off x="4029" y="1489"/>
              <a:ext cx="13" cy="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6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11" y="2"/>
                    <a:pt x="11" y="3"/>
                  </a:cubicBezTo>
                  <a:cubicBezTo>
                    <a:pt x="11" y="6"/>
                    <a:pt x="9" y="7"/>
                    <a:pt x="6" y="8"/>
                  </a:cubicBezTo>
                  <a:cubicBezTo>
                    <a:pt x="5" y="8"/>
                    <a:pt x="3" y="7"/>
                    <a:pt x="0" y="6"/>
                  </a:cubicBezTo>
                  <a:close/>
                </a:path>
              </a:pathLst>
            </a:custGeom>
            <a:solidFill>
              <a:srgbClr val="3F69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35"/>
            <p:cNvSpPr/>
            <p:nvPr/>
          </p:nvSpPr>
          <p:spPr>
            <a:xfrm>
              <a:off x="3991" y="1570"/>
              <a:ext cx="24" cy="8"/>
            </a:xfrm>
            <a:custGeom>
              <a:avLst/>
              <a:gdLst/>
              <a:ahLst/>
              <a:cxnLst/>
              <a:rect l="l" t="t" r="r" b="b"/>
              <a:pathLst>
                <a:path w="20" h="7" extrusionOk="0">
                  <a:moveTo>
                    <a:pt x="20" y="6"/>
                  </a:moveTo>
                  <a:cubicBezTo>
                    <a:pt x="13" y="6"/>
                    <a:pt x="6" y="6"/>
                    <a:pt x="0" y="7"/>
                  </a:cubicBezTo>
                  <a:cubicBezTo>
                    <a:pt x="6" y="0"/>
                    <a:pt x="13" y="1"/>
                    <a:pt x="20" y="6"/>
                  </a:cubicBezTo>
                  <a:close/>
                </a:path>
              </a:pathLst>
            </a:custGeom>
            <a:solidFill>
              <a:srgbClr val="48707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35"/>
            <p:cNvSpPr/>
            <p:nvPr/>
          </p:nvSpPr>
          <p:spPr>
            <a:xfrm>
              <a:off x="3933" y="1592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3" y="4"/>
                  </a:moveTo>
                  <a:cubicBezTo>
                    <a:pt x="5" y="2"/>
                    <a:pt x="8" y="1"/>
                    <a:pt x="10" y="0"/>
                  </a:cubicBezTo>
                  <a:cubicBezTo>
                    <a:pt x="10" y="2"/>
                    <a:pt x="10" y="5"/>
                    <a:pt x="10" y="8"/>
                  </a:cubicBezTo>
                  <a:cubicBezTo>
                    <a:pt x="9" y="9"/>
                    <a:pt x="8" y="10"/>
                    <a:pt x="7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1" y="12"/>
                    <a:pt x="1" y="11"/>
                    <a:pt x="0" y="10"/>
                  </a:cubicBezTo>
                  <a:cubicBezTo>
                    <a:pt x="0" y="8"/>
                    <a:pt x="0" y="5"/>
                    <a:pt x="3" y="4"/>
                  </a:cubicBezTo>
                  <a:close/>
                </a:path>
              </a:pathLst>
            </a:custGeom>
            <a:solidFill>
              <a:srgbClr val="587B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35"/>
            <p:cNvSpPr/>
            <p:nvPr/>
          </p:nvSpPr>
          <p:spPr>
            <a:xfrm>
              <a:off x="3937" y="1604"/>
              <a:ext cx="10" cy="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6" y="2"/>
                  </a:moveTo>
                  <a:cubicBezTo>
                    <a:pt x="7" y="3"/>
                    <a:pt x="7" y="4"/>
                    <a:pt x="8" y="6"/>
                  </a:cubicBezTo>
                  <a:cubicBezTo>
                    <a:pt x="8" y="6"/>
                    <a:pt x="6" y="6"/>
                    <a:pt x="6" y="6"/>
                  </a:cubicBezTo>
                  <a:cubicBezTo>
                    <a:pt x="5" y="7"/>
                    <a:pt x="3" y="7"/>
                    <a:pt x="1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637F8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35"/>
            <p:cNvSpPr/>
            <p:nvPr/>
          </p:nvSpPr>
          <p:spPr>
            <a:xfrm>
              <a:off x="3940" y="1602"/>
              <a:ext cx="4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3" y="4"/>
                    <a:pt x="1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4" y="2"/>
                    <a:pt x="4" y="4"/>
                  </a:cubicBezTo>
                  <a:close/>
                </a:path>
              </a:pathLst>
            </a:custGeom>
            <a:solidFill>
              <a:srgbClr val="0D2D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35"/>
            <p:cNvSpPr/>
            <p:nvPr/>
          </p:nvSpPr>
          <p:spPr>
            <a:xfrm>
              <a:off x="3930" y="1597"/>
              <a:ext cx="6" cy="1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cubicBezTo>
                    <a:pt x="4" y="2"/>
                    <a:pt x="4" y="5"/>
                    <a:pt x="4" y="8"/>
                  </a:cubicBezTo>
                  <a:cubicBezTo>
                    <a:pt x="3" y="9"/>
                    <a:pt x="1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1" y="1"/>
                    <a:pt x="5" y="0"/>
                  </a:cubicBezTo>
                  <a:close/>
                </a:path>
              </a:pathLst>
            </a:custGeom>
            <a:solidFill>
              <a:srgbClr val="2F51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35"/>
            <p:cNvSpPr/>
            <p:nvPr/>
          </p:nvSpPr>
          <p:spPr>
            <a:xfrm>
              <a:off x="3916" y="1624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6" h="10" extrusionOk="0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5"/>
                    <a:pt x="6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D67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35"/>
            <p:cNvSpPr/>
            <p:nvPr/>
          </p:nvSpPr>
          <p:spPr>
            <a:xfrm>
              <a:off x="3911" y="1634"/>
              <a:ext cx="6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516B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35"/>
            <p:cNvSpPr/>
            <p:nvPr/>
          </p:nvSpPr>
          <p:spPr>
            <a:xfrm>
              <a:off x="3926" y="1610"/>
              <a:ext cx="7" cy="11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C6D7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35"/>
            <p:cNvSpPr/>
            <p:nvPr/>
          </p:nvSpPr>
          <p:spPr>
            <a:xfrm>
              <a:off x="3921" y="1619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5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5B787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35"/>
            <p:cNvSpPr/>
            <p:nvPr/>
          </p:nvSpPr>
          <p:spPr>
            <a:xfrm>
              <a:off x="3930" y="1605"/>
              <a:ext cx="7" cy="7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0" y="1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27E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35"/>
            <p:cNvSpPr/>
            <p:nvPr/>
          </p:nvSpPr>
          <p:spPr>
            <a:xfrm>
              <a:off x="4069" y="1384"/>
              <a:ext cx="21" cy="27"/>
            </a:xfrm>
            <a:custGeom>
              <a:avLst/>
              <a:gdLst/>
              <a:ahLst/>
              <a:cxnLst/>
              <a:rect l="l" t="t" r="r" b="b"/>
              <a:pathLst>
                <a:path w="18" h="23" extrusionOk="0">
                  <a:moveTo>
                    <a:pt x="14" y="0"/>
                  </a:moveTo>
                  <a:cubicBezTo>
                    <a:pt x="15" y="2"/>
                    <a:pt x="16" y="3"/>
                    <a:pt x="18" y="5"/>
                  </a:cubicBezTo>
                  <a:cubicBezTo>
                    <a:pt x="15" y="10"/>
                    <a:pt x="12" y="16"/>
                    <a:pt x="9" y="21"/>
                  </a:cubicBezTo>
                  <a:cubicBezTo>
                    <a:pt x="7" y="23"/>
                    <a:pt x="4" y="23"/>
                    <a:pt x="2" y="20"/>
                  </a:cubicBezTo>
                  <a:cubicBezTo>
                    <a:pt x="0" y="10"/>
                    <a:pt x="7" y="5"/>
                    <a:pt x="14" y="0"/>
                  </a:cubicBezTo>
                  <a:close/>
                </a:path>
              </a:pathLst>
            </a:custGeom>
            <a:solidFill>
              <a:srgbClr val="7FA3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35"/>
            <p:cNvSpPr/>
            <p:nvPr/>
          </p:nvSpPr>
          <p:spPr>
            <a:xfrm>
              <a:off x="4067" y="1407"/>
              <a:ext cx="13" cy="16"/>
            </a:xfrm>
            <a:custGeom>
              <a:avLst/>
              <a:gdLst/>
              <a:ahLst/>
              <a:cxnLst/>
              <a:rect l="l" t="t" r="r" b="b"/>
              <a:pathLst>
                <a:path w="11" h="13" extrusionOk="0">
                  <a:moveTo>
                    <a:pt x="4" y="0"/>
                  </a:moveTo>
                  <a:cubicBezTo>
                    <a:pt x="6" y="1"/>
                    <a:pt x="9" y="1"/>
                    <a:pt x="11" y="1"/>
                  </a:cubicBezTo>
                  <a:cubicBezTo>
                    <a:pt x="9" y="6"/>
                    <a:pt x="5" y="10"/>
                    <a:pt x="0" y="13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507A8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35"/>
            <p:cNvSpPr/>
            <p:nvPr/>
          </p:nvSpPr>
          <p:spPr>
            <a:xfrm>
              <a:off x="4090" y="1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cubicBezTo>
                    <a:pt x="12" y="7"/>
                    <a:pt x="9" y="12"/>
                    <a:pt x="0" y="12"/>
                  </a:cubicBezTo>
                  <a:cubicBezTo>
                    <a:pt x="4" y="8"/>
                    <a:pt x="8" y="4"/>
                    <a:pt x="12" y="0"/>
                  </a:cubicBezTo>
                  <a:close/>
                </a:path>
              </a:pathLst>
            </a:custGeom>
            <a:solidFill>
              <a:srgbClr val="2B4E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35"/>
            <p:cNvSpPr/>
            <p:nvPr/>
          </p:nvSpPr>
          <p:spPr>
            <a:xfrm>
              <a:off x="4071" y="1423"/>
              <a:ext cx="45" cy="56"/>
            </a:xfrm>
            <a:custGeom>
              <a:avLst/>
              <a:gdLst/>
              <a:ahLst/>
              <a:cxnLst/>
              <a:rect l="l" t="t" r="r" b="b"/>
              <a:pathLst>
                <a:path w="38" h="48" extrusionOk="0">
                  <a:moveTo>
                    <a:pt x="6" y="39"/>
                  </a:moveTo>
                  <a:cubicBezTo>
                    <a:pt x="8" y="33"/>
                    <a:pt x="1" y="32"/>
                    <a:pt x="0" y="28"/>
                  </a:cubicBezTo>
                  <a:cubicBezTo>
                    <a:pt x="19" y="29"/>
                    <a:pt x="22" y="9"/>
                    <a:pt x="32" y="0"/>
                  </a:cubicBezTo>
                  <a:cubicBezTo>
                    <a:pt x="32" y="5"/>
                    <a:pt x="32" y="10"/>
                    <a:pt x="32" y="15"/>
                  </a:cubicBezTo>
                  <a:cubicBezTo>
                    <a:pt x="34" y="21"/>
                    <a:pt x="35" y="26"/>
                    <a:pt x="36" y="32"/>
                  </a:cubicBezTo>
                  <a:cubicBezTo>
                    <a:pt x="37" y="33"/>
                    <a:pt x="38" y="35"/>
                    <a:pt x="37" y="37"/>
                  </a:cubicBezTo>
                  <a:cubicBezTo>
                    <a:pt x="36" y="40"/>
                    <a:pt x="35" y="43"/>
                    <a:pt x="31" y="45"/>
                  </a:cubicBezTo>
                  <a:cubicBezTo>
                    <a:pt x="26" y="47"/>
                    <a:pt x="20" y="42"/>
                    <a:pt x="15" y="48"/>
                  </a:cubicBezTo>
                  <a:cubicBezTo>
                    <a:pt x="12" y="45"/>
                    <a:pt x="9" y="42"/>
                    <a:pt x="6" y="39"/>
                  </a:cubicBezTo>
                  <a:close/>
                </a:path>
              </a:pathLst>
            </a:custGeom>
            <a:solidFill>
              <a:srgbClr val="517E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35"/>
            <p:cNvSpPr/>
            <p:nvPr/>
          </p:nvSpPr>
          <p:spPr>
            <a:xfrm>
              <a:off x="4112" y="1451"/>
              <a:ext cx="79" cy="42"/>
            </a:xfrm>
            <a:custGeom>
              <a:avLst/>
              <a:gdLst/>
              <a:ahLst/>
              <a:cxnLst/>
              <a:rect l="l" t="t" r="r" b="b"/>
              <a:pathLst>
                <a:path w="67" h="36" extrusionOk="0">
                  <a:moveTo>
                    <a:pt x="0" y="12"/>
                  </a:moveTo>
                  <a:cubicBezTo>
                    <a:pt x="1" y="10"/>
                    <a:pt x="1" y="9"/>
                    <a:pt x="1" y="8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19" y="6"/>
                    <a:pt x="30" y="14"/>
                    <a:pt x="43" y="17"/>
                  </a:cubicBezTo>
                  <a:cubicBezTo>
                    <a:pt x="51" y="22"/>
                    <a:pt x="67" y="18"/>
                    <a:pt x="65" y="35"/>
                  </a:cubicBezTo>
                  <a:cubicBezTo>
                    <a:pt x="54" y="32"/>
                    <a:pt x="43" y="30"/>
                    <a:pt x="32" y="36"/>
                  </a:cubicBezTo>
                  <a:cubicBezTo>
                    <a:pt x="28" y="29"/>
                    <a:pt x="22" y="25"/>
                    <a:pt x="14" y="22"/>
                  </a:cubicBezTo>
                  <a:cubicBezTo>
                    <a:pt x="10" y="18"/>
                    <a:pt x="0" y="21"/>
                    <a:pt x="0" y="12"/>
                  </a:cubicBezTo>
                  <a:close/>
                </a:path>
              </a:pathLst>
            </a:custGeom>
            <a:solidFill>
              <a:srgbClr val="414A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35"/>
            <p:cNvSpPr/>
            <p:nvPr/>
          </p:nvSpPr>
          <p:spPr>
            <a:xfrm>
              <a:off x="4122" y="1433"/>
              <a:ext cx="41" cy="42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33" y="35"/>
                  </a:moveTo>
                  <a:cubicBezTo>
                    <a:pt x="20" y="31"/>
                    <a:pt x="6" y="30"/>
                    <a:pt x="0" y="15"/>
                  </a:cubicBezTo>
                  <a:cubicBezTo>
                    <a:pt x="3" y="11"/>
                    <a:pt x="6" y="7"/>
                    <a:pt x="9" y="2"/>
                  </a:cubicBezTo>
                  <a:cubicBezTo>
                    <a:pt x="13" y="0"/>
                    <a:pt x="17" y="3"/>
                    <a:pt x="20" y="5"/>
                  </a:cubicBezTo>
                  <a:cubicBezTo>
                    <a:pt x="23" y="9"/>
                    <a:pt x="22" y="15"/>
                    <a:pt x="25" y="19"/>
                  </a:cubicBezTo>
                  <a:cubicBezTo>
                    <a:pt x="27" y="25"/>
                    <a:pt x="35" y="27"/>
                    <a:pt x="33" y="35"/>
                  </a:cubicBezTo>
                  <a:close/>
                </a:path>
              </a:pathLst>
            </a:custGeom>
            <a:solidFill>
              <a:srgbClr val="B273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35"/>
            <p:cNvSpPr/>
            <p:nvPr/>
          </p:nvSpPr>
          <p:spPr>
            <a:xfrm>
              <a:off x="4128" y="1413"/>
              <a:ext cx="23" cy="29"/>
            </a:xfrm>
            <a:custGeom>
              <a:avLst/>
              <a:gdLst/>
              <a:ahLst/>
              <a:cxnLst/>
              <a:rect l="l" t="t" r="r" b="b"/>
              <a:pathLst>
                <a:path w="20" h="24" extrusionOk="0">
                  <a:moveTo>
                    <a:pt x="16" y="24"/>
                  </a:moveTo>
                  <a:cubicBezTo>
                    <a:pt x="12" y="22"/>
                    <a:pt x="8" y="21"/>
                    <a:pt x="4" y="19"/>
                  </a:cubicBezTo>
                  <a:cubicBezTo>
                    <a:pt x="2" y="17"/>
                    <a:pt x="1" y="14"/>
                    <a:pt x="0" y="12"/>
                  </a:cubicBezTo>
                  <a:cubicBezTo>
                    <a:pt x="8" y="11"/>
                    <a:pt x="11" y="6"/>
                    <a:pt x="13" y="0"/>
                  </a:cubicBezTo>
                  <a:cubicBezTo>
                    <a:pt x="20" y="0"/>
                    <a:pt x="19" y="6"/>
                    <a:pt x="20" y="10"/>
                  </a:cubicBezTo>
                  <a:cubicBezTo>
                    <a:pt x="20" y="14"/>
                    <a:pt x="20" y="18"/>
                    <a:pt x="18" y="22"/>
                  </a:cubicBezTo>
                  <a:cubicBezTo>
                    <a:pt x="17" y="22"/>
                    <a:pt x="16" y="23"/>
                    <a:pt x="16" y="24"/>
                  </a:cubicBezTo>
                  <a:close/>
                </a:path>
              </a:pathLst>
            </a:custGeom>
            <a:solidFill>
              <a:srgbClr val="9B67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35"/>
            <p:cNvSpPr/>
            <p:nvPr/>
          </p:nvSpPr>
          <p:spPr>
            <a:xfrm>
              <a:off x="4143" y="1374"/>
              <a:ext cx="53" cy="58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3" y="44"/>
                  </a:moveTo>
                  <a:cubicBezTo>
                    <a:pt x="3" y="40"/>
                    <a:pt x="4" y="36"/>
                    <a:pt x="0" y="33"/>
                  </a:cubicBezTo>
                  <a:cubicBezTo>
                    <a:pt x="1" y="30"/>
                    <a:pt x="2" y="28"/>
                    <a:pt x="4" y="25"/>
                  </a:cubicBezTo>
                  <a:cubicBezTo>
                    <a:pt x="8" y="17"/>
                    <a:pt x="16" y="11"/>
                    <a:pt x="15" y="1"/>
                  </a:cubicBezTo>
                  <a:cubicBezTo>
                    <a:pt x="18" y="1"/>
                    <a:pt x="20" y="0"/>
                    <a:pt x="22" y="0"/>
                  </a:cubicBezTo>
                  <a:cubicBezTo>
                    <a:pt x="29" y="0"/>
                    <a:pt x="36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7"/>
                    <a:pt x="45" y="14"/>
                    <a:pt x="44" y="21"/>
                  </a:cubicBezTo>
                  <a:cubicBezTo>
                    <a:pt x="42" y="24"/>
                    <a:pt x="39" y="25"/>
                    <a:pt x="36" y="27"/>
                  </a:cubicBezTo>
                  <a:cubicBezTo>
                    <a:pt x="28" y="32"/>
                    <a:pt x="23" y="40"/>
                    <a:pt x="16" y="44"/>
                  </a:cubicBezTo>
                  <a:cubicBezTo>
                    <a:pt x="11" y="46"/>
                    <a:pt x="7" y="49"/>
                    <a:pt x="3" y="44"/>
                  </a:cubicBezTo>
                  <a:close/>
                </a:path>
              </a:pathLst>
            </a:custGeom>
            <a:solidFill>
              <a:srgbClr val="C36D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35"/>
            <p:cNvSpPr/>
            <p:nvPr/>
          </p:nvSpPr>
          <p:spPr>
            <a:xfrm>
              <a:off x="4249" y="1446"/>
              <a:ext cx="40" cy="63"/>
            </a:xfrm>
            <a:custGeom>
              <a:avLst/>
              <a:gdLst/>
              <a:ahLst/>
              <a:cxnLst/>
              <a:rect l="l" t="t" r="r" b="b"/>
              <a:pathLst>
                <a:path w="34" h="53" extrusionOk="0">
                  <a:moveTo>
                    <a:pt x="24" y="0"/>
                  </a:moveTo>
                  <a:cubicBezTo>
                    <a:pt x="34" y="8"/>
                    <a:pt x="31" y="18"/>
                    <a:pt x="29" y="28"/>
                  </a:cubicBezTo>
                  <a:cubicBezTo>
                    <a:pt x="29" y="29"/>
                    <a:pt x="29" y="30"/>
                    <a:pt x="29" y="31"/>
                  </a:cubicBezTo>
                  <a:cubicBezTo>
                    <a:pt x="22" y="39"/>
                    <a:pt x="20" y="53"/>
                    <a:pt x="4" y="47"/>
                  </a:cubicBezTo>
                  <a:cubicBezTo>
                    <a:pt x="1" y="44"/>
                    <a:pt x="1" y="40"/>
                    <a:pt x="0" y="36"/>
                  </a:cubicBezTo>
                  <a:cubicBezTo>
                    <a:pt x="0" y="34"/>
                    <a:pt x="1" y="31"/>
                    <a:pt x="2" y="28"/>
                  </a:cubicBezTo>
                  <a:cubicBezTo>
                    <a:pt x="4" y="21"/>
                    <a:pt x="6" y="14"/>
                    <a:pt x="10" y="8"/>
                  </a:cubicBezTo>
                  <a:cubicBezTo>
                    <a:pt x="11" y="7"/>
                    <a:pt x="12" y="6"/>
                    <a:pt x="14" y="5"/>
                  </a:cubicBezTo>
                  <a:cubicBezTo>
                    <a:pt x="17" y="3"/>
                    <a:pt x="21" y="3"/>
                    <a:pt x="24" y="0"/>
                  </a:cubicBezTo>
                  <a:close/>
                </a:path>
              </a:pathLst>
            </a:custGeom>
            <a:solidFill>
              <a:srgbClr val="C46F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35"/>
            <p:cNvSpPr/>
            <p:nvPr/>
          </p:nvSpPr>
          <p:spPr>
            <a:xfrm>
              <a:off x="4291" y="1454"/>
              <a:ext cx="25" cy="39"/>
            </a:xfrm>
            <a:custGeom>
              <a:avLst/>
              <a:gdLst/>
              <a:ahLst/>
              <a:cxnLst/>
              <a:rect l="l" t="t" r="r" b="b"/>
              <a:pathLst>
                <a:path w="21" h="33" extrusionOk="0">
                  <a:moveTo>
                    <a:pt x="12" y="0"/>
                  </a:moveTo>
                  <a:cubicBezTo>
                    <a:pt x="14" y="4"/>
                    <a:pt x="17" y="7"/>
                    <a:pt x="21" y="9"/>
                  </a:cubicBezTo>
                  <a:cubicBezTo>
                    <a:pt x="19" y="13"/>
                    <a:pt x="18" y="17"/>
                    <a:pt x="16" y="21"/>
                  </a:cubicBezTo>
                  <a:cubicBezTo>
                    <a:pt x="13" y="31"/>
                    <a:pt x="7" y="33"/>
                    <a:pt x="0" y="24"/>
                  </a:cubicBezTo>
                  <a:cubicBezTo>
                    <a:pt x="0" y="16"/>
                    <a:pt x="6" y="11"/>
                    <a:pt x="9" y="4"/>
                  </a:cubicBezTo>
                  <a:cubicBezTo>
                    <a:pt x="10" y="2"/>
                    <a:pt x="11" y="1"/>
                    <a:pt x="12" y="0"/>
                  </a:cubicBezTo>
                  <a:close/>
                </a:path>
              </a:pathLst>
            </a:custGeom>
            <a:solidFill>
              <a:srgbClr val="537E8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35"/>
            <p:cNvSpPr/>
            <p:nvPr/>
          </p:nvSpPr>
          <p:spPr>
            <a:xfrm>
              <a:off x="4261" y="1420"/>
              <a:ext cx="37" cy="20"/>
            </a:xfrm>
            <a:custGeom>
              <a:avLst/>
              <a:gdLst/>
              <a:ahLst/>
              <a:cxnLst/>
              <a:rect l="l" t="t" r="r" b="b"/>
              <a:pathLst>
                <a:path w="32" h="17" extrusionOk="0">
                  <a:moveTo>
                    <a:pt x="2" y="2"/>
                  </a:moveTo>
                  <a:cubicBezTo>
                    <a:pt x="11" y="0"/>
                    <a:pt x="19" y="13"/>
                    <a:pt x="27" y="2"/>
                  </a:cubicBezTo>
                  <a:cubicBezTo>
                    <a:pt x="30" y="3"/>
                    <a:pt x="32" y="5"/>
                    <a:pt x="31" y="9"/>
                  </a:cubicBezTo>
                  <a:cubicBezTo>
                    <a:pt x="24" y="12"/>
                    <a:pt x="17" y="15"/>
                    <a:pt x="11" y="17"/>
                  </a:cubicBezTo>
                  <a:cubicBezTo>
                    <a:pt x="10" y="17"/>
                    <a:pt x="9" y="17"/>
                    <a:pt x="8" y="17"/>
                  </a:cubicBezTo>
                  <a:cubicBezTo>
                    <a:pt x="6" y="15"/>
                    <a:pt x="4" y="13"/>
                    <a:pt x="2" y="10"/>
                  </a:cubicBezTo>
                  <a:cubicBezTo>
                    <a:pt x="0" y="8"/>
                    <a:pt x="0" y="6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7C44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35"/>
            <p:cNvSpPr/>
            <p:nvPr/>
          </p:nvSpPr>
          <p:spPr>
            <a:xfrm>
              <a:off x="4278" y="1459"/>
              <a:ext cx="25" cy="37"/>
            </a:xfrm>
            <a:custGeom>
              <a:avLst/>
              <a:gdLst/>
              <a:ahLst/>
              <a:cxnLst/>
              <a:rect l="l" t="t" r="r" b="b"/>
              <a:pathLst>
                <a:path w="21" h="31" extrusionOk="0">
                  <a:moveTo>
                    <a:pt x="20" y="0"/>
                  </a:moveTo>
                  <a:cubicBezTo>
                    <a:pt x="21" y="8"/>
                    <a:pt x="14" y="13"/>
                    <a:pt x="12" y="21"/>
                  </a:cubicBezTo>
                  <a:cubicBezTo>
                    <a:pt x="12" y="27"/>
                    <a:pt x="10" y="31"/>
                    <a:pt x="3" y="28"/>
                  </a:cubicBezTo>
                  <a:cubicBezTo>
                    <a:pt x="0" y="24"/>
                    <a:pt x="1" y="20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1" y="13"/>
                    <a:pt x="12" y="3"/>
                    <a:pt x="20" y="0"/>
                  </a:cubicBezTo>
                  <a:close/>
                </a:path>
              </a:pathLst>
            </a:custGeom>
            <a:solidFill>
              <a:srgbClr val="4743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35"/>
            <p:cNvSpPr/>
            <p:nvPr/>
          </p:nvSpPr>
          <p:spPr>
            <a:xfrm>
              <a:off x="4259" y="1404"/>
              <a:ext cx="16" cy="20"/>
            </a:xfrm>
            <a:custGeom>
              <a:avLst/>
              <a:gdLst/>
              <a:ahLst/>
              <a:cxnLst/>
              <a:rect l="l" t="t" r="r" b="b"/>
              <a:pathLst>
                <a:path w="13" h="17" extrusionOk="0">
                  <a:moveTo>
                    <a:pt x="0" y="15"/>
                  </a:moveTo>
                  <a:cubicBezTo>
                    <a:pt x="0" y="8"/>
                    <a:pt x="0" y="0"/>
                    <a:pt x="10" y="0"/>
                  </a:cubicBezTo>
                  <a:cubicBezTo>
                    <a:pt x="13" y="7"/>
                    <a:pt x="5" y="10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7"/>
                    <a:pt x="1" y="17"/>
                    <a:pt x="0" y="15"/>
                  </a:cubicBezTo>
                  <a:close/>
                </a:path>
              </a:pathLst>
            </a:custGeom>
            <a:solidFill>
              <a:srgbClr val="6E361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35"/>
            <p:cNvSpPr/>
            <p:nvPr/>
          </p:nvSpPr>
          <p:spPr>
            <a:xfrm>
              <a:off x="4292" y="1413"/>
              <a:ext cx="12" cy="18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4" y="15"/>
                  </a:moveTo>
                  <a:cubicBezTo>
                    <a:pt x="2" y="12"/>
                    <a:pt x="1" y="10"/>
                    <a:pt x="0" y="8"/>
                  </a:cubicBezTo>
                  <a:cubicBezTo>
                    <a:pt x="1" y="5"/>
                    <a:pt x="4" y="0"/>
                    <a:pt x="6" y="2"/>
                  </a:cubicBezTo>
                  <a:cubicBezTo>
                    <a:pt x="9" y="6"/>
                    <a:pt x="10" y="12"/>
                    <a:pt x="4" y="15"/>
                  </a:cubicBezTo>
                  <a:close/>
                </a:path>
              </a:pathLst>
            </a:custGeom>
            <a:solidFill>
              <a:srgbClr val="56210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35"/>
            <p:cNvSpPr/>
            <p:nvPr/>
          </p:nvSpPr>
          <p:spPr>
            <a:xfrm>
              <a:off x="4262" y="1440"/>
              <a:ext cx="15" cy="16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5"/>
                  </a:moveTo>
                  <a:cubicBezTo>
                    <a:pt x="13" y="10"/>
                    <a:pt x="11" y="13"/>
                    <a:pt x="6" y="12"/>
                  </a:cubicBezTo>
                  <a:cubicBezTo>
                    <a:pt x="3" y="7"/>
                    <a:pt x="0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1" y="2"/>
                    <a:pt x="12" y="3"/>
                    <a:pt x="13" y="5"/>
                  </a:cubicBezTo>
                  <a:close/>
                </a:path>
              </a:pathLst>
            </a:custGeom>
            <a:solidFill>
              <a:srgbClr val="7436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35"/>
            <p:cNvSpPr/>
            <p:nvPr/>
          </p:nvSpPr>
          <p:spPr>
            <a:xfrm>
              <a:off x="4234" y="1420"/>
              <a:ext cx="30" cy="23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2" y="1"/>
                  </a:moveTo>
                  <a:cubicBezTo>
                    <a:pt x="23" y="2"/>
                    <a:pt x="24" y="2"/>
                    <a:pt x="25" y="2"/>
                  </a:cubicBezTo>
                  <a:cubicBezTo>
                    <a:pt x="25" y="5"/>
                    <a:pt x="26" y="7"/>
                    <a:pt x="26" y="10"/>
                  </a:cubicBezTo>
                  <a:cubicBezTo>
                    <a:pt x="26" y="16"/>
                    <a:pt x="21" y="17"/>
                    <a:pt x="17" y="18"/>
                  </a:cubicBezTo>
                  <a:cubicBezTo>
                    <a:pt x="10" y="18"/>
                    <a:pt x="2" y="19"/>
                    <a:pt x="0" y="9"/>
                  </a:cubicBezTo>
                  <a:cubicBezTo>
                    <a:pt x="0" y="5"/>
                    <a:pt x="1" y="3"/>
                    <a:pt x="4" y="1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4" y="1"/>
                    <a:pt x="18" y="1"/>
                    <a:pt x="22" y="1"/>
                  </a:cubicBezTo>
                  <a:close/>
                </a:path>
              </a:pathLst>
            </a:custGeom>
            <a:solidFill>
              <a:srgbClr val="6D391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35"/>
            <p:cNvSpPr/>
            <p:nvPr/>
          </p:nvSpPr>
          <p:spPr>
            <a:xfrm>
              <a:off x="4209" y="13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7" y="0"/>
                  </a:moveTo>
                  <a:cubicBezTo>
                    <a:pt x="8" y="0"/>
                    <a:pt x="9" y="0"/>
                    <a:pt x="10" y="1"/>
                  </a:cubicBezTo>
                  <a:cubicBezTo>
                    <a:pt x="14" y="3"/>
                    <a:pt x="18" y="6"/>
                    <a:pt x="22" y="9"/>
                  </a:cubicBezTo>
                  <a:cubicBezTo>
                    <a:pt x="23" y="11"/>
                    <a:pt x="23" y="14"/>
                    <a:pt x="23" y="17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18" y="21"/>
                    <a:pt x="15" y="22"/>
                    <a:pt x="12" y="22"/>
                  </a:cubicBezTo>
                  <a:cubicBezTo>
                    <a:pt x="10" y="23"/>
                    <a:pt x="8" y="23"/>
                    <a:pt x="7" y="23"/>
                  </a:cubicBezTo>
                  <a:cubicBezTo>
                    <a:pt x="5" y="23"/>
                    <a:pt x="3" y="22"/>
                    <a:pt x="2" y="21"/>
                  </a:cubicBezTo>
                  <a:cubicBezTo>
                    <a:pt x="1" y="20"/>
                    <a:pt x="0" y="18"/>
                    <a:pt x="0" y="16"/>
                  </a:cubicBezTo>
                  <a:cubicBezTo>
                    <a:pt x="1" y="11"/>
                    <a:pt x="2" y="6"/>
                    <a:pt x="5" y="2"/>
                  </a:cubicBezTo>
                  <a:cubicBezTo>
                    <a:pt x="6" y="1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682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35"/>
            <p:cNvSpPr/>
            <p:nvPr/>
          </p:nvSpPr>
          <p:spPr>
            <a:xfrm>
              <a:off x="4234" y="1412"/>
              <a:ext cx="11" cy="10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10" y="8"/>
                  </a:moveTo>
                  <a:cubicBezTo>
                    <a:pt x="9" y="8"/>
                    <a:pt x="8" y="8"/>
                    <a:pt x="6" y="8"/>
                  </a:cubicBezTo>
                  <a:cubicBezTo>
                    <a:pt x="4" y="8"/>
                    <a:pt x="2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7" y="0"/>
                    <a:pt x="10" y="3"/>
                    <a:pt x="10" y="8"/>
                  </a:cubicBezTo>
                  <a:close/>
                </a:path>
              </a:pathLst>
            </a:custGeom>
            <a:solidFill>
              <a:srgbClr val="592F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35"/>
            <p:cNvSpPr/>
            <p:nvPr/>
          </p:nvSpPr>
          <p:spPr>
            <a:xfrm>
              <a:off x="4188" y="1374"/>
              <a:ext cx="24" cy="26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5" y="20"/>
                  </a:moveTo>
                  <a:cubicBezTo>
                    <a:pt x="0" y="13"/>
                    <a:pt x="1" y="7"/>
                    <a:pt x="5" y="0"/>
                  </a:cubicBezTo>
                  <a:cubicBezTo>
                    <a:pt x="10" y="1"/>
                    <a:pt x="15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18" y="9"/>
                    <a:pt x="14" y="12"/>
                    <a:pt x="12" y="17"/>
                  </a:cubicBezTo>
                  <a:cubicBezTo>
                    <a:pt x="12" y="18"/>
                    <a:pt x="11" y="20"/>
                    <a:pt x="9" y="21"/>
                  </a:cubicBezTo>
                  <a:cubicBezTo>
                    <a:pt x="8" y="22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AB6D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35"/>
            <p:cNvSpPr/>
            <p:nvPr/>
          </p:nvSpPr>
          <p:spPr>
            <a:xfrm>
              <a:off x="4197" y="1378"/>
              <a:ext cx="20" cy="21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" y="14"/>
                  </a:moveTo>
                  <a:cubicBezTo>
                    <a:pt x="0" y="5"/>
                    <a:pt x="4" y="0"/>
                    <a:pt x="13" y="1"/>
                  </a:cubicBezTo>
                  <a:cubicBezTo>
                    <a:pt x="17" y="4"/>
                    <a:pt x="17" y="9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1" y="18"/>
                    <a:pt x="6" y="18"/>
                    <a:pt x="1" y="14"/>
                  </a:cubicBezTo>
                  <a:close/>
                </a:path>
              </a:pathLst>
            </a:custGeom>
            <a:solidFill>
              <a:srgbClr val="C970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35"/>
            <p:cNvSpPr/>
            <p:nvPr/>
          </p:nvSpPr>
          <p:spPr>
            <a:xfrm>
              <a:off x="4154" y="1568"/>
              <a:ext cx="62" cy="57"/>
            </a:xfrm>
            <a:custGeom>
              <a:avLst/>
              <a:gdLst/>
              <a:ahLst/>
              <a:cxnLst/>
              <a:rect l="l" t="t" r="r" b="b"/>
              <a:pathLst>
                <a:path w="53" h="49" extrusionOk="0">
                  <a:moveTo>
                    <a:pt x="2" y="29"/>
                  </a:moveTo>
                  <a:cubicBezTo>
                    <a:pt x="3" y="26"/>
                    <a:pt x="5" y="24"/>
                    <a:pt x="7" y="21"/>
                  </a:cubicBezTo>
                  <a:cubicBezTo>
                    <a:pt x="14" y="11"/>
                    <a:pt x="25" y="5"/>
                    <a:pt x="36" y="3"/>
                  </a:cubicBezTo>
                  <a:cubicBezTo>
                    <a:pt x="52" y="0"/>
                    <a:pt x="43" y="21"/>
                    <a:pt x="53" y="25"/>
                  </a:cubicBezTo>
                  <a:cubicBezTo>
                    <a:pt x="43" y="23"/>
                    <a:pt x="53" y="36"/>
                    <a:pt x="46" y="36"/>
                  </a:cubicBezTo>
                  <a:cubicBezTo>
                    <a:pt x="44" y="43"/>
                    <a:pt x="35" y="35"/>
                    <a:pt x="33" y="42"/>
                  </a:cubicBezTo>
                  <a:cubicBezTo>
                    <a:pt x="31" y="44"/>
                    <a:pt x="33" y="48"/>
                    <a:pt x="29" y="49"/>
                  </a:cubicBezTo>
                  <a:cubicBezTo>
                    <a:pt x="21" y="44"/>
                    <a:pt x="17" y="32"/>
                    <a:pt x="5" y="40"/>
                  </a:cubicBezTo>
                  <a:cubicBezTo>
                    <a:pt x="2" y="37"/>
                    <a:pt x="0" y="34"/>
                    <a:pt x="2" y="29"/>
                  </a:cubicBezTo>
                  <a:close/>
                </a:path>
              </a:pathLst>
            </a:custGeom>
            <a:solidFill>
              <a:srgbClr val="85B5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35"/>
            <p:cNvSpPr/>
            <p:nvPr/>
          </p:nvSpPr>
          <p:spPr>
            <a:xfrm>
              <a:off x="4269" y="1479"/>
              <a:ext cx="43" cy="60"/>
            </a:xfrm>
            <a:custGeom>
              <a:avLst/>
              <a:gdLst/>
              <a:ahLst/>
              <a:cxnLst/>
              <a:rect l="l" t="t" r="r" b="b"/>
              <a:pathLst>
                <a:path w="37" h="51" extrusionOk="0">
                  <a:moveTo>
                    <a:pt x="12" y="11"/>
                  </a:moveTo>
                  <a:cubicBezTo>
                    <a:pt x="14" y="8"/>
                    <a:pt x="17" y="6"/>
                    <a:pt x="20" y="4"/>
                  </a:cubicBezTo>
                  <a:cubicBezTo>
                    <a:pt x="26" y="5"/>
                    <a:pt x="32" y="6"/>
                    <a:pt x="35" y="0"/>
                  </a:cubicBezTo>
                  <a:cubicBezTo>
                    <a:pt x="37" y="17"/>
                    <a:pt x="19" y="29"/>
                    <a:pt x="20" y="46"/>
                  </a:cubicBezTo>
                  <a:cubicBezTo>
                    <a:pt x="15" y="51"/>
                    <a:pt x="9" y="51"/>
                    <a:pt x="4" y="46"/>
                  </a:cubicBezTo>
                  <a:cubicBezTo>
                    <a:pt x="4" y="45"/>
                    <a:pt x="4" y="45"/>
                    <a:pt x="4" y="44"/>
                  </a:cubicBezTo>
                  <a:cubicBezTo>
                    <a:pt x="0" y="40"/>
                    <a:pt x="1" y="35"/>
                    <a:pt x="3" y="30"/>
                  </a:cubicBezTo>
                  <a:cubicBezTo>
                    <a:pt x="4" y="25"/>
                    <a:pt x="6" y="20"/>
                    <a:pt x="8" y="15"/>
                  </a:cubicBezTo>
                  <a:cubicBezTo>
                    <a:pt x="9" y="13"/>
                    <a:pt x="10" y="12"/>
                    <a:pt x="12" y="11"/>
                  </a:cubicBezTo>
                  <a:close/>
                </a:path>
              </a:pathLst>
            </a:custGeom>
            <a:solidFill>
              <a:srgbClr val="52899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35"/>
            <p:cNvSpPr/>
            <p:nvPr/>
          </p:nvSpPr>
          <p:spPr>
            <a:xfrm>
              <a:off x="4180" y="1682"/>
              <a:ext cx="44" cy="27"/>
            </a:xfrm>
            <a:custGeom>
              <a:avLst/>
              <a:gdLst/>
              <a:ahLst/>
              <a:cxnLst/>
              <a:rect l="l" t="t" r="r" b="b"/>
              <a:pathLst>
                <a:path w="38" h="23" extrusionOk="0">
                  <a:moveTo>
                    <a:pt x="32" y="23"/>
                  </a:moveTo>
                  <a:cubicBezTo>
                    <a:pt x="23" y="19"/>
                    <a:pt x="13" y="16"/>
                    <a:pt x="4" y="19"/>
                  </a:cubicBezTo>
                  <a:cubicBezTo>
                    <a:pt x="2" y="16"/>
                    <a:pt x="1" y="13"/>
                    <a:pt x="0" y="11"/>
                  </a:cubicBezTo>
                  <a:cubicBezTo>
                    <a:pt x="7" y="4"/>
                    <a:pt x="14" y="0"/>
                    <a:pt x="23" y="7"/>
                  </a:cubicBezTo>
                  <a:cubicBezTo>
                    <a:pt x="28" y="9"/>
                    <a:pt x="32" y="10"/>
                    <a:pt x="36" y="12"/>
                  </a:cubicBezTo>
                  <a:cubicBezTo>
                    <a:pt x="38" y="14"/>
                    <a:pt x="38" y="16"/>
                    <a:pt x="38" y="19"/>
                  </a:cubicBezTo>
                  <a:cubicBezTo>
                    <a:pt x="36" y="21"/>
                    <a:pt x="34" y="23"/>
                    <a:pt x="32" y="23"/>
                  </a:cubicBezTo>
                  <a:close/>
                </a:path>
              </a:pathLst>
            </a:custGeom>
            <a:solidFill>
              <a:srgbClr val="8CACA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35"/>
            <p:cNvSpPr/>
            <p:nvPr/>
          </p:nvSpPr>
          <p:spPr>
            <a:xfrm>
              <a:off x="4338" y="1487"/>
              <a:ext cx="37" cy="19"/>
            </a:xfrm>
            <a:custGeom>
              <a:avLst/>
              <a:gdLst/>
              <a:ahLst/>
              <a:cxnLst/>
              <a:rect l="l" t="t" r="r" b="b"/>
              <a:pathLst>
                <a:path w="31" h="16" extrusionOk="0">
                  <a:moveTo>
                    <a:pt x="29" y="8"/>
                  </a:moveTo>
                  <a:cubicBezTo>
                    <a:pt x="22" y="16"/>
                    <a:pt x="12" y="11"/>
                    <a:pt x="4" y="12"/>
                  </a:cubicBezTo>
                  <a:cubicBezTo>
                    <a:pt x="2" y="13"/>
                    <a:pt x="1" y="12"/>
                    <a:pt x="0" y="10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8" y="5"/>
                    <a:pt x="15" y="1"/>
                    <a:pt x="23" y="0"/>
                  </a:cubicBezTo>
                  <a:cubicBezTo>
                    <a:pt x="30" y="0"/>
                    <a:pt x="31" y="3"/>
                    <a:pt x="29" y="8"/>
                  </a:cubicBezTo>
                  <a:close/>
                </a:path>
              </a:pathLst>
            </a:custGeom>
            <a:solidFill>
              <a:srgbClr val="587C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35"/>
            <p:cNvSpPr/>
            <p:nvPr/>
          </p:nvSpPr>
          <p:spPr>
            <a:xfrm>
              <a:off x="4097" y="1603"/>
              <a:ext cx="27" cy="35"/>
            </a:xfrm>
            <a:custGeom>
              <a:avLst/>
              <a:gdLst/>
              <a:ahLst/>
              <a:cxnLst/>
              <a:rect l="l" t="t" r="r" b="b"/>
              <a:pathLst>
                <a:path w="23" h="30" extrusionOk="0">
                  <a:moveTo>
                    <a:pt x="18" y="21"/>
                  </a:moveTo>
                  <a:cubicBezTo>
                    <a:pt x="16" y="23"/>
                    <a:pt x="14" y="25"/>
                    <a:pt x="13" y="27"/>
                  </a:cubicBezTo>
                  <a:cubicBezTo>
                    <a:pt x="7" y="30"/>
                    <a:pt x="4" y="27"/>
                    <a:pt x="1" y="23"/>
                  </a:cubicBezTo>
                  <a:cubicBezTo>
                    <a:pt x="0" y="17"/>
                    <a:pt x="4" y="12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23" y="0"/>
                    <a:pt x="20" y="11"/>
                    <a:pt x="18" y="21"/>
                  </a:cubicBezTo>
                  <a:close/>
                </a:path>
              </a:pathLst>
            </a:custGeom>
            <a:solidFill>
              <a:srgbClr val="7AA1A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35"/>
            <p:cNvSpPr/>
            <p:nvPr/>
          </p:nvSpPr>
          <p:spPr>
            <a:xfrm>
              <a:off x="4180" y="1676"/>
              <a:ext cx="27" cy="19"/>
            </a:xfrm>
            <a:custGeom>
              <a:avLst/>
              <a:gdLst/>
              <a:ahLst/>
              <a:cxnLst/>
              <a:rect l="l" t="t" r="r" b="b"/>
              <a:pathLst>
                <a:path w="23" h="16" extrusionOk="0">
                  <a:moveTo>
                    <a:pt x="23" y="12"/>
                  </a:moveTo>
                  <a:cubicBezTo>
                    <a:pt x="16" y="13"/>
                    <a:pt x="8" y="15"/>
                    <a:pt x="0" y="16"/>
                  </a:cubicBezTo>
                  <a:cubicBezTo>
                    <a:pt x="1" y="9"/>
                    <a:pt x="3" y="3"/>
                    <a:pt x="11" y="3"/>
                  </a:cubicBezTo>
                  <a:cubicBezTo>
                    <a:pt x="18" y="0"/>
                    <a:pt x="21" y="4"/>
                    <a:pt x="23" y="9"/>
                  </a:cubicBezTo>
                  <a:cubicBezTo>
                    <a:pt x="23" y="10"/>
                    <a:pt x="23" y="11"/>
                    <a:pt x="23" y="12"/>
                  </a:cubicBezTo>
                  <a:close/>
                </a:path>
              </a:pathLst>
            </a:custGeom>
            <a:solidFill>
              <a:srgbClr val="3A53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35"/>
            <p:cNvSpPr/>
            <p:nvPr/>
          </p:nvSpPr>
          <p:spPr>
            <a:xfrm>
              <a:off x="4104" y="1597"/>
              <a:ext cx="23" cy="31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2" y="26"/>
                  </a:moveTo>
                  <a:cubicBezTo>
                    <a:pt x="13" y="17"/>
                    <a:pt x="12" y="10"/>
                    <a:pt x="0" y="11"/>
                  </a:cubicBezTo>
                  <a:cubicBezTo>
                    <a:pt x="0" y="6"/>
                    <a:pt x="2" y="0"/>
                    <a:pt x="8" y="3"/>
                  </a:cubicBezTo>
                  <a:cubicBezTo>
                    <a:pt x="18" y="8"/>
                    <a:pt x="19" y="17"/>
                    <a:pt x="12" y="26"/>
                  </a:cubicBezTo>
                  <a:close/>
                </a:path>
              </a:pathLst>
            </a:custGeom>
            <a:solidFill>
              <a:srgbClr val="4C72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35"/>
            <p:cNvSpPr/>
            <p:nvPr/>
          </p:nvSpPr>
          <p:spPr>
            <a:xfrm>
              <a:off x="4192" y="1664"/>
              <a:ext cx="18" cy="23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2" y="19"/>
                  </a:moveTo>
                  <a:cubicBezTo>
                    <a:pt x="9" y="15"/>
                    <a:pt x="5" y="14"/>
                    <a:pt x="0" y="13"/>
                  </a:cubicBezTo>
                  <a:cubicBezTo>
                    <a:pt x="1" y="7"/>
                    <a:pt x="1" y="0"/>
                    <a:pt x="9" y="1"/>
                  </a:cubicBezTo>
                  <a:cubicBezTo>
                    <a:pt x="15" y="1"/>
                    <a:pt x="12" y="10"/>
                    <a:pt x="13" y="14"/>
                  </a:cubicBezTo>
                  <a:cubicBezTo>
                    <a:pt x="13" y="16"/>
                    <a:pt x="13" y="17"/>
                    <a:pt x="12" y="19"/>
                  </a:cubicBezTo>
                  <a:close/>
                </a:path>
              </a:pathLst>
            </a:custGeom>
            <a:solidFill>
              <a:srgbClr val="89A7A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35"/>
            <p:cNvSpPr/>
            <p:nvPr/>
          </p:nvSpPr>
          <p:spPr>
            <a:xfrm>
              <a:off x="4310" y="1544"/>
              <a:ext cx="25" cy="16"/>
            </a:xfrm>
            <a:custGeom>
              <a:avLst/>
              <a:gdLst/>
              <a:ahLst/>
              <a:cxnLst/>
              <a:rect l="l" t="t" r="r" b="b"/>
              <a:pathLst>
                <a:path w="21" h="14" extrusionOk="0">
                  <a:moveTo>
                    <a:pt x="20" y="1"/>
                  </a:moveTo>
                  <a:cubicBezTo>
                    <a:pt x="21" y="9"/>
                    <a:pt x="15" y="12"/>
                    <a:pt x="9" y="14"/>
                  </a:cubicBezTo>
                  <a:cubicBezTo>
                    <a:pt x="6" y="12"/>
                    <a:pt x="3" y="10"/>
                    <a:pt x="0" y="8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8" y="1"/>
                    <a:pt x="20" y="1"/>
                  </a:cubicBezTo>
                  <a:close/>
                </a:path>
              </a:pathLst>
            </a:custGeom>
            <a:solidFill>
              <a:srgbClr val="3854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35"/>
            <p:cNvSpPr/>
            <p:nvPr/>
          </p:nvSpPr>
          <p:spPr>
            <a:xfrm>
              <a:off x="4048" y="1597"/>
              <a:ext cx="19" cy="25"/>
            </a:xfrm>
            <a:custGeom>
              <a:avLst/>
              <a:gdLst/>
              <a:ahLst/>
              <a:cxnLst/>
              <a:rect l="l" t="t" r="r" b="b"/>
              <a:pathLst>
                <a:path w="16" h="21" extrusionOk="0">
                  <a:moveTo>
                    <a:pt x="4" y="4"/>
                  </a:moveTo>
                  <a:cubicBezTo>
                    <a:pt x="15" y="0"/>
                    <a:pt x="16" y="7"/>
                    <a:pt x="15" y="16"/>
                  </a:cubicBezTo>
                  <a:cubicBezTo>
                    <a:pt x="12" y="19"/>
                    <a:pt x="9" y="21"/>
                    <a:pt x="5" y="20"/>
                  </a:cubicBezTo>
                  <a:cubicBezTo>
                    <a:pt x="0" y="15"/>
                    <a:pt x="1" y="9"/>
                    <a:pt x="4" y="4"/>
                  </a:cubicBezTo>
                  <a:close/>
                </a:path>
              </a:pathLst>
            </a:custGeom>
            <a:solidFill>
              <a:srgbClr val="85BAC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35"/>
            <p:cNvSpPr/>
            <p:nvPr/>
          </p:nvSpPr>
          <p:spPr>
            <a:xfrm>
              <a:off x="4084" y="1611"/>
              <a:ext cx="21" cy="32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6" y="0"/>
                  </a:moveTo>
                  <a:cubicBezTo>
                    <a:pt x="18" y="6"/>
                    <a:pt x="14" y="11"/>
                    <a:pt x="13" y="17"/>
                  </a:cubicBezTo>
                  <a:cubicBezTo>
                    <a:pt x="16" y="20"/>
                    <a:pt x="16" y="24"/>
                    <a:pt x="13" y="27"/>
                  </a:cubicBezTo>
                  <a:cubicBezTo>
                    <a:pt x="0" y="17"/>
                    <a:pt x="7" y="8"/>
                    <a:pt x="16" y="0"/>
                  </a:cubicBezTo>
                  <a:close/>
                </a:path>
              </a:pathLst>
            </a:custGeom>
            <a:solidFill>
              <a:srgbClr val="80AEB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35"/>
            <p:cNvSpPr/>
            <p:nvPr/>
          </p:nvSpPr>
          <p:spPr>
            <a:xfrm>
              <a:off x="4055" y="1615"/>
              <a:ext cx="37" cy="19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2" y="4"/>
                  </a:moveTo>
                  <a:cubicBezTo>
                    <a:pt x="3" y="0"/>
                    <a:pt x="6" y="1"/>
                    <a:pt x="9" y="1"/>
                  </a:cubicBezTo>
                  <a:cubicBezTo>
                    <a:pt x="11" y="7"/>
                    <a:pt x="32" y="2"/>
                    <a:pt x="18" y="16"/>
                  </a:cubicBezTo>
                  <a:cubicBezTo>
                    <a:pt x="16" y="15"/>
                    <a:pt x="15" y="14"/>
                    <a:pt x="14" y="13"/>
                  </a:cubicBezTo>
                  <a:cubicBezTo>
                    <a:pt x="10" y="11"/>
                    <a:pt x="6" y="10"/>
                    <a:pt x="2" y="9"/>
                  </a:cubicBezTo>
                  <a:cubicBezTo>
                    <a:pt x="0" y="8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5074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35"/>
            <p:cNvSpPr/>
            <p:nvPr/>
          </p:nvSpPr>
          <p:spPr>
            <a:xfrm>
              <a:off x="4145" y="1651"/>
              <a:ext cx="19" cy="17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1" y="0"/>
                  </a:moveTo>
                  <a:cubicBezTo>
                    <a:pt x="6" y="4"/>
                    <a:pt x="12" y="4"/>
                    <a:pt x="16" y="12"/>
                  </a:cubicBezTo>
                  <a:cubicBezTo>
                    <a:pt x="6" y="14"/>
                    <a:pt x="0" y="14"/>
                    <a:pt x="1" y="0"/>
                  </a:cubicBezTo>
                  <a:close/>
                </a:path>
              </a:pathLst>
            </a:custGeom>
            <a:solidFill>
              <a:srgbClr val="87B1B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35"/>
            <p:cNvSpPr/>
            <p:nvPr/>
          </p:nvSpPr>
          <p:spPr>
            <a:xfrm>
              <a:off x="4269" y="1533"/>
              <a:ext cx="32" cy="10"/>
            </a:xfrm>
            <a:custGeom>
              <a:avLst/>
              <a:gdLst/>
              <a:ahLst/>
              <a:cxnLst/>
              <a:rect l="l" t="t" r="r" b="b"/>
              <a:pathLst>
                <a:path w="27" h="8" extrusionOk="0">
                  <a:moveTo>
                    <a:pt x="4" y="0"/>
                  </a:moveTo>
                  <a:cubicBezTo>
                    <a:pt x="9" y="2"/>
                    <a:pt x="15" y="4"/>
                    <a:pt x="20" y="0"/>
                  </a:cubicBezTo>
                  <a:cubicBezTo>
                    <a:pt x="27" y="2"/>
                    <a:pt x="27" y="6"/>
                    <a:pt x="20" y="7"/>
                  </a:cubicBezTo>
                  <a:cubicBezTo>
                    <a:pt x="14" y="8"/>
                    <a:pt x="7" y="6"/>
                    <a:pt x="0" y="6"/>
                  </a:cubicBezTo>
                  <a:cubicBezTo>
                    <a:pt x="1" y="4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2136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35"/>
            <p:cNvSpPr/>
            <p:nvPr/>
          </p:nvSpPr>
          <p:spPr>
            <a:xfrm>
              <a:off x="4255" y="1643"/>
              <a:ext cx="17" cy="27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5" y="13"/>
                  </a:moveTo>
                  <a:cubicBezTo>
                    <a:pt x="7" y="23"/>
                    <a:pt x="5" y="10"/>
                    <a:pt x="0" y="8"/>
                  </a:cubicBezTo>
                  <a:cubicBezTo>
                    <a:pt x="0" y="4"/>
                    <a:pt x="1" y="0"/>
                    <a:pt x="7" y="1"/>
                  </a:cubicBezTo>
                  <a:cubicBezTo>
                    <a:pt x="7" y="7"/>
                    <a:pt x="7" y="13"/>
                    <a:pt x="15" y="13"/>
                  </a:cubicBezTo>
                  <a:close/>
                </a:path>
              </a:pathLst>
            </a:custGeom>
            <a:solidFill>
              <a:srgbClr val="3A5E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35"/>
            <p:cNvSpPr/>
            <p:nvPr/>
          </p:nvSpPr>
          <p:spPr>
            <a:xfrm>
              <a:off x="4100" y="1631"/>
              <a:ext cx="12" cy="21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0"/>
                  </a:moveTo>
                  <a:cubicBezTo>
                    <a:pt x="0" y="7"/>
                    <a:pt x="0" y="3"/>
                    <a:pt x="0" y="0"/>
                  </a:cubicBezTo>
                  <a:cubicBezTo>
                    <a:pt x="4" y="1"/>
                    <a:pt x="7" y="2"/>
                    <a:pt x="11" y="3"/>
                  </a:cubicBezTo>
                  <a:cubicBezTo>
                    <a:pt x="8" y="7"/>
                    <a:pt x="10" y="18"/>
                    <a:pt x="0" y="10"/>
                  </a:cubicBezTo>
                  <a:close/>
                </a:path>
              </a:pathLst>
            </a:custGeom>
            <a:solidFill>
              <a:srgbClr val="2D51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35"/>
            <p:cNvSpPr/>
            <p:nvPr/>
          </p:nvSpPr>
          <p:spPr>
            <a:xfrm>
              <a:off x="4328" y="1479"/>
              <a:ext cx="13" cy="21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5" y="16"/>
                  </a:moveTo>
                  <a:cubicBezTo>
                    <a:pt x="0" y="10"/>
                    <a:pt x="1" y="6"/>
                    <a:pt x="5" y="0"/>
                  </a:cubicBezTo>
                  <a:cubicBezTo>
                    <a:pt x="11" y="5"/>
                    <a:pt x="5" y="11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8" y="18"/>
                    <a:pt x="6" y="17"/>
                    <a:pt x="5" y="16"/>
                  </a:cubicBezTo>
                  <a:close/>
                </a:path>
              </a:pathLst>
            </a:custGeom>
            <a:solidFill>
              <a:srgbClr val="618D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35"/>
            <p:cNvSpPr/>
            <p:nvPr/>
          </p:nvSpPr>
          <p:spPr>
            <a:xfrm>
              <a:off x="4188" y="1617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7"/>
                  </a:moveTo>
                  <a:cubicBezTo>
                    <a:pt x="1" y="4"/>
                    <a:pt x="3" y="2"/>
                    <a:pt x="4" y="0"/>
                  </a:cubicBezTo>
                  <a:cubicBezTo>
                    <a:pt x="3" y="5"/>
                    <a:pt x="15" y="7"/>
                    <a:pt x="8" y="12"/>
                  </a:cubicBezTo>
                  <a:cubicBezTo>
                    <a:pt x="1" y="18"/>
                    <a:pt x="2" y="10"/>
                    <a:pt x="0" y="7"/>
                  </a:cubicBezTo>
                  <a:close/>
                </a:path>
              </a:pathLst>
            </a:custGeom>
            <a:solidFill>
              <a:srgbClr val="3D5A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35"/>
            <p:cNvSpPr/>
            <p:nvPr/>
          </p:nvSpPr>
          <p:spPr>
            <a:xfrm>
              <a:off x="4225" y="15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5"/>
                  </a:moveTo>
                  <a:cubicBezTo>
                    <a:pt x="3" y="2"/>
                    <a:pt x="7" y="0"/>
                    <a:pt x="11" y="2"/>
                  </a:cubicBezTo>
                  <a:cubicBezTo>
                    <a:pt x="12" y="3"/>
                    <a:pt x="12" y="7"/>
                    <a:pt x="11" y="7"/>
                  </a:cubicBezTo>
                  <a:cubicBezTo>
                    <a:pt x="7" y="12"/>
                    <a:pt x="3" y="8"/>
                    <a:pt x="0" y="5"/>
                  </a:cubicBezTo>
                  <a:close/>
                </a:path>
              </a:pathLst>
            </a:custGeom>
            <a:solidFill>
              <a:srgbClr val="85B5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35"/>
            <p:cNvSpPr/>
            <p:nvPr/>
          </p:nvSpPr>
          <p:spPr>
            <a:xfrm>
              <a:off x="4247" y="1588"/>
              <a:ext cx="27" cy="14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23" y="3"/>
                  </a:moveTo>
                  <a:cubicBezTo>
                    <a:pt x="16" y="12"/>
                    <a:pt x="7" y="6"/>
                    <a:pt x="0" y="6"/>
                  </a:cubicBezTo>
                  <a:cubicBezTo>
                    <a:pt x="6" y="0"/>
                    <a:pt x="15" y="5"/>
                    <a:pt x="23" y="3"/>
                  </a:cubicBezTo>
                  <a:close/>
                </a:path>
              </a:pathLst>
            </a:custGeom>
            <a:solidFill>
              <a:srgbClr val="466C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35"/>
            <p:cNvSpPr/>
            <p:nvPr/>
          </p:nvSpPr>
          <p:spPr>
            <a:xfrm>
              <a:off x="4197" y="1589"/>
              <a:ext cx="22" cy="23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9" y="18"/>
                  </a:moveTo>
                  <a:cubicBezTo>
                    <a:pt x="9" y="17"/>
                    <a:pt x="11" y="14"/>
                    <a:pt x="11" y="13"/>
                  </a:cubicBezTo>
                  <a:cubicBezTo>
                    <a:pt x="0" y="0"/>
                    <a:pt x="15" y="10"/>
                    <a:pt x="16" y="7"/>
                  </a:cubicBezTo>
                  <a:cubicBezTo>
                    <a:pt x="17" y="13"/>
                    <a:pt x="19" y="20"/>
                    <a:pt x="9" y="18"/>
                  </a:cubicBezTo>
                  <a:close/>
                </a:path>
              </a:pathLst>
            </a:custGeom>
            <a:solidFill>
              <a:srgbClr val="274D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35"/>
            <p:cNvSpPr/>
            <p:nvPr/>
          </p:nvSpPr>
          <p:spPr>
            <a:xfrm>
              <a:off x="4041" y="1601"/>
              <a:ext cx="16" cy="24"/>
            </a:xfrm>
            <a:custGeom>
              <a:avLst/>
              <a:gdLst/>
              <a:ahLst/>
              <a:cxnLst/>
              <a:rect l="l" t="t" r="r" b="b"/>
              <a:pathLst>
                <a:path w="14" h="21" extrusionOk="0">
                  <a:moveTo>
                    <a:pt x="14" y="16"/>
                  </a:moveTo>
                  <a:cubicBezTo>
                    <a:pt x="14" y="18"/>
                    <a:pt x="14" y="19"/>
                    <a:pt x="14" y="21"/>
                  </a:cubicBezTo>
                  <a:cubicBezTo>
                    <a:pt x="0" y="19"/>
                    <a:pt x="8" y="7"/>
                    <a:pt x="5" y="0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5"/>
                    <a:pt x="6" y="12"/>
                    <a:pt x="14" y="16"/>
                  </a:cubicBezTo>
                  <a:close/>
                </a:path>
              </a:pathLst>
            </a:custGeom>
            <a:solidFill>
              <a:srgbClr val="2C535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35"/>
            <p:cNvSpPr/>
            <p:nvPr/>
          </p:nvSpPr>
          <p:spPr>
            <a:xfrm>
              <a:off x="4144" y="1602"/>
              <a:ext cx="16" cy="1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0" y="0"/>
                  </a:moveTo>
                  <a:cubicBezTo>
                    <a:pt x="11" y="4"/>
                    <a:pt x="12" y="7"/>
                    <a:pt x="13" y="11"/>
                  </a:cubicBezTo>
                  <a:cubicBezTo>
                    <a:pt x="9" y="11"/>
                    <a:pt x="4" y="13"/>
                    <a:pt x="2" y="9"/>
                  </a:cubicBezTo>
                  <a:cubicBezTo>
                    <a:pt x="0" y="4"/>
                    <a:pt x="5" y="1"/>
                    <a:pt x="10" y="0"/>
                  </a:cubicBezTo>
                  <a:close/>
                </a:path>
              </a:pathLst>
            </a:custGeom>
            <a:solidFill>
              <a:srgbClr val="2C49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35"/>
            <p:cNvSpPr/>
            <p:nvPr/>
          </p:nvSpPr>
          <p:spPr>
            <a:xfrm>
              <a:off x="4314" y="1528"/>
              <a:ext cx="11" cy="17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10" y="14"/>
                  </a:moveTo>
                  <a:cubicBezTo>
                    <a:pt x="4" y="12"/>
                    <a:pt x="0" y="8"/>
                    <a:pt x="3" y="0"/>
                  </a:cubicBezTo>
                  <a:cubicBezTo>
                    <a:pt x="10" y="3"/>
                    <a:pt x="10" y="9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lose/>
                </a:path>
              </a:pathLst>
            </a:custGeom>
            <a:solidFill>
              <a:srgbClr val="4D75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35"/>
            <p:cNvSpPr/>
            <p:nvPr/>
          </p:nvSpPr>
          <p:spPr>
            <a:xfrm>
              <a:off x="4085" y="1539"/>
              <a:ext cx="29" cy="11"/>
            </a:xfrm>
            <a:custGeom>
              <a:avLst/>
              <a:gdLst/>
              <a:ahLst/>
              <a:cxnLst/>
              <a:rect l="l" t="t" r="r" b="b"/>
              <a:pathLst>
                <a:path w="24" h="9" extrusionOk="0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8" y="1"/>
                    <a:pt x="16" y="1"/>
                    <a:pt x="24" y="0"/>
                  </a:cubicBezTo>
                  <a:cubicBezTo>
                    <a:pt x="17" y="9"/>
                    <a:pt x="8" y="4"/>
                    <a:pt x="0" y="4"/>
                  </a:cubicBezTo>
                  <a:close/>
                </a:path>
              </a:pathLst>
            </a:custGeom>
            <a:solidFill>
              <a:srgbClr val="5578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35"/>
            <p:cNvSpPr/>
            <p:nvPr/>
          </p:nvSpPr>
          <p:spPr>
            <a:xfrm>
              <a:off x="4168" y="1562"/>
              <a:ext cx="13" cy="1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7" y="9"/>
                  </a:moveTo>
                  <a:cubicBezTo>
                    <a:pt x="4" y="9"/>
                    <a:pt x="1" y="7"/>
                    <a:pt x="0" y="4"/>
                  </a:cubicBezTo>
                  <a:cubicBezTo>
                    <a:pt x="0" y="3"/>
                    <a:pt x="3" y="0"/>
                    <a:pt x="3" y="0"/>
                  </a:cubicBezTo>
                  <a:cubicBezTo>
                    <a:pt x="6" y="2"/>
                    <a:pt x="8" y="4"/>
                    <a:pt x="10" y="6"/>
                  </a:cubicBezTo>
                  <a:cubicBezTo>
                    <a:pt x="11" y="9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85B5C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35"/>
            <p:cNvSpPr/>
            <p:nvPr/>
          </p:nvSpPr>
          <p:spPr>
            <a:xfrm>
              <a:off x="4104" y="1663"/>
              <a:ext cx="11" cy="18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0" y="14"/>
                  </a:moveTo>
                  <a:cubicBezTo>
                    <a:pt x="3" y="11"/>
                    <a:pt x="4" y="7"/>
                    <a:pt x="3" y="3"/>
                  </a:cubicBezTo>
                  <a:cubicBezTo>
                    <a:pt x="9" y="0"/>
                    <a:pt x="8" y="6"/>
                    <a:pt x="8" y="8"/>
                  </a:cubicBezTo>
                  <a:cubicBezTo>
                    <a:pt x="8" y="13"/>
                    <a:pt x="5" y="15"/>
                    <a:pt x="0" y="14"/>
                  </a:cubicBezTo>
                  <a:close/>
                </a:path>
              </a:pathLst>
            </a:custGeom>
            <a:solidFill>
              <a:srgbClr val="3C65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35"/>
            <p:cNvSpPr/>
            <p:nvPr/>
          </p:nvSpPr>
          <p:spPr>
            <a:xfrm>
              <a:off x="4334" y="1498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2"/>
                    <a:pt x="8" y="3"/>
                  </a:cubicBezTo>
                  <a:cubicBezTo>
                    <a:pt x="9" y="7"/>
                    <a:pt x="13" y="12"/>
                    <a:pt x="5" y="11"/>
                  </a:cubicBezTo>
                  <a:cubicBezTo>
                    <a:pt x="3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4771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35"/>
            <p:cNvSpPr/>
            <p:nvPr/>
          </p:nvSpPr>
          <p:spPr>
            <a:xfrm>
              <a:off x="4120" y="1556"/>
              <a:ext cx="11" cy="1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9"/>
                  </a:moveTo>
                  <a:cubicBezTo>
                    <a:pt x="7" y="9"/>
                    <a:pt x="4" y="10"/>
                    <a:pt x="4" y="9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0"/>
                    <a:pt x="2" y="1"/>
                    <a:pt x="4" y="2"/>
                  </a:cubicBezTo>
                  <a:cubicBezTo>
                    <a:pt x="6" y="4"/>
                    <a:pt x="7" y="6"/>
                    <a:pt x="10" y="9"/>
                  </a:cubicBezTo>
                  <a:close/>
                </a:path>
              </a:pathLst>
            </a:custGeom>
            <a:solidFill>
              <a:srgbClr val="56848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35"/>
            <p:cNvSpPr/>
            <p:nvPr/>
          </p:nvSpPr>
          <p:spPr>
            <a:xfrm>
              <a:off x="4216" y="1545"/>
              <a:ext cx="8" cy="11"/>
            </a:xfrm>
            <a:custGeom>
              <a:avLst/>
              <a:gdLst/>
              <a:ahLst/>
              <a:cxnLst/>
              <a:rect l="l" t="t" r="r" b="b"/>
              <a:pathLst>
                <a:path w="7" h="9" extrusionOk="0">
                  <a:moveTo>
                    <a:pt x="7" y="3"/>
                  </a:moveTo>
                  <a:cubicBezTo>
                    <a:pt x="7" y="6"/>
                    <a:pt x="6" y="9"/>
                    <a:pt x="3" y="9"/>
                  </a:cubicBezTo>
                  <a:cubicBezTo>
                    <a:pt x="2" y="9"/>
                    <a:pt x="0" y="6"/>
                    <a:pt x="1" y="5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4" y="0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3661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35"/>
            <p:cNvSpPr/>
            <p:nvPr/>
          </p:nvSpPr>
          <p:spPr>
            <a:xfrm>
              <a:off x="4281" y="1571"/>
              <a:ext cx="28" cy="19"/>
            </a:xfrm>
            <a:custGeom>
              <a:avLst/>
              <a:gdLst/>
              <a:ahLst/>
              <a:cxnLst/>
              <a:rect l="l" t="t" r="r" b="b"/>
              <a:pathLst>
                <a:path w="24" h="16" extrusionOk="0">
                  <a:moveTo>
                    <a:pt x="20" y="2"/>
                  </a:moveTo>
                  <a:cubicBezTo>
                    <a:pt x="24" y="15"/>
                    <a:pt x="12" y="16"/>
                    <a:pt x="6" y="16"/>
                  </a:cubicBezTo>
                  <a:cubicBezTo>
                    <a:pt x="0" y="16"/>
                    <a:pt x="7" y="9"/>
                    <a:pt x="6" y="6"/>
                  </a:cubicBezTo>
                  <a:cubicBezTo>
                    <a:pt x="10" y="1"/>
                    <a:pt x="15" y="0"/>
                    <a:pt x="20" y="2"/>
                  </a:cubicBezTo>
                  <a:close/>
                </a:path>
              </a:pathLst>
            </a:custGeom>
            <a:solidFill>
              <a:srgbClr val="415E6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35"/>
            <p:cNvSpPr/>
            <p:nvPr/>
          </p:nvSpPr>
          <p:spPr>
            <a:xfrm>
              <a:off x="4288" y="1555"/>
              <a:ext cx="16" cy="23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14" y="16"/>
                  </a:moveTo>
                  <a:cubicBezTo>
                    <a:pt x="10" y="19"/>
                    <a:pt x="5" y="20"/>
                    <a:pt x="0" y="20"/>
                  </a:cubicBezTo>
                  <a:cubicBezTo>
                    <a:pt x="0" y="17"/>
                    <a:pt x="0" y="1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1"/>
                    <a:pt x="14" y="0"/>
                    <a:pt x="14" y="16"/>
                  </a:cubicBezTo>
                  <a:close/>
                </a:path>
              </a:pathLst>
            </a:custGeom>
            <a:solidFill>
              <a:srgbClr val="4367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35"/>
            <p:cNvSpPr/>
            <p:nvPr/>
          </p:nvSpPr>
          <p:spPr>
            <a:xfrm>
              <a:off x="4237" y="1684"/>
              <a:ext cx="27" cy="32"/>
            </a:xfrm>
            <a:custGeom>
              <a:avLst/>
              <a:gdLst/>
              <a:ahLst/>
              <a:cxnLst/>
              <a:rect l="l" t="t" r="r" b="b"/>
              <a:pathLst>
                <a:path w="23" h="27" extrusionOk="0">
                  <a:moveTo>
                    <a:pt x="23" y="9"/>
                  </a:moveTo>
                  <a:cubicBezTo>
                    <a:pt x="23" y="12"/>
                    <a:pt x="22" y="15"/>
                    <a:pt x="22" y="17"/>
                  </a:cubicBezTo>
                  <a:cubicBezTo>
                    <a:pt x="22" y="21"/>
                    <a:pt x="22" y="24"/>
                    <a:pt x="19" y="26"/>
                  </a:cubicBezTo>
                  <a:cubicBezTo>
                    <a:pt x="17" y="27"/>
                    <a:pt x="15" y="27"/>
                    <a:pt x="14" y="27"/>
                  </a:cubicBezTo>
                  <a:cubicBezTo>
                    <a:pt x="9" y="25"/>
                    <a:pt x="4" y="23"/>
                    <a:pt x="1" y="18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10" y="0"/>
                    <a:pt x="16" y="10"/>
                    <a:pt x="23" y="9"/>
                  </a:cubicBezTo>
                  <a:close/>
                </a:path>
              </a:pathLst>
            </a:custGeom>
            <a:solidFill>
              <a:srgbClr val="4056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35"/>
            <p:cNvSpPr/>
            <p:nvPr/>
          </p:nvSpPr>
          <p:spPr>
            <a:xfrm>
              <a:off x="4222" y="1688"/>
              <a:ext cx="19" cy="20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16" y="6"/>
                  </a:moveTo>
                  <a:cubicBezTo>
                    <a:pt x="16" y="7"/>
                    <a:pt x="16" y="9"/>
                    <a:pt x="16" y="11"/>
                  </a:cubicBezTo>
                  <a:cubicBezTo>
                    <a:pt x="13" y="14"/>
                    <a:pt x="9" y="17"/>
                    <a:pt x="5" y="17"/>
                  </a:cubicBezTo>
                  <a:cubicBezTo>
                    <a:pt x="3" y="16"/>
                    <a:pt x="1" y="16"/>
                    <a:pt x="0" y="15"/>
                  </a:cubicBezTo>
                  <a:cubicBezTo>
                    <a:pt x="0" y="12"/>
                    <a:pt x="0" y="9"/>
                    <a:pt x="0" y="7"/>
                  </a:cubicBezTo>
                  <a:cubicBezTo>
                    <a:pt x="5" y="3"/>
                    <a:pt x="10" y="0"/>
                    <a:pt x="16" y="6"/>
                  </a:cubicBezTo>
                  <a:close/>
                </a:path>
              </a:pathLst>
            </a:custGeom>
            <a:solidFill>
              <a:srgbClr val="2C4A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35"/>
            <p:cNvSpPr/>
            <p:nvPr/>
          </p:nvSpPr>
          <p:spPr>
            <a:xfrm>
              <a:off x="4243" y="1699"/>
              <a:ext cx="40" cy="66"/>
            </a:xfrm>
            <a:custGeom>
              <a:avLst/>
              <a:gdLst/>
              <a:ahLst/>
              <a:cxnLst/>
              <a:rect l="l" t="t" r="r" b="b"/>
              <a:pathLst>
                <a:path w="34" h="56" extrusionOk="0">
                  <a:moveTo>
                    <a:pt x="13" y="14"/>
                  </a:moveTo>
                  <a:cubicBezTo>
                    <a:pt x="15" y="11"/>
                    <a:pt x="16" y="8"/>
                    <a:pt x="17" y="4"/>
                  </a:cubicBezTo>
                  <a:cubicBezTo>
                    <a:pt x="20" y="5"/>
                    <a:pt x="22" y="8"/>
                    <a:pt x="25" y="5"/>
                  </a:cubicBezTo>
                  <a:cubicBezTo>
                    <a:pt x="28" y="4"/>
                    <a:pt x="31" y="2"/>
                    <a:pt x="34" y="0"/>
                  </a:cubicBezTo>
                  <a:cubicBezTo>
                    <a:pt x="34" y="7"/>
                    <a:pt x="28" y="13"/>
                    <a:pt x="30" y="20"/>
                  </a:cubicBezTo>
                  <a:cubicBezTo>
                    <a:pt x="23" y="25"/>
                    <a:pt x="22" y="34"/>
                    <a:pt x="18" y="41"/>
                  </a:cubicBezTo>
                  <a:cubicBezTo>
                    <a:pt x="13" y="45"/>
                    <a:pt x="13" y="51"/>
                    <a:pt x="9" y="56"/>
                  </a:cubicBezTo>
                  <a:cubicBezTo>
                    <a:pt x="8" y="55"/>
                    <a:pt x="7" y="53"/>
                    <a:pt x="6" y="52"/>
                  </a:cubicBezTo>
                  <a:cubicBezTo>
                    <a:pt x="0" y="46"/>
                    <a:pt x="4" y="40"/>
                    <a:pt x="4" y="33"/>
                  </a:cubicBezTo>
                  <a:cubicBezTo>
                    <a:pt x="4" y="30"/>
                    <a:pt x="5" y="27"/>
                    <a:pt x="6" y="25"/>
                  </a:cubicBezTo>
                  <a:cubicBezTo>
                    <a:pt x="8" y="22"/>
                    <a:pt x="9" y="20"/>
                    <a:pt x="11" y="17"/>
                  </a:cubicBezTo>
                  <a:cubicBezTo>
                    <a:pt x="11" y="15"/>
                    <a:pt x="12" y="14"/>
                    <a:pt x="13" y="14"/>
                  </a:cubicBezTo>
                  <a:close/>
                </a:path>
              </a:pathLst>
            </a:custGeom>
            <a:solidFill>
              <a:srgbClr val="5277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35"/>
            <p:cNvSpPr/>
            <p:nvPr/>
          </p:nvSpPr>
          <p:spPr>
            <a:xfrm>
              <a:off x="4171" y="1721"/>
              <a:ext cx="61" cy="48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" y="14"/>
                  </a:moveTo>
                  <a:cubicBezTo>
                    <a:pt x="2" y="13"/>
                    <a:pt x="2" y="12"/>
                    <a:pt x="2" y="11"/>
                  </a:cubicBezTo>
                  <a:cubicBezTo>
                    <a:pt x="3" y="7"/>
                    <a:pt x="4" y="5"/>
                    <a:pt x="7" y="3"/>
                  </a:cubicBezTo>
                  <a:cubicBezTo>
                    <a:pt x="8" y="3"/>
                    <a:pt x="9" y="2"/>
                    <a:pt x="11" y="2"/>
                  </a:cubicBezTo>
                  <a:cubicBezTo>
                    <a:pt x="21" y="0"/>
                    <a:pt x="17" y="12"/>
                    <a:pt x="23" y="14"/>
                  </a:cubicBezTo>
                  <a:cubicBezTo>
                    <a:pt x="37" y="31"/>
                    <a:pt x="37" y="13"/>
                    <a:pt x="43" y="6"/>
                  </a:cubicBezTo>
                  <a:cubicBezTo>
                    <a:pt x="44" y="5"/>
                    <a:pt x="46" y="5"/>
                    <a:pt x="47" y="6"/>
                  </a:cubicBezTo>
                  <a:cubicBezTo>
                    <a:pt x="50" y="9"/>
                    <a:pt x="52" y="12"/>
                    <a:pt x="52" y="15"/>
                  </a:cubicBezTo>
                  <a:cubicBezTo>
                    <a:pt x="52" y="17"/>
                    <a:pt x="52" y="19"/>
                    <a:pt x="51" y="20"/>
                  </a:cubicBezTo>
                  <a:cubicBezTo>
                    <a:pt x="46" y="25"/>
                    <a:pt x="46" y="31"/>
                    <a:pt x="44" y="37"/>
                  </a:cubicBezTo>
                  <a:cubicBezTo>
                    <a:pt x="43" y="39"/>
                    <a:pt x="41" y="41"/>
                    <a:pt x="38" y="39"/>
                  </a:cubicBezTo>
                  <a:cubicBezTo>
                    <a:pt x="34" y="39"/>
                    <a:pt x="30" y="39"/>
                    <a:pt x="27" y="38"/>
                  </a:cubicBezTo>
                  <a:cubicBezTo>
                    <a:pt x="24" y="35"/>
                    <a:pt x="19" y="35"/>
                    <a:pt x="16" y="31"/>
                  </a:cubicBezTo>
                  <a:cubicBezTo>
                    <a:pt x="13" y="24"/>
                    <a:pt x="0" y="25"/>
                    <a:pt x="2" y="14"/>
                  </a:cubicBezTo>
                  <a:close/>
                </a:path>
              </a:pathLst>
            </a:custGeom>
            <a:solidFill>
              <a:srgbClr val="2030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35"/>
            <p:cNvSpPr/>
            <p:nvPr/>
          </p:nvSpPr>
          <p:spPr>
            <a:xfrm>
              <a:off x="4221" y="1736"/>
              <a:ext cx="36" cy="49"/>
            </a:xfrm>
            <a:custGeom>
              <a:avLst/>
              <a:gdLst/>
              <a:ahLst/>
              <a:cxnLst/>
              <a:rect l="l" t="t" r="r" b="b"/>
              <a:pathLst>
                <a:path w="31" h="42" extrusionOk="0">
                  <a:moveTo>
                    <a:pt x="25" y="2"/>
                  </a:moveTo>
                  <a:cubicBezTo>
                    <a:pt x="31" y="8"/>
                    <a:pt x="23" y="14"/>
                    <a:pt x="25" y="21"/>
                  </a:cubicBezTo>
                  <a:cubicBezTo>
                    <a:pt x="18" y="24"/>
                    <a:pt x="15" y="30"/>
                    <a:pt x="12" y="36"/>
                  </a:cubicBezTo>
                  <a:cubicBezTo>
                    <a:pt x="9" y="39"/>
                    <a:pt x="6" y="42"/>
                    <a:pt x="4" y="35"/>
                  </a:cubicBezTo>
                  <a:cubicBezTo>
                    <a:pt x="0" y="28"/>
                    <a:pt x="6" y="23"/>
                    <a:pt x="9" y="17"/>
                  </a:cubicBezTo>
                  <a:cubicBezTo>
                    <a:pt x="12" y="14"/>
                    <a:pt x="15" y="9"/>
                    <a:pt x="17" y="5"/>
                  </a:cubicBezTo>
                  <a:cubicBezTo>
                    <a:pt x="18" y="3"/>
                    <a:pt x="19" y="2"/>
                    <a:pt x="20" y="1"/>
                  </a:cubicBezTo>
                  <a:cubicBezTo>
                    <a:pt x="22" y="0"/>
                    <a:pt x="23" y="0"/>
                    <a:pt x="25" y="2"/>
                  </a:cubicBezTo>
                  <a:close/>
                </a:path>
              </a:pathLst>
            </a:custGeom>
            <a:solidFill>
              <a:srgbClr val="2F494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35"/>
            <p:cNvSpPr/>
            <p:nvPr/>
          </p:nvSpPr>
          <p:spPr>
            <a:xfrm>
              <a:off x="4216" y="1745"/>
              <a:ext cx="23" cy="35"/>
            </a:xfrm>
            <a:custGeom>
              <a:avLst/>
              <a:gdLst/>
              <a:ahLst/>
              <a:cxnLst/>
              <a:rect l="l" t="t" r="r" b="b"/>
              <a:pathLst>
                <a:path w="20" h="29" extrusionOk="0">
                  <a:moveTo>
                    <a:pt x="17" y="9"/>
                  </a:moveTo>
                  <a:cubicBezTo>
                    <a:pt x="14" y="15"/>
                    <a:pt x="11" y="21"/>
                    <a:pt x="8" y="27"/>
                  </a:cubicBezTo>
                  <a:cubicBezTo>
                    <a:pt x="0" y="29"/>
                    <a:pt x="0" y="24"/>
                    <a:pt x="0" y="18"/>
                  </a:cubicBezTo>
                  <a:cubicBezTo>
                    <a:pt x="1" y="17"/>
                    <a:pt x="3" y="15"/>
                    <a:pt x="5" y="14"/>
                  </a:cubicBezTo>
                  <a:cubicBezTo>
                    <a:pt x="7" y="9"/>
                    <a:pt x="6" y="2"/>
                    <a:pt x="14" y="0"/>
                  </a:cubicBezTo>
                  <a:cubicBezTo>
                    <a:pt x="19" y="2"/>
                    <a:pt x="20" y="5"/>
                    <a:pt x="17" y="9"/>
                  </a:cubicBezTo>
                  <a:close/>
                </a:path>
              </a:pathLst>
            </a:custGeom>
            <a:solidFill>
              <a:srgbClr val="172C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35"/>
            <p:cNvSpPr/>
            <p:nvPr/>
          </p:nvSpPr>
          <p:spPr>
            <a:xfrm>
              <a:off x="4178" y="1749"/>
              <a:ext cx="25" cy="16"/>
            </a:xfrm>
            <a:custGeom>
              <a:avLst/>
              <a:gdLst/>
              <a:ahLst/>
              <a:cxnLst/>
              <a:rect l="l" t="t" r="r" b="b"/>
              <a:pathLst>
                <a:path w="21" h="14" extrusionOk="0">
                  <a:moveTo>
                    <a:pt x="13" y="6"/>
                  </a:moveTo>
                  <a:cubicBezTo>
                    <a:pt x="15" y="9"/>
                    <a:pt x="18" y="12"/>
                    <a:pt x="21" y="14"/>
                  </a:cubicBezTo>
                  <a:cubicBezTo>
                    <a:pt x="14" y="14"/>
                    <a:pt x="7" y="14"/>
                    <a:pt x="0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1" y="0"/>
                    <a:pt x="8" y="5"/>
                    <a:pt x="13" y="6"/>
                  </a:cubicBezTo>
                  <a:close/>
                </a:path>
              </a:pathLst>
            </a:custGeom>
            <a:solidFill>
              <a:srgbClr val="263D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35"/>
            <p:cNvSpPr/>
            <p:nvPr/>
          </p:nvSpPr>
          <p:spPr>
            <a:xfrm>
              <a:off x="4254" y="1748"/>
              <a:ext cx="10" cy="22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0" y="15"/>
                  </a:moveTo>
                  <a:cubicBezTo>
                    <a:pt x="0" y="9"/>
                    <a:pt x="1" y="2"/>
                    <a:pt x="9" y="0"/>
                  </a:cubicBezTo>
                  <a:cubicBezTo>
                    <a:pt x="8" y="2"/>
                    <a:pt x="8" y="5"/>
                    <a:pt x="8" y="8"/>
                  </a:cubicBezTo>
                  <a:cubicBezTo>
                    <a:pt x="4" y="11"/>
                    <a:pt x="5" y="15"/>
                    <a:pt x="5" y="19"/>
                  </a:cubicBezTo>
                  <a:cubicBezTo>
                    <a:pt x="3" y="19"/>
                    <a:pt x="2" y="19"/>
                    <a:pt x="1" y="19"/>
                  </a:cubicBezTo>
                  <a:cubicBezTo>
                    <a:pt x="1" y="18"/>
                    <a:pt x="1" y="17"/>
                    <a:pt x="0" y="15"/>
                  </a:cubicBezTo>
                  <a:close/>
                </a:path>
              </a:pathLst>
            </a:custGeom>
            <a:solidFill>
              <a:srgbClr val="2241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35"/>
            <p:cNvSpPr/>
            <p:nvPr/>
          </p:nvSpPr>
          <p:spPr>
            <a:xfrm>
              <a:off x="4169" y="173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1" y="16"/>
                  </a:moveTo>
                  <a:cubicBezTo>
                    <a:pt x="18" y="21"/>
                    <a:pt x="10" y="14"/>
                    <a:pt x="8" y="21"/>
                  </a:cubicBezTo>
                  <a:cubicBezTo>
                    <a:pt x="7" y="21"/>
                    <a:pt x="6" y="20"/>
                    <a:pt x="5" y="20"/>
                  </a:cubicBezTo>
                  <a:cubicBezTo>
                    <a:pt x="1" y="17"/>
                    <a:pt x="0" y="13"/>
                    <a:pt x="1" y="8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7" y="8"/>
                    <a:pt x="20" y="6"/>
                    <a:pt x="21" y="16"/>
                  </a:cubicBezTo>
                  <a:close/>
                </a:path>
              </a:pathLst>
            </a:custGeom>
            <a:solidFill>
              <a:srgbClr val="3D50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35"/>
            <p:cNvSpPr/>
            <p:nvPr/>
          </p:nvSpPr>
          <p:spPr>
            <a:xfrm>
              <a:off x="4156" y="1747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12" y="0"/>
                  </a:moveTo>
                  <a:cubicBezTo>
                    <a:pt x="16" y="3"/>
                    <a:pt x="16" y="8"/>
                    <a:pt x="16" y="12"/>
                  </a:cubicBezTo>
                  <a:cubicBezTo>
                    <a:pt x="10" y="10"/>
                    <a:pt x="5" y="9"/>
                    <a:pt x="0" y="8"/>
                  </a:cubicBezTo>
                  <a:cubicBezTo>
                    <a:pt x="1" y="0"/>
                    <a:pt x="7" y="1"/>
                    <a:pt x="12" y="0"/>
                  </a:cubicBezTo>
                  <a:close/>
                </a:path>
              </a:pathLst>
            </a:custGeom>
            <a:solidFill>
              <a:srgbClr val="1831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35"/>
            <p:cNvSpPr/>
            <p:nvPr/>
          </p:nvSpPr>
          <p:spPr>
            <a:xfrm>
              <a:off x="4010" y="16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2" y="9"/>
                  </a:moveTo>
                  <a:cubicBezTo>
                    <a:pt x="15" y="14"/>
                    <a:pt x="12" y="15"/>
                    <a:pt x="8" y="15"/>
                  </a:cubicBezTo>
                  <a:cubicBezTo>
                    <a:pt x="4" y="15"/>
                    <a:pt x="1" y="14"/>
                    <a:pt x="1" y="9"/>
                  </a:cubicBezTo>
                  <a:cubicBezTo>
                    <a:pt x="0" y="4"/>
                    <a:pt x="4" y="1"/>
                    <a:pt x="7" y="1"/>
                  </a:cubicBezTo>
                  <a:cubicBezTo>
                    <a:pt x="14" y="0"/>
                    <a:pt x="10" y="7"/>
                    <a:pt x="12" y="9"/>
                  </a:cubicBezTo>
                  <a:close/>
                </a:path>
              </a:pathLst>
            </a:custGeom>
            <a:solidFill>
              <a:srgbClr val="3F63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35"/>
            <p:cNvSpPr/>
            <p:nvPr/>
          </p:nvSpPr>
          <p:spPr>
            <a:xfrm>
              <a:off x="3922" y="1621"/>
              <a:ext cx="23" cy="14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19" y="12"/>
                  </a:moveTo>
                  <a:cubicBezTo>
                    <a:pt x="13" y="12"/>
                    <a:pt x="8" y="11"/>
                    <a:pt x="3" y="11"/>
                  </a:cubicBezTo>
                  <a:cubicBezTo>
                    <a:pt x="0" y="9"/>
                    <a:pt x="0" y="6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2"/>
                    <a:pt x="5" y="2"/>
                    <a:pt x="7" y="1"/>
                  </a:cubicBezTo>
                  <a:cubicBezTo>
                    <a:pt x="8" y="1"/>
                    <a:pt x="10" y="0"/>
                    <a:pt x="12" y="1"/>
                  </a:cubicBezTo>
                  <a:cubicBezTo>
                    <a:pt x="13" y="1"/>
                    <a:pt x="14" y="2"/>
                    <a:pt x="16" y="3"/>
                  </a:cubicBezTo>
                  <a:cubicBezTo>
                    <a:pt x="20" y="5"/>
                    <a:pt x="19" y="8"/>
                    <a:pt x="19" y="12"/>
                  </a:cubicBezTo>
                  <a:close/>
                </a:path>
              </a:pathLst>
            </a:custGeom>
            <a:solidFill>
              <a:srgbClr val="4E68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35"/>
            <p:cNvSpPr/>
            <p:nvPr/>
          </p:nvSpPr>
          <p:spPr>
            <a:xfrm>
              <a:off x="4034" y="1635"/>
              <a:ext cx="28" cy="14"/>
            </a:xfrm>
            <a:custGeom>
              <a:avLst/>
              <a:gdLst/>
              <a:ahLst/>
              <a:cxnLst/>
              <a:rect l="l" t="t" r="r" b="b"/>
              <a:pathLst>
                <a:path w="24" h="12" extrusionOk="0">
                  <a:moveTo>
                    <a:pt x="23" y="6"/>
                  </a:moveTo>
                  <a:cubicBezTo>
                    <a:pt x="24" y="8"/>
                    <a:pt x="24" y="10"/>
                    <a:pt x="24" y="12"/>
                  </a:cubicBezTo>
                  <a:cubicBezTo>
                    <a:pt x="16" y="10"/>
                    <a:pt x="8" y="8"/>
                    <a:pt x="0" y="7"/>
                  </a:cubicBezTo>
                  <a:cubicBezTo>
                    <a:pt x="8" y="0"/>
                    <a:pt x="16" y="5"/>
                    <a:pt x="23" y="6"/>
                  </a:cubicBezTo>
                  <a:close/>
                </a:path>
              </a:pathLst>
            </a:custGeom>
            <a:solidFill>
              <a:srgbClr val="456D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35"/>
            <p:cNvSpPr/>
            <p:nvPr/>
          </p:nvSpPr>
          <p:spPr>
            <a:xfrm>
              <a:off x="3933" y="1609"/>
              <a:ext cx="11" cy="9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6" y="1"/>
                  </a:moveTo>
                  <a:cubicBezTo>
                    <a:pt x="7" y="1"/>
                    <a:pt x="9" y="1"/>
                    <a:pt x="10" y="2"/>
                  </a:cubicBezTo>
                  <a:cubicBezTo>
                    <a:pt x="10" y="3"/>
                    <a:pt x="10" y="4"/>
                    <a:pt x="9" y="6"/>
                  </a:cubicBezTo>
                  <a:cubicBezTo>
                    <a:pt x="8" y="7"/>
                    <a:pt x="7" y="7"/>
                    <a:pt x="5" y="8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4F65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35"/>
            <p:cNvSpPr/>
            <p:nvPr/>
          </p:nvSpPr>
          <p:spPr>
            <a:xfrm>
              <a:off x="3937" y="1615"/>
              <a:ext cx="7" cy="6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6" y="4"/>
                    <a:pt x="4" y="5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1D35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35"/>
            <p:cNvSpPr/>
            <p:nvPr/>
          </p:nvSpPr>
          <p:spPr>
            <a:xfrm>
              <a:off x="3933" y="1618"/>
              <a:ext cx="8" cy="6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7" y="5"/>
                  </a:moveTo>
                  <a:cubicBezTo>
                    <a:pt x="5" y="5"/>
                    <a:pt x="3" y="5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3"/>
                    <a:pt x="6" y="4"/>
                    <a:pt x="7" y="5"/>
                  </a:cubicBezTo>
                  <a:close/>
                </a:path>
              </a:pathLst>
            </a:custGeom>
            <a:solidFill>
              <a:srgbClr val="234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35"/>
            <p:cNvSpPr/>
            <p:nvPr/>
          </p:nvSpPr>
          <p:spPr>
            <a:xfrm>
              <a:off x="4184" y="1714"/>
              <a:ext cx="23" cy="27"/>
            </a:xfrm>
            <a:custGeom>
              <a:avLst/>
              <a:gdLst/>
              <a:ahLst/>
              <a:cxnLst/>
              <a:rect l="l" t="t" r="r" b="b"/>
              <a:pathLst>
                <a:path w="19" h="23" extrusionOk="0">
                  <a:moveTo>
                    <a:pt x="12" y="20"/>
                  </a:moveTo>
                  <a:cubicBezTo>
                    <a:pt x="1" y="23"/>
                    <a:pt x="5" y="10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6" y="6"/>
                    <a:pt x="11" y="0"/>
                    <a:pt x="17" y="4"/>
                  </a:cubicBezTo>
                  <a:cubicBezTo>
                    <a:pt x="19" y="11"/>
                    <a:pt x="11" y="14"/>
                    <a:pt x="12" y="20"/>
                  </a:cubicBezTo>
                  <a:close/>
                </a:path>
              </a:pathLst>
            </a:custGeom>
            <a:solidFill>
              <a:srgbClr val="4D6B6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35"/>
            <p:cNvSpPr/>
            <p:nvPr/>
          </p:nvSpPr>
          <p:spPr>
            <a:xfrm>
              <a:off x="4216" y="1704"/>
              <a:ext cx="19" cy="24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8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2" y="15"/>
                    <a:pt x="0" y="10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5"/>
                    <a:pt x="13" y="11"/>
                    <a:pt x="11" y="18"/>
                  </a:cubicBezTo>
                  <a:cubicBezTo>
                    <a:pt x="10" y="19"/>
                    <a:pt x="9" y="20"/>
                    <a:pt x="8" y="20"/>
                  </a:cubicBezTo>
                  <a:close/>
                </a:path>
              </a:pathLst>
            </a:custGeom>
            <a:solidFill>
              <a:srgbClr val="323E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35"/>
            <p:cNvSpPr/>
            <p:nvPr/>
          </p:nvSpPr>
          <p:spPr>
            <a:xfrm>
              <a:off x="4170" y="1723"/>
              <a:ext cx="10" cy="11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1"/>
                  </a:moveTo>
                  <a:cubicBezTo>
                    <a:pt x="8" y="4"/>
                    <a:pt x="7" y="7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7"/>
                    <a:pt x="1" y="6"/>
                    <a:pt x="0" y="5"/>
                  </a:cubicBezTo>
                  <a:cubicBezTo>
                    <a:pt x="1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3956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35"/>
            <p:cNvSpPr/>
            <p:nvPr/>
          </p:nvSpPr>
          <p:spPr>
            <a:xfrm>
              <a:off x="4170" y="1729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cubicBezTo>
                    <a:pt x="1" y="1"/>
                    <a:pt x="2" y="2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1B38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35"/>
            <p:cNvSpPr/>
            <p:nvPr/>
          </p:nvSpPr>
          <p:spPr>
            <a:xfrm>
              <a:off x="3921" y="1624"/>
              <a:ext cx="5" cy="10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2C44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35"/>
            <p:cNvSpPr/>
            <p:nvPr/>
          </p:nvSpPr>
          <p:spPr>
            <a:xfrm>
              <a:off x="3916" y="1634"/>
              <a:ext cx="5" cy="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1E37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35"/>
            <p:cNvSpPr/>
            <p:nvPr/>
          </p:nvSpPr>
          <p:spPr>
            <a:xfrm>
              <a:off x="4145" y="1447"/>
              <a:ext cx="78" cy="46"/>
            </a:xfrm>
            <a:custGeom>
              <a:avLst/>
              <a:gdLst/>
              <a:ahLst/>
              <a:cxnLst/>
              <a:rect l="l" t="t" r="r" b="b"/>
              <a:pathLst>
                <a:path w="66" h="39" extrusionOk="0">
                  <a:moveTo>
                    <a:pt x="13" y="23"/>
                  </a:moveTo>
                  <a:cubicBezTo>
                    <a:pt x="10" y="17"/>
                    <a:pt x="0" y="16"/>
                    <a:pt x="1" y="8"/>
                  </a:cubicBezTo>
                  <a:cubicBezTo>
                    <a:pt x="1" y="3"/>
                    <a:pt x="4" y="1"/>
                    <a:pt x="8" y="0"/>
                  </a:cubicBezTo>
                  <a:cubicBezTo>
                    <a:pt x="18" y="1"/>
                    <a:pt x="27" y="10"/>
                    <a:pt x="38" y="5"/>
                  </a:cubicBezTo>
                  <a:cubicBezTo>
                    <a:pt x="46" y="9"/>
                    <a:pt x="52" y="14"/>
                    <a:pt x="59" y="19"/>
                  </a:cubicBezTo>
                  <a:cubicBezTo>
                    <a:pt x="65" y="28"/>
                    <a:pt x="66" y="36"/>
                    <a:pt x="52" y="38"/>
                  </a:cubicBezTo>
                  <a:cubicBezTo>
                    <a:pt x="48" y="38"/>
                    <a:pt x="44" y="38"/>
                    <a:pt x="40" y="39"/>
                  </a:cubicBezTo>
                  <a:cubicBezTo>
                    <a:pt x="39" y="39"/>
                    <a:pt x="38" y="38"/>
                    <a:pt x="37" y="38"/>
                  </a:cubicBezTo>
                  <a:cubicBezTo>
                    <a:pt x="34" y="25"/>
                    <a:pt x="19" y="31"/>
                    <a:pt x="13" y="23"/>
                  </a:cubicBezTo>
                  <a:close/>
                </a:path>
              </a:pathLst>
            </a:custGeom>
            <a:solidFill>
              <a:srgbClr val="C56F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35"/>
            <p:cNvSpPr/>
            <p:nvPr/>
          </p:nvSpPr>
          <p:spPr>
            <a:xfrm>
              <a:off x="4212" y="1493"/>
              <a:ext cx="65" cy="38"/>
            </a:xfrm>
            <a:custGeom>
              <a:avLst/>
              <a:gdLst/>
              <a:ahLst/>
              <a:cxnLst/>
              <a:rect l="l" t="t" r="r" b="b"/>
              <a:pathLst>
                <a:path w="55" h="32" extrusionOk="0">
                  <a:moveTo>
                    <a:pt x="55" y="18"/>
                  </a:moveTo>
                  <a:cubicBezTo>
                    <a:pt x="54" y="23"/>
                    <a:pt x="53" y="27"/>
                    <a:pt x="52" y="32"/>
                  </a:cubicBezTo>
                  <a:cubicBezTo>
                    <a:pt x="52" y="32"/>
                    <a:pt x="50" y="32"/>
                    <a:pt x="50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3" y="30"/>
                    <a:pt x="38" y="26"/>
                    <a:pt x="32" y="27"/>
                  </a:cubicBezTo>
                  <a:cubicBezTo>
                    <a:pt x="22" y="19"/>
                    <a:pt x="8" y="18"/>
                    <a:pt x="0" y="7"/>
                  </a:cubicBezTo>
                  <a:cubicBezTo>
                    <a:pt x="2" y="5"/>
                    <a:pt x="4" y="4"/>
                    <a:pt x="7" y="3"/>
                  </a:cubicBezTo>
                  <a:cubicBezTo>
                    <a:pt x="16" y="0"/>
                    <a:pt x="23" y="4"/>
                    <a:pt x="30" y="8"/>
                  </a:cubicBezTo>
                  <a:cubicBezTo>
                    <a:pt x="38" y="13"/>
                    <a:pt x="48" y="12"/>
                    <a:pt x="55" y="18"/>
                  </a:cubicBezTo>
                  <a:close/>
                </a:path>
              </a:pathLst>
            </a:custGeom>
            <a:solidFill>
              <a:srgbClr val="54828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35"/>
            <p:cNvSpPr/>
            <p:nvPr/>
          </p:nvSpPr>
          <p:spPr>
            <a:xfrm>
              <a:off x="4128" y="1475"/>
              <a:ext cx="24" cy="22"/>
            </a:xfrm>
            <a:custGeom>
              <a:avLst/>
              <a:gdLst/>
              <a:ahLst/>
              <a:cxnLst/>
              <a:rect l="l" t="t" r="r" b="b"/>
              <a:pathLst>
                <a:path w="21" h="19" extrusionOk="0">
                  <a:moveTo>
                    <a:pt x="4" y="0"/>
                  </a:moveTo>
                  <a:cubicBezTo>
                    <a:pt x="13" y="1"/>
                    <a:pt x="21" y="3"/>
                    <a:pt x="19" y="16"/>
                  </a:cubicBezTo>
                  <a:cubicBezTo>
                    <a:pt x="18" y="16"/>
                    <a:pt x="18" y="16"/>
                    <a:pt x="17" y="15"/>
                  </a:cubicBezTo>
                  <a:cubicBezTo>
                    <a:pt x="12" y="18"/>
                    <a:pt x="7" y="19"/>
                    <a:pt x="3" y="14"/>
                  </a:cubicBezTo>
                  <a:cubicBezTo>
                    <a:pt x="2" y="12"/>
                    <a:pt x="1" y="10"/>
                    <a:pt x="1" y="8"/>
                  </a:cubicBezTo>
                  <a:cubicBezTo>
                    <a:pt x="0" y="5"/>
                    <a:pt x="1" y="2"/>
                    <a:pt x="4" y="0"/>
                  </a:cubicBezTo>
                  <a:close/>
                </a:path>
              </a:pathLst>
            </a:custGeom>
            <a:solidFill>
              <a:srgbClr val="537B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35"/>
            <p:cNvSpPr/>
            <p:nvPr/>
          </p:nvSpPr>
          <p:spPr>
            <a:xfrm>
              <a:off x="4089" y="1462"/>
              <a:ext cx="42" cy="2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36" y="19"/>
                  </a:moveTo>
                  <a:cubicBezTo>
                    <a:pt x="36" y="20"/>
                    <a:pt x="36" y="21"/>
                    <a:pt x="36" y="23"/>
                  </a:cubicBezTo>
                  <a:cubicBezTo>
                    <a:pt x="35" y="24"/>
                    <a:pt x="34" y="25"/>
                    <a:pt x="32" y="23"/>
                  </a:cubicBezTo>
                  <a:cubicBezTo>
                    <a:pt x="24" y="10"/>
                    <a:pt x="11" y="17"/>
                    <a:pt x="0" y="15"/>
                  </a:cubicBezTo>
                  <a:cubicBezTo>
                    <a:pt x="2" y="0"/>
                    <a:pt x="12" y="15"/>
                    <a:pt x="17" y="10"/>
                  </a:cubicBezTo>
                  <a:cubicBezTo>
                    <a:pt x="26" y="7"/>
                    <a:pt x="34" y="7"/>
                    <a:pt x="36" y="19"/>
                  </a:cubicBezTo>
                  <a:close/>
                </a:path>
              </a:pathLst>
            </a:custGeom>
            <a:solidFill>
              <a:srgbClr val="2C4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35"/>
            <p:cNvSpPr/>
            <p:nvPr/>
          </p:nvSpPr>
          <p:spPr>
            <a:xfrm>
              <a:off x="4192" y="1482"/>
              <a:ext cx="33" cy="20"/>
            </a:xfrm>
            <a:custGeom>
              <a:avLst/>
              <a:gdLst/>
              <a:ahLst/>
              <a:cxnLst/>
              <a:rect l="l" t="t" r="r" b="b"/>
              <a:pathLst>
                <a:path w="28" h="17" extrusionOk="0">
                  <a:moveTo>
                    <a:pt x="25" y="17"/>
                  </a:moveTo>
                  <a:cubicBezTo>
                    <a:pt x="22" y="17"/>
                    <a:pt x="20" y="17"/>
                    <a:pt x="17" y="17"/>
                  </a:cubicBezTo>
                  <a:cubicBezTo>
                    <a:pt x="12" y="13"/>
                    <a:pt x="6" y="14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2" y="6"/>
                    <a:pt x="5" y="6"/>
                    <a:pt x="8" y="6"/>
                  </a:cubicBezTo>
                  <a:cubicBezTo>
                    <a:pt x="12" y="12"/>
                    <a:pt x="28" y="0"/>
                    <a:pt x="25" y="17"/>
                  </a:cubicBezTo>
                  <a:close/>
                </a:path>
              </a:pathLst>
            </a:custGeom>
            <a:solidFill>
              <a:srgbClr val="4A35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35"/>
            <p:cNvSpPr/>
            <p:nvPr/>
          </p:nvSpPr>
          <p:spPr>
            <a:xfrm>
              <a:off x="4182" y="1497"/>
              <a:ext cx="19" cy="14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10" y="0"/>
                  </a:moveTo>
                  <a:cubicBezTo>
                    <a:pt x="10" y="4"/>
                    <a:pt x="16" y="7"/>
                    <a:pt x="12" y="10"/>
                  </a:cubicBezTo>
                  <a:cubicBezTo>
                    <a:pt x="10" y="12"/>
                    <a:pt x="1" y="9"/>
                    <a:pt x="1" y="7"/>
                  </a:cubicBezTo>
                  <a:cubicBezTo>
                    <a:pt x="0" y="1"/>
                    <a:pt x="6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3C55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35"/>
            <p:cNvSpPr/>
            <p:nvPr/>
          </p:nvSpPr>
          <p:spPr>
            <a:xfrm>
              <a:off x="4250" y="1517"/>
              <a:ext cx="20" cy="14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0" y="7"/>
                  </a:moveTo>
                  <a:cubicBezTo>
                    <a:pt x="8" y="0"/>
                    <a:pt x="12" y="8"/>
                    <a:pt x="17" y="12"/>
                  </a:cubicBezTo>
                  <a:cubicBezTo>
                    <a:pt x="11" y="12"/>
                    <a:pt x="5" y="11"/>
                    <a:pt x="0" y="7"/>
                  </a:cubicBezTo>
                  <a:close/>
                </a:path>
              </a:pathLst>
            </a:custGeom>
            <a:solidFill>
              <a:srgbClr val="244E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35"/>
            <p:cNvSpPr/>
            <p:nvPr/>
          </p:nvSpPr>
          <p:spPr>
            <a:xfrm>
              <a:off x="4127" y="1489"/>
              <a:ext cx="21" cy="14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8" y="4"/>
                    <a:pt x="13" y="3"/>
                    <a:pt x="18" y="3"/>
                  </a:cubicBezTo>
                  <a:cubicBezTo>
                    <a:pt x="11" y="8"/>
                    <a:pt x="4" y="12"/>
                    <a:pt x="0" y="0"/>
                  </a:cubicBezTo>
                  <a:close/>
                </a:path>
              </a:pathLst>
            </a:custGeom>
            <a:solidFill>
              <a:srgbClr val="1E3F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35"/>
            <p:cNvSpPr/>
            <p:nvPr/>
          </p:nvSpPr>
          <p:spPr>
            <a:xfrm>
              <a:off x="3935" y="1605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7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35"/>
            <p:cNvSpPr/>
            <p:nvPr/>
          </p:nvSpPr>
          <p:spPr>
            <a:xfrm>
              <a:off x="3930" y="1610"/>
              <a:ext cx="6" cy="12"/>
            </a:xfrm>
            <a:custGeom>
              <a:avLst/>
              <a:gdLst/>
              <a:ahLst/>
              <a:cxnLst/>
              <a:rect l="l" t="t" r="r" b="b"/>
              <a:pathLst>
                <a:path w="5" h="10" extrusionOk="0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3553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35"/>
            <p:cNvSpPr/>
            <p:nvPr/>
          </p:nvSpPr>
          <p:spPr>
            <a:xfrm>
              <a:off x="3926" y="1619"/>
              <a:ext cx="5" cy="6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cubicBezTo>
                    <a:pt x="2" y="4"/>
                    <a:pt x="1" y="4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1B3A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35"/>
            <p:cNvSpPr/>
            <p:nvPr/>
          </p:nvSpPr>
          <p:spPr>
            <a:xfrm>
              <a:off x="4109" y="1465"/>
              <a:ext cx="23" cy="19"/>
            </a:xfrm>
            <a:custGeom>
              <a:avLst/>
              <a:gdLst/>
              <a:ahLst/>
              <a:cxnLst/>
              <a:rect l="l" t="t" r="r" b="b"/>
              <a:pathLst>
                <a:path w="20" h="16" extrusionOk="0">
                  <a:moveTo>
                    <a:pt x="19" y="16"/>
                  </a:moveTo>
                  <a:cubicBezTo>
                    <a:pt x="16" y="7"/>
                    <a:pt x="8" y="7"/>
                    <a:pt x="0" y="7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7" y="7"/>
                    <a:pt x="16" y="1"/>
                    <a:pt x="20" y="8"/>
                  </a:cubicBezTo>
                  <a:cubicBezTo>
                    <a:pt x="20" y="11"/>
                    <a:pt x="20" y="13"/>
                    <a:pt x="19" y="16"/>
                  </a:cubicBezTo>
                  <a:close/>
                </a:path>
              </a:pathLst>
            </a:custGeom>
            <a:solidFill>
              <a:srgbClr val="597B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35"/>
            <p:cNvSpPr/>
            <p:nvPr/>
          </p:nvSpPr>
          <p:spPr>
            <a:xfrm>
              <a:off x="4140" y="1434"/>
              <a:ext cx="22" cy="23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4" y="14"/>
                  </a:moveTo>
                  <a:cubicBezTo>
                    <a:pt x="11" y="15"/>
                    <a:pt x="8" y="17"/>
                    <a:pt x="6" y="19"/>
                  </a:cubicBezTo>
                  <a:cubicBezTo>
                    <a:pt x="0" y="14"/>
                    <a:pt x="4" y="10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3"/>
                    <a:pt x="9" y="0"/>
                    <a:pt x="14" y="0"/>
                  </a:cubicBezTo>
                  <a:cubicBezTo>
                    <a:pt x="17" y="2"/>
                    <a:pt x="19" y="5"/>
                    <a:pt x="19" y="8"/>
                  </a:cubicBezTo>
                  <a:cubicBezTo>
                    <a:pt x="18" y="11"/>
                    <a:pt x="16" y="12"/>
                    <a:pt x="14" y="14"/>
                  </a:cubicBezTo>
                  <a:close/>
                </a:path>
              </a:pathLst>
            </a:custGeom>
            <a:solidFill>
              <a:srgbClr val="78381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35"/>
            <p:cNvSpPr/>
            <p:nvPr/>
          </p:nvSpPr>
          <p:spPr>
            <a:xfrm>
              <a:off x="4147" y="1423"/>
              <a:ext cx="18" cy="19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8" y="12"/>
                  </a:moveTo>
                  <a:cubicBezTo>
                    <a:pt x="5" y="13"/>
                    <a:pt x="2" y="14"/>
                    <a:pt x="0" y="16"/>
                  </a:cubicBezTo>
                  <a:cubicBezTo>
                    <a:pt x="0" y="12"/>
                    <a:pt x="0" y="7"/>
                    <a:pt x="0" y="3"/>
                  </a:cubicBezTo>
                  <a:cubicBezTo>
                    <a:pt x="4" y="2"/>
                    <a:pt x="8" y="1"/>
                    <a:pt x="12" y="0"/>
                  </a:cubicBezTo>
                  <a:cubicBezTo>
                    <a:pt x="16" y="5"/>
                    <a:pt x="13" y="9"/>
                    <a:pt x="8" y="12"/>
                  </a:cubicBezTo>
                  <a:close/>
                </a:path>
              </a:pathLst>
            </a:custGeom>
            <a:solidFill>
              <a:srgbClr val="AA69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35"/>
            <p:cNvSpPr/>
            <p:nvPr/>
          </p:nvSpPr>
          <p:spPr>
            <a:xfrm>
              <a:off x="4156" y="1404"/>
              <a:ext cx="49" cy="56"/>
            </a:xfrm>
            <a:custGeom>
              <a:avLst/>
              <a:gdLst/>
              <a:ahLst/>
              <a:cxnLst/>
              <a:rect l="l" t="t" r="r" b="b"/>
              <a:pathLst>
                <a:path w="42" h="48" extrusionOk="0">
                  <a:moveTo>
                    <a:pt x="0" y="28"/>
                  </a:moveTo>
                  <a:cubicBezTo>
                    <a:pt x="1" y="24"/>
                    <a:pt x="3" y="20"/>
                    <a:pt x="4" y="16"/>
                  </a:cubicBezTo>
                  <a:cubicBezTo>
                    <a:pt x="11" y="11"/>
                    <a:pt x="13" y="1"/>
                    <a:pt x="23" y="0"/>
                  </a:cubicBezTo>
                  <a:cubicBezTo>
                    <a:pt x="27" y="3"/>
                    <a:pt x="31" y="5"/>
                    <a:pt x="34" y="8"/>
                  </a:cubicBezTo>
                  <a:cubicBezTo>
                    <a:pt x="36" y="13"/>
                    <a:pt x="37" y="18"/>
                    <a:pt x="39" y="23"/>
                  </a:cubicBezTo>
                  <a:cubicBezTo>
                    <a:pt x="40" y="27"/>
                    <a:pt x="42" y="31"/>
                    <a:pt x="42" y="36"/>
                  </a:cubicBezTo>
                  <a:cubicBezTo>
                    <a:pt x="36" y="48"/>
                    <a:pt x="30" y="36"/>
                    <a:pt x="23" y="37"/>
                  </a:cubicBezTo>
                  <a:cubicBezTo>
                    <a:pt x="20" y="37"/>
                    <a:pt x="17" y="38"/>
                    <a:pt x="14" y="34"/>
                  </a:cubicBezTo>
                  <a:cubicBezTo>
                    <a:pt x="13" y="31"/>
                    <a:pt x="15" y="28"/>
                    <a:pt x="16" y="25"/>
                  </a:cubicBezTo>
                  <a:cubicBezTo>
                    <a:pt x="13" y="29"/>
                    <a:pt x="15" y="34"/>
                    <a:pt x="11" y="37"/>
                  </a:cubicBezTo>
                  <a:cubicBezTo>
                    <a:pt x="8" y="38"/>
                    <a:pt x="5" y="38"/>
                    <a:pt x="4" y="34"/>
                  </a:cubicBezTo>
                  <a:cubicBezTo>
                    <a:pt x="2" y="32"/>
                    <a:pt x="1" y="30"/>
                    <a:pt x="0" y="28"/>
                  </a:cubicBezTo>
                  <a:close/>
                </a:path>
              </a:pathLst>
            </a:custGeom>
            <a:solidFill>
              <a:srgbClr val="7645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35"/>
            <p:cNvSpPr/>
            <p:nvPr/>
          </p:nvSpPr>
          <p:spPr>
            <a:xfrm>
              <a:off x="4178" y="1398"/>
              <a:ext cx="23" cy="19"/>
            </a:xfrm>
            <a:custGeom>
              <a:avLst/>
              <a:gdLst/>
              <a:ahLst/>
              <a:cxnLst/>
              <a:rect l="l" t="t" r="r" b="b"/>
              <a:pathLst>
                <a:path w="19" h="16" extrusionOk="0">
                  <a:moveTo>
                    <a:pt x="13" y="12"/>
                  </a:moveTo>
                  <a:cubicBezTo>
                    <a:pt x="9" y="11"/>
                    <a:pt x="0" y="16"/>
                    <a:pt x="4" y="5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9" y="2"/>
                    <a:pt x="19" y="5"/>
                    <a:pt x="19" y="7"/>
                  </a:cubicBezTo>
                  <a:cubicBezTo>
                    <a:pt x="18" y="10"/>
                    <a:pt x="16" y="12"/>
                    <a:pt x="13" y="12"/>
                  </a:cubicBezTo>
                  <a:close/>
                </a:path>
              </a:pathLst>
            </a:custGeom>
            <a:solidFill>
              <a:srgbClr val="C485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35"/>
            <p:cNvSpPr/>
            <p:nvPr/>
          </p:nvSpPr>
          <p:spPr>
            <a:xfrm>
              <a:off x="4223" y="1422"/>
              <a:ext cx="47" cy="58"/>
            </a:xfrm>
            <a:custGeom>
              <a:avLst/>
              <a:gdLst/>
              <a:ahLst/>
              <a:cxnLst/>
              <a:rect l="l" t="t" r="r" b="b"/>
              <a:pathLst>
                <a:path w="40" h="50" extrusionOk="0">
                  <a:moveTo>
                    <a:pt x="11" y="5"/>
                  </a:moveTo>
                  <a:cubicBezTo>
                    <a:pt x="11" y="18"/>
                    <a:pt x="21" y="11"/>
                    <a:pt x="27" y="13"/>
                  </a:cubicBezTo>
                  <a:cubicBezTo>
                    <a:pt x="35" y="15"/>
                    <a:pt x="40" y="19"/>
                    <a:pt x="35" y="29"/>
                  </a:cubicBezTo>
                  <a:cubicBezTo>
                    <a:pt x="33" y="36"/>
                    <a:pt x="32" y="43"/>
                    <a:pt x="26" y="49"/>
                  </a:cubicBezTo>
                  <a:cubicBezTo>
                    <a:pt x="22" y="50"/>
                    <a:pt x="21" y="46"/>
                    <a:pt x="20" y="43"/>
                  </a:cubicBezTo>
                  <a:cubicBezTo>
                    <a:pt x="20" y="37"/>
                    <a:pt x="16" y="34"/>
                    <a:pt x="11" y="33"/>
                  </a:cubicBezTo>
                  <a:cubicBezTo>
                    <a:pt x="7" y="32"/>
                    <a:pt x="3" y="31"/>
                    <a:pt x="1" y="26"/>
                  </a:cubicBezTo>
                  <a:cubicBezTo>
                    <a:pt x="0" y="22"/>
                    <a:pt x="1" y="18"/>
                    <a:pt x="1" y="15"/>
                  </a:cubicBezTo>
                  <a:cubicBezTo>
                    <a:pt x="2" y="9"/>
                    <a:pt x="0" y="0"/>
                    <a:pt x="11" y="5"/>
                  </a:cubicBezTo>
                  <a:close/>
                </a:path>
              </a:pathLst>
            </a:custGeom>
            <a:solidFill>
              <a:srgbClr val="D5894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35"/>
            <p:cNvSpPr/>
            <p:nvPr/>
          </p:nvSpPr>
          <p:spPr>
            <a:xfrm>
              <a:off x="4202" y="1469"/>
              <a:ext cx="53" cy="37"/>
            </a:xfrm>
            <a:custGeom>
              <a:avLst/>
              <a:gdLst/>
              <a:ahLst/>
              <a:cxnLst/>
              <a:rect l="l" t="t" r="r" b="b"/>
              <a:pathLst>
                <a:path w="45" h="32" extrusionOk="0">
                  <a:moveTo>
                    <a:pt x="17" y="28"/>
                  </a:moveTo>
                  <a:cubicBezTo>
                    <a:pt x="16" y="17"/>
                    <a:pt x="4" y="23"/>
                    <a:pt x="0" y="17"/>
                  </a:cubicBezTo>
                  <a:cubicBezTo>
                    <a:pt x="16" y="18"/>
                    <a:pt x="10" y="8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4" y="0"/>
                    <a:pt x="16" y="1"/>
                    <a:pt x="18" y="2"/>
                  </a:cubicBezTo>
                  <a:cubicBezTo>
                    <a:pt x="20" y="5"/>
                    <a:pt x="23" y="6"/>
                    <a:pt x="26" y="6"/>
                  </a:cubicBezTo>
                  <a:cubicBezTo>
                    <a:pt x="29" y="5"/>
                    <a:pt x="31" y="6"/>
                    <a:pt x="34" y="7"/>
                  </a:cubicBezTo>
                  <a:cubicBezTo>
                    <a:pt x="39" y="9"/>
                    <a:pt x="42" y="13"/>
                    <a:pt x="45" y="17"/>
                  </a:cubicBezTo>
                  <a:cubicBezTo>
                    <a:pt x="45" y="21"/>
                    <a:pt x="45" y="25"/>
                    <a:pt x="45" y="28"/>
                  </a:cubicBezTo>
                  <a:cubicBezTo>
                    <a:pt x="45" y="29"/>
                    <a:pt x="44" y="30"/>
                    <a:pt x="44" y="30"/>
                  </a:cubicBezTo>
                  <a:cubicBezTo>
                    <a:pt x="41" y="31"/>
                    <a:pt x="39" y="31"/>
                    <a:pt x="37" y="32"/>
                  </a:cubicBezTo>
                  <a:cubicBezTo>
                    <a:pt x="30" y="30"/>
                    <a:pt x="25" y="25"/>
                    <a:pt x="17" y="28"/>
                  </a:cubicBezTo>
                  <a:close/>
                </a:path>
              </a:pathLst>
            </a:custGeom>
            <a:solidFill>
              <a:srgbClr val="BB6E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35"/>
            <p:cNvSpPr/>
            <p:nvPr/>
          </p:nvSpPr>
          <p:spPr>
            <a:xfrm>
              <a:off x="4255" y="1479"/>
              <a:ext cx="28" cy="3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24" y="11"/>
                  </a:moveTo>
                  <a:cubicBezTo>
                    <a:pt x="23" y="12"/>
                    <a:pt x="22" y="14"/>
                    <a:pt x="22" y="15"/>
                  </a:cubicBezTo>
                  <a:cubicBezTo>
                    <a:pt x="16" y="26"/>
                    <a:pt x="10" y="32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14" y="20"/>
                    <a:pt x="14" y="3"/>
                    <a:pt x="24" y="0"/>
                  </a:cubicBezTo>
                  <a:cubicBezTo>
                    <a:pt x="24" y="3"/>
                    <a:pt x="24" y="7"/>
                    <a:pt x="24" y="11"/>
                  </a:cubicBezTo>
                  <a:close/>
                </a:path>
              </a:pathLst>
            </a:custGeom>
            <a:solidFill>
              <a:srgbClr val="C26F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35"/>
            <p:cNvSpPr/>
            <p:nvPr/>
          </p:nvSpPr>
          <p:spPr>
            <a:xfrm>
              <a:off x="4255" y="1432"/>
              <a:ext cx="19" cy="24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8" y="20"/>
                  </a:moveTo>
                  <a:cubicBezTo>
                    <a:pt x="9" y="12"/>
                    <a:pt x="5" y="8"/>
                    <a:pt x="0" y="4"/>
                  </a:cubicBezTo>
                  <a:cubicBezTo>
                    <a:pt x="2" y="3"/>
                    <a:pt x="5" y="1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ubicBezTo>
                    <a:pt x="11" y="10"/>
                    <a:pt x="11" y="15"/>
                    <a:pt x="12" y="19"/>
                  </a:cubicBezTo>
                  <a:cubicBezTo>
                    <a:pt x="10" y="19"/>
                    <a:pt x="9" y="19"/>
                    <a:pt x="8" y="20"/>
                  </a:cubicBezTo>
                  <a:close/>
                </a:path>
              </a:pathLst>
            </a:custGeom>
            <a:solidFill>
              <a:srgbClr val="C885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35"/>
            <p:cNvSpPr/>
            <p:nvPr/>
          </p:nvSpPr>
          <p:spPr>
            <a:xfrm>
              <a:off x="4238" y="1467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4" h="18" extrusionOk="0">
                  <a:moveTo>
                    <a:pt x="14" y="18"/>
                  </a:moveTo>
                  <a:cubicBezTo>
                    <a:pt x="10" y="15"/>
                    <a:pt x="5" y="12"/>
                    <a:pt x="1" y="9"/>
                  </a:cubicBezTo>
                  <a:cubicBezTo>
                    <a:pt x="0" y="5"/>
                    <a:pt x="2" y="3"/>
                    <a:pt x="5" y="1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9" y="5"/>
                    <a:pt x="10" y="8"/>
                    <a:pt x="13" y="10"/>
                  </a:cubicBezTo>
                  <a:cubicBezTo>
                    <a:pt x="14" y="13"/>
                    <a:pt x="14" y="16"/>
                    <a:pt x="14" y="18"/>
                  </a:cubicBezTo>
                  <a:close/>
                </a:path>
              </a:pathLst>
            </a:custGeom>
            <a:solidFill>
              <a:srgbClr val="8241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35"/>
            <p:cNvSpPr/>
            <p:nvPr/>
          </p:nvSpPr>
          <p:spPr>
            <a:xfrm>
              <a:off x="4210" y="1417"/>
              <a:ext cx="31" cy="28"/>
            </a:xfrm>
            <a:custGeom>
              <a:avLst/>
              <a:gdLst/>
              <a:ahLst/>
              <a:cxnLst/>
              <a:rect l="l" t="t" r="r" b="b"/>
              <a:pathLst>
                <a:path w="26" h="24" extrusionOk="0">
                  <a:moveTo>
                    <a:pt x="22" y="9"/>
                  </a:moveTo>
                  <a:cubicBezTo>
                    <a:pt x="11" y="9"/>
                    <a:pt x="19" y="17"/>
                    <a:pt x="18" y="20"/>
                  </a:cubicBezTo>
                  <a:cubicBezTo>
                    <a:pt x="13" y="23"/>
                    <a:pt x="9" y="24"/>
                    <a:pt x="5" y="21"/>
                  </a:cubicBezTo>
                  <a:cubicBezTo>
                    <a:pt x="0" y="14"/>
                    <a:pt x="0" y="8"/>
                    <a:pt x="5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4" y="1"/>
                    <a:pt x="17" y="1"/>
                    <a:pt x="19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2"/>
                    <a:pt x="25" y="3"/>
                    <a:pt x="26" y="4"/>
                  </a:cubicBezTo>
                  <a:cubicBezTo>
                    <a:pt x="25" y="6"/>
                    <a:pt x="24" y="7"/>
                    <a:pt x="22" y="9"/>
                  </a:cubicBezTo>
                  <a:close/>
                </a:path>
              </a:pathLst>
            </a:custGeom>
            <a:solidFill>
              <a:srgbClr val="C885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35"/>
            <p:cNvSpPr/>
            <p:nvPr/>
          </p:nvSpPr>
          <p:spPr>
            <a:xfrm>
              <a:off x="4194" y="1413"/>
              <a:ext cx="23" cy="37"/>
            </a:xfrm>
            <a:custGeom>
              <a:avLst/>
              <a:gdLst/>
              <a:ahLst/>
              <a:cxnLst/>
              <a:rect l="l" t="t" r="r" b="b"/>
              <a:pathLst>
                <a:path w="20" h="31" extrusionOk="0">
                  <a:moveTo>
                    <a:pt x="19" y="4"/>
                  </a:moveTo>
                  <a:cubicBezTo>
                    <a:pt x="19" y="11"/>
                    <a:pt x="20" y="17"/>
                    <a:pt x="20" y="24"/>
                  </a:cubicBezTo>
                  <a:cubicBezTo>
                    <a:pt x="17" y="29"/>
                    <a:pt x="14" y="31"/>
                    <a:pt x="9" y="27"/>
                  </a:cubicBezTo>
                  <a:cubicBezTo>
                    <a:pt x="6" y="24"/>
                    <a:pt x="3" y="20"/>
                    <a:pt x="4" y="16"/>
                  </a:cubicBezTo>
                  <a:cubicBezTo>
                    <a:pt x="0" y="3"/>
                    <a:pt x="4" y="0"/>
                    <a:pt x="16" y="4"/>
                  </a:cubicBezTo>
                  <a:cubicBezTo>
                    <a:pt x="17" y="4"/>
                    <a:pt x="18" y="4"/>
                    <a:pt x="19" y="4"/>
                  </a:cubicBezTo>
                  <a:close/>
                </a:path>
              </a:pathLst>
            </a:custGeom>
            <a:solidFill>
              <a:srgbClr val="DB8A5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35"/>
            <p:cNvSpPr/>
            <p:nvPr/>
          </p:nvSpPr>
          <p:spPr>
            <a:xfrm>
              <a:off x="4198" y="1394"/>
              <a:ext cx="19" cy="22"/>
            </a:xfrm>
            <a:custGeom>
              <a:avLst/>
              <a:gdLst/>
              <a:ahLst/>
              <a:cxnLst/>
              <a:rect l="l" t="t" r="r" b="b"/>
              <a:pathLst>
                <a:path w="16" h="18" extrusionOk="0">
                  <a:moveTo>
                    <a:pt x="0" y="11"/>
                  </a:moveTo>
                  <a:cubicBezTo>
                    <a:pt x="0" y="9"/>
                    <a:pt x="0" y="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6" y="6"/>
                    <a:pt x="14" y="11"/>
                    <a:pt x="11" y="15"/>
                  </a:cubicBezTo>
                  <a:cubicBezTo>
                    <a:pt x="6" y="18"/>
                    <a:pt x="3" y="16"/>
                    <a:pt x="0" y="11"/>
                  </a:cubicBezTo>
                  <a:close/>
                </a:path>
              </a:pathLst>
            </a:custGeom>
            <a:solidFill>
              <a:srgbClr val="C8875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35"/>
            <p:cNvSpPr/>
            <p:nvPr/>
          </p:nvSpPr>
          <p:spPr>
            <a:xfrm>
              <a:off x="4190" y="1407"/>
              <a:ext cx="22" cy="25"/>
            </a:xfrm>
            <a:custGeom>
              <a:avLst/>
              <a:gdLst/>
              <a:ahLst/>
              <a:cxnLst/>
              <a:rect l="l" t="t" r="r" b="b"/>
              <a:pathLst>
                <a:path w="19" h="21" extrusionOk="0">
                  <a:moveTo>
                    <a:pt x="7" y="0"/>
                  </a:moveTo>
                  <a:cubicBezTo>
                    <a:pt x="11" y="2"/>
                    <a:pt x="15" y="3"/>
                    <a:pt x="18" y="4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14" y="12"/>
                    <a:pt x="5" y="11"/>
                    <a:pt x="7" y="21"/>
                  </a:cubicBezTo>
                  <a:cubicBezTo>
                    <a:pt x="0" y="16"/>
                    <a:pt x="5" y="10"/>
                    <a:pt x="3" y="4"/>
                  </a:cubicBezTo>
                  <a:cubicBezTo>
                    <a:pt x="4" y="3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C885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35"/>
            <p:cNvSpPr/>
            <p:nvPr/>
          </p:nvSpPr>
          <p:spPr>
            <a:xfrm>
              <a:off x="4221" y="1412"/>
              <a:ext cx="15" cy="8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13" y="1"/>
                  </a:moveTo>
                  <a:cubicBezTo>
                    <a:pt x="13" y="2"/>
                    <a:pt x="13" y="3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9" y="7"/>
                    <a:pt x="5" y="7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3" y="0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B3825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35"/>
            <p:cNvSpPr/>
            <p:nvPr/>
          </p:nvSpPr>
          <p:spPr>
            <a:xfrm>
              <a:off x="4245" y="1497"/>
              <a:ext cx="38" cy="20"/>
            </a:xfrm>
            <a:custGeom>
              <a:avLst/>
              <a:gdLst/>
              <a:ahLst/>
              <a:cxnLst/>
              <a:rect l="l" t="t" r="r" b="b"/>
              <a:pathLst>
                <a:path w="32" h="17" extrusionOk="0">
                  <a:moveTo>
                    <a:pt x="8" y="5"/>
                  </a:moveTo>
                  <a:cubicBezTo>
                    <a:pt x="17" y="14"/>
                    <a:pt x="23" y="2"/>
                    <a:pt x="30" y="0"/>
                  </a:cubicBezTo>
                  <a:cubicBezTo>
                    <a:pt x="32" y="6"/>
                    <a:pt x="28" y="10"/>
                    <a:pt x="27" y="15"/>
                  </a:cubicBezTo>
                  <a:cubicBezTo>
                    <a:pt x="17" y="17"/>
                    <a:pt x="8" y="12"/>
                    <a:pt x="0" y="8"/>
                  </a:cubicBezTo>
                  <a:cubicBezTo>
                    <a:pt x="1" y="5"/>
                    <a:pt x="5" y="5"/>
                    <a:pt x="8" y="5"/>
                  </a:cubicBezTo>
                  <a:close/>
                </a:path>
              </a:pathLst>
            </a:custGeom>
            <a:solidFill>
              <a:srgbClr val="4444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35"/>
            <p:cNvSpPr/>
            <p:nvPr/>
          </p:nvSpPr>
          <p:spPr>
            <a:xfrm>
              <a:off x="4225" y="1704"/>
              <a:ext cx="30" cy="38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4" y="29"/>
                  </a:moveTo>
                  <a:cubicBezTo>
                    <a:pt x="1" y="27"/>
                    <a:pt x="1" y="24"/>
                    <a:pt x="0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13"/>
                    <a:pt x="5" y="4"/>
                    <a:pt x="13" y="0"/>
                  </a:cubicBezTo>
                  <a:cubicBezTo>
                    <a:pt x="17" y="3"/>
                    <a:pt x="21" y="6"/>
                    <a:pt x="25" y="8"/>
                  </a:cubicBezTo>
                  <a:cubicBezTo>
                    <a:pt x="25" y="8"/>
                    <a:pt x="24" y="10"/>
                    <a:pt x="24" y="10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1" y="15"/>
                    <a:pt x="21" y="17"/>
                    <a:pt x="20" y="19"/>
                  </a:cubicBezTo>
                  <a:cubicBezTo>
                    <a:pt x="20" y="20"/>
                    <a:pt x="20" y="22"/>
                    <a:pt x="20" y="23"/>
                  </a:cubicBezTo>
                  <a:cubicBezTo>
                    <a:pt x="19" y="25"/>
                    <a:pt x="19" y="27"/>
                    <a:pt x="16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3" y="32"/>
                    <a:pt x="9" y="32"/>
                    <a:pt x="4" y="29"/>
                  </a:cubicBezTo>
                  <a:close/>
                </a:path>
              </a:pathLst>
            </a:custGeom>
            <a:solidFill>
              <a:srgbClr val="84AA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35"/>
            <p:cNvSpPr/>
            <p:nvPr/>
          </p:nvSpPr>
          <p:spPr>
            <a:xfrm>
              <a:off x="4224" y="1699"/>
              <a:ext cx="17" cy="30"/>
            </a:xfrm>
            <a:custGeom>
              <a:avLst/>
              <a:gdLst/>
              <a:ahLst/>
              <a:cxnLst/>
              <a:rect l="l" t="t" r="r" b="b"/>
              <a:pathLst>
                <a:path w="14" h="25" extrusionOk="0">
                  <a:moveTo>
                    <a:pt x="14" y="4"/>
                  </a:moveTo>
                  <a:cubicBezTo>
                    <a:pt x="13" y="12"/>
                    <a:pt x="7" y="18"/>
                    <a:pt x="3" y="25"/>
                  </a:cubicBezTo>
                  <a:cubicBezTo>
                    <a:pt x="2" y="18"/>
                    <a:pt x="1" y="11"/>
                    <a:pt x="0" y="4"/>
                  </a:cubicBezTo>
                  <a:cubicBezTo>
                    <a:pt x="4" y="2"/>
                    <a:pt x="8" y="0"/>
                    <a:pt x="14" y="1"/>
                  </a:cubicBezTo>
                  <a:cubicBezTo>
                    <a:pt x="14" y="2"/>
                    <a:pt x="14" y="3"/>
                    <a:pt x="14" y="4"/>
                  </a:cubicBezTo>
                  <a:close/>
                </a:path>
              </a:pathLst>
            </a:custGeom>
            <a:solidFill>
              <a:srgbClr val="809DA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35"/>
            <p:cNvSpPr/>
            <p:nvPr/>
          </p:nvSpPr>
          <p:spPr>
            <a:xfrm>
              <a:off x="4252" y="1714"/>
              <a:ext cx="6" cy="7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5" y="2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4" y="6"/>
                    <a:pt x="3" y="6"/>
                    <a:pt x="1" y="5"/>
                  </a:cubicBezTo>
                  <a:cubicBezTo>
                    <a:pt x="0" y="3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83AD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35"/>
            <p:cNvSpPr/>
            <p:nvPr/>
          </p:nvSpPr>
          <p:spPr>
            <a:xfrm>
              <a:off x="4244" y="1722"/>
              <a:ext cx="13" cy="16"/>
            </a:xfrm>
            <a:custGeom>
              <a:avLst/>
              <a:gdLst/>
              <a:ahLst/>
              <a:cxnLst/>
              <a:rect l="l" t="t" r="r" b="b"/>
              <a:pathLst>
                <a:path w="11" h="14" extrusionOk="0">
                  <a:moveTo>
                    <a:pt x="0" y="12"/>
                  </a:moveTo>
                  <a:cubicBezTo>
                    <a:pt x="0" y="10"/>
                    <a:pt x="1" y="7"/>
                    <a:pt x="1" y="5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9" y="1"/>
                    <a:pt x="11" y="2"/>
                    <a:pt x="9" y="5"/>
                  </a:cubicBezTo>
                  <a:cubicBezTo>
                    <a:pt x="7" y="8"/>
                    <a:pt x="6" y="11"/>
                    <a:pt x="5" y="14"/>
                  </a:cubicBezTo>
                  <a:cubicBezTo>
                    <a:pt x="3" y="13"/>
                    <a:pt x="2" y="13"/>
                    <a:pt x="0" y="12"/>
                  </a:cubicBezTo>
                  <a:close/>
                </a:path>
              </a:pathLst>
            </a:custGeom>
            <a:solidFill>
              <a:srgbClr val="72959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35"/>
            <p:cNvSpPr/>
            <p:nvPr/>
          </p:nvSpPr>
          <p:spPr>
            <a:xfrm>
              <a:off x="4245" y="1717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8" y="9"/>
                  </a:moveTo>
                  <a:cubicBezTo>
                    <a:pt x="6" y="8"/>
                    <a:pt x="5" y="7"/>
                    <a:pt x="4" y="5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1" y="4"/>
                    <a:pt x="2" y="3"/>
                    <a:pt x="3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2" y="4"/>
                    <a:pt x="11" y="8"/>
                    <a:pt x="8" y="9"/>
                  </a:cubicBezTo>
                  <a:close/>
                </a:path>
              </a:pathLst>
            </a:custGeom>
            <a:solidFill>
              <a:srgbClr val="57797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35"/>
            <p:cNvSpPr/>
            <p:nvPr/>
          </p:nvSpPr>
          <p:spPr>
            <a:xfrm>
              <a:off x="4229" y="1738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1" y="0"/>
                  </a:moveTo>
                  <a:cubicBezTo>
                    <a:pt x="6" y="0"/>
                    <a:pt x="10" y="0"/>
                    <a:pt x="14" y="0"/>
                  </a:cubicBezTo>
                  <a:cubicBezTo>
                    <a:pt x="14" y="6"/>
                    <a:pt x="13" y="12"/>
                    <a:pt x="6" y="15"/>
                  </a:cubicBezTo>
                  <a:cubicBezTo>
                    <a:pt x="5" y="12"/>
                    <a:pt x="5" y="9"/>
                    <a:pt x="2" y="8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2C4D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35"/>
            <p:cNvSpPr/>
            <p:nvPr/>
          </p:nvSpPr>
          <p:spPr>
            <a:xfrm>
              <a:off x="4217" y="1742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12" y="0"/>
                  </a:moveTo>
                  <a:cubicBezTo>
                    <a:pt x="12" y="2"/>
                    <a:pt x="12" y="3"/>
                    <a:pt x="12" y="5"/>
                  </a:cubicBezTo>
                  <a:cubicBezTo>
                    <a:pt x="9" y="9"/>
                    <a:pt x="6" y="13"/>
                    <a:pt x="4" y="17"/>
                  </a:cubicBezTo>
                  <a:cubicBezTo>
                    <a:pt x="0" y="8"/>
                    <a:pt x="2" y="2"/>
                    <a:pt x="12" y="0"/>
                  </a:cubicBezTo>
                  <a:close/>
                </a:path>
              </a:pathLst>
            </a:custGeom>
            <a:solidFill>
              <a:srgbClr val="4B63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35"/>
            <p:cNvSpPr/>
            <p:nvPr/>
          </p:nvSpPr>
          <p:spPr>
            <a:xfrm>
              <a:off x="3930" y="1619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2" y="4"/>
                    <a:pt x="2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72909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35"/>
            <p:cNvSpPr/>
            <p:nvPr/>
          </p:nvSpPr>
          <p:spPr>
            <a:xfrm>
              <a:off x="3935" y="1615"/>
              <a:ext cx="5" cy="6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5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7A93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35"/>
            <p:cNvSpPr/>
            <p:nvPr/>
          </p:nvSpPr>
          <p:spPr>
            <a:xfrm>
              <a:off x="4183" y="1436"/>
              <a:ext cx="48" cy="36"/>
            </a:xfrm>
            <a:custGeom>
              <a:avLst/>
              <a:gdLst/>
              <a:ahLst/>
              <a:cxnLst/>
              <a:rect l="l" t="t" r="r" b="b"/>
              <a:pathLst>
                <a:path w="41" h="31" extrusionOk="0">
                  <a:moveTo>
                    <a:pt x="18" y="8"/>
                  </a:moveTo>
                  <a:cubicBezTo>
                    <a:pt x="21" y="7"/>
                    <a:pt x="25" y="6"/>
                    <a:pt x="29" y="5"/>
                  </a:cubicBezTo>
                  <a:cubicBezTo>
                    <a:pt x="33" y="5"/>
                    <a:pt x="37" y="4"/>
                    <a:pt x="41" y="4"/>
                  </a:cubicBezTo>
                  <a:cubicBezTo>
                    <a:pt x="39" y="8"/>
                    <a:pt x="38" y="11"/>
                    <a:pt x="36" y="14"/>
                  </a:cubicBezTo>
                  <a:cubicBezTo>
                    <a:pt x="33" y="19"/>
                    <a:pt x="31" y="24"/>
                    <a:pt x="26" y="28"/>
                  </a:cubicBezTo>
                  <a:cubicBezTo>
                    <a:pt x="26" y="28"/>
                    <a:pt x="25" y="29"/>
                    <a:pt x="25" y="29"/>
                  </a:cubicBezTo>
                  <a:cubicBezTo>
                    <a:pt x="14" y="31"/>
                    <a:pt x="10" y="22"/>
                    <a:pt x="5" y="17"/>
                  </a:cubicBezTo>
                  <a:cubicBezTo>
                    <a:pt x="0" y="13"/>
                    <a:pt x="0" y="9"/>
                    <a:pt x="0" y="4"/>
                  </a:cubicBezTo>
                  <a:cubicBezTo>
                    <a:pt x="5" y="0"/>
                    <a:pt x="8" y="0"/>
                    <a:pt x="9" y="7"/>
                  </a:cubicBezTo>
                  <a:cubicBezTo>
                    <a:pt x="11" y="14"/>
                    <a:pt x="14" y="13"/>
                    <a:pt x="18" y="8"/>
                  </a:cubicBezTo>
                  <a:close/>
                </a:path>
              </a:pathLst>
            </a:custGeom>
            <a:solidFill>
              <a:srgbClr val="C280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35"/>
            <p:cNvSpPr/>
            <p:nvPr/>
          </p:nvSpPr>
          <p:spPr>
            <a:xfrm>
              <a:off x="4156" y="1440"/>
              <a:ext cx="33" cy="30"/>
            </a:xfrm>
            <a:custGeom>
              <a:avLst/>
              <a:gdLst/>
              <a:ahLst/>
              <a:cxnLst/>
              <a:rect l="l" t="t" r="r" b="b"/>
              <a:pathLst>
                <a:path w="28" h="25" extrusionOk="0">
                  <a:moveTo>
                    <a:pt x="23" y="0"/>
                  </a:moveTo>
                  <a:cubicBezTo>
                    <a:pt x="28" y="3"/>
                    <a:pt x="28" y="8"/>
                    <a:pt x="28" y="13"/>
                  </a:cubicBezTo>
                  <a:cubicBezTo>
                    <a:pt x="16" y="25"/>
                    <a:pt x="9" y="12"/>
                    <a:pt x="0" y="9"/>
                  </a:cubicBezTo>
                  <a:cubicBezTo>
                    <a:pt x="1" y="7"/>
                    <a:pt x="2" y="5"/>
                    <a:pt x="4" y="3"/>
                  </a:cubicBezTo>
                  <a:cubicBezTo>
                    <a:pt x="6" y="4"/>
                    <a:pt x="9" y="4"/>
                    <a:pt x="12" y="5"/>
                  </a:cubicBezTo>
                  <a:cubicBezTo>
                    <a:pt x="13" y="3"/>
                    <a:pt x="14" y="3"/>
                    <a:pt x="16" y="5"/>
                  </a:cubicBezTo>
                  <a:cubicBezTo>
                    <a:pt x="18" y="3"/>
                    <a:pt x="21" y="2"/>
                    <a:pt x="23" y="0"/>
                  </a:cubicBezTo>
                  <a:close/>
                </a:path>
              </a:pathLst>
            </a:custGeom>
            <a:solidFill>
              <a:srgbClr val="CC83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35"/>
            <p:cNvSpPr/>
            <p:nvPr/>
          </p:nvSpPr>
          <p:spPr>
            <a:xfrm>
              <a:off x="4169" y="1418"/>
              <a:ext cx="20" cy="28"/>
            </a:xfrm>
            <a:custGeom>
              <a:avLst/>
              <a:gdLst/>
              <a:ahLst/>
              <a:cxnLst/>
              <a:rect l="l" t="t" r="r" b="b"/>
              <a:pathLst>
                <a:path w="17" h="24" extrusionOk="0">
                  <a:moveTo>
                    <a:pt x="5" y="24"/>
                  </a:moveTo>
                  <a:cubicBezTo>
                    <a:pt x="3" y="24"/>
                    <a:pt x="2" y="24"/>
                    <a:pt x="1" y="24"/>
                  </a:cubicBezTo>
                  <a:cubicBezTo>
                    <a:pt x="0" y="13"/>
                    <a:pt x="2" y="4"/>
                    <a:pt x="15" y="0"/>
                  </a:cubicBezTo>
                  <a:cubicBezTo>
                    <a:pt x="17" y="11"/>
                    <a:pt x="2" y="14"/>
                    <a:pt x="5" y="24"/>
                  </a:cubicBezTo>
                  <a:close/>
                </a:path>
              </a:pathLst>
            </a:custGeom>
            <a:solidFill>
              <a:srgbClr val="B882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35"/>
            <p:cNvSpPr/>
            <p:nvPr/>
          </p:nvSpPr>
          <p:spPr>
            <a:xfrm>
              <a:off x="4214" y="1452"/>
              <a:ext cx="27" cy="20"/>
            </a:xfrm>
            <a:custGeom>
              <a:avLst/>
              <a:gdLst/>
              <a:ahLst/>
              <a:cxnLst/>
              <a:rect l="l" t="t" r="r" b="b"/>
              <a:pathLst>
                <a:path w="23" h="17" extrusionOk="0">
                  <a:moveTo>
                    <a:pt x="0" y="14"/>
                  </a:moveTo>
                  <a:cubicBezTo>
                    <a:pt x="1" y="8"/>
                    <a:pt x="0" y="0"/>
                    <a:pt x="10" y="0"/>
                  </a:cubicBezTo>
                  <a:cubicBezTo>
                    <a:pt x="14" y="1"/>
                    <a:pt x="18" y="3"/>
                    <a:pt x="22" y="4"/>
                  </a:cubicBezTo>
                  <a:cubicBezTo>
                    <a:pt x="23" y="7"/>
                    <a:pt x="22" y="9"/>
                    <a:pt x="20" y="11"/>
                  </a:cubicBezTo>
                  <a:cubicBezTo>
                    <a:pt x="17" y="14"/>
                    <a:pt x="12" y="17"/>
                    <a:pt x="7" y="17"/>
                  </a:cubicBezTo>
                  <a:cubicBezTo>
                    <a:pt x="5" y="16"/>
                    <a:pt x="2" y="15"/>
                    <a:pt x="0" y="14"/>
                  </a:cubicBezTo>
                  <a:close/>
                </a:path>
              </a:pathLst>
            </a:custGeom>
            <a:solidFill>
              <a:srgbClr val="6A3C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35"/>
            <p:cNvSpPr/>
            <p:nvPr/>
          </p:nvSpPr>
          <p:spPr>
            <a:xfrm>
              <a:off x="4235" y="1457"/>
              <a:ext cx="22" cy="13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0" y="6"/>
                  </a:moveTo>
                  <a:cubicBezTo>
                    <a:pt x="1" y="4"/>
                    <a:pt x="3" y="2"/>
                    <a:pt x="4" y="0"/>
                  </a:cubicBezTo>
                  <a:cubicBezTo>
                    <a:pt x="9" y="2"/>
                    <a:pt x="19" y="0"/>
                    <a:pt x="12" y="11"/>
                  </a:cubicBezTo>
                  <a:cubicBezTo>
                    <a:pt x="12" y="11"/>
                    <a:pt x="11" y="11"/>
                    <a:pt x="10" y="11"/>
                  </a:cubicBezTo>
                  <a:cubicBezTo>
                    <a:pt x="7" y="11"/>
                    <a:pt x="4" y="10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8A54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35"/>
            <p:cNvSpPr/>
            <p:nvPr/>
          </p:nvSpPr>
          <p:spPr>
            <a:xfrm>
              <a:off x="4222" y="1464"/>
              <a:ext cx="19" cy="22"/>
            </a:xfrm>
            <a:custGeom>
              <a:avLst/>
              <a:gdLst/>
              <a:ahLst/>
              <a:cxnLst/>
              <a:rect l="l" t="t" r="r" b="b"/>
              <a:pathLst>
                <a:path w="16" h="19" extrusionOk="0">
                  <a:moveTo>
                    <a:pt x="0" y="7"/>
                  </a:moveTo>
                  <a:cubicBezTo>
                    <a:pt x="2" y="3"/>
                    <a:pt x="6" y="1"/>
                    <a:pt x="11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6" y="7"/>
                    <a:pt x="12" y="9"/>
                    <a:pt x="8" y="12"/>
                  </a:cubicBezTo>
                  <a:cubicBezTo>
                    <a:pt x="1" y="19"/>
                    <a:pt x="1" y="13"/>
                    <a:pt x="0" y="7"/>
                  </a:cubicBezTo>
                  <a:close/>
                </a:path>
              </a:pathLst>
            </a:custGeom>
            <a:solidFill>
              <a:srgbClr val="7C40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35"/>
            <p:cNvSpPr/>
            <p:nvPr/>
          </p:nvSpPr>
          <p:spPr>
            <a:xfrm>
              <a:off x="4231" y="1465"/>
              <a:ext cx="16" cy="13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0" y="11"/>
                  </a:moveTo>
                  <a:cubicBezTo>
                    <a:pt x="2" y="8"/>
                    <a:pt x="3" y="4"/>
                    <a:pt x="4" y="0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1" y="6"/>
                    <a:pt x="9" y="9"/>
                    <a:pt x="7" y="11"/>
                  </a:cubicBezTo>
                  <a:cubicBezTo>
                    <a:pt x="5" y="11"/>
                    <a:pt x="3" y="11"/>
                    <a:pt x="0" y="11"/>
                  </a:cubicBezTo>
                  <a:close/>
                </a:path>
              </a:pathLst>
            </a:custGeom>
            <a:solidFill>
              <a:srgbClr val="BE82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35"/>
            <p:cNvSpPr/>
            <p:nvPr/>
          </p:nvSpPr>
          <p:spPr>
            <a:xfrm>
              <a:off x="4222" y="1417"/>
              <a:ext cx="14" cy="8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0" y="1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6"/>
                    <a:pt x="4" y="7"/>
                    <a:pt x="0" y="1"/>
                  </a:cubicBezTo>
                  <a:close/>
                </a:path>
              </a:pathLst>
            </a:custGeom>
            <a:solidFill>
              <a:srgbClr val="7944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35"/>
            <p:cNvSpPr/>
            <p:nvPr/>
          </p:nvSpPr>
          <p:spPr>
            <a:xfrm>
              <a:off x="4249" y="1714"/>
              <a:ext cx="6" cy="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4484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35"/>
            <p:cNvSpPr/>
            <p:nvPr/>
          </p:nvSpPr>
          <p:spPr>
            <a:xfrm>
              <a:off x="4245" y="1723"/>
              <a:ext cx="5" cy="5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1C41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35"/>
            <p:cNvSpPr/>
            <p:nvPr/>
          </p:nvSpPr>
          <p:spPr>
            <a:xfrm>
              <a:off x="4957" y="1200"/>
              <a:ext cx="196" cy="92"/>
            </a:xfrm>
            <a:custGeom>
              <a:avLst/>
              <a:gdLst/>
              <a:ahLst/>
              <a:cxnLst/>
              <a:rect l="l" t="t" r="r" b="b"/>
              <a:pathLst>
                <a:path w="167" h="78" extrusionOk="0">
                  <a:moveTo>
                    <a:pt x="139" y="49"/>
                  </a:moveTo>
                  <a:cubicBezTo>
                    <a:pt x="149" y="49"/>
                    <a:pt x="142" y="60"/>
                    <a:pt x="149" y="62"/>
                  </a:cubicBezTo>
                  <a:cubicBezTo>
                    <a:pt x="151" y="64"/>
                    <a:pt x="151" y="66"/>
                    <a:pt x="150" y="68"/>
                  </a:cubicBezTo>
                  <a:cubicBezTo>
                    <a:pt x="149" y="71"/>
                    <a:pt x="147" y="73"/>
                    <a:pt x="144" y="75"/>
                  </a:cubicBezTo>
                  <a:cubicBezTo>
                    <a:pt x="143" y="76"/>
                    <a:pt x="142" y="77"/>
                    <a:pt x="140" y="77"/>
                  </a:cubicBezTo>
                  <a:cubicBezTo>
                    <a:pt x="137" y="78"/>
                    <a:pt x="134" y="77"/>
                    <a:pt x="132" y="75"/>
                  </a:cubicBezTo>
                  <a:cubicBezTo>
                    <a:pt x="129" y="70"/>
                    <a:pt x="124" y="68"/>
                    <a:pt x="118" y="69"/>
                  </a:cubicBezTo>
                  <a:cubicBezTo>
                    <a:pt x="116" y="69"/>
                    <a:pt x="114" y="69"/>
                    <a:pt x="111" y="69"/>
                  </a:cubicBezTo>
                  <a:cubicBezTo>
                    <a:pt x="109" y="69"/>
                    <a:pt x="106" y="69"/>
                    <a:pt x="104" y="69"/>
                  </a:cubicBezTo>
                  <a:cubicBezTo>
                    <a:pt x="89" y="63"/>
                    <a:pt x="74" y="69"/>
                    <a:pt x="60" y="64"/>
                  </a:cubicBezTo>
                  <a:cubicBezTo>
                    <a:pt x="56" y="48"/>
                    <a:pt x="71" y="59"/>
                    <a:pt x="73" y="53"/>
                  </a:cubicBezTo>
                  <a:cubicBezTo>
                    <a:pt x="68" y="52"/>
                    <a:pt x="62" y="53"/>
                    <a:pt x="55" y="53"/>
                  </a:cubicBezTo>
                  <a:cubicBezTo>
                    <a:pt x="52" y="52"/>
                    <a:pt x="49" y="51"/>
                    <a:pt x="47" y="49"/>
                  </a:cubicBezTo>
                  <a:cubicBezTo>
                    <a:pt x="43" y="46"/>
                    <a:pt x="38" y="46"/>
                    <a:pt x="35" y="43"/>
                  </a:cubicBezTo>
                  <a:cubicBezTo>
                    <a:pt x="28" y="42"/>
                    <a:pt x="21" y="41"/>
                    <a:pt x="14" y="40"/>
                  </a:cubicBezTo>
                  <a:cubicBezTo>
                    <a:pt x="8" y="39"/>
                    <a:pt x="2" y="37"/>
                    <a:pt x="1" y="30"/>
                  </a:cubicBezTo>
                  <a:cubicBezTo>
                    <a:pt x="0" y="23"/>
                    <a:pt x="7" y="20"/>
                    <a:pt x="12" y="18"/>
                  </a:cubicBezTo>
                  <a:cubicBezTo>
                    <a:pt x="17" y="15"/>
                    <a:pt x="23" y="14"/>
                    <a:pt x="28" y="12"/>
                  </a:cubicBezTo>
                  <a:cubicBezTo>
                    <a:pt x="37" y="17"/>
                    <a:pt x="45" y="11"/>
                    <a:pt x="53" y="10"/>
                  </a:cubicBezTo>
                  <a:cubicBezTo>
                    <a:pt x="55" y="10"/>
                    <a:pt x="57" y="10"/>
                    <a:pt x="58" y="9"/>
                  </a:cubicBezTo>
                  <a:cubicBezTo>
                    <a:pt x="62" y="9"/>
                    <a:pt x="66" y="9"/>
                    <a:pt x="70" y="9"/>
                  </a:cubicBezTo>
                  <a:cubicBezTo>
                    <a:pt x="75" y="9"/>
                    <a:pt x="80" y="9"/>
                    <a:pt x="85" y="7"/>
                  </a:cubicBezTo>
                  <a:cubicBezTo>
                    <a:pt x="88" y="6"/>
                    <a:pt x="90" y="4"/>
                    <a:pt x="93" y="3"/>
                  </a:cubicBezTo>
                  <a:cubicBezTo>
                    <a:pt x="98" y="0"/>
                    <a:pt x="102" y="2"/>
                    <a:pt x="106" y="5"/>
                  </a:cubicBezTo>
                  <a:cubicBezTo>
                    <a:pt x="116" y="11"/>
                    <a:pt x="128" y="8"/>
                    <a:pt x="139" y="9"/>
                  </a:cubicBezTo>
                  <a:cubicBezTo>
                    <a:pt x="142" y="10"/>
                    <a:pt x="145" y="11"/>
                    <a:pt x="148" y="12"/>
                  </a:cubicBezTo>
                  <a:cubicBezTo>
                    <a:pt x="156" y="16"/>
                    <a:pt x="167" y="17"/>
                    <a:pt x="165" y="28"/>
                  </a:cubicBezTo>
                  <a:cubicBezTo>
                    <a:pt x="163" y="38"/>
                    <a:pt x="152" y="37"/>
                    <a:pt x="144" y="39"/>
                  </a:cubicBezTo>
                  <a:cubicBezTo>
                    <a:pt x="137" y="40"/>
                    <a:pt x="131" y="41"/>
                    <a:pt x="124" y="43"/>
                  </a:cubicBezTo>
                  <a:cubicBezTo>
                    <a:pt x="126" y="47"/>
                    <a:pt x="130" y="44"/>
                    <a:pt x="132" y="46"/>
                  </a:cubicBezTo>
                  <a:cubicBezTo>
                    <a:pt x="134" y="50"/>
                    <a:pt x="129" y="51"/>
                    <a:pt x="128" y="53"/>
                  </a:cubicBezTo>
                  <a:cubicBezTo>
                    <a:pt x="133" y="55"/>
                    <a:pt x="134" y="46"/>
                    <a:pt x="139" y="49"/>
                  </a:cubicBezTo>
                  <a:close/>
                </a:path>
              </a:pathLst>
            </a:custGeom>
            <a:solidFill>
              <a:srgbClr val="211B1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35"/>
            <p:cNvSpPr/>
            <p:nvPr/>
          </p:nvSpPr>
          <p:spPr>
            <a:xfrm>
              <a:off x="4907" y="1829"/>
              <a:ext cx="343" cy="92"/>
            </a:xfrm>
            <a:custGeom>
              <a:avLst/>
              <a:gdLst/>
              <a:ahLst/>
              <a:cxnLst/>
              <a:rect l="l" t="t" r="r" b="b"/>
              <a:pathLst>
                <a:path w="291" h="78" extrusionOk="0">
                  <a:moveTo>
                    <a:pt x="272" y="7"/>
                  </a:moveTo>
                  <a:cubicBezTo>
                    <a:pt x="272" y="9"/>
                    <a:pt x="272" y="13"/>
                    <a:pt x="273" y="14"/>
                  </a:cubicBezTo>
                  <a:cubicBezTo>
                    <a:pt x="291" y="33"/>
                    <a:pt x="289" y="41"/>
                    <a:pt x="267" y="51"/>
                  </a:cubicBezTo>
                  <a:cubicBezTo>
                    <a:pt x="248" y="58"/>
                    <a:pt x="228" y="65"/>
                    <a:pt x="207" y="66"/>
                  </a:cubicBezTo>
                  <a:cubicBezTo>
                    <a:pt x="151" y="68"/>
                    <a:pt x="95" y="78"/>
                    <a:pt x="39" y="61"/>
                  </a:cubicBezTo>
                  <a:cubicBezTo>
                    <a:pt x="26" y="57"/>
                    <a:pt x="13" y="53"/>
                    <a:pt x="2" y="44"/>
                  </a:cubicBezTo>
                  <a:cubicBezTo>
                    <a:pt x="0" y="41"/>
                    <a:pt x="1" y="39"/>
                    <a:pt x="4" y="37"/>
                  </a:cubicBezTo>
                  <a:cubicBezTo>
                    <a:pt x="6" y="37"/>
                    <a:pt x="8" y="38"/>
                    <a:pt x="10" y="39"/>
                  </a:cubicBezTo>
                  <a:cubicBezTo>
                    <a:pt x="15" y="41"/>
                    <a:pt x="20" y="43"/>
                    <a:pt x="26" y="44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5" y="47"/>
                    <a:pt x="37" y="48"/>
                    <a:pt x="40" y="48"/>
                  </a:cubicBezTo>
                  <a:cubicBezTo>
                    <a:pt x="75" y="59"/>
                    <a:pt x="110" y="61"/>
                    <a:pt x="146" y="59"/>
                  </a:cubicBezTo>
                  <a:cubicBezTo>
                    <a:pt x="159" y="59"/>
                    <a:pt x="172" y="57"/>
                    <a:pt x="185" y="54"/>
                  </a:cubicBezTo>
                  <a:cubicBezTo>
                    <a:pt x="190" y="54"/>
                    <a:pt x="194" y="56"/>
                    <a:pt x="198" y="54"/>
                  </a:cubicBezTo>
                  <a:cubicBezTo>
                    <a:pt x="199" y="50"/>
                    <a:pt x="191" y="49"/>
                    <a:pt x="194" y="44"/>
                  </a:cubicBezTo>
                  <a:cubicBezTo>
                    <a:pt x="198" y="40"/>
                    <a:pt x="204" y="41"/>
                    <a:pt x="209" y="39"/>
                  </a:cubicBezTo>
                  <a:cubicBezTo>
                    <a:pt x="212" y="38"/>
                    <a:pt x="216" y="36"/>
                    <a:pt x="220" y="36"/>
                  </a:cubicBezTo>
                  <a:cubicBezTo>
                    <a:pt x="223" y="36"/>
                    <a:pt x="226" y="38"/>
                    <a:pt x="229" y="37"/>
                  </a:cubicBezTo>
                  <a:cubicBezTo>
                    <a:pt x="234" y="35"/>
                    <a:pt x="227" y="35"/>
                    <a:pt x="228" y="34"/>
                  </a:cubicBezTo>
                  <a:cubicBezTo>
                    <a:pt x="227" y="23"/>
                    <a:pt x="240" y="28"/>
                    <a:pt x="243" y="22"/>
                  </a:cubicBezTo>
                  <a:cubicBezTo>
                    <a:pt x="233" y="14"/>
                    <a:pt x="225" y="27"/>
                    <a:pt x="216" y="24"/>
                  </a:cubicBezTo>
                  <a:cubicBezTo>
                    <a:pt x="213" y="21"/>
                    <a:pt x="210" y="23"/>
                    <a:pt x="207" y="23"/>
                  </a:cubicBezTo>
                  <a:cubicBezTo>
                    <a:pt x="203" y="22"/>
                    <a:pt x="200" y="20"/>
                    <a:pt x="200" y="16"/>
                  </a:cubicBezTo>
                  <a:cubicBezTo>
                    <a:pt x="200" y="15"/>
                    <a:pt x="201" y="14"/>
                    <a:pt x="203" y="13"/>
                  </a:cubicBezTo>
                  <a:cubicBezTo>
                    <a:pt x="205" y="12"/>
                    <a:pt x="208" y="10"/>
                    <a:pt x="210" y="8"/>
                  </a:cubicBezTo>
                  <a:cubicBezTo>
                    <a:pt x="213" y="5"/>
                    <a:pt x="216" y="0"/>
                    <a:pt x="221" y="2"/>
                  </a:cubicBezTo>
                  <a:cubicBezTo>
                    <a:pt x="230" y="6"/>
                    <a:pt x="238" y="0"/>
                    <a:pt x="246" y="0"/>
                  </a:cubicBezTo>
                  <a:cubicBezTo>
                    <a:pt x="253" y="8"/>
                    <a:pt x="262" y="0"/>
                    <a:pt x="269" y="3"/>
                  </a:cubicBezTo>
                  <a:cubicBezTo>
                    <a:pt x="270" y="4"/>
                    <a:pt x="271" y="5"/>
                    <a:pt x="272" y="7"/>
                  </a:cubicBezTo>
                  <a:close/>
                </a:path>
              </a:pathLst>
            </a:custGeom>
            <a:solidFill>
              <a:srgbClr val="231E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35"/>
            <p:cNvSpPr/>
            <p:nvPr/>
          </p:nvSpPr>
          <p:spPr>
            <a:xfrm>
              <a:off x="5058" y="1630"/>
              <a:ext cx="195" cy="175"/>
            </a:xfrm>
            <a:custGeom>
              <a:avLst/>
              <a:gdLst/>
              <a:ahLst/>
              <a:cxnLst/>
              <a:rect l="l" t="t" r="r" b="b"/>
              <a:pathLst>
                <a:path w="166" h="149" extrusionOk="0">
                  <a:moveTo>
                    <a:pt x="161" y="26"/>
                  </a:moveTo>
                  <a:cubicBezTo>
                    <a:pt x="161" y="57"/>
                    <a:pt x="153" y="85"/>
                    <a:pt x="131" y="108"/>
                  </a:cubicBezTo>
                  <a:cubicBezTo>
                    <a:pt x="128" y="112"/>
                    <a:pt x="126" y="113"/>
                    <a:pt x="133" y="117"/>
                  </a:cubicBezTo>
                  <a:cubicBezTo>
                    <a:pt x="141" y="121"/>
                    <a:pt x="138" y="130"/>
                    <a:pt x="138" y="137"/>
                  </a:cubicBezTo>
                  <a:cubicBezTo>
                    <a:pt x="138" y="141"/>
                    <a:pt x="138" y="149"/>
                    <a:pt x="134" y="144"/>
                  </a:cubicBezTo>
                  <a:cubicBezTo>
                    <a:pt x="125" y="134"/>
                    <a:pt x="117" y="142"/>
                    <a:pt x="109" y="143"/>
                  </a:cubicBezTo>
                  <a:cubicBezTo>
                    <a:pt x="106" y="137"/>
                    <a:pt x="101" y="144"/>
                    <a:pt x="97" y="141"/>
                  </a:cubicBezTo>
                  <a:cubicBezTo>
                    <a:pt x="97" y="140"/>
                    <a:pt x="96" y="139"/>
                    <a:pt x="95" y="137"/>
                  </a:cubicBezTo>
                  <a:cubicBezTo>
                    <a:pt x="95" y="135"/>
                    <a:pt x="94" y="132"/>
                    <a:pt x="95" y="130"/>
                  </a:cubicBezTo>
                  <a:cubicBezTo>
                    <a:pt x="94" y="130"/>
                    <a:pt x="94" y="130"/>
                    <a:pt x="94" y="131"/>
                  </a:cubicBezTo>
                  <a:cubicBezTo>
                    <a:pt x="91" y="131"/>
                    <a:pt x="90" y="131"/>
                    <a:pt x="88" y="129"/>
                  </a:cubicBezTo>
                  <a:cubicBezTo>
                    <a:pt x="85" y="127"/>
                    <a:pt x="83" y="123"/>
                    <a:pt x="83" y="120"/>
                  </a:cubicBezTo>
                  <a:cubicBezTo>
                    <a:pt x="85" y="110"/>
                    <a:pt x="77" y="114"/>
                    <a:pt x="73" y="112"/>
                  </a:cubicBezTo>
                  <a:cubicBezTo>
                    <a:pt x="70" y="111"/>
                    <a:pt x="67" y="109"/>
                    <a:pt x="63" y="108"/>
                  </a:cubicBezTo>
                  <a:cubicBezTo>
                    <a:pt x="60" y="107"/>
                    <a:pt x="56" y="107"/>
                    <a:pt x="53" y="106"/>
                  </a:cubicBezTo>
                  <a:cubicBezTo>
                    <a:pt x="50" y="105"/>
                    <a:pt x="44" y="105"/>
                    <a:pt x="47" y="100"/>
                  </a:cubicBezTo>
                  <a:cubicBezTo>
                    <a:pt x="52" y="92"/>
                    <a:pt x="44" y="99"/>
                    <a:pt x="44" y="96"/>
                  </a:cubicBezTo>
                  <a:cubicBezTo>
                    <a:pt x="43" y="96"/>
                    <a:pt x="42" y="96"/>
                    <a:pt x="41" y="95"/>
                  </a:cubicBezTo>
                  <a:cubicBezTo>
                    <a:pt x="38" y="90"/>
                    <a:pt x="33" y="96"/>
                    <a:pt x="30" y="92"/>
                  </a:cubicBezTo>
                  <a:cubicBezTo>
                    <a:pt x="30" y="92"/>
                    <a:pt x="29" y="91"/>
                    <a:pt x="29" y="90"/>
                  </a:cubicBezTo>
                  <a:cubicBezTo>
                    <a:pt x="28" y="89"/>
                    <a:pt x="27" y="88"/>
                    <a:pt x="26" y="87"/>
                  </a:cubicBezTo>
                  <a:cubicBezTo>
                    <a:pt x="26" y="85"/>
                    <a:pt x="26" y="87"/>
                    <a:pt x="26" y="85"/>
                  </a:cubicBezTo>
                  <a:cubicBezTo>
                    <a:pt x="26" y="70"/>
                    <a:pt x="17" y="66"/>
                    <a:pt x="3" y="66"/>
                  </a:cubicBezTo>
                  <a:cubicBezTo>
                    <a:pt x="2" y="65"/>
                    <a:pt x="1" y="64"/>
                    <a:pt x="0" y="63"/>
                  </a:cubicBezTo>
                  <a:cubicBezTo>
                    <a:pt x="0" y="61"/>
                    <a:pt x="1" y="59"/>
                    <a:pt x="3" y="59"/>
                  </a:cubicBezTo>
                  <a:cubicBezTo>
                    <a:pt x="13" y="56"/>
                    <a:pt x="23" y="54"/>
                    <a:pt x="34" y="53"/>
                  </a:cubicBezTo>
                  <a:cubicBezTo>
                    <a:pt x="42" y="53"/>
                    <a:pt x="50" y="53"/>
                    <a:pt x="58" y="53"/>
                  </a:cubicBezTo>
                  <a:cubicBezTo>
                    <a:pt x="63" y="53"/>
                    <a:pt x="67" y="54"/>
                    <a:pt x="70" y="57"/>
                  </a:cubicBezTo>
                  <a:cubicBezTo>
                    <a:pt x="76" y="67"/>
                    <a:pt x="71" y="82"/>
                    <a:pt x="86" y="86"/>
                  </a:cubicBezTo>
                  <a:cubicBezTo>
                    <a:pt x="87" y="87"/>
                    <a:pt x="88" y="89"/>
                    <a:pt x="89" y="91"/>
                  </a:cubicBezTo>
                  <a:cubicBezTo>
                    <a:pt x="89" y="96"/>
                    <a:pt x="90" y="101"/>
                    <a:pt x="94" y="104"/>
                  </a:cubicBezTo>
                  <a:cubicBezTo>
                    <a:pt x="96" y="107"/>
                    <a:pt x="98" y="109"/>
                    <a:pt x="101" y="110"/>
                  </a:cubicBezTo>
                  <a:cubicBezTo>
                    <a:pt x="107" y="113"/>
                    <a:pt x="107" y="108"/>
                    <a:pt x="108" y="105"/>
                  </a:cubicBezTo>
                  <a:cubicBezTo>
                    <a:pt x="109" y="103"/>
                    <a:pt x="109" y="101"/>
                    <a:pt x="111" y="99"/>
                  </a:cubicBezTo>
                  <a:cubicBezTo>
                    <a:pt x="117" y="95"/>
                    <a:pt x="124" y="94"/>
                    <a:pt x="129" y="88"/>
                  </a:cubicBezTo>
                  <a:cubicBezTo>
                    <a:pt x="136" y="83"/>
                    <a:pt x="141" y="76"/>
                    <a:pt x="140" y="67"/>
                  </a:cubicBezTo>
                  <a:cubicBezTo>
                    <a:pt x="150" y="51"/>
                    <a:pt x="151" y="34"/>
                    <a:pt x="144" y="16"/>
                  </a:cubicBezTo>
                  <a:cubicBezTo>
                    <a:pt x="147" y="9"/>
                    <a:pt x="153" y="0"/>
                    <a:pt x="159" y="3"/>
                  </a:cubicBezTo>
                  <a:cubicBezTo>
                    <a:pt x="166" y="7"/>
                    <a:pt x="162" y="18"/>
                    <a:pt x="161" y="26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35"/>
            <p:cNvSpPr/>
            <p:nvPr/>
          </p:nvSpPr>
          <p:spPr>
            <a:xfrm>
              <a:off x="5172" y="1387"/>
              <a:ext cx="79" cy="241"/>
            </a:xfrm>
            <a:custGeom>
              <a:avLst/>
              <a:gdLst/>
              <a:ahLst/>
              <a:cxnLst/>
              <a:rect l="l" t="t" r="r" b="b"/>
              <a:pathLst>
                <a:path w="67" h="204" extrusionOk="0">
                  <a:moveTo>
                    <a:pt x="53" y="62"/>
                  </a:moveTo>
                  <a:cubicBezTo>
                    <a:pt x="56" y="101"/>
                    <a:pt x="67" y="139"/>
                    <a:pt x="64" y="178"/>
                  </a:cubicBezTo>
                  <a:cubicBezTo>
                    <a:pt x="66" y="184"/>
                    <a:pt x="65" y="191"/>
                    <a:pt x="65" y="197"/>
                  </a:cubicBezTo>
                  <a:cubicBezTo>
                    <a:pt x="65" y="203"/>
                    <a:pt x="61" y="204"/>
                    <a:pt x="56" y="202"/>
                  </a:cubicBezTo>
                  <a:cubicBezTo>
                    <a:pt x="48" y="196"/>
                    <a:pt x="51" y="188"/>
                    <a:pt x="51" y="180"/>
                  </a:cubicBezTo>
                  <a:cubicBezTo>
                    <a:pt x="51" y="173"/>
                    <a:pt x="53" y="165"/>
                    <a:pt x="43" y="163"/>
                  </a:cubicBezTo>
                  <a:cubicBezTo>
                    <a:pt x="38" y="159"/>
                    <a:pt x="30" y="167"/>
                    <a:pt x="25" y="160"/>
                  </a:cubicBezTo>
                  <a:cubicBezTo>
                    <a:pt x="23" y="151"/>
                    <a:pt x="21" y="141"/>
                    <a:pt x="20" y="131"/>
                  </a:cubicBezTo>
                  <a:cubicBezTo>
                    <a:pt x="20" y="126"/>
                    <a:pt x="18" y="121"/>
                    <a:pt x="17" y="116"/>
                  </a:cubicBezTo>
                  <a:cubicBezTo>
                    <a:pt x="13" y="87"/>
                    <a:pt x="10" y="58"/>
                    <a:pt x="3" y="30"/>
                  </a:cubicBezTo>
                  <a:cubicBezTo>
                    <a:pt x="2" y="23"/>
                    <a:pt x="0" y="16"/>
                    <a:pt x="2" y="8"/>
                  </a:cubicBezTo>
                  <a:cubicBezTo>
                    <a:pt x="4" y="2"/>
                    <a:pt x="8" y="0"/>
                    <a:pt x="14" y="4"/>
                  </a:cubicBezTo>
                  <a:cubicBezTo>
                    <a:pt x="18" y="8"/>
                    <a:pt x="17" y="13"/>
                    <a:pt x="17" y="17"/>
                  </a:cubicBezTo>
                  <a:cubicBezTo>
                    <a:pt x="16" y="22"/>
                    <a:pt x="19" y="25"/>
                    <a:pt x="20" y="30"/>
                  </a:cubicBezTo>
                  <a:cubicBezTo>
                    <a:pt x="20" y="35"/>
                    <a:pt x="24" y="40"/>
                    <a:pt x="24" y="46"/>
                  </a:cubicBezTo>
                  <a:cubicBezTo>
                    <a:pt x="22" y="52"/>
                    <a:pt x="26" y="56"/>
                    <a:pt x="29" y="60"/>
                  </a:cubicBezTo>
                  <a:cubicBezTo>
                    <a:pt x="31" y="63"/>
                    <a:pt x="31" y="67"/>
                    <a:pt x="30" y="70"/>
                  </a:cubicBezTo>
                  <a:cubicBezTo>
                    <a:pt x="28" y="74"/>
                    <a:pt x="25" y="77"/>
                    <a:pt x="26" y="81"/>
                  </a:cubicBezTo>
                  <a:cubicBezTo>
                    <a:pt x="28" y="87"/>
                    <a:pt x="32" y="92"/>
                    <a:pt x="35" y="98"/>
                  </a:cubicBezTo>
                  <a:cubicBezTo>
                    <a:pt x="40" y="101"/>
                    <a:pt x="43" y="99"/>
                    <a:pt x="43" y="93"/>
                  </a:cubicBezTo>
                  <a:cubicBezTo>
                    <a:pt x="44" y="88"/>
                    <a:pt x="42" y="83"/>
                    <a:pt x="41" y="78"/>
                  </a:cubicBezTo>
                  <a:cubicBezTo>
                    <a:pt x="40" y="77"/>
                    <a:pt x="40" y="75"/>
                    <a:pt x="40" y="73"/>
                  </a:cubicBezTo>
                  <a:cubicBezTo>
                    <a:pt x="40" y="69"/>
                    <a:pt x="40" y="65"/>
                    <a:pt x="43" y="61"/>
                  </a:cubicBezTo>
                  <a:cubicBezTo>
                    <a:pt x="47" y="59"/>
                    <a:pt x="50" y="59"/>
                    <a:pt x="53" y="62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35"/>
            <p:cNvSpPr/>
            <p:nvPr/>
          </p:nvSpPr>
          <p:spPr>
            <a:xfrm>
              <a:off x="5091" y="1273"/>
              <a:ext cx="132" cy="120"/>
            </a:xfrm>
            <a:custGeom>
              <a:avLst/>
              <a:gdLst/>
              <a:ahLst/>
              <a:cxnLst/>
              <a:rect l="l" t="t" r="r" b="b"/>
              <a:pathLst>
                <a:path w="112" h="102" extrusionOk="0">
                  <a:moveTo>
                    <a:pt x="35" y="6"/>
                  </a:moveTo>
                  <a:cubicBezTo>
                    <a:pt x="35" y="4"/>
                    <a:pt x="35" y="2"/>
                    <a:pt x="35" y="0"/>
                  </a:cubicBezTo>
                  <a:cubicBezTo>
                    <a:pt x="38" y="0"/>
                    <a:pt x="41" y="2"/>
                    <a:pt x="41" y="4"/>
                  </a:cubicBezTo>
                  <a:cubicBezTo>
                    <a:pt x="43" y="22"/>
                    <a:pt x="55" y="22"/>
                    <a:pt x="68" y="25"/>
                  </a:cubicBezTo>
                  <a:cubicBezTo>
                    <a:pt x="90" y="30"/>
                    <a:pt x="102" y="46"/>
                    <a:pt x="106" y="69"/>
                  </a:cubicBezTo>
                  <a:cubicBezTo>
                    <a:pt x="108" y="78"/>
                    <a:pt x="109" y="87"/>
                    <a:pt x="110" y="96"/>
                  </a:cubicBezTo>
                  <a:cubicBezTo>
                    <a:pt x="112" y="100"/>
                    <a:pt x="109" y="102"/>
                    <a:pt x="105" y="102"/>
                  </a:cubicBezTo>
                  <a:cubicBezTo>
                    <a:pt x="104" y="102"/>
                    <a:pt x="103" y="101"/>
                    <a:pt x="102" y="99"/>
                  </a:cubicBezTo>
                  <a:cubicBezTo>
                    <a:pt x="101" y="90"/>
                    <a:pt x="101" y="81"/>
                    <a:pt x="92" y="75"/>
                  </a:cubicBezTo>
                  <a:cubicBezTo>
                    <a:pt x="91" y="73"/>
                    <a:pt x="90" y="71"/>
                    <a:pt x="90" y="68"/>
                  </a:cubicBezTo>
                  <a:cubicBezTo>
                    <a:pt x="89" y="64"/>
                    <a:pt x="90" y="60"/>
                    <a:pt x="89" y="56"/>
                  </a:cubicBezTo>
                  <a:cubicBezTo>
                    <a:pt x="89" y="52"/>
                    <a:pt x="85" y="50"/>
                    <a:pt x="82" y="47"/>
                  </a:cubicBezTo>
                  <a:cubicBezTo>
                    <a:pt x="79" y="45"/>
                    <a:pt x="77" y="43"/>
                    <a:pt x="74" y="41"/>
                  </a:cubicBezTo>
                  <a:cubicBezTo>
                    <a:pt x="67" y="36"/>
                    <a:pt x="59" y="37"/>
                    <a:pt x="51" y="38"/>
                  </a:cubicBezTo>
                  <a:cubicBezTo>
                    <a:pt x="42" y="39"/>
                    <a:pt x="46" y="45"/>
                    <a:pt x="46" y="50"/>
                  </a:cubicBezTo>
                  <a:cubicBezTo>
                    <a:pt x="49" y="59"/>
                    <a:pt x="59" y="56"/>
                    <a:pt x="64" y="60"/>
                  </a:cubicBezTo>
                  <a:cubicBezTo>
                    <a:pt x="67" y="62"/>
                    <a:pt x="69" y="64"/>
                    <a:pt x="71" y="67"/>
                  </a:cubicBezTo>
                  <a:cubicBezTo>
                    <a:pt x="74" y="73"/>
                    <a:pt x="74" y="78"/>
                    <a:pt x="66" y="80"/>
                  </a:cubicBezTo>
                  <a:cubicBezTo>
                    <a:pt x="62" y="81"/>
                    <a:pt x="59" y="76"/>
                    <a:pt x="55" y="76"/>
                  </a:cubicBezTo>
                  <a:cubicBezTo>
                    <a:pt x="52" y="80"/>
                    <a:pt x="55" y="85"/>
                    <a:pt x="53" y="89"/>
                  </a:cubicBezTo>
                  <a:cubicBezTo>
                    <a:pt x="52" y="90"/>
                    <a:pt x="51" y="91"/>
                    <a:pt x="49" y="92"/>
                  </a:cubicBezTo>
                  <a:cubicBezTo>
                    <a:pt x="37" y="91"/>
                    <a:pt x="25" y="87"/>
                    <a:pt x="12" y="88"/>
                  </a:cubicBezTo>
                  <a:cubicBezTo>
                    <a:pt x="9" y="88"/>
                    <a:pt x="6" y="88"/>
                    <a:pt x="3" y="86"/>
                  </a:cubicBezTo>
                  <a:cubicBezTo>
                    <a:pt x="0" y="81"/>
                    <a:pt x="4" y="80"/>
                    <a:pt x="7" y="78"/>
                  </a:cubicBezTo>
                  <a:cubicBezTo>
                    <a:pt x="11" y="76"/>
                    <a:pt x="15" y="77"/>
                    <a:pt x="18" y="73"/>
                  </a:cubicBezTo>
                  <a:cubicBezTo>
                    <a:pt x="21" y="69"/>
                    <a:pt x="25" y="65"/>
                    <a:pt x="24" y="59"/>
                  </a:cubicBezTo>
                  <a:cubicBezTo>
                    <a:pt x="15" y="51"/>
                    <a:pt x="17" y="42"/>
                    <a:pt x="22" y="3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1" y="11"/>
                    <a:pt x="35" y="10"/>
                    <a:pt x="35" y="6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35"/>
            <p:cNvSpPr/>
            <p:nvPr/>
          </p:nvSpPr>
          <p:spPr>
            <a:xfrm>
              <a:off x="5186" y="1360"/>
              <a:ext cx="49" cy="122"/>
            </a:xfrm>
            <a:custGeom>
              <a:avLst/>
              <a:gdLst/>
              <a:ahLst/>
              <a:cxnLst/>
              <a:rect l="l" t="t" r="r" b="b"/>
              <a:pathLst>
                <a:path w="42" h="103" extrusionOk="0">
                  <a:moveTo>
                    <a:pt x="13" y="0"/>
                  </a:moveTo>
                  <a:cubicBezTo>
                    <a:pt x="27" y="3"/>
                    <a:pt x="25" y="13"/>
                    <a:pt x="23" y="23"/>
                  </a:cubicBezTo>
                  <a:cubicBezTo>
                    <a:pt x="19" y="22"/>
                    <a:pt x="18" y="18"/>
                    <a:pt x="16" y="12"/>
                  </a:cubicBezTo>
                  <a:cubicBezTo>
                    <a:pt x="18" y="20"/>
                    <a:pt x="19" y="26"/>
                    <a:pt x="20" y="32"/>
                  </a:cubicBezTo>
                  <a:cubicBezTo>
                    <a:pt x="20" y="35"/>
                    <a:pt x="19" y="39"/>
                    <a:pt x="21" y="43"/>
                  </a:cubicBezTo>
                  <a:cubicBezTo>
                    <a:pt x="22" y="44"/>
                    <a:pt x="22" y="45"/>
                    <a:pt x="22" y="46"/>
                  </a:cubicBezTo>
                  <a:cubicBezTo>
                    <a:pt x="22" y="47"/>
                    <a:pt x="19" y="51"/>
                    <a:pt x="24" y="48"/>
                  </a:cubicBezTo>
                  <a:cubicBezTo>
                    <a:pt x="26" y="50"/>
                    <a:pt x="27" y="51"/>
                    <a:pt x="27" y="53"/>
                  </a:cubicBezTo>
                  <a:cubicBezTo>
                    <a:pt x="28" y="52"/>
                    <a:pt x="27" y="50"/>
                    <a:pt x="26" y="49"/>
                  </a:cubicBezTo>
                  <a:cubicBezTo>
                    <a:pt x="26" y="46"/>
                    <a:pt x="26" y="44"/>
                    <a:pt x="28" y="42"/>
                  </a:cubicBezTo>
                  <a:cubicBezTo>
                    <a:pt x="30" y="41"/>
                    <a:pt x="33" y="41"/>
                    <a:pt x="34" y="43"/>
                  </a:cubicBezTo>
                  <a:cubicBezTo>
                    <a:pt x="36" y="52"/>
                    <a:pt x="37" y="61"/>
                    <a:pt x="39" y="70"/>
                  </a:cubicBezTo>
                  <a:cubicBezTo>
                    <a:pt x="42" y="78"/>
                    <a:pt x="36" y="81"/>
                    <a:pt x="32" y="85"/>
                  </a:cubicBezTo>
                  <a:cubicBezTo>
                    <a:pt x="32" y="89"/>
                    <a:pt x="32" y="93"/>
                    <a:pt x="32" y="98"/>
                  </a:cubicBezTo>
                  <a:cubicBezTo>
                    <a:pt x="28" y="102"/>
                    <a:pt x="24" y="103"/>
                    <a:pt x="19" y="102"/>
                  </a:cubicBezTo>
                  <a:cubicBezTo>
                    <a:pt x="16" y="101"/>
                    <a:pt x="14" y="99"/>
                    <a:pt x="16" y="95"/>
                  </a:cubicBezTo>
                  <a:cubicBezTo>
                    <a:pt x="16" y="90"/>
                    <a:pt x="16" y="86"/>
                    <a:pt x="16" y="82"/>
                  </a:cubicBezTo>
                  <a:cubicBezTo>
                    <a:pt x="16" y="79"/>
                    <a:pt x="14" y="75"/>
                    <a:pt x="14" y="72"/>
                  </a:cubicBezTo>
                  <a:cubicBezTo>
                    <a:pt x="13" y="65"/>
                    <a:pt x="8" y="59"/>
                    <a:pt x="6" y="53"/>
                  </a:cubicBezTo>
                  <a:cubicBezTo>
                    <a:pt x="4" y="49"/>
                    <a:pt x="2" y="46"/>
                    <a:pt x="0" y="42"/>
                  </a:cubicBezTo>
                  <a:cubicBezTo>
                    <a:pt x="12" y="41"/>
                    <a:pt x="5" y="33"/>
                    <a:pt x="4" y="27"/>
                  </a:cubicBezTo>
                  <a:cubicBezTo>
                    <a:pt x="3" y="25"/>
                    <a:pt x="2" y="23"/>
                    <a:pt x="2" y="21"/>
                  </a:cubicBezTo>
                  <a:cubicBezTo>
                    <a:pt x="0" y="16"/>
                    <a:pt x="0" y="11"/>
                    <a:pt x="4" y="6"/>
                  </a:cubicBezTo>
                  <a:cubicBezTo>
                    <a:pt x="6" y="4"/>
                    <a:pt x="9" y="1"/>
                    <a:pt x="13" y="0"/>
                  </a:cubicBezTo>
                  <a:close/>
                </a:path>
              </a:pathLst>
            </a:custGeom>
            <a:solidFill>
              <a:srgbClr val="2723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35"/>
            <p:cNvSpPr/>
            <p:nvPr/>
          </p:nvSpPr>
          <p:spPr>
            <a:xfrm>
              <a:off x="5185" y="1783"/>
              <a:ext cx="42" cy="64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12"/>
                  </a:moveTo>
                  <a:cubicBezTo>
                    <a:pt x="6" y="3"/>
                    <a:pt x="17" y="6"/>
                    <a:pt x="22" y="0"/>
                  </a:cubicBezTo>
                  <a:cubicBezTo>
                    <a:pt x="29" y="3"/>
                    <a:pt x="19" y="11"/>
                    <a:pt x="28" y="13"/>
                  </a:cubicBezTo>
                  <a:cubicBezTo>
                    <a:pt x="28" y="13"/>
                    <a:pt x="29" y="9"/>
                    <a:pt x="30" y="7"/>
                  </a:cubicBezTo>
                  <a:cubicBezTo>
                    <a:pt x="31" y="12"/>
                    <a:pt x="32" y="17"/>
                    <a:pt x="33" y="22"/>
                  </a:cubicBezTo>
                  <a:cubicBezTo>
                    <a:pt x="36" y="29"/>
                    <a:pt x="35" y="37"/>
                    <a:pt x="33" y="44"/>
                  </a:cubicBezTo>
                  <a:cubicBezTo>
                    <a:pt x="30" y="48"/>
                    <a:pt x="24" y="42"/>
                    <a:pt x="20" y="49"/>
                  </a:cubicBezTo>
                  <a:cubicBezTo>
                    <a:pt x="16" y="54"/>
                    <a:pt x="16" y="41"/>
                    <a:pt x="10" y="41"/>
                  </a:cubicBezTo>
                  <a:cubicBezTo>
                    <a:pt x="4" y="36"/>
                    <a:pt x="1" y="30"/>
                    <a:pt x="1" y="21"/>
                  </a:cubicBezTo>
                  <a:cubicBezTo>
                    <a:pt x="1" y="19"/>
                    <a:pt x="0" y="16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2E28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35"/>
            <p:cNvSpPr/>
            <p:nvPr/>
          </p:nvSpPr>
          <p:spPr>
            <a:xfrm>
              <a:off x="4885" y="1618"/>
              <a:ext cx="39" cy="124"/>
            </a:xfrm>
            <a:custGeom>
              <a:avLst/>
              <a:gdLst/>
              <a:ahLst/>
              <a:cxnLst/>
              <a:rect l="l" t="t" r="r" b="b"/>
              <a:pathLst>
                <a:path w="33" h="105" extrusionOk="0">
                  <a:moveTo>
                    <a:pt x="24" y="104"/>
                  </a:moveTo>
                  <a:cubicBezTo>
                    <a:pt x="16" y="100"/>
                    <a:pt x="17" y="90"/>
                    <a:pt x="12" y="85"/>
                  </a:cubicBezTo>
                  <a:cubicBezTo>
                    <a:pt x="5" y="61"/>
                    <a:pt x="0" y="37"/>
                    <a:pt x="2" y="12"/>
                  </a:cubicBezTo>
                  <a:cubicBezTo>
                    <a:pt x="2" y="9"/>
                    <a:pt x="2" y="7"/>
                    <a:pt x="3" y="4"/>
                  </a:cubicBezTo>
                  <a:cubicBezTo>
                    <a:pt x="6" y="0"/>
                    <a:pt x="9" y="2"/>
                    <a:pt x="12" y="3"/>
                  </a:cubicBezTo>
                  <a:cubicBezTo>
                    <a:pt x="18" y="10"/>
                    <a:pt x="17" y="19"/>
                    <a:pt x="17" y="27"/>
                  </a:cubicBezTo>
                  <a:cubicBezTo>
                    <a:pt x="17" y="30"/>
                    <a:pt x="16" y="34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2" y="45"/>
                    <a:pt x="22" y="50"/>
                    <a:pt x="24" y="55"/>
                  </a:cubicBezTo>
                  <a:cubicBezTo>
                    <a:pt x="24" y="57"/>
                    <a:pt x="25" y="60"/>
                    <a:pt x="26" y="63"/>
                  </a:cubicBezTo>
                  <a:cubicBezTo>
                    <a:pt x="26" y="67"/>
                    <a:pt x="29" y="70"/>
                    <a:pt x="29" y="75"/>
                  </a:cubicBezTo>
                  <a:cubicBezTo>
                    <a:pt x="28" y="83"/>
                    <a:pt x="33" y="90"/>
                    <a:pt x="32" y="98"/>
                  </a:cubicBezTo>
                  <a:cubicBezTo>
                    <a:pt x="31" y="101"/>
                    <a:pt x="29" y="105"/>
                    <a:pt x="24" y="104"/>
                  </a:cubicBezTo>
                  <a:close/>
                </a:path>
              </a:pathLst>
            </a:custGeom>
            <a:solidFill>
              <a:srgbClr val="8A899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35"/>
            <p:cNvSpPr/>
            <p:nvPr/>
          </p:nvSpPr>
          <p:spPr>
            <a:xfrm>
              <a:off x="4910" y="1308"/>
              <a:ext cx="63" cy="106"/>
            </a:xfrm>
            <a:custGeom>
              <a:avLst/>
              <a:gdLst/>
              <a:ahLst/>
              <a:cxnLst/>
              <a:rect l="l" t="t" r="r" b="b"/>
              <a:pathLst>
                <a:path w="54" h="90" extrusionOk="0">
                  <a:moveTo>
                    <a:pt x="23" y="16"/>
                  </a:moveTo>
                  <a:cubicBezTo>
                    <a:pt x="24" y="14"/>
                    <a:pt x="26" y="13"/>
                    <a:pt x="27" y="12"/>
                  </a:cubicBezTo>
                  <a:cubicBezTo>
                    <a:pt x="31" y="6"/>
                    <a:pt x="37" y="3"/>
                    <a:pt x="43" y="1"/>
                  </a:cubicBezTo>
                  <a:cubicBezTo>
                    <a:pt x="46" y="0"/>
                    <a:pt x="48" y="0"/>
                    <a:pt x="50" y="1"/>
                  </a:cubicBezTo>
                  <a:cubicBezTo>
                    <a:pt x="54" y="5"/>
                    <a:pt x="54" y="9"/>
                    <a:pt x="50" y="14"/>
                  </a:cubicBezTo>
                  <a:cubicBezTo>
                    <a:pt x="34" y="24"/>
                    <a:pt x="23" y="39"/>
                    <a:pt x="21" y="58"/>
                  </a:cubicBezTo>
                  <a:cubicBezTo>
                    <a:pt x="20" y="63"/>
                    <a:pt x="19" y="67"/>
                    <a:pt x="17" y="71"/>
                  </a:cubicBezTo>
                  <a:cubicBezTo>
                    <a:pt x="14" y="75"/>
                    <a:pt x="14" y="80"/>
                    <a:pt x="11" y="84"/>
                  </a:cubicBezTo>
                  <a:cubicBezTo>
                    <a:pt x="8" y="87"/>
                    <a:pt x="4" y="90"/>
                    <a:pt x="2" y="83"/>
                  </a:cubicBezTo>
                  <a:cubicBezTo>
                    <a:pt x="1" y="79"/>
                    <a:pt x="1" y="75"/>
                    <a:pt x="0" y="71"/>
                  </a:cubicBezTo>
                  <a:cubicBezTo>
                    <a:pt x="0" y="67"/>
                    <a:pt x="0" y="64"/>
                    <a:pt x="2" y="61"/>
                  </a:cubicBezTo>
                  <a:cubicBezTo>
                    <a:pt x="4" y="55"/>
                    <a:pt x="6" y="49"/>
                    <a:pt x="8" y="42"/>
                  </a:cubicBezTo>
                  <a:cubicBezTo>
                    <a:pt x="9" y="37"/>
                    <a:pt x="12" y="33"/>
                    <a:pt x="15" y="28"/>
                  </a:cubicBezTo>
                  <a:cubicBezTo>
                    <a:pt x="17" y="24"/>
                    <a:pt x="19" y="19"/>
                    <a:pt x="23" y="16"/>
                  </a:cubicBezTo>
                  <a:close/>
                </a:path>
              </a:pathLst>
            </a:custGeom>
            <a:solidFill>
              <a:srgbClr val="9090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35"/>
            <p:cNvSpPr/>
            <p:nvPr/>
          </p:nvSpPr>
          <p:spPr>
            <a:xfrm>
              <a:off x="4884" y="1467"/>
              <a:ext cx="19" cy="163"/>
            </a:xfrm>
            <a:custGeom>
              <a:avLst/>
              <a:gdLst/>
              <a:ahLst/>
              <a:cxnLst/>
              <a:rect l="l" t="t" r="r" b="b"/>
              <a:pathLst>
                <a:path w="16" h="138" extrusionOk="0">
                  <a:moveTo>
                    <a:pt x="7" y="131"/>
                  </a:moveTo>
                  <a:cubicBezTo>
                    <a:pt x="6" y="133"/>
                    <a:pt x="6" y="135"/>
                    <a:pt x="6" y="137"/>
                  </a:cubicBezTo>
                  <a:cubicBezTo>
                    <a:pt x="3" y="138"/>
                    <a:pt x="2" y="137"/>
                    <a:pt x="1" y="134"/>
                  </a:cubicBezTo>
                  <a:cubicBezTo>
                    <a:pt x="2" y="109"/>
                    <a:pt x="0" y="83"/>
                    <a:pt x="3" y="57"/>
                  </a:cubicBezTo>
                  <a:cubicBezTo>
                    <a:pt x="0" y="38"/>
                    <a:pt x="6" y="19"/>
                    <a:pt x="7" y="0"/>
                  </a:cubicBezTo>
                  <a:cubicBezTo>
                    <a:pt x="13" y="1"/>
                    <a:pt x="14" y="6"/>
                    <a:pt x="16" y="10"/>
                  </a:cubicBezTo>
                  <a:cubicBezTo>
                    <a:pt x="15" y="43"/>
                    <a:pt x="9" y="75"/>
                    <a:pt x="11" y="107"/>
                  </a:cubicBezTo>
                  <a:cubicBezTo>
                    <a:pt x="11" y="115"/>
                    <a:pt x="12" y="124"/>
                    <a:pt x="7" y="131"/>
                  </a:cubicBezTo>
                  <a:close/>
                </a:path>
              </a:pathLst>
            </a:custGeom>
            <a:solidFill>
              <a:srgbClr val="3E3B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35"/>
            <p:cNvSpPr/>
            <p:nvPr/>
          </p:nvSpPr>
          <p:spPr>
            <a:xfrm>
              <a:off x="5220" y="1597"/>
              <a:ext cx="32" cy="64"/>
            </a:xfrm>
            <a:custGeom>
              <a:avLst/>
              <a:gdLst/>
              <a:ahLst/>
              <a:cxnLst/>
              <a:rect l="l" t="t" r="r" b="b"/>
              <a:pathLst>
                <a:path w="27" h="54" extrusionOk="0">
                  <a:moveTo>
                    <a:pt x="13" y="20"/>
                  </a:moveTo>
                  <a:cubicBezTo>
                    <a:pt x="17" y="22"/>
                    <a:pt x="22" y="25"/>
                    <a:pt x="22" y="17"/>
                  </a:cubicBezTo>
                  <a:cubicBezTo>
                    <a:pt x="22" y="11"/>
                    <a:pt x="23" y="5"/>
                    <a:pt x="23" y="0"/>
                  </a:cubicBezTo>
                  <a:cubicBezTo>
                    <a:pt x="26" y="18"/>
                    <a:pt x="27" y="36"/>
                    <a:pt x="23" y="54"/>
                  </a:cubicBezTo>
                  <a:cubicBezTo>
                    <a:pt x="22" y="47"/>
                    <a:pt x="22" y="40"/>
                    <a:pt x="22" y="33"/>
                  </a:cubicBezTo>
                  <a:cubicBezTo>
                    <a:pt x="14" y="36"/>
                    <a:pt x="11" y="42"/>
                    <a:pt x="6" y="46"/>
                  </a:cubicBezTo>
                  <a:cubicBezTo>
                    <a:pt x="5" y="46"/>
                    <a:pt x="5" y="46"/>
                    <a:pt x="4" y="45"/>
                  </a:cubicBezTo>
                  <a:cubicBezTo>
                    <a:pt x="0" y="28"/>
                    <a:pt x="1" y="23"/>
                    <a:pt x="13" y="20"/>
                  </a:cubicBezTo>
                  <a:close/>
                </a:path>
              </a:pathLst>
            </a:custGeom>
            <a:solidFill>
              <a:srgbClr val="3931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35"/>
            <p:cNvSpPr/>
            <p:nvPr/>
          </p:nvSpPr>
          <p:spPr>
            <a:xfrm>
              <a:off x="4902" y="1827"/>
              <a:ext cx="32" cy="54"/>
            </a:xfrm>
            <a:custGeom>
              <a:avLst/>
              <a:gdLst/>
              <a:ahLst/>
              <a:cxnLst/>
              <a:rect l="l" t="t" r="r" b="b"/>
              <a:pathLst>
                <a:path w="28" h="46" extrusionOk="0">
                  <a:moveTo>
                    <a:pt x="10" y="40"/>
                  </a:moveTo>
                  <a:cubicBezTo>
                    <a:pt x="8" y="41"/>
                    <a:pt x="7" y="44"/>
                    <a:pt x="7" y="46"/>
                  </a:cubicBezTo>
                  <a:cubicBezTo>
                    <a:pt x="2" y="45"/>
                    <a:pt x="0" y="42"/>
                    <a:pt x="1" y="37"/>
                  </a:cubicBezTo>
                  <a:cubicBezTo>
                    <a:pt x="5" y="31"/>
                    <a:pt x="0" y="24"/>
                    <a:pt x="4" y="18"/>
                  </a:cubicBezTo>
                  <a:cubicBezTo>
                    <a:pt x="11" y="14"/>
                    <a:pt x="10" y="7"/>
                    <a:pt x="11" y="1"/>
                  </a:cubicBezTo>
                  <a:cubicBezTo>
                    <a:pt x="16" y="0"/>
                    <a:pt x="16" y="5"/>
                    <a:pt x="18" y="7"/>
                  </a:cubicBezTo>
                  <a:cubicBezTo>
                    <a:pt x="19" y="10"/>
                    <a:pt x="20" y="12"/>
                    <a:pt x="22" y="14"/>
                  </a:cubicBezTo>
                  <a:cubicBezTo>
                    <a:pt x="22" y="16"/>
                    <a:pt x="23" y="18"/>
                    <a:pt x="22" y="20"/>
                  </a:cubicBezTo>
                  <a:cubicBezTo>
                    <a:pt x="22" y="21"/>
                    <a:pt x="21" y="23"/>
                    <a:pt x="20" y="25"/>
                  </a:cubicBezTo>
                  <a:cubicBezTo>
                    <a:pt x="20" y="30"/>
                    <a:pt x="26" y="30"/>
                    <a:pt x="28" y="34"/>
                  </a:cubicBezTo>
                  <a:cubicBezTo>
                    <a:pt x="28" y="36"/>
                    <a:pt x="27" y="38"/>
                    <a:pt x="25" y="39"/>
                  </a:cubicBezTo>
                  <a:cubicBezTo>
                    <a:pt x="20" y="40"/>
                    <a:pt x="15" y="38"/>
                    <a:pt x="10" y="40"/>
                  </a:cubicBezTo>
                  <a:close/>
                </a:path>
              </a:pathLst>
            </a:custGeom>
            <a:solidFill>
              <a:srgbClr val="2923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35"/>
            <p:cNvSpPr/>
            <p:nvPr/>
          </p:nvSpPr>
          <p:spPr>
            <a:xfrm>
              <a:off x="4882" y="1535"/>
              <a:ext cx="9" cy="144"/>
            </a:xfrm>
            <a:custGeom>
              <a:avLst/>
              <a:gdLst/>
              <a:ahLst/>
              <a:cxnLst/>
              <a:rect l="l" t="t" r="r" b="b"/>
              <a:pathLst>
                <a:path w="8" h="123" extrusionOk="0">
                  <a:moveTo>
                    <a:pt x="5" y="0"/>
                  </a:moveTo>
                  <a:cubicBezTo>
                    <a:pt x="5" y="27"/>
                    <a:pt x="5" y="53"/>
                    <a:pt x="5" y="80"/>
                  </a:cubicBezTo>
                  <a:cubicBezTo>
                    <a:pt x="7" y="94"/>
                    <a:pt x="8" y="109"/>
                    <a:pt x="4" y="123"/>
                  </a:cubicBezTo>
                  <a:cubicBezTo>
                    <a:pt x="0" y="82"/>
                    <a:pt x="0" y="41"/>
                    <a:pt x="5" y="0"/>
                  </a:cubicBezTo>
                  <a:close/>
                </a:path>
              </a:pathLst>
            </a:custGeom>
            <a:solidFill>
              <a:srgbClr val="413E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35"/>
            <p:cNvSpPr/>
            <p:nvPr/>
          </p:nvSpPr>
          <p:spPr>
            <a:xfrm>
              <a:off x="4914" y="1774"/>
              <a:ext cx="30" cy="48"/>
            </a:xfrm>
            <a:custGeom>
              <a:avLst/>
              <a:gdLst/>
              <a:ahLst/>
              <a:cxnLst/>
              <a:rect l="l" t="t" r="r" b="b"/>
              <a:pathLst>
                <a:path w="25" h="41" extrusionOk="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2" y="1"/>
                    <a:pt x="15" y="2"/>
                    <a:pt x="17" y="5"/>
                  </a:cubicBezTo>
                  <a:cubicBezTo>
                    <a:pt x="17" y="14"/>
                    <a:pt x="25" y="20"/>
                    <a:pt x="24" y="29"/>
                  </a:cubicBezTo>
                  <a:cubicBezTo>
                    <a:pt x="21" y="33"/>
                    <a:pt x="21" y="38"/>
                    <a:pt x="17" y="41"/>
                  </a:cubicBezTo>
                  <a:cubicBezTo>
                    <a:pt x="15" y="41"/>
                    <a:pt x="13" y="41"/>
                    <a:pt x="11" y="39"/>
                  </a:cubicBezTo>
                  <a:cubicBezTo>
                    <a:pt x="8" y="34"/>
                    <a:pt x="10" y="28"/>
                    <a:pt x="8" y="23"/>
                  </a:cubicBezTo>
                  <a:cubicBezTo>
                    <a:pt x="8" y="19"/>
                    <a:pt x="7" y="16"/>
                    <a:pt x="8" y="14"/>
                  </a:cubicBezTo>
                  <a:cubicBezTo>
                    <a:pt x="8" y="16"/>
                    <a:pt x="7" y="20"/>
                    <a:pt x="8" y="25"/>
                  </a:cubicBezTo>
                  <a:cubicBezTo>
                    <a:pt x="8" y="26"/>
                    <a:pt x="8" y="28"/>
                    <a:pt x="8" y="29"/>
                  </a:cubicBezTo>
                  <a:cubicBezTo>
                    <a:pt x="6" y="32"/>
                    <a:pt x="4" y="34"/>
                    <a:pt x="0" y="33"/>
                  </a:cubicBezTo>
                  <a:cubicBezTo>
                    <a:pt x="0" y="30"/>
                    <a:pt x="0" y="26"/>
                    <a:pt x="0" y="23"/>
                  </a:cubicBezTo>
                  <a:cubicBezTo>
                    <a:pt x="2" y="18"/>
                    <a:pt x="2" y="12"/>
                    <a:pt x="0" y="7"/>
                  </a:cubicBezTo>
                  <a:close/>
                </a:path>
              </a:pathLst>
            </a:custGeom>
            <a:solidFill>
              <a:srgbClr val="514E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35"/>
            <p:cNvSpPr/>
            <p:nvPr/>
          </p:nvSpPr>
          <p:spPr>
            <a:xfrm>
              <a:off x="5074" y="1197"/>
              <a:ext cx="46" cy="24"/>
            </a:xfrm>
            <a:custGeom>
              <a:avLst/>
              <a:gdLst/>
              <a:ahLst/>
              <a:cxnLst/>
              <a:rect l="l" t="t" r="r" b="b"/>
              <a:pathLst>
                <a:path w="39" h="21" extrusionOk="0">
                  <a:moveTo>
                    <a:pt x="23" y="6"/>
                  </a:moveTo>
                  <a:cubicBezTo>
                    <a:pt x="27" y="7"/>
                    <a:pt x="32" y="8"/>
                    <a:pt x="36" y="8"/>
                  </a:cubicBezTo>
                  <a:cubicBezTo>
                    <a:pt x="37" y="10"/>
                    <a:pt x="38" y="11"/>
                    <a:pt x="39" y="12"/>
                  </a:cubicBezTo>
                  <a:cubicBezTo>
                    <a:pt x="27" y="18"/>
                    <a:pt x="15" y="21"/>
                    <a:pt x="3" y="10"/>
                  </a:cubicBezTo>
                  <a:cubicBezTo>
                    <a:pt x="0" y="1"/>
                    <a:pt x="6" y="0"/>
                    <a:pt x="11" y="1"/>
                  </a:cubicBezTo>
                  <a:cubicBezTo>
                    <a:pt x="15" y="2"/>
                    <a:pt x="19" y="4"/>
                    <a:pt x="23" y="6"/>
                  </a:cubicBezTo>
                  <a:close/>
                </a:path>
              </a:pathLst>
            </a:custGeom>
            <a:solidFill>
              <a:srgbClr val="6462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35"/>
            <p:cNvSpPr/>
            <p:nvPr/>
          </p:nvSpPr>
          <p:spPr>
            <a:xfrm>
              <a:off x="4886" y="1629"/>
              <a:ext cx="13" cy="89"/>
            </a:xfrm>
            <a:custGeom>
              <a:avLst/>
              <a:gdLst/>
              <a:ahLst/>
              <a:cxnLst/>
              <a:rect l="l" t="t" r="r" b="b"/>
              <a:pathLst>
                <a:path w="11" h="76" extrusionOk="0">
                  <a:moveTo>
                    <a:pt x="0" y="43"/>
                  </a:moveTo>
                  <a:cubicBezTo>
                    <a:pt x="1" y="29"/>
                    <a:pt x="1" y="14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2" y="26"/>
                    <a:pt x="9" y="50"/>
                    <a:pt x="11" y="76"/>
                  </a:cubicBezTo>
                  <a:cubicBezTo>
                    <a:pt x="2" y="66"/>
                    <a:pt x="2" y="55"/>
                    <a:pt x="0" y="43"/>
                  </a:cubicBezTo>
                  <a:close/>
                </a:path>
              </a:pathLst>
            </a:custGeom>
            <a:solidFill>
              <a:srgbClr val="3A36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35"/>
            <p:cNvSpPr/>
            <p:nvPr/>
          </p:nvSpPr>
          <p:spPr>
            <a:xfrm>
              <a:off x="4986" y="1253"/>
              <a:ext cx="37" cy="32"/>
            </a:xfrm>
            <a:custGeom>
              <a:avLst/>
              <a:gdLst/>
              <a:ahLst/>
              <a:cxnLst/>
              <a:rect l="l" t="t" r="r" b="b"/>
              <a:pathLst>
                <a:path w="31" h="27" extrusionOk="0">
                  <a:moveTo>
                    <a:pt x="23" y="0"/>
                  </a:moveTo>
                  <a:cubicBezTo>
                    <a:pt x="24" y="3"/>
                    <a:pt x="27" y="4"/>
                    <a:pt x="30" y="4"/>
                  </a:cubicBezTo>
                  <a:cubicBezTo>
                    <a:pt x="30" y="6"/>
                    <a:pt x="30" y="7"/>
                    <a:pt x="28" y="8"/>
                  </a:cubicBezTo>
                  <a:cubicBezTo>
                    <a:pt x="27" y="10"/>
                    <a:pt x="24" y="9"/>
                    <a:pt x="22" y="11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30" y="13"/>
                    <a:pt x="31" y="15"/>
                    <a:pt x="31" y="16"/>
                  </a:cubicBezTo>
                  <a:cubicBezTo>
                    <a:pt x="31" y="18"/>
                    <a:pt x="31" y="19"/>
                    <a:pt x="30" y="21"/>
                  </a:cubicBezTo>
                  <a:cubicBezTo>
                    <a:pt x="27" y="24"/>
                    <a:pt x="22" y="26"/>
                    <a:pt x="17" y="27"/>
                  </a:cubicBezTo>
                  <a:cubicBezTo>
                    <a:pt x="14" y="27"/>
                    <a:pt x="11" y="27"/>
                    <a:pt x="8" y="26"/>
                  </a:cubicBezTo>
                  <a:cubicBezTo>
                    <a:pt x="5" y="25"/>
                    <a:pt x="2" y="23"/>
                    <a:pt x="0" y="20"/>
                  </a:cubicBezTo>
                  <a:cubicBezTo>
                    <a:pt x="11" y="17"/>
                    <a:pt x="0" y="7"/>
                    <a:pt x="7" y="3"/>
                  </a:cubicBezTo>
                  <a:cubicBezTo>
                    <a:pt x="12" y="0"/>
                    <a:pt x="17" y="0"/>
                    <a:pt x="23" y="0"/>
                  </a:cubicBezTo>
                  <a:close/>
                </a:path>
              </a:pathLst>
            </a:custGeom>
            <a:solidFill>
              <a:srgbClr val="3A37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35"/>
            <p:cNvSpPr/>
            <p:nvPr/>
          </p:nvSpPr>
          <p:spPr>
            <a:xfrm>
              <a:off x="4956" y="1277"/>
              <a:ext cx="38" cy="36"/>
            </a:xfrm>
            <a:custGeom>
              <a:avLst/>
              <a:gdLst/>
              <a:ahLst/>
              <a:cxnLst/>
              <a:rect l="l" t="t" r="r" b="b"/>
              <a:pathLst>
                <a:path w="33" h="31" extrusionOk="0">
                  <a:moveTo>
                    <a:pt x="26" y="0"/>
                  </a:moveTo>
                  <a:cubicBezTo>
                    <a:pt x="29" y="1"/>
                    <a:pt x="31" y="2"/>
                    <a:pt x="33" y="3"/>
                  </a:cubicBezTo>
                  <a:cubicBezTo>
                    <a:pt x="33" y="7"/>
                    <a:pt x="30" y="10"/>
                    <a:pt x="29" y="14"/>
                  </a:cubicBezTo>
                  <a:cubicBezTo>
                    <a:pt x="28" y="21"/>
                    <a:pt x="27" y="27"/>
                    <a:pt x="19" y="29"/>
                  </a:cubicBezTo>
                  <a:cubicBezTo>
                    <a:pt x="16" y="30"/>
                    <a:pt x="13" y="29"/>
                    <a:pt x="10" y="29"/>
                  </a:cubicBezTo>
                  <a:cubicBezTo>
                    <a:pt x="8" y="29"/>
                    <a:pt x="6" y="29"/>
                    <a:pt x="4" y="30"/>
                  </a:cubicBezTo>
                  <a:cubicBezTo>
                    <a:pt x="0" y="31"/>
                    <a:pt x="0" y="29"/>
                    <a:pt x="0" y="26"/>
                  </a:cubicBezTo>
                  <a:cubicBezTo>
                    <a:pt x="8" y="22"/>
                    <a:pt x="19" y="22"/>
                    <a:pt x="17" y="8"/>
                  </a:cubicBezTo>
                  <a:cubicBezTo>
                    <a:pt x="17" y="5"/>
                    <a:pt x="22" y="1"/>
                    <a:pt x="26" y="0"/>
                  </a:cubicBezTo>
                  <a:close/>
                </a:path>
              </a:pathLst>
            </a:custGeom>
            <a:solidFill>
              <a:srgbClr val="2B25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35"/>
            <p:cNvSpPr/>
            <p:nvPr/>
          </p:nvSpPr>
          <p:spPr>
            <a:xfrm>
              <a:off x="5011" y="1165"/>
              <a:ext cx="27" cy="46"/>
            </a:xfrm>
            <a:custGeom>
              <a:avLst/>
              <a:gdLst/>
              <a:ahLst/>
              <a:cxnLst/>
              <a:rect l="l" t="t" r="r" b="b"/>
              <a:pathLst>
                <a:path w="23" h="39" extrusionOk="0">
                  <a:moveTo>
                    <a:pt x="2" y="34"/>
                  </a:moveTo>
                  <a:cubicBezTo>
                    <a:pt x="6" y="32"/>
                    <a:pt x="2" y="29"/>
                    <a:pt x="3" y="26"/>
                  </a:cubicBezTo>
                  <a:cubicBezTo>
                    <a:pt x="6" y="18"/>
                    <a:pt x="0" y="7"/>
                    <a:pt x="9" y="0"/>
                  </a:cubicBezTo>
                  <a:cubicBezTo>
                    <a:pt x="12" y="0"/>
                    <a:pt x="13" y="2"/>
                    <a:pt x="14" y="4"/>
                  </a:cubicBezTo>
                  <a:cubicBezTo>
                    <a:pt x="16" y="11"/>
                    <a:pt x="16" y="20"/>
                    <a:pt x="22" y="26"/>
                  </a:cubicBezTo>
                  <a:cubicBezTo>
                    <a:pt x="23" y="27"/>
                    <a:pt x="23" y="29"/>
                    <a:pt x="23" y="30"/>
                  </a:cubicBezTo>
                  <a:cubicBezTo>
                    <a:pt x="21" y="37"/>
                    <a:pt x="15" y="38"/>
                    <a:pt x="10" y="39"/>
                  </a:cubicBezTo>
                  <a:cubicBezTo>
                    <a:pt x="7" y="39"/>
                    <a:pt x="5" y="39"/>
                    <a:pt x="3" y="38"/>
                  </a:cubicBezTo>
                  <a:cubicBezTo>
                    <a:pt x="2" y="37"/>
                    <a:pt x="1" y="36"/>
                    <a:pt x="1" y="35"/>
                  </a:cubicBezTo>
                  <a:cubicBezTo>
                    <a:pt x="2" y="34"/>
                    <a:pt x="2" y="34"/>
                    <a:pt x="2" y="34"/>
                  </a:cubicBezTo>
                  <a:close/>
                </a:path>
              </a:pathLst>
            </a:custGeom>
            <a:solidFill>
              <a:srgbClr val="4E4A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35"/>
            <p:cNvSpPr/>
            <p:nvPr/>
          </p:nvSpPr>
          <p:spPr>
            <a:xfrm>
              <a:off x="5096" y="1253"/>
              <a:ext cx="24" cy="20"/>
            </a:xfrm>
            <a:custGeom>
              <a:avLst/>
              <a:gdLst/>
              <a:ahLst/>
              <a:cxnLst/>
              <a:rect l="l" t="t" r="r" b="b"/>
              <a:pathLst>
                <a:path w="21" h="17" extrusionOk="0">
                  <a:moveTo>
                    <a:pt x="21" y="4"/>
                  </a:moveTo>
                  <a:cubicBezTo>
                    <a:pt x="16" y="12"/>
                    <a:pt x="11" y="17"/>
                    <a:pt x="0" y="10"/>
                  </a:cubicBezTo>
                  <a:cubicBezTo>
                    <a:pt x="3" y="3"/>
                    <a:pt x="11" y="5"/>
                    <a:pt x="14" y="1"/>
                  </a:cubicBezTo>
                  <a:cubicBezTo>
                    <a:pt x="17" y="0"/>
                    <a:pt x="20" y="0"/>
                    <a:pt x="21" y="4"/>
                  </a:cubicBezTo>
                  <a:close/>
                </a:path>
              </a:pathLst>
            </a:custGeom>
            <a:solidFill>
              <a:srgbClr val="3D38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35"/>
            <p:cNvSpPr/>
            <p:nvPr/>
          </p:nvSpPr>
          <p:spPr>
            <a:xfrm>
              <a:off x="4897" y="1401"/>
              <a:ext cx="17" cy="38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2" y="30"/>
                  </a:moveTo>
                  <a:cubicBezTo>
                    <a:pt x="0" y="20"/>
                    <a:pt x="5" y="11"/>
                    <a:pt x="8" y="1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4" y="12"/>
                    <a:pt x="15" y="22"/>
                    <a:pt x="7" y="31"/>
                  </a:cubicBezTo>
                  <a:cubicBezTo>
                    <a:pt x="5" y="32"/>
                    <a:pt x="4" y="32"/>
                    <a:pt x="2" y="30"/>
                  </a:cubicBezTo>
                  <a:close/>
                </a:path>
              </a:pathLst>
            </a:custGeom>
            <a:solidFill>
              <a:srgbClr val="2824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35"/>
            <p:cNvSpPr/>
            <p:nvPr/>
          </p:nvSpPr>
          <p:spPr>
            <a:xfrm>
              <a:off x="5017" y="1158"/>
              <a:ext cx="33" cy="1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7" y="10"/>
                  </a:moveTo>
                  <a:cubicBezTo>
                    <a:pt x="6" y="9"/>
                    <a:pt x="5" y="8"/>
                    <a:pt x="4" y="7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3" y="0"/>
                    <a:pt x="6" y="0"/>
                    <a:pt x="10" y="1"/>
                  </a:cubicBezTo>
                  <a:cubicBezTo>
                    <a:pt x="15" y="3"/>
                    <a:pt x="21" y="1"/>
                    <a:pt x="26" y="3"/>
                  </a:cubicBezTo>
                  <a:cubicBezTo>
                    <a:pt x="27" y="4"/>
                    <a:pt x="28" y="6"/>
                    <a:pt x="27" y="7"/>
                  </a:cubicBezTo>
                  <a:cubicBezTo>
                    <a:pt x="26" y="10"/>
                    <a:pt x="24" y="11"/>
                    <a:pt x="22" y="12"/>
                  </a:cubicBezTo>
                  <a:cubicBezTo>
                    <a:pt x="16" y="14"/>
                    <a:pt x="11" y="14"/>
                    <a:pt x="7" y="10"/>
                  </a:cubicBezTo>
                  <a:close/>
                </a:path>
              </a:pathLst>
            </a:custGeom>
            <a:solidFill>
              <a:srgbClr val="605B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35"/>
            <p:cNvSpPr/>
            <p:nvPr/>
          </p:nvSpPr>
          <p:spPr>
            <a:xfrm>
              <a:off x="5211" y="1386"/>
              <a:ext cx="15" cy="26"/>
            </a:xfrm>
            <a:custGeom>
              <a:avLst/>
              <a:gdLst/>
              <a:ahLst/>
              <a:cxnLst/>
              <a:rect l="l" t="t" r="r" b="b"/>
              <a:pathLst>
                <a:path w="13" h="22" extrusionOk="0">
                  <a:moveTo>
                    <a:pt x="13" y="21"/>
                  </a:moveTo>
                  <a:cubicBezTo>
                    <a:pt x="11" y="21"/>
                    <a:pt x="9" y="21"/>
                    <a:pt x="7" y="21"/>
                  </a:cubicBezTo>
                  <a:cubicBezTo>
                    <a:pt x="6" y="22"/>
                    <a:pt x="5" y="22"/>
                    <a:pt x="4" y="21"/>
                  </a:cubicBezTo>
                  <a:cubicBezTo>
                    <a:pt x="2" y="19"/>
                    <a:pt x="1" y="16"/>
                    <a:pt x="1" y="14"/>
                  </a:cubicBezTo>
                  <a:cubicBezTo>
                    <a:pt x="1" y="12"/>
                    <a:pt x="0" y="10"/>
                    <a:pt x="0" y="8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5" y="4"/>
                    <a:pt x="7" y="3"/>
                    <a:pt x="8" y="0"/>
                  </a:cubicBezTo>
                  <a:cubicBezTo>
                    <a:pt x="10" y="7"/>
                    <a:pt x="12" y="14"/>
                    <a:pt x="13" y="21"/>
                  </a:cubicBezTo>
                  <a:close/>
                </a:path>
              </a:pathLst>
            </a:custGeom>
            <a:solidFill>
              <a:srgbClr val="2E29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35"/>
            <p:cNvSpPr/>
            <p:nvPr/>
          </p:nvSpPr>
          <p:spPr>
            <a:xfrm>
              <a:off x="5044" y="1158"/>
              <a:ext cx="43" cy="20"/>
            </a:xfrm>
            <a:custGeom>
              <a:avLst/>
              <a:gdLst/>
              <a:ahLst/>
              <a:cxnLst/>
              <a:rect l="l" t="t" r="r" b="b"/>
              <a:pathLst>
                <a:path w="37" h="17" extrusionOk="0">
                  <a:moveTo>
                    <a:pt x="0" y="9"/>
                  </a:moveTo>
                  <a:cubicBezTo>
                    <a:pt x="1" y="8"/>
                    <a:pt x="2" y="7"/>
                    <a:pt x="4" y="6"/>
                  </a:cubicBezTo>
                  <a:cubicBezTo>
                    <a:pt x="10" y="1"/>
                    <a:pt x="18" y="5"/>
                    <a:pt x="25" y="3"/>
                  </a:cubicBezTo>
                  <a:cubicBezTo>
                    <a:pt x="27" y="2"/>
                    <a:pt x="28" y="2"/>
                    <a:pt x="29" y="1"/>
                  </a:cubicBezTo>
                  <a:cubicBezTo>
                    <a:pt x="30" y="1"/>
                    <a:pt x="31" y="0"/>
                    <a:pt x="33" y="0"/>
                  </a:cubicBezTo>
                  <a:cubicBezTo>
                    <a:pt x="34" y="2"/>
                    <a:pt x="35" y="5"/>
                    <a:pt x="36" y="7"/>
                  </a:cubicBezTo>
                  <a:cubicBezTo>
                    <a:pt x="37" y="11"/>
                    <a:pt x="35" y="14"/>
                    <a:pt x="31" y="15"/>
                  </a:cubicBezTo>
                  <a:cubicBezTo>
                    <a:pt x="20" y="14"/>
                    <a:pt x="9" y="17"/>
                    <a:pt x="0" y="9"/>
                  </a:cubicBezTo>
                  <a:close/>
                </a:path>
              </a:pathLst>
            </a:custGeom>
            <a:solidFill>
              <a:srgbClr val="3935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35"/>
            <p:cNvSpPr/>
            <p:nvPr/>
          </p:nvSpPr>
          <p:spPr>
            <a:xfrm>
              <a:off x="5029" y="1159"/>
              <a:ext cx="50" cy="7"/>
            </a:xfrm>
            <a:custGeom>
              <a:avLst/>
              <a:gdLst/>
              <a:ahLst/>
              <a:cxnLst/>
              <a:rect l="l" t="t" r="r" b="b"/>
              <a:pathLst>
                <a:path w="43" h="6" extrusionOk="0">
                  <a:moveTo>
                    <a:pt x="42" y="0"/>
                  </a:moveTo>
                  <a:cubicBezTo>
                    <a:pt x="42" y="1"/>
                    <a:pt x="42" y="1"/>
                    <a:pt x="43" y="2"/>
                  </a:cubicBezTo>
                  <a:cubicBezTo>
                    <a:pt x="34" y="6"/>
                    <a:pt x="25" y="4"/>
                    <a:pt x="16" y="3"/>
                  </a:cubicBezTo>
                  <a:cubicBezTo>
                    <a:pt x="11" y="1"/>
                    <a:pt x="5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2E28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35"/>
            <p:cNvSpPr/>
            <p:nvPr/>
          </p:nvSpPr>
          <p:spPr>
            <a:xfrm>
              <a:off x="4914" y="1809"/>
              <a:ext cx="19" cy="29"/>
            </a:xfrm>
            <a:custGeom>
              <a:avLst/>
              <a:gdLst/>
              <a:ahLst/>
              <a:cxnLst/>
              <a:rect l="l" t="t" r="r" b="b"/>
              <a:pathLst>
                <a:path w="16" h="25" extrusionOk="0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9" y="9"/>
                    <a:pt x="16" y="18"/>
                    <a:pt x="3" y="25"/>
                  </a:cubicBezTo>
                  <a:cubicBezTo>
                    <a:pt x="3" y="22"/>
                    <a:pt x="4" y="18"/>
                    <a:pt x="0" y="16"/>
                  </a:cubicBezTo>
                  <a:cubicBezTo>
                    <a:pt x="0" y="12"/>
                    <a:pt x="0" y="7"/>
                    <a:pt x="0" y="3"/>
                  </a:cubicBezTo>
                  <a:close/>
                </a:path>
              </a:pathLst>
            </a:custGeom>
            <a:solidFill>
              <a:srgbClr val="5D56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35"/>
            <p:cNvSpPr/>
            <p:nvPr/>
          </p:nvSpPr>
          <p:spPr>
            <a:xfrm>
              <a:off x="5009" y="1161"/>
              <a:ext cx="12" cy="3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7" y="0"/>
                  </a:moveTo>
                  <a:cubicBezTo>
                    <a:pt x="8" y="1"/>
                    <a:pt x="9" y="3"/>
                    <a:pt x="11" y="4"/>
                  </a:cubicBezTo>
                  <a:cubicBezTo>
                    <a:pt x="6" y="12"/>
                    <a:pt x="10" y="22"/>
                    <a:pt x="5" y="29"/>
                  </a:cubicBezTo>
                  <a:cubicBezTo>
                    <a:pt x="4" y="20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2A26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35"/>
            <p:cNvSpPr/>
            <p:nvPr/>
          </p:nvSpPr>
          <p:spPr>
            <a:xfrm>
              <a:off x="4924" y="1751"/>
              <a:ext cx="26" cy="20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1" y="9"/>
                  </a:moveTo>
                  <a:cubicBezTo>
                    <a:pt x="2" y="7"/>
                    <a:pt x="4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6" y="0"/>
                    <a:pt x="21" y="0"/>
                    <a:pt x="22" y="6"/>
                  </a:cubicBezTo>
                  <a:cubicBezTo>
                    <a:pt x="16" y="12"/>
                    <a:pt x="10" y="17"/>
                    <a:pt x="1" y="14"/>
                  </a:cubicBezTo>
                  <a:cubicBezTo>
                    <a:pt x="0" y="12"/>
                    <a:pt x="0" y="11"/>
                    <a:pt x="1" y="9"/>
                  </a:cubicBezTo>
                  <a:close/>
                </a:path>
              </a:pathLst>
            </a:custGeom>
            <a:solidFill>
              <a:srgbClr val="2A27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35"/>
            <p:cNvSpPr/>
            <p:nvPr/>
          </p:nvSpPr>
          <p:spPr>
            <a:xfrm>
              <a:off x="4913" y="176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0" y="0"/>
                  </a:moveTo>
                  <a:cubicBezTo>
                    <a:pt x="10" y="2"/>
                    <a:pt x="10" y="3"/>
                    <a:pt x="11" y="5"/>
                  </a:cubicBezTo>
                  <a:cubicBezTo>
                    <a:pt x="12" y="6"/>
                    <a:pt x="13" y="8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7" y="13"/>
                    <a:pt x="4" y="13"/>
                    <a:pt x="1" y="14"/>
                  </a:cubicBezTo>
                  <a:cubicBezTo>
                    <a:pt x="0" y="6"/>
                    <a:pt x="1" y="1"/>
                    <a:pt x="10" y="0"/>
                  </a:cubicBezTo>
                  <a:close/>
                </a:path>
              </a:pathLst>
            </a:custGeom>
            <a:solidFill>
              <a:srgbClr val="3632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35"/>
            <p:cNvSpPr/>
            <p:nvPr/>
          </p:nvSpPr>
          <p:spPr>
            <a:xfrm>
              <a:off x="4910" y="1357"/>
              <a:ext cx="14" cy="23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9" y="0"/>
                  </a:moveTo>
                  <a:cubicBezTo>
                    <a:pt x="12" y="8"/>
                    <a:pt x="7" y="14"/>
                    <a:pt x="4" y="20"/>
                  </a:cubicBezTo>
                  <a:cubicBezTo>
                    <a:pt x="2" y="20"/>
                    <a:pt x="1" y="18"/>
                    <a:pt x="1" y="17"/>
                  </a:cubicBezTo>
                  <a:cubicBezTo>
                    <a:pt x="0" y="10"/>
                    <a:pt x="3" y="5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4C4A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35"/>
            <p:cNvSpPr/>
            <p:nvPr/>
          </p:nvSpPr>
          <p:spPr>
            <a:xfrm>
              <a:off x="4906" y="1377"/>
              <a:ext cx="8" cy="26"/>
            </a:xfrm>
            <a:custGeom>
              <a:avLst/>
              <a:gdLst/>
              <a:ahLst/>
              <a:cxnLst/>
              <a:rect l="l" t="t" r="r" b="b"/>
              <a:pathLst>
                <a:path w="7" h="22" extrusionOk="0">
                  <a:moveTo>
                    <a:pt x="4" y="0"/>
                  </a:moveTo>
                  <a:cubicBezTo>
                    <a:pt x="5" y="1"/>
                    <a:pt x="6" y="2"/>
                    <a:pt x="7" y="3"/>
                  </a:cubicBezTo>
                  <a:cubicBezTo>
                    <a:pt x="7" y="6"/>
                    <a:pt x="7" y="9"/>
                    <a:pt x="6" y="12"/>
                  </a:cubicBezTo>
                  <a:cubicBezTo>
                    <a:pt x="3" y="15"/>
                    <a:pt x="7" y="20"/>
                    <a:pt x="3" y="22"/>
                  </a:cubicBezTo>
                  <a:cubicBezTo>
                    <a:pt x="2" y="22"/>
                    <a:pt x="1" y="22"/>
                    <a:pt x="0" y="22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2421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35"/>
            <p:cNvSpPr/>
            <p:nvPr/>
          </p:nvSpPr>
          <p:spPr>
            <a:xfrm>
              <a:off x="4990" y="1208"/>
              <a:ext cx="31" cy="16"/>
            </a:xfrm>
            <a:custGeom>
              <a:avLst/>
              <a:gdLst/>
              <a:ahLst/>
              <a:cxnLst/>
              <a:rect l="l" t="t" r="r" b="b"/>
              <a:pathLst>
                <a:path w="27" h="13" extrusionOk="0">
                  <a:moveTo>
                    <a:pt x="27" y="6"/>
                  </a:moveTo>
                  <a:cubicBezTo>
                    <a:pt x="18" y="9"/>
                    <a:pt x="9" y="13"/>
                    <a:pt x="0" y="5"/>
                  </a:cubicBezTo>
                  <a:cubicBezTo>
                    <a:pt x="3" y="0"/>
                    <a:pt x="5" y="7"/>
                    <a:pt x="7" y="6"/>
                  </a:cubicBezTo>
                  <a:cubicBezTo>
                    <a:pt x="9" y="3"/>
                    <a:pt x="11" y="1"/>
                    <a:pt x="15" y="2"/>
                  </a:cubicBezTo>
                  <a:cubicBezTo>
                    <a:pt x="19" y="3"/>
                    <a:pt x="24" y="2"/>
                    <a:pt x="27" y="6"/>
                  </a:cubicBezTo>
                  <a:close/>
                </a:path>
              </a:pathLst>
            </a:custGeom>
            <a:solidFill>
              <a:srgbClr val="7575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35"/>
            <p:cNvSpPr/>
            <p:nvPr/>
          </p:nvSpPr>
          <p:spPr>
            <a:xfrm>
              <a:off x="4922" y="1737"/>
              <a:ext cx="20" cy="18"/>
            </a:xfrm>
            <a:custGeom>
              <a:avLst/>
              <a:gdLst/>
              <a:ahLst/>
              <a:cxnLst/>
              <a:rect l="l" t="t" r="r" b="b"/>
              <a:pathLst>
                <a:path w="17" h="15" extrusionOk="0">
                  <a:moveTo>
                    <a:pt x="13" y="15"/>
                  </a:moveTo>
                  <a:cubicBezTo>
                    <a:pt x="11" y="15"/>
                    <a:pt x="9" y="15"/>
                    <a:pt x="7" y="15"/>
                  </a:cubicBezTo>
                  <a:cubicBezTo>
                    <a:pt x="4" y="13"/>
                    <a:pt x="2" y="11"/>
                    <a:pt x="0" y="9"/>
                  </a:cubicBezTo>
                  <a:cubicBezTo>
                    <a:pt x="1" y="5"/>
                    <a:pt x="3" y="4"/>
                    <a:pt x="6" y="2"/>
                  </a:cubicBezTo>
                  <a:cubicBezTo>
                    <a:pt x="9" y="1"/>
                    <a:pt x="12" y="0"/>
                    <a:pt x="15" y="4"/>
                  </a:cubicBezTo>
                  <a:cubicBezTo>
                    <a:pt x="17" y="8"/>
                    <a:pt x="16" y="12"/>
                    <a:pt x="13" y="15"/>
                  </a:cubicBezTo>
                  <a:close/>
                </a:path>
              </a:pathLst>
            </a:custGeom>
            <a:solidFill>
              <a:srgbClr val="8C8C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35"/>
            <p:cNvSpPr/>
            <p:nvPr/>
          </p:nvSpPr>
          <p:spPr>
            <a:xfrm>
              <a:off x="4913" y="1732"/>
              <a:ext cx="19" cy="16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14" y="9"/>
                  </a:moveTo>
                  <a:cubicBezTo>
                    <a:pt x="12" y="10"/>
                    <a:pt x="9" y="12"/>
                    <a:pt x="7" y="13"/>
                  </a:cubicBezTo>
                  <a:cubicBezTo>
                    <a:pt x="4" y="11"/>
                    <a:pt x="2" y="9"/>
                    <a:pt x="0" y="7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10" y="0"/>
                    <a:pt x="13" y="0"/>
                    <a:pt x="15" y="3"/>
                  </a:cubicBezTo>
                  <a:cubicBezTo>
                    <a:pt x="16" y="5"/>
                    <a:pt x="15" y="7"/>
                    <a:pt x="14" y="9"/>
                  </a:cubicBezTo>
                  <a:close/>
                </a:path>
              </a:pathLst>
            </a:custGeom>
            <a:solidFill>
              <a:srgbClr val="A6A7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35"/>
            <p:cNvSpPr/>
            <p:nvPr/>
          </p:nvSpPr>
          <p:spPr>
            <a:xfrm>
              <a:off x="4940" y="1307"/>
              <a:ext cx="20" cy="16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13" y="0"/>
                  </a:moveTo>
                  <a:cubicBezTo>
                    <a:pt x="15" y="1"/>
                    <a:pt x="16" y="2"/>
                    <a:pt x="17" y="4"/>
                  </a:cubicBezTo>
                  <a:cubicBezTo>
                    <a:pt x="12" y="7"/>
                    <a:pt x="8" y="12"/>
                    <a:pt x="1" y="13"/>
                  </a:cubicBezTo>
                  <a:cubicBezTo>
                    <a:pt x="0" y="4"/>
                    <a:pt x="8" y="3"/>
                    <a:pt x="13" y="0"/>
                  </a:cubicBezTo>
                  <a:close/>
                </a:path>
              </a:pathLst>
            </a:custGeom>
            <a:solidFill>
              <a:srgbClr val="4F4C4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35"/>
            <p:cNvSpPr/>
            <p:nvPr/>
          </p:nvSpPr>
          <p:spPr>
            <a:xfrm>
              <a:off x="4896" y="1437"/>
              <a:ext cx="13" cy="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11" y="7"/>
                    <a:pt x="11" y="13"/>
                    <a:pt x="6" y="20"/>
                  </a:cubicBezTo>
                  <a:cubicBezTo>
                    <a:pt x="3" y="21"/>
                    <a:pt x="1" y="20"/>
                    <a:pt x="0" y="17"/>
                  </a:cubicBezTo>
                  <a:cubicBezTo>
                    <a:pt x="1" y="11"/>
                    <a:pt x="2" y="6"/>
                    <a:pt x="3" y="0"/>
                  </a:cubicBezTo>
                  <a:close/>
                </a:path>
              </a:pathLst>
            </a:custGeom>
            <a:solidFill>
              <a:srgbClr val="2525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35"/>
            <p:cNvSpPr/>
            <p:nvPr/>
          </p:nvSpPr>
          <p:spPr>
            <a:xfrm>
              <a:off x="5224" y="1443"/>
              <a:ext cx="11" cy="17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0" y="15"/>
                  </a:moveTo>
                  <a:cubicBezTo>
                    <a:pt x="0" y="9"/>
                    <a:pt x="8" y="7"/>
                    <a:pt x="7" y="0"/>
                  </a:cubicBezTo>
                  <a:cubicBezTo>
                    <a:pt x="10" y="5"/>
                    <a:pt x="10" y="10"/>
                    <a:pt x="9" y="15"/>
                  </a:cubicBezTo>
                  <a:cubicBezTo>
                    <a:pt x="6" y="15"/>
                    <a:pt x="3" y="15"/>
                    <a:pt x="0" y="15"/>
                  </a:cubicBezTo>
                  <a:close/>
                </a:path>
              </a:pathLst>
            </a:custGeom>
            <a:solidFill>
              <a:srgbClr val="2E29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35"/>
            <p:cNvSpPr/>
            <p:nvPr/>
          </p:nvSpPr>
          <p:spPr>
            <a:xfrm>
              <a:off x="4994" y="1248"/>
              <a:ext cx="19" cy="10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6" y="4"/>
                  </a:moveTo>
                  <a:cubicBezTo>
                    <a:pt x="11" y="8"/>
                    <a:pt x="5" y="8"/>
                    <a:pt x="0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7" y="1"/>
                    <a:pt x="12" y="0"/>
                    <a:pt x="16" y="4"/>
                  </a:cubicBezTo>
                  <a:close/>
                </a:path>
              </a:pathLst>
            </a:custGeom>
            <a:solidFill>
              <a:srgbClr val="EDEAE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35"/>
            <p:cNvSpPr/>
            <p:nvPr/>
          </p:nvSpPr>
          <p:spPr>
            <a:xfrm>
              <a:off x="4926" y="1325"/>
              <a:ext cx="11" cy="16"/>
            </a:xfrm>
            <a:custGeom>
              <a:avLst/>
              <a:gdLst/>
              <a:ahLst/>
              <a:cxnLst/>
              <a:rect l="l" t="t" r="r" b="b"/>
              <a:pathLst>
                <a:path w="9" h="14" extrusionOk="0">
                  <a:moveTo>
                    <a:pt x="9" y="2"/>
                  </a:moveTo>
                  <a:cubicBezTo>
                    <a:pt x="8" y="6"/>
                    <a:pt x="6" y="11"/>
                    <a:pt x="3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2" y="7"/>
                    <a:pt x="1" y="0"/>
                    <a:pt x="9" y="2"/>
                  </a:cubicBezTo>
                  <a:close/>
                </a:path>
              </a:pathLst>
            </a:custGeom>
            <a:solidFill>
              <a:srgbClr val="2121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35"/>
            <p:cNvSpPr/>
            <p:nvPr/>
          </p:nvSpPr>
          <p:spPr>
            <a:xfrm>
              <a:off x="4918" y="1338"/>
              <a:ext cx="12" cy="19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7" y="0"/>
                  </a:moveTo>
                  <a:cubicBezTo>
                    <a:pt x="8" y="1"/>
                    <a:pt x="9" y="2"/>
                    <a:pt x="10" y="3"/>
                  </a:cubicBezTo>
                  <a:cubicBezTo>
                    <a:pt x="7" y="7"/>
                    <a:pt x="4" y="12"/>
                    <a:pt x="2" y="16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0"/>
                    <a:pt x="4" y="5"/>
                    <a:pt x="7" y="0"/>
                  </a:cubicBezTo>
                  <a:close/>
                </a:path>
              </a:pathLst>
            </a:custGeom>
            <a:solidFill>
              <a:srgbClr val="4342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35"/>
            <p:cNvSpPr/>
            <p:nvPr/>
          </p:nvSpPr>
          <p:spPr>
            <a:xfrm>
              <a:off x="4998" y="1205"/>
              <a:ext cx="16" cy="10"/>
            </a:xfrm>
            <a:custGeom>
              <a:avLst/>
              <a:gdLst/>
              <a:ahLst/>
              <a:cxnLst/>
              <a:rect l="l" t="t" r="r" b="b"/>
              <a:pathLst>
                <a:path w="14" h="9" extrusionOk="0">
                  <a:moveTo>
                    <a:pt x="8" y="6"/>
                  </a:moveTo>
                  <a:cubicBezTo>
                    <a:pt x="5" y="7"/>
                    <a:pt x="3" y="8"/>
                    <a:pt x="0" y="9"/>
                  </a:cubicBezTo>
                  <a:cubicBezTo>
                    <a:pt x="1" y="1"/>
                    <a:pt x="8" y="2"/>
                    <a:pt x="13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4" y="8"/>
                    <a:pt x="11" y="7"/>
                    <a:pt x="8" y="6"/>
                  </a:cubicBezTo>
                  <a:close/>
                </a:path>
              </a:pathLst>
            </a:custGeom>
            <a:solidFill>
              <a:srgbClr val="6260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35"/>
            <p:cNvSpPr/>
            <p:nvPr/>
          </p:nvSpPr>
          <p:spPr>
            <a:xfrm>
              <a:off x="4892" y="1457"/>
              <a:ext cx="11" cy="19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3" y="0"/>
                  </a:moveTo>
                  <a:cubicBezTo>
                    <a:pt x="4" y="1"/>
                    <a:pt x="5" y="2"/>
                    <a:pt x="6" y="3"/>
                  </a:cubicBezTo>
                  <a:cubicBezTo>
                    <a:pt x="9" y="8"/>
                    <a:pt x="9" y="12"/>
                    <a:pt x="5" y="16"/>
                  </a:cubicBezTo>
                  <a:cubicBezTo>
                    <a:pt x="3" y="14"/>
                    <a:pt x="2" y="12"/>
                    <a:pt x="0" y="9"/>
                  </a:cubicBezTo>
                  <a:cubicBezTo>
                    <a:pt x="1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1B1A1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60" name="Google Shape;5060;p35"/>
          <p:cNvGrpSpPr/>
          <p:nvPr/>
        </p:nvGrpSpPr>
        <p:grpSpPr>
          <a:xfrm>
            <a:off x="7762875" y="1843088"/>
            <a:ext cx="560388" cy="1179512"/>
            <a:chOff x="4890" y="1161"/>
            <a:chExt cx="353" cy="743"/>
          </a:xfrm>
        </p:grpSpPr>
        <p:sp>
          <p:nvSpPr>
            <p:cNvPr id="5061" name="Google Shape;5061;p35"/>
            <p:cNvSpPr/>
            <p:nvPr/>
          </p:nvSpPr>
          <p:spPr>
            <a:xfrm>
              <a:off x="4899" y="1848"/>
              <a:ext cx="10" cy="22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6" y="0"/>
                  </a:moveTo>
                  <a:cubicBezTo>
                    <a:pt x="5" y="6"/>
                    <a:pt x="8" y="13"/>
                    <a:pt x="3" y="19"/>
                  </a:cubicBezTo>
                  <a:cubicBezTo>
                    <a:pt x="4" y="12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3835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35"/>
            <p:cNvSpPr/>
            <p:nvPr/>
          </p:nvSpPr>
          <p:spPr>
            <a:xfrm>
              <a:off x="4914" y="1782"/>
              <a:ext cx="5" cy="19"/>
            </a:xfrm>
            <a:custGeom>
              <a:avLst/>
              <a:gdLst/>
              <a:ahLst/>
              <a:cxnLst/>
              <a:rect l="l" t="t" r="r" b="b"/>
              <a:pathLst>
                <a:path w="4" h="16" extrusionOk="0">
                  <a:moveTo>
                    <a:pt x="0" y="0"/>
                  </a:moveTo>
                  <a:cubicBezTo>
                    <a:pt x="4" y="5"/>
                    <a:pt x="4" y="11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5D56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35"/>
            <p:cNvSpPr/>
            <p:nvPr/>
          </p:nvSpPr>
          <p:spPr>
            <a:xfrm>
              <a:off x="5081" y="1280"/>
              <a:ext cx="53" cy="80"/>
            </a:xfrm>
            <a:custGeom>
              <a:avLst/>
              <a:gdLst/>
              <a:ahLst/>
              <a:cxnLst/>
              <a:rect l="l" t="t" r="r" b="b"/>
              <a:pathLst>
                <a:path w="45" h="68" extrusionOk="0">
                  <a:moveTo>
                    <a:pt x="36" y="7"/>
                  </a:moveTo>
                  <a:cubicBezTo>
                    <a:pt x="45" y="17"/>
                    <a:pt x="36" y="23"/>
                    <a:pt x="32" y="31"/>
                  </a:cubicBezTo>
                  <a:cubicBezTo>
                    <a:pt x="30" y="35"/>
                    <a:pt x="21" y="46"/>
                    <a:pt x="37" y="47"/>
                  </a:cubicBezTo>
                  <a:cubicBezTo>
                    <a:pt x="37" y="49"/>
                    <a:pt x="36" y="51"/>
                    <a:pt x="36" y="53"/>
                  </a:cubicBezTo>
                  <a:cubicBezTo>
                    <a:pt x="34" y="58"/>
                    <a:pt x="31" y="64"/>
                    <a:pt x="26" y="67"/>
                  </a:cubicBezTo>
                  <a:cubicBezTo>
                    <a:pt x="19" y="68"/>
                    <a:pt x="16" y="63"/>
                    <a:pt x="13" y="60"/>
                  </a:cubicBezTo>
                  <a:cubicBezTo>
                    <a:pt x="12" y="52"/>
                    <a:pt x="11" y="44"/>
                    <a:pt x="2" y="41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36"/>
                    <a:pt x="1" y="35"/>
                    <a:pt x="2" y="34"/>
                  </a:cubicBezTo>
                  <a:cubicBezTo>
                    <a:pt x="3" y="34"/>
                    <a:pt x="4" y="33"/>
                    <a:pt x="6" y="33"/>
                  </a:cubicBezTo>
                  <a:cubicBezTo>
                    <a:pt x="7" y="32"/>
                    <a:pt x="8" y="32"/>
                    <a:pt x="9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4" y="22"/>
                    <a:pt x="12" y="14"/>
                    <a:pt x="14" y="7"/>
                  </a:cubicBezTo>
                  <a:cubicBezTo>
                    <a:pt x="15" y="3"/>
                    <a:pt x="17" y="0"/>
                    <a:pt x="22" y="0"/>
                  </a:cubicBezTo>
                  <a:cubicBezTo>
                    <a:pt x="26" y="0"/>
                    <a:pt x="23" y="6"/>
                    <a:pt x="27" y="7"/>
                  </a:cubicBezTo>
                  <a:cubicBezTo>
                    <a:pt x="30" y="7"/>
                    <a:pt x="33" y="7"/>
                    <a:pt x="36" y="7"/>
                  </a:cubicBezTo>
                  <a:close/>
                </a:path>
              </a:pathLst>
            </a:custGeom>
            <a:solidFill>
              <a:srgbClr val="322D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35"/>
            <p:cNvSpPr/>
            <p:nvPr/>
          </p:nvSpPr>
          <p:spPr>
            <a:xfrm>
              <a:off x="5045" y="1166"/>
              <a:ext cx="56" cy="44"/>
            </a:xfrm>
            <a:custGeom>
              <a:avLst/>
              <a:gdLst/>
              <a:ahLst/>
              <a:cxnLst/>
              <a:rect l="l" t="t" r="r" b="b"/>
              <a:pathLst>
                <a:path w="48" h="37" extrusionOk="0">
                  <a:moveTo>
                    <a:pt x="32" y="6"/>
                  </a:moveTo>
                  <a:cubicBezTo>
                    <a:pt x="33" y="4"/>
                    <a:pt x="34" y="2"/>
                    <a:pt x="35" y="0"/>
                  </a:cubicBezTo>
                  <a:cubicBezTo>
                    <a:pt x="46" y="2"/>
                    <a:pt x="41" y="11"/>
                    <a:pt x="42" y="16"/>
                  </a:cubicBezTo>
                  <a:cubicBezTo>
                    <a:pt x="42" y="23"/>
                    <a:pt x="41" y="29"/>
                    <a:pt x="48" y="32"/>
                  </a:cubicBezTo>
                  <a:cubicBezTo>
                    <a:pt x="42" y="36"/>
                    <a:pt x="33" y="22"/>
                    <a:pt x="28" y="36"/>
                  </a:cubicBezTo>
                  <a:cubicBezTo>
                    <a:pt x="25" y="34"/>
                    <a:pt x="22" y="30"/>
                    <a:pt x="18" y="36"/>
                  </a:cubicBezTo>
                  <a:cubicBezTo>
                    <a:pt x="13" y="37"/>
                    <a:pt x="8" y="34"/>
                    <a:pt x="4" y="30"/>
                  </a:cubicBezTo>
                  <a:cubicBezTo>
                    <a:pt x="2" y="28"/>
                    <a:pt x="0" y="25"/>
                    <a:pt x="2" y="22"/>
                  </a:cubicBezTo>
                  <a:cubicBezTo>
                    <a:pt x="6" y="17"/>
                    <a:pt x="11" y="15"/>
                    <a:pt x="17" y="17"/>
                  </a:cubicBezTo>
                  <a:cubicBezTo>
                    <a:pt x="27" y="20"/>
                    <a:pt x="29" y="13"/>
                    <a:pt x="32" y="6"/>
                  </a:cubicBezTo>
                  <a:close/>
                </a:path>
              </a:pathLst>
            </a:custGeom>
            <a:solidFill>
              <a:srgbClr val="3B37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35"/>
            <p:cNvSpPr/>
            <p:nvPr/>
          </p:nvSpPr>
          <p:spPr>
            <a:xfrm>
              <a:off x="5020" y="1270"/>
              <a:ext cx="71" cy="55"/>
            </a:xfrm>
            <a:custGeom>
              <a:avLst/>
              <a:gdLst/>
              <a:ahLst/>
              <a:cxnLst/>
              <a:rect l="l" t="t" r="r" b="b"/>
              <a:pathLst>
                <a:path w="60" h="47" extrusionOk="0">
                  <a:moveTo>
                    <a:pt x="56" y="44"/>
                  </a:moveTo>
                  <a:cubicBezTo>
                    <a:pt x="55" y="45"/>
                    <a:pt x="54" y="45"/>
                    <a:pt x="53" y="45"/>
                  </a:cubicBezTo>
                  <a:cubicBezTo>
                    <a:pt x="51" y="47"/>
                    <a:pt x="48" y="47"/>
                    <a:pt x="46" y="46"/>
                  </a:cubicBezTo>
                  <a:cubicBezTo>
                    <a:pt x="41" y="42"/>
                    <a:pt x="36" y="39"/>
                    <a:pt x="35" y="32"/>
                  </a:cubicBezTo>
                  <a:cubicBezTo>
                    <a:pt x="36" y="25"/>
                    <a:pt x="46" y="17"/>
                    <a:pt x="32" y="12"/>
                  </a:cubicBezTo>
                  <a:cubicBezTo>
                    <a:pt x="22" y="9"/>
                    <a:pt x="10" y="13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20" y="3"/>
                    <a:pt x="37" y="0"/>
                    <a:pt x="53" y="6"/>
                  </a:cubicBezTo>
                  <a:cubicBezTo>
                    <a:pt x="57" y="11"/>
                    <a:pt x="58" y="18"/>
                    <a:pt x="58" y="24"/>
                  </a:cubicBezTo>
                  <a:cubicBezTo>
                    <a:pt x="55" y="31"/>
                    <a:pt x="60" y="38"/>
                    <a:pt x="56" y="44"/>
                  </a:cubicBezTo>
                  <a:close/>
                </a:path>
              </a:pathLst>
            </a:custGeom>
            <a:solidFill>
              <a:srgbClr val="70707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35"/>
            <p:cNvSpPr/>
            <p:nvPr/>
          </p:nvSpPr>
          <p:spPr>
            <a:xfrm>
              <a:off x="4999" y="1257"/>
              <a:ext cx="60" cy="23"/>
            </a:xfrm>
            <a:custGeom>
              <a:avLst/>
              <a:gdLst/>
              <a:ahLst/>
              <a:cxnLst/>
              <a:rect l="l" t="t" r="r" b="b"/>
              <a:pathLst>
                <a:path w="51" h="20" extrusionOk="0">
                  <a:moveTo>
                    <a:pt x="22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19" y="14"/>
                    <a:pt x="19" y="14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3" y="6"/>
                    <a:pt x="1" y="20"/>
                    <a:pt x="1" y="8"/>
                  </a:cubicBezTo>
                  <a:cubicBezTo>
                    <a:pt x="0" y="0"/>
                    <a:pt x="14" y="7"/>
                    <a:pt x="19" y="1"/>
                  </a:cubicBezTo>
                  <a:cubicBezTo>
                    <a:pt x="28" y="1"/>
                    <a:pt x="36" y="1"/>
                    <a:pt x="45" y="1"/>
                  </a:cubicBezTo>
                  <a:cubicBezTo>
                    <a:pt x="48" y="1"/>
                    <a:pt x="50" y="1"/>
                    <a:pt x="51" y="5"/>
                  </a:cubicBezTo>
                  <a:cubicBezTo>
                    <a:pt x="51" y="9"/>
                    <a:pt x="48" y="10"/>
                    <a:pt x="45" y="11"/>
                  </a:cubicBezTo>
                  <a:cubicBezTo>
                    <a:pt x="37" y="12"/>
                    <a:pt x="29" y="8"/>
                    <a:pt x="22" y="14"/>
                  </a:cubicBezTo>
                  <a:close/>
                </a:path>
              </a:pathLst>
            </a:custGeom>
            <a:solidFill>
              <a:srgbClr val="6D6A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35"/>
            <p:cNvSpPr/>
            <p:nvPr/>
          </p:nvSpPr>
          <p:spPr>
            <a:xfrm>
              <a:off x="5019" y="1195"/>
              <a:ext cx="47" cy="20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27" y="2"/>
                  </a:moveTo>
                  <a:cubicBezTo>
                    <a:pt x="32" y="5"/>
                    <a:pt x="36" y="8"/>
                    <a:pt x="40" y="11"/>
                  </a:cubicBezTo>
                  <a:cubicBezTo>
                    <a:pt x="40" y="14"/>
                    <a:pt x="37" y="13"/>
                    <a:pt x="34" y="14"/>
                  </a:cubicBezTo>
                  <a:cubicBezTo>
                    <a:pt x="29" y="17"/>
                    <a:pt x="23" y="14"/>
                    <a:pt x="18" y="16"/>
                  </a:cubicBezTo>
                  <a:cubicBezTo>
                    <a:pt x="14" y="16"/>
                    <a:pt x="9" y="17"/>
                    <a:pt x="5" y="17"/>
                  </a:cubicBezTo>
                  <a:cubicBezTo>
                    <a:pt x="3" y="15"/>
                    <a:pt x="0" y="14"/>
                    <a:pt x="2" y="11"/>
                  </a:cubicBezTo>
                  <a:cubicBezTo>
                    <a:pt x="5" y="7"/>
                    <a:pt x="12" y="9"/>
                    <a:pt x="15" y="4"/>
                  </a:cubicBezTo>
                  <a:cubicBezTo>
                    <a:pt x="18" y="0"/>
                    <a:pt x="23" y="1"/>
                    <a:pt x="27" y="2"/>
                  </a:cubicBezTo>
                  <a:close/>
                </a:path>
              </a:pathLst>
            </a:custGeom>
            <a:solidFill>
              <a:srgbClr val="8D8E9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35"/>
            <p:cNvSpPr/>
            <p:nvPr/>
          </p:nvSpPr>
          <p:spPr>
            <a:xfrm>
              <a:off x="5103" y="1221"/>
              <a:ext cx="27" cy="25"/>
            </a:xfrm>
            <a:custGeom>
              <a:avLst/>
              <a:gdLst/>
              <a:ahLst/>
              <a:cxnLst/>
              <a:rect l="l" t="t" r="r" b="b"/>
              <a:pathLst>
                <a:path w="23" h="21" extrusionOk="0">
                  <a:moveTo>
                    <a:pt x="23" y="8"/>
                  </a:moveTo>
                  <a:cubicBezTo>
                    <a:pt x="20" y="13"/>
                    <a:pt x="17" y="18"/>
                    <a:pt x="10" y="18"/>
                  </a:cubicBezTo>
                  <a:cubicBezTo>
                    <a:pt x="7" y="17"/>
                    <a:pt x="0" y="21"/>
                    <a:pt x="2" y="13"/>
                  </a:cubicBezTo>
                  <a:cubicBezTo>
                    <a:pt x="2" y="9"/>
                    <a:pt x="0" y="1"/>
                    <a:pt x="9" y="3"/>
                  </a:cubicBezTo>
                  <a:cubicBezTo>
                    <a:pt x="14" y="4"/>
                    <a:pt x="20" y="0"/>
                    <a:pt x="23" y="8"/>
                  </a:cubicBezTo>
                  <a:close/>
                </a:path>
              </a:pathLst>
            </a:custGeom>
            <a:solidFill>
              <a:srgbClr val="3D37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35"/>
            <p:cNvSpPr/>
            <p:nvPr/>
          </p:nvSpPr>
          <p:spPr>
            <a:xfrm>
              <a:off x="5083" y="1277"/>
              <a:ext cx="20" cy="46"/>
            </a:xfrm>
            <a:custGeom>
              <a:avLst/>
              <a:gdLst/>
              <a:ahLst/>
              <a:cxnLst/>
              <a:rect l="l" t="t" r="r" b="b"/>
              <a:pathLst>
                <a:path w="17" h="39" extrusionOk="0">
                  <a:moveTo>
                    <a:pt x="3" y="19"/>
                  </a:moveTo>
                  <a:cubicBezTo>
                    <a:pt x="2" y="13"/>
                    <a:pt x="1" y="7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7" y="12"/>
                    <a:pt x="13" y="25"/>
                    <a:pt x="9" y="39"/>
                  </a:cubicBezTo>
                  <a:cubicBezTo>
                    <a:pt x="8" y="39"/>
                    <a:pt x="7" y="39"/>
                    <a:pt x="6" y="38"/>
                  </a:cubicBezTo>
                  <a:cubicBezTo>
                    <a:pt x="3" y="33"/>
                    <a:pt x="2" y="26"/>
                    <a:pt x="3" y="19"/>
                  </a:cubicBezTo>
                  <a:close/>
                </a:path>
              </a:pathLst>
            </a:custGeom>
            <a:solidFill>
              <a:srgbClr val="6C6A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35"/>
            <p:cNvSpPr/>
            <p:nvPr/>
          </p:nvSpPr>
          <p:spPr>
            <a:xfrm>
              <a:off x="5094" y="1275"/>
              <a:ext cx="20" cy="48"/>
            </a:xfrm>
            <a:custGeom>
              <a:avLst/>
              <a:gdLst/>
              <a:ahLst/>
              <a:cxnLst/>
              <a:rect l="l" t="t" r="r" b="b"/>
              <a:pathLst>
                <a:path w="17" h="40" extrusionOk="0">
                  <a:moveTo>
                    <a:pt x="16" y="11"/>
                  </a:moveTo>
                  <a:cubicBezTo>
                    <a:pt x="10" y="8"/>
                    <a:pt x="6" y="6"/>
                    <a:pt x="6" y="16"/>
                  </a:cubicBezTo>
                  <a:cubicBezTo>
                    <a:pt x="6" y="24"/>
                    <a:pt x="9" y="32"/>
                    <a:pt x="3" y="40"/>
                  </a:cubicBezTo>
                  <a:cubicBezTo>
                    <a:pt x="0" y="27"/>
                    <a:pt x="0" y="14"/>
                    <a:pt x="3" y="1"/>
                  </a:cubicBezTo>
                  <a:cubicBezTo>
                    <a:pt x="10" y="0"/>
                    <a:pt x="17" y="0"/>
                    <a:pt x="16" y="11"/>
                  </a:cubicBezTo>
                  <a:close/>
                </a:path>
              </a:pathLst>
            </a:custGeom>
            <a:solidFill>
              <a:srgbClr val="6765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35"/>
            <p:cNvSpPr/>
            <p:nvPr/>
          </p:nvSpPr>
          <p:spPr>
            <a:xfrm>
              <a:off x="5090" y="1277"/>
              <a:ext cx="8" cy="46"/>
            </a:xfrm>
            <a:custGeom>
              <a:avLst/>
              <a:gdLst/>
              <a:ahLst/>
              <a:cxnLst/>
              <a:rect l="l" t="t" r="r" b="b"/>
              <a:pathLst>
                <a:path w="7" h="39" extrusionOk="0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4" y="39"/>
                    <a:pt x="3" y="39"/>
                  </a:cubicBezTo>
                  <a:cubicBezTo>
                    <a:pt x="2" y="26"/>
                    <a:pt x="6" y="1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3735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35"/>
            <p:cNvSpPr/>
            <p:nvPr/>
          </p:nvSpPr>
          <p:spPr>
            <a:xfrm>
              <a:off x="4978" y="1226"/>
              <a:ext cx="13" cy="15"/>
            </a:xfrm>
            <a:custGeom>
              <a:avLst/>
              <a:gdLst/>
              <a:ahLst/>
              <a:cxnLst/>
              <a:rect l="l" t="t" r="r" b="b"/>
              <a:pathLst>
                <a:path w="11" h="13" extrusionOk="0">
                  <a:moveTo>
                    <a:pt x="11" y="8"/>
                  </a:moveTo>
                  <a:cubicBezTo>
                    <a:pt x="10" y="9"/>
                    <a:pt x="9" y="13"/>
                    <a:pt x="8" y="9"/>
                  </a:cubicBezTo>
                  <a:cubicBezTo>
                    <a:pt x="6" y="4"/>
                    <a:pt x="0" y="12"/>
                    <a:pt x="0" y="5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9" y="0"/>
                    <a:pt x="10" y="4"/>
                    <a:pt x="11" y="8"/>
                  </a:cubicBezTo>
                  <a:close/>
                </a:path>
              </a:pathLst>
            </a:custGeom>
            <a:solidFill>
              <a:srgbClr val="5C575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35"/>
            <p:cNvSpPr/>
            <p:nvPr/>
          </p:nvSpPr>
          <p:spPr>
            <a:xfrm>
              <a:off x="5007" y="1208"/>
              <a:ext cx="18" cy="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2" y="0"/>
                  </a:moveTo>
                  <a:cubicBezTo>
                    <a:pt x="13" y="2"/>
                    <a:pt x="14" y="4"/>
                    <a:pt x="15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8" y="5"/>
                    <a:pt x="3" y="8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7" y="0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8A89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35"/>
            <p:cNvSpPr/>
            <p:nvPr/>
          </p:nvSpPr>
          <p:spPr>
            <a:xfrm>
              <a:off x="5079" y="1244"/>
              <a:ext cx="14" cy="8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2" y="7"/>
                  </a:moveTo>
                  <a:cubicBezTo>
                    <a:pt x="6" y="7"/>
                    <a:pt x="3" y="6"/>
                    <a:pt x="0" y="2"/>
                  </a:cubicBezTo>
                  <a:cubicBezTo>
                    <a:pt x="5" y="0"/>
                    <a:pt x="9" y="1"/>
                    <a:pt x="12" y="7"/>
                  </a:cubicBezTo>
                  <a:close/>
                </a:path>
              </a:pathLst>
            </a:custGeom>
            <a:solidFill>
              <a:srgbClr val="2E28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35"/>
            <p:cNvSpPr/>
            <p:nvPr/>
          </p:nvSpPr>
          <p:spPr>
            <a:xfrm>
              <a:off x="5124" y="1280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0"/>
                  </a:moveTo>
                  <a:cubicBezTo>
                    <a:pt x="9" y="2"/>
                    <a:pt x="10" y="4"/>
                    <a:pt x="8" y="6"/>
                  </a:cubicBezTo>
                  <a:cubicBezTo>
                    <a:pt x="6" y="10"/>
                    <a:pt x="3" y="8"/>
                    <a:pt x="0" y="7"/>
                  </a:cubicBezTo>
                  <a:cubicBezTo>
                    <a:pt x="1" y="4"/>
                    <a:pt x="4" y="2"/>
                    <a:pt x="7" y="0"/>
                  </a:cubicBezTo>
                  <a:close/>
                </a:path>
              </a:pathLst>
            </a:custGeom>
            <a:solidFill>
              <a:srgbClr val="3B312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35"/>
            <p:cNvSpPr/>
            <p:nvPr/>
          </p:nvSpPr>
          <p:spPr>
            <a:xfrm>
              <a:off x="5040" y="1210"/>
              <a:ext cx="19" cy="8"/>
            </a:xfrm>
            <a:custGeom>
              <a:avLst/>
              <a:gdLst/>
              <a:ahLst/>
              <a:cxnLst/>
              <a:rect l="l" t="t" r="r" b="b"/>
              <a:pathLst>
                <a:path w="16" h="7" extrusionOk="0">
                  <a:moveTo>
                    <a:pt x="0" y="4"/>
                  </a:moveTo>
                  <a:cubicBezTo>
                    <a:pt x="5" y="0"/>
                    <a:pt x="11" y="2"/>
                    <a:pt x="16" y="2"/>
                  </a:cubicBezTo>
                  <a:cubicBezTo>
                    <a:pt x="12" y="7"/>
                    <a:pt x="6" y="4"/>
                    <a:pt x="0" y="4"/>
                  </a:cubicBezTo>
                  <a:close/>
                </a:path>
              </a:pathLst>
            </a:custGeom>
            <a:solidFill>
              <a:srgbClr val="8A89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35"/>
            <p:cNvSpPr/>
            <p:nvPr/>
          </p:nvSpPr>
          <p:spPr>
            <a:xfrm>
              <a:off x="5027" y="1234"/>
              <a:ext cx="6" cy="14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3" y="12"/>
                  </a:moveTo>
                  <a:cubicBezTo>
                    <a:pt x="1" y="6"/>
                    <a:pt x="0" y="3"/>
                    <a:pt x="3" y="0"/>
                  </a:cubicBezTo>
                  <a:cubicBezTo>
                    <a:pt x="5" y="3"/>
                    <a:pt x="5" y="6"/>
                    <a:pt x="3" y="12"/>
                  </a:cubicBezTo>
                  <a:close/>
                </a:path>
              </a:pathLst>
            </a:custGeom>
            <a:solidFill>
              <a:srgbClr val="4B43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35"/>
            <p:cNvSpPr/>
            <p:nvPr/>
          </p:nvSpPr>
          <p:spPr>
            <a:xfrm>
              <a:off x="5041" y="1788"/>
              <a:ext cx="115" cy="90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89" y="50"/>
                  </a:moveTo>
                  <a:cubicBezTo>
                    <a:pt x="88" y="50"/>
                    <a:pt x="88" y="50"/>
                    <a:pt x="87" y="51"/>
                  </a:cubicBezTo>
                  <a:cubicBezTo>
                    <a:pt x="85" y="53"/>
                    <a:pt x="83" y="56"/>
                    <a:pt x="81" y="57"/>
                  </a:cubicBezTo>
                  <a:cubicBezTo>
                    <a:pt x="77" y="60"/>
                    <a:pt x="71" y="59"/>
                    <a:pt x="67" y="62"/>
                  </a:cubicBezTo>
                  <a:cubicBezTo>
                    <a:pt x="67" y="65"/>
                    <a:pt x="75" y="68"/>
                    <a:pt x="69" y="72"/>
                  </a:cubicBezTo>
                  <a:cubicBezTo>
                    <a:pt x="62" y="74"/>
                    <a:pt x="56" y="75"/>
                    <a:pt x="49" y="77"/>
                  </a:cubicBezTo>
                  <a:cubicBezTo>
                    <a:pt x="44" y="77"/>
                    <a:pt x="38" y="77"/>
                    <a:pt x="34" y="74"/>
                  </a:cubicBezTo>
                  <a:cubicBezTo>
                    <a:pt x="24" y="64"/>
                    <a:pt x="24" y="51"/>
                    <a:pt x="24" y="38"/>
                  </a:cubicBezTo>
                  <a:cubicBezTo>
                    <a:pt x="23" y="26"/>
                    <a:pt x="23" y="15"/>
                    <a:pt x="7" y="14"/>
                  </a:cubicBezTo>
                  <a:cubicBezTo>
                    <a:pt x="4" y="14"/>
                    <a:pt x="0" y="12"/>
                    <a:pt x="3" y="7"/>
                  </a:cubicBezTo>
                  <a:cubicBezTo>
                    <a:pt x="26" y="0"/>
                    <a:pt x="49" y="5"/>
                    <a:pt x="71" y="3"/>
                  </a:cubicBezTo>
                  <a:cubicBezTo>
                    <a:pt x="74" y="3"/>
                    <a:pt x="77" y="4"/>
                    <a:pt x="79" y="4"/>
                  </a:cubicBezTo>
                  <a:cubicBezTo>
                    <a:pt x="97" y="5"/>
                    <a:pt x="97" y="5"/>
                    <a:pt x="92" y="21"/>
                  </a:cubicBezTo>
                  <a:cubicBezTo>
                    <a:pt x="90" y="25"/>
                    <a:pt x="93" y="30"/>
                    <a:pt x="91" y="34"/>
                  </a:cubicBezTo>
                  <a:cubicBezTo>
                    <a:pt x="90" y="35"/>
                    <a:pt x="89" y="36"/>
                    <a:pt x="88" y="37"/>
                  </a:cubicBezTo>
                  <a:cubicBezTo>
                    <a:pt x="87" y="38"/>
                    <a:pt x="83" y="36"/>
                    <a:pt x="85" y="39"/>
                  </a:cubicBezTo>
                  <a:cubicBezTo>
                    <a:pt x="86" y="44"/>
                    <a:pt x="87" y="43"/>
                    <a:pt x="77" y="45"/>
                  </a:cubicBezTo>
                  <a:cubicBezTo>
                    <a:pt x="80" y="45"/>
                    <a:pt x="86" y="48"/>
                    <a:pt x="89" y="50"/>
                  </a:cubicBezTo>
                  <a:close/>
                </a:path>
              </a:pathLst>
            </a:custGeom>
            <a:solidFill>
              <a:srgbClr val="6E6F7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35"/>
            <p:cNvSpPr/>
            <p:nvPr/>
          </p:nvSpPr>
          <p:spPr>
            <a:xfrm>
              <a:off x="4946" y="1875"/>
              <a:ext cx="144" cy="29"/>
            </a:xfrm>
            <a:custGeom>
              <a:avLst/>
              <a:gdLst/>
              <a:ahLst/>
              <a:cxnLst/>
              <a:rect l="l" t="t" r="r" b="b"/>
              <a:pathLst>
                <a:path w="122" h="25" extrusionOk="0">
                  <a:moveTo>
                    <a:pt x="114" y="25"/>
                  </a:moveTo>
                  <a:cubicBezTo>
                    <a:pt x="84" y="25"/>
                    <a:pt x="54" y="25"/>
                    <a:pt x="25" y="19"/>
                  </a:cubicBezTo>
                  <a:cubicBezTo>
                    <a:pt x="18" y="18"/>
                    <a:pt x="12" y="11"/>
                    <a:pt x="4" y="12"/>
                  </a:cubicBezTo>
                  <a:cubicBezTo>
                    <a:pt x="0" y="8"/>
                    <a:pt x="0" y="4"/>
                    <a:pt x="5" y="1"/>
                  </a:cubicBezTo>
                  <a:cubicBezTo>
                    <a:pt x="10" y="0"/>
                    <a:pt x="15" y="2"/>
                    <a:pt x="19" y="2"/>
                  </a:cubicBezTo>
                  <a:cubicBezTo>
                    <a:pt x="23" y="3"/>
                    <a:pt x="27" y="4"/>
                    <a:pt x="31" y="4"/>
                  </a:cubicBezTo>
                  <a:cubicBezTo>
                    <a:pt x="38" y="5"/>
                    <a:pt x="45" y="4"/>
                    <a:pt x="52" y="4"/>
                  </a:cubicBezTo>
                  <a:cubicBezTo>
                    <a:pt x="60" y="4"/>
                    <a:pt x="68" y="4"/>
                    <a:pt x="77" y="6"/>
                  </a:cubicBezTo>
                  <a:cubicBezTo>
                    <a:pt x="86" y="9"/>
                    <a:pt x="97" y="6"/>
                    <a:pt x="107" y="10"/>
                  </a:cubicBezTo>
                  <a:cubicBezTo>
                    <a:pt x="113" y="12"/>
                    <a:pt x="122" y="14"/>
                    <a:pt x="114" y="25"/>
                  </a:cubicBezTo>
                  <a:close/>
                </a:path>
              </a:pathLst>
            </a:custGeom>
            <a:solidFill>
              <a:srgbClr val="8D8E9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35"/>
            <p:cNvSpPr/>
            <p:nvPr/>
          </p:nvSpPr>
          <p:spPr>
            <a:xfrm>
              <a:off x="5036" y="1875"/>
              <a:ext cx="117" cy="29"/>
            </a:xfrm>
            <a:custGeom>
              <a:avLst/>
              <a:gdLst/>
              <a:ahLst/>
              <a:cxnLst/>
              <a:rect l="l" t="t" r="r" b="b"/>
              <a:pathLst>
                <a:path w="100" h="25" extrusionOk="0">
                  <a:moveTo>
                    <a:pt x="38" y="25"/>
                  </a:moveTo>
                  <a:cubicBezTo>
                    <a:pt x="42" y="16"/>
                    <a:pt x="36" y="15"/>
                    <a:pt x="30" y="13"/>
                  </a:cubicBezTo>
                  <a:cubicBezTo>
                    <a:pt x="20" y="11"/>
                    <a:pt x="9" y="14"/>
                    <a:pt x="0" y="9"/>
                  </a:cubicBezTo>
                  <a:cubicBezTo>
                    <a:pt x="2" y="4"/>
                    <a:pt x="6" y="3"/>
                    <a:pt x="10" y="3"/>
                  </a:cubicBezTo>
                  <a:cubicBezTo>
                    <a:pt x="20" y="5"/>
                    <a:pt x="29" y="4"/>
                    <a:pt x="38" y="4"/>
                  </a:cubicBezTo>
                  <a:cubicBezTo>
                    <a:pt x="44" y="5"/>
                    <a:pt x="49" y="5"/>
                    <a:pt x="55" y="4"/>
                  </a:cubicBezTo>
                  <a:cubicBezTo>
                    <a:pt x="57" y="3"/>
                    <a:pt x="58" y="3"/>
                    <a:pt x="60" y="4"/>
                  </a:cubicBezTo>
                  <a:cubicBezTo>
                    <a:pt x="68" y="7"/>
                    <a:pt x="77" y="0"/>
                    <a:pt x="85" y="6"/>
                  </a:cubicBezTo>
                  <a:cubicBezTo>
                    <a:pt x="100" y="12"/>
                    <a:pt x="100" y="12"/>
                    <a:pt x="92" y="19"/>
                  </a:cubicBezTo>
                  <a:cubicBezTo>
                    <a:pt x="88" y="17"/>
                    <a:pt x="83" y="14"/>
                    <a:pt x="79" y="18"/>
                  </a:cubicBezTo>
                  <a:cubicBezTo>
                    <a:pt x="65" y="22"/>
                    <a:pt x="52" y="24"/>
                    <a:pt x="38" y="25"/>
                  </a:cubicBezTo>
                  <a:close/>
                </a:path>
              </a:pathLst>
            </a:custGeom>
            <a:solidFill>
              <a:srgbClr val="2B28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35"/>
            <p:cNvSpPr/>
            <p:nvPr/>
          </p:nvSpPr>
          <p:spPr>
            <a:xfrm>
              <a:off x="5143" y="1803"/>
              <a:ext cx="54" cy="40"/>
            </a:xfrm>
            <a:custGeom>
              <a:avLst/>
              <a:gdLst/>
              <a:ahLst/>
              <a:cxnLst/>
              <a:rect l="l" t="t" r="r" b="b"/>
              <a:pathLst>
                <a:path w="46" h="34" extrusionOk="0">
                  <a:moveTo>
                    <a:pt x="40" y="1"/>
                  </a:moveTo>
                  <a:cubicBezTo>
                    <a:pt x="42" y="9"/>
                    <a:pt x="44" y="17"/>
                    <a:pt x="46" y="24"/>
                  </a:cubicBezTo>
                  <a:cubicBezTo>
                    <a:pt x="38" y="27"/>
                    <a:pt x="31" y="34"/>
                    <a:pt x="21" y="28"/>
                  </a:cubicBezTo>
                  <a:cubicBezTo>
                    <a:pt x="15" y="24"/>
                    <a:pt x="16" y="34"/>
                    <a:pt x="11" y="34"/>
                  </a:cubicBezTo>
                  <a:cubicBezTo>
                    <a:pt x="3" y="33"/>
                    <a:pt x="0" y="2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17"/>
                    <a:pt x="9" y="14"/>
                    <a:pt x="14" y="12"/>
                  </a:cubicBezTo>
                  <a:cubicBezTo>
                    <a:pt x="24" y="15"/>
                    <a:pt x="24" y="6"/>
                    <a:pt x="28" y="1"/>
                  </a:cubicBezTo>
                  <a:cubicBezTo>
                    <a:pt x="32" y="0"/>
                    <a:pt x="36" y="0"/>
                    <a:pt x="40" y="1"/>
                  </a:cubicBezTo>
                  <a:close/>
                </a:path>
              </a:pathLst>
            </a:custGeom>
            <a:solidFill>
              <a:srgbClr val="2D29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35"/>
            <p:cNvSpPr/>
            <p:nvPr/>
          </p:nvSpPr>
          <p:spPr>
            <a:xfrm>
              <a:off x="5146" y="1843"/>
              <a:ext cx="57" cy="37"/>
            </a:xfrm>
            <a:custGeom>
              <a:avLst/>
              <a:gdLst/>
              <a:ahLst/>
              <a:cxnLst/>
              <a:rect l="l" t="t" r="r" b="b"/>
              <a:pathLst>
                <a:path w="48" h="31" extrusionOk="0">
                  <a:moveTo>
                    <a:pt x="11" y="10"/>
                  </a:moveTo>
                  <a:cubicBezTo>
                    <a:pt x="16" y="9"/>
                    <a:pt x="22" y="8"/>
                    <a:pt x="27" y="4"/>
                  </a:cubicBezTo>
                  <a:cubicBezTo>
                    <a:pt x="32" y="1"/>
                    <a:pt x="39" y="0"/>
                    <a:pt x="43" y="6"/>
                  </a:cubicBezTo>
                  <a:cubicBezTo>
                    <a:pt x="45" y="9"/>
                    <a:pt x="48" y="10"/>
                    <a:pt x="48" y="12"/>
                  </a:cubicBezTo>
                  <a:cubicBezTo>
                    <a:pt x="48" y="17"/>
                    <a:pt x="43" y="15"/>
                    <a:pt x="41" y="17"/>
                  </a:cubicBezTo>
                  <a:cubicBezTo>
                    <a:pt x="37" y="21"/>
                    <a:pt x="28" y="12"/>
                    <a:pt x="27" y="22"/>
                  </a:cubicBezTo>
                  <a:cubicBezTo>
                    <a:pt x="25" y="26"/>
                    <a:pt x="22" y="29"/>
                    <a:pt x="17" y="26"/>
                  </a:cubicBezTo>
                  <a:cubicBezTo>
                    <a:pt x="14" y="27"/>
                    <a:pt x="11" y="28"/>
                    <a:pt x="7" y="29"/>
                  </a:cubicBezTo>
                  <a:cubicBezTo>
                    <a:pt x="6" y="30"/>
                    <a:pt x="5" y="31"/>
                    <a:pt x="3" y="30"/>
                  </a:cubicBezTo>
                  <a:cubicBezTo>
                    <a:pt x="1" y="29"/>
                    <a:pt x="0" y="27"/>
                    <a:pt x="0" y="25"/>
                  </a:cubicBezTo>
                  <a:cubicBezTo>
                    <a:pt x="3" y="20"/>
                    <a:pt x="5" y="13"/>
                    <a:pt x="11" y="10"/>
                  </a:cubicBezTo>
                  <a:close/>
                </a:path>
              </a:pathLst>
            </a:custGeom>
            <a:solidFill>
              <a:srgbClr val="2D27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35"/>
            <p:cNvSpPr/>
            <p:nvPr/>
          </p:nvSpPr>
          <p:spPr>
            <a:xfrm>
              <a:off x="5107" y="1850"/>
              <a:ext cx="52" cy="33"/>
            </a:xfrm>
            <a:custGeom>
              <a:avLst/>
              <a:gdLst/>
              <a:ahLst/>
              <a:cxnLst/>
              <a:rect l="l" t="t" r="r" b="b"/>
              <a:pathLst>
                <a:path w="44" h="28" extrusionOk="0">
                  <a:moveTo>
                    <a:pt x="44" y="4"/>
                  </a:moveTo>
                  <a:cubicBezTo>
                    <a:pt x="42" y="10"/>
                    <a:pt x="42" y="18"/>
                    <a:pt x="34" y="20"/>
                  </a:cubicBezTo>
                  <a:cubicBezTo>
                    <a:pt x="26" y="23"/>
                    <a:pt x="19" y="28"/>
                    <a:pt x="14" y="17"/>
                  </a:cubicBezTo>
                  <a:cubicBezTo>
                    <a:pt x="14" y="11"/>
                    <a:pt x="0" y="18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16" y="7"/>
                    <a:pt x="26" y="7"/>
                    <a:pt x="35" y="4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9" y="3"/>
                    <a:pt x="42" y="0"/>
                    <a:pt x="44" y="4"/>
                  </a:cubicBezTo>
                  <a:close/>
                </a:path>
              </a:pathLst>
            </a:custGeom>
            <a:solidFill>
              <a:srgbClr val="4945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35"/>
            <p:cNvSpPr/>
            <p:nvPr/>
          </p:nvSpPr>
          <p:spPr>
            <a:xfrm>
              <a:off x="5124" y="1828"/>
              <a:ext cx="32" cy="19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20" y="0"/>
                  </a:moveTo>
                  <a:cubicBezTo>
                    <a:pt x="18" y="6"/>
                    <a:pt x="23" y="9"/>
                    <a:pt x="27" y="13"/>
                  </a:cubicBezTo>
                  <a:cubicBezTo>
                    <a:pt x="25" y="16"/>
                    <a:pt x="22" y="16"/>
                    <a:pt x="19" y="16"/>
                  </a:cubicBezTo>
                  <a:cubicBezTo>
                    <a:pt x="14" y="10"/>
                    <a:pt x="7" y="15"/>
                    <a:pt x="0" y="12"/>
                  </a:cubicBezTo>
                  <a:cubicBezTo>
                    <a:pt x="4" y="7"/>
                    <a:pt x="10" y="12"/>
                    <a:pt x="14" y="8"/>
                  </a:cubicBezTo>
                  <a:cubicBezTo>
                    <a:pt x="10" y="7"/>
                    <a:pt x="7" y="6"/>
                    <a:pt x="1" y="5"/>
                  </a:cubicBezTo>
                  <a:cubicBezTo>
                    <a:pt x="9" y="3"/>
                    <a:pt x="14" y="1"/>
                    <a:pt x="20" y="0"/>
                  </a:cubicBezTo>
                  <a:close/>
                </a:path>
              </a:pathLst>
            </a:custGeom>
            <a:solidFill>
              <a:srgbClr val="4D4B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35"/>
            <p:cNvSpPr/>
            <p:nvPr/>
          </p:nvSpPr>
          <p:spPr>
            <a:xfrm>
              <a:off x="4932" y="1862"/>
              <a:ext cx="38" cy="24"/>
            </a:xfrm>
            <a:custGeom>
              <a:avLst/>
              <a:gdLst/>
              <a:ahLst/>
              <a:cxnLst/>
              <a:rect l="l" t="t" r="r" b="b"/>
              <a:pathLst>
                <a:path w="32" h="20" extrusionOk="0">
                  <a:moveTo>
                    <a:pt x="30" y="16"/>
                  </a:moveTo>
                  <a:cubicBezTo>
                    <a:pt x="26" y="17"/>
                    <a:pt x="22" y="16"/>
                    <a:pt x="18" y="14"/>
                  </a:cubicBezTo>
                  <a:cubicBezTo>
                    <a:pt x="14" y="14"/>
                    <a:pt x="13" y="18"/>
                    <a:pt x="10" y="20"/>
                  </a:cubicBezTo>
                  <a:cubicBezTo>
                    <a:pt x="8" y="20"/>
                    <a:pt x="6" y="20"/>
                    <a:pt x="4" y="20"/>
                  </a:cubicBezTo>
                  <a:cubicBezTo>
                    <a:pt x="1" y="16"/>
                    <a:pt x="0" y="11"/>
                    <a:pt x="3" y="7"/>
                  </a:cubicBezTo>
                  <a:cubicBezTo>
                    <a:pt x="13" y="0"/>
                    <a:pt x="22" y="4"/>
                    <a:pt x="31" y="11"/>
                  </a:cubicBezTo>
                  <a:cubicBezTo>
                    <a:pt x="32" y="13"/>
                    <a:pt x="31" y="14"/>
                    <a:pt x="30" y="16"/>
                  </a:cubicBezTo>
                  <a:close/>
                </a:path>
              </a:pathLst>
            </a:custGeom>
            <a:solidFill>
              <a:srgbClr val="3533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35"/>
            <p:cNvSpPr/>
            <p:nvPr/>
          </p:nvSpPr>
          <p:spPr>
            <a:xfrm>
              <a:off x="5105" y="1874"/>
              <a:ext cx="49" cy="16"/>
            </a:xfrm>
            <a:custGeom>
              <a:avLst/>
              <a:gdLst/>
              <a:ahLst/>
              <a:cxnLst/>
              <a:rect l="l" t="t" r="r" b="b"/>
              <a:pathLst>
                <a:path w="42" h="14" extrusionOk="0">
                  <a:moveTo>
                    <a:pt x="39" y="3"/>
                  </a:moveTo>
                  <a:cubicBezTo>
                    <a:pt x="40" y="3"/>
                    <a:pt x="41" y="3"/>
                    <a:pt x="42" y="3"/>
                  </a:cubicBezTo>
                  <a:cubicBezTo>
                    <a:pt x="38" y="9"/>
                    <a:pt x="31" y="5"/>
                    <a:pt x="26" y="7"/>
                  </a:cubicBezTo>
                  <a:cubicBezTo>
                    <a:pt x="18" y="7"/>
                    <a:pt x="9" y="14"/>
                    <a:pt x="0" y="7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7" y="2"/>
                    <a:pt x="13" y="2"/>
                    <a:pt x="19" y="2"/>
                  </a:cubicBezTo>
                  <a:cubicBezTo>
                    <a:pt x="26" y="2"/>
                    <a:pt x="32" y="0"/>
                    <a:pt x="39" y="3"/>
                  </a:cubicBezTo>
                  <a:close/>
                </a:path>
              </a:pathLst>
            </a:custGeom>
            <a:solidFill>
              <a:srgbClr val="5853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35"/>
            <p:cNvSpPr/>
            <p:nvPr/>
          </p:nvSpPr>
          <p:spPr>
            <a:xfrm>
              <a:off x="4918" y="1864"/>
              <a:ext cx="19" cy="22"/>
            </a:xfrm>
            <a:custGeom>
              <a:avLst/>
              <a:gdLst/>
              <a:ahLst/>
              <a:cxnLst/>
              <a:rect l="l" t="t" r="r" b="b"/>
              <a:pathLst>
                <a:path w="16" h="18" extrusionOk="0">
                  <a:moveTo>
                    <a:pt x="16" y="4"/>
                  </a:moveTo>
                  <a:cubicBezTo>
                    <a:pt x="16" y="9"/>
                    <a:pt x="16" y="13"/>
                    <a:pt x="16" y="18"/>
                  </a:cubicBezTo>
                  <a:cubicBezTo>
                    <a:pt x="10" y="17"/>
                    <a:pt x="4" y="15"/>
                    <a:pt x="0" y="11"/>
                  </a:cubicBezTo>
                  <a:cubicBezTo>
                    <a:pt x="1" y="6"/>
                    <a:pt x="6" y="7"/>
                    <a:pt x="9" y="5"/>
                  </a:cubicBezTo>
                  <a:cubicBezTo>
                    <a:pt x="10" y="4"/>
                    <a:pt x="11" y="3"/>
                    <a:pt x="13" y="2"/>
                  </a:cubicBezTo>
                  <a:cubicBezTo>
                    <a:pt x="15" y="0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3835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35"/>
            <p:cNvSpPr/>
            <p:nvPr/>
          </p:nvSpPr>
          <p:spPr>
            <a:xfrm>
              <a:off x="5128" y="1884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0" y="10"/>
                  </a:moveTo>
                  <a:cubicBezTo>
                    <a:pt x="4" y="4"/>
                    <a:pt x="9" y="0"/>
                    <a:pt x="13" y="11"/>
                  </a:cubicBezTo>
                  <a:cubicBezTo>
                    <a:pt x="8" y="16"/>
                    <a:pt x="4" y="9"/>
                    <a:pt x="0" y="10"/>
                  </a:cubicBezTo>
                  <a:close/>
                </a:path>
              </a:pathLst>
            </a:custGeom>
            <a:solidFill>
              <a:srgbClr val="4B464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35"/>
            <p:cNvSpPr/>
            <p:nvPr/>
          </p:nvSpPr>
          <p:spPr>
            <a:xfrm>
              <a:off x="5167" y="1881"/>
              <a:ext cx="12" cy="15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2" y="4"/>
                  </a:moveTo>
                  <a:cubicBezTo>
                    <a:pt x="4" y="2"/>
                    <a:pt x="7" y="0"/>
                    <a:pt x="8" y="3"/>
                  </a:cubicBezTo>
                  <a:cubicBezTo>
                    <a:pt x="10" y="8"/>
                    <a:pt x="9" y="13"/>
                    <a:pt x="2" y="13"/>
                  </a:cubicBezTo>
                  <a:cubicBezTo>
                    <a:pt x="0" y="10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6E68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35"/>
            <p:cNvSpPr/>
            <p:nvPr/>
          </p:nvSpPr>
          <p:spPr>
            <a:xfrm>
              <a:off x="4913" y="186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8"/>
                  </a:moveTo>
                  <a:cubicBezTo>
                    <a:pt x="10" y="10"/>
                    <a:pt x="7" y="12"/>
                    <a:pt x="4" y="14"/>
                  </a:cubicBezTo>
                  <a:cubicBezTo>
                    <a:pt x="3" y="13"/>
                    <a:pt x="1" y="12"/>
                    <a:pt x="0" y="11"/>
                  </a:cubicBezTo>
                  <a:cubicBezTo>
                    <a:pt x="2" y="0"/>
                    <a:pt x="9" y="9"/>
                    <a:pt x="13" y="8"/>
                  </a:cubicBezTo>
                  <a:close/>
                </a:path>
              </a:pathLst>
            </a:custGeom>
            <a:solidFill>
              <a:srgbClr val="6560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35"/>
            <p:cNvSpPr/>
            <p:nvPr/>
          </p:nvSpPr>
          <p:spPr>
            <a:xfrm>
              <a:off x="5166" y="1869"/>
              <a:ext cx="19" cy="13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0" y="4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2" y="1"/>
                    <a:pt x="14" y="1"/>
                    <a:pt x="16" y="1"/>
                  </a:cubicBezTo>
                  <a:cubicBezTo>
                    <a:pt x="11" y="3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4D46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35"/>
            <p:cNvSpPr/>
            <p:nvPr/>
          </p:nvSpPr>
          <p:spPr>
            <a:xfrm>
              <a:off x="5186" y="1877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12" h="10" extrusionOk="0">
                  <a:moveTo>
                    <a:pt x="2" y="3"/>
                  </a:moveTo>
                  <a:cubicBezTo>
                    <a:pt x="7" y="0"/>
                    <a:pt x="10" y="3"/>
                    <a:pt x="11" y="6"/>
                  </a:cubicBezTo>
                  <a:cubicBezTo>
                    <a:pt x="12" y="9"/>
                    <a:pt x="8" y="10"/>
                    <a:pt x="6" y="10"/>
                  </a:cubicBezTo>
                  <a:cubicBezTo>
                    <a:pt x="0" y="10"/>
                    <a:pt x="1" y="7"/>
                    <a:pt x="2" y="3"/>
                  </a:cubicBezTo>
                  <a:close/>
                </a:path>
              </a:pathLst>
            </a:custGeom>
            <a:solidFill>
              <a:srgbClr val="534C4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35"/>
            <p:cNvSpPr/>
            <p:nvPr/>
          </p:nvSpPr>
          <p:spPr>
            <a:xfrm>
              <a:off x="5180" y="1881"/>
              <a:ext cx="13" cy="14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7" y="0"/>
                  </a:moveTo>
                  <a:cubicBezTo>
                    <a:pt x="8" y="3"/>
                    <a:pt x="8" y="6"/>
                    <a:pt x="11" y="7"/>
                  </a:cubicBezTo>
                  <a:cubicBezTo>
                    <a:pt x="8" y="10"/>
                    <a:pt x="4" y="12"/>
                    <a:pt x="2" y="7"/>
                  </a:cubicBezTo>
                  <a:cubicBezTo>
                    <a:pt x="0" y="3"/>
                    <a:pt x="3" y="1"/>
                    <a:pt x="7" y="0"/>
                  </a:cubicBezTo>
                  <a:close/>
                </a:path>
              </a:pathLst>
            </a:custGeom>
            <a:solidFill>
              <a:srgbClr val="4741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35"/>
            <p:cNvSpPr/>
            <p:nvPr/>
          </p:nvSpPr>
          <p:spPr>
            <a:xfrm>
              <a:off x="5134" y="1848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10" y="2"/>
                    <a:pt x="12" y="3"/>
                    <a:pt x="14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0" y="8"/>
                    <a:pt x="6" y="10"/>
                    <a:pt x="2" y="7"/>
                  </a:cubicBezTo>
                  <a:cubicBezTo>
                    <a:pt x="0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302E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35"/>
            <p:cNvSpPr/>
            <p:nvPr/>
          </p:nvSpPr>
          <p:spPr>
            <a:xfrm>
              <a:off x="4944" y="1877"/>
              <a:ext cx="9" cy="12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0" y="7"/>
                  </a:moveTo>
                  <a:cubicBezTo>
                    <a:pt x="1" y="2"/>
                    <a:pt x="3" y="0"/>
                    <a:pt x="8" y="1"/>
                  </a:cubicBezTo>
                  <a:cubicBezTo>
                    <a:pt x="5" y="3"/>
                    <a:pt x="5" y="7"/>
                    <a:pt x="6" y="10"/>
                  </a:cubicBezTo>
                  <a:cubicBezTo>
                    <a:pt x="4" y="9"/>
                    <a:pt x="2" y="8"/>
                    <a:pt x="0" y="7"/>
                  </a:cubicBezTo>
                  <a:close/>
                </a:path>
              </a:pathLst>
            </a:custGeom>
            <a:solidFill>
              <a:srgbClr val="4945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35"/>
            <p:cNvSpPr/>
            <p:nvPr/>
          </p:nvSpPr>
          <p:spPr>
            <a:xfrm>
              <a:off x="5164" y="1886"/>
              <a:ext cx="6" cy="10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cubicBezTo>
                    <a:pt x="5" y="3"/>
                    <a:pt x="5" y="6"/>
                    <a:pt x="5" y="9"/>
                  </a:cubicBezTo>
                  <a:cubicBezTo>
                    <a:pt x="2" y="8"/>
                    <a:pt x="0" y="7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4F4A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35"/>
            <p:cNvSpPr/>
            <p:nvPr/>
          </p:nvSpPr>
          <p:spPr>
            <a:xfrm>
              <a:off x="5000" y="1697"/>
              <a:ext cx="72" cy="55"/>
            </a:xfrm>
            <a:custGeom>
              <a:avLst/>
              <a:gdLst/>
              <a:ahLst/>
              <a:cxnLst/>
              <a:rect l="l" t="t" r="r" b="b"/>
              <a:pathLst>
                <a:path w="61" h="47" extrusionOk="0">
                  <a:moveTo>
                    <a:pt x="50" y="7"/>
                  </a:moveTo>
                  <a:cubicBezTo>
                    <a:pt x="51" y="7"/>
                    <a:pt x="52" y="7"/>
                    <a:pt x="53" y="7"/>
                  </a:cubicBezTo>
                  <a:cubicBezTo>
                    <a:pt x="61" y="18"/>
                    <a:pt x="58" y="30"/>
                    <a:pt x="56" y="41"/>
                  </a:cubicBezTo>
                  <a:cubicBezTo>
                    <a:pt x="54" y="44"/>
                    <a:pt x="52" y="45"/>
                    <a:pt x="49" y="46"/>
                  </a:cubicBezTo>
                  <a:cubicBezTo>
                    <a:pt x="44" y="47"/>
                    <a:pt x="38" y="47"/>
                    <a:pt x="33" y="46"/>
                  </a:cubicBezTo>
                  <a:cubicBezTo>
                    <a:pt x="29" y="46"/>
                    <a:pt x="25" y="44"/>
                    <a:pt x="22" y="43"/>
                  </a:cubicBezTo>
                  <a:cubicBezTo>
                    <a:pt x="17" y="41"/>
                    <a:pt x="12" y="39"/>
                    <a:pt x="10" y="33"/>
                  </a:cubicBezTo>
                  <a:cubicBezTo>
                    <a:pt x="9" y="31"/>
                    <a:pt x="6" y="29"/>
                    <a:pt x="4" y="28"/>
                  </a:cubicBezTo>
                  <a:cubicBezTo>
                    <a:pt x="3" y="26"/>
                    <a:pt x="2" y="25"/>
                    <a:pt x="2" y="23"/>
                  </a:cubicBezTo>
                  <a:cubicBezTo>
                    <a:pt x="0" y="18"/>
                    <a:pt x="0" y="13"/>
                    <a:pt x="3" y="8"/>
                  </a:cubicBezTo>
                  <a:cubicBezTo>
                    <a:pt x="7" y="3"/>
                    <a:pt x="13" y="3"/>
                    <a:pt x="19" y="3"/>
                  </a:cubicBezTo>
                  <a:cubicBezTo>
                    <a:pt x="29" y="3"/>
                    <a:pt x="40" y="0"/>
                    <a:pt x="50" y="7"/>
                  </a:cubicBezTo>
                  <a:close/>
                </a:path>
              </a:pathLst>
            </a:custGeom>
            <a:solidFill>
              <a:srgbClr val="8E90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35"/>
            <p:cNvSpPr/>
            <p:nvPr/>
          </p:nvSpPr>
          <p:spPr>
            <a:xfrm>
              <a:off x="5157" y="1677"/>
              <a:ext cx="64" cy="80"/>
            </a:xfrm>
            <a:custGeom>
              <a:avLst/>
              <a:gdLst/>
              <a:ahLst/>
              <a:cxnLst/>
              <a:rect l="l" t="t" r="r" b="b"/>
              <a:pathLst>
                <a:path w="55" h="68" extrusionOk="0">
                  <a:moveTo>
                    <a:pt x="21" y="37"/>
                  </a:moveTo>
                  <a:cubicBezTo>
                    <a:pt x="25" y="31"/>
                    <a:pt x="28" y="26"/>
                    <a:pt x="31" y="20"/>
                  </a:cubicBezTo>
                  <a:cubicBezTo>
                    <a:pt x="36" y="12"/>
                    <a:pt x="38" y="1"/>
                    <a:pt x="51" y="0"/>
                  </a:cubicBezTo>
                  <a:cubicBezTo>
                    <a:pt x="53" y="0"/>
                    <a:pt x="55" y="2"/>
                    <a:pt x="55" y="4"/>
                  </a:cubicBezTo>
                  <a:cubicBezTo>
                    <a:pt x="52" y="17"/>
                    <a:pt x="47" y="29"/>
                    <a:pt x="40" y="40"/>
                  </a:cubicBezTo>
                  <a:cubicBezTo>
                    <a:pt x="36" y="45"/>
                    <a:pt x="31" y="49"/>
                    <a:pt x="27" y="54"/>
                  </a:cubicBezTo>
                  <a:cubicBezTo>
                    <a:pt x="26" y="56"/>
                    <a:pt x="24" y="57"/>
                    <a:pt x="22" y="58"/>
                  </a:cubicBezTo>
                  <a:cubicBezTo>
                    <a:pt x="19" y="61"/>
                    <a:pt x="16" y="63"/>
                    <a:pt x="13" y="66"/>
                  </a:cubicBezTo>
                  <a:cubicBezTo>
                    <a:pt x="11" y="67"/>
                    <a:pt x="10" y="68"/>
                    <a:pt x="8" y="67"/>
                  </a:cubicBezTo>
                  <a:cubicBezTo>
                    <a:pt x="2" y="64"/>
                    <a:pt x="0" y="59"/>
                    <a:pt x="2" y="53"/>
                  </a:cubicBezTo>
                  <a:cubicBezTo>
                    <a:pt x="7" y="46"/>
                    <a:pt x="15" y="43"/>
                    <a:pt x="21" y="37"/>
                  </a:cubicBezTo>
                  <a:close/>
                </a:path>
              </a:pathLst>
            </a:custGeom>
            <a:solidFill>
              <a:srgbClr val="8A8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35"/>
            <p:cNvSpPr/>
            <p:nvPr/>
          </p:nvSpPr>
          <p:spPr>
            <a:xfrm>
              <a:off x="5063" y="1696"/>
              <a:ext cx="38" cy="53"/>
            </a:xfrm>
            <a:custGeom>
              <a:avLst/>
              <a:gdLst/>
              <a:ahLst/>
              <a:cxnLst/>
              <a:rect l="l" t="t" r="r" b="b"/>
              <a:pathLst>
                <a:path w="33" h="45" extrusionOk="0">
                  <a:moveTo>
                    <a:pt x="0" y="43"/>
                  </a:moveTo>
                  <a:cubicBezTo>
                    <a:pt x="0" y="32"/>
                    <a:pt x="0" y="20"/>
                    <a:pt x="0" y="8"/>
                  </a:cubicBezTo>
                  <a:cubicBezTo>
                    <a:pt x="2" y="8"/>
                    <a:pt x="4" y="7"/>
                    <a:pt x="5" y="8"/>
                  </a:cubicBezTo>
                  <a:cubicBezTo>
                    <a:pt x="13" y="11"/>
                    <a:pt x="33" y="0"/>
                    <a:pt x="23" y="24"/>
                  </a:cubicBezTo>
                  <a:cubicBezTo>
                    <a:pt x="23" y="24"/>
                    <a:pt x="26" y="27"/>
                    <a:pt x="26" y="30"/>
                  </a:cubicBezTo>
                  <a:cubicBezTo>
                    <a:pt x="21" y="35"/>
                    <a:pt x="14" y="30"/>
                    <a:pt x="9" y="33"/>
                  </a:cubicBezTo>
                  <a:cubicBezTo>
                    <a:pt x="7" y="34"/>
                    <a:pt x="10" y="35"/>
                    <a:pt x="9" y="33"/>
                  </a:cubicBezTo>
                  <a:cubicBezTo>
                    <a:pt x="9" y="33"/>
                    <a:pt x="10" y="33"/>
                    <a:pt x="11" y="33"/>
                  </a:cubicBezTo>
                  <a:cubicBezTo>
                    <a:pt x="16" y="33"/>
                    <a:pt x="21" y="31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43"/>
                    <a:pt x="19" y="40"/>
                    <a:pt x="14" y="41"/>
                  </a:cubicBezTo>
                  <a:cubicBezTo>
                    <a:pt x="10" y="42"/>
                    <a:pt x="7" y="44"/>
                    <a:pt x="4" y="45"/>
                  </a:cubicBezTo>
                  <a:cubicBezTo>
                    <a:pt x="2" y="45"/>
                    <a:pt x="1" y="44"/>
                    <a:pt x="0" y="43"/>
                  </a:cubicBezTo>
                  <a:close/>
                </a:path>
              </a:pathLst>
            </a:custGeom>
            <a:solidFill>
              <a:srgbClr val="6B6A7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35"/>
            <p:cNvSpPr/>
            <p:nvPr/>
          </p:nvSpPr>
          <p:spPr>
            <a:xfrm>
              <a:off x="5199" y="1683"/>
              <a:ext cx="36" cy="53"/>
            </a:xfrm>
            <a:custGeom>
              <a:avLst/>
              <a:gdLst/>
              <a:ahLst/>
              <a:cxnLst/>
              <a:rect l="l" t="t" r="r" b="b"/>
              <a:pathLst>
                <a:path w="31" h="45" extrusionOk="0">
                  <a:moveTo>
                    <a:pt x="0" y="35"/>
                  </a:moveTo>
                  <a:cubicBezTo>
                    <a:pt x="6" y="23"/>
                    <a:pt x="12" y="11"/>
                    <a:pt x="18" y="0"/>
                  </a:cubicBezTo>
                  <a:cubicBezTo>
                    <a:pt x="30" y="6"/>
                    <a:pt x="26" y="14"/>
                    <a:pt x="21" y="22"/>
                  </a:cubicBezTo>
                  <a:cubicBezTo>
                    <a:pt x="31" y="36"/>
                    <a:pt x="19" y="39"/>
                    <a:pt x="11" y="45"/>
                  </a:cubicBezTo>
                  <a:cubicBezTo>
                    <a:pt x="4" y="45"/>
                    <a:pt x="2" y="40"/>
                    <a:pt x="0" y="35"/>
                  </a:cubicBezTo>
                  <a:close/>
                </a:path>
              </a:pathLst>
            </a:custGeom>
            <a:solidFill>
              <a:srgbClr val="2B26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35"/>
            <p:cNvSpPr/>
            <p:nvPr/>
          </p:nvSpPr>
          <p:spPr>
            <a:xfrm>
              <a:off x="5215" y="1651"/>
              <a:ext cx="28" cy="58"/>
            </a:xfrm>
            <a:custGeom>
              <a:avLst/>
              <a:gdLst/>
              <a:ahLst/>
              <a:cxnLst/>
              <a:rect l="l" t="t" r="r" b="b"/>
              <a:pathLst>
                <a:path w="23" h="49" extrusionOk="0">
                  <a:moveTo>
                    <a:pt x="7" y="49"/>
                  </a:moveTo>
                  <a:cubicBezTo>
                    <a:pt x="7" y="42"/>
                    <a:pt x="11" y="33"/>
                    <a:pt x="4" y="27"/>
                  </a:cubicBezTo>
                  <a:cubicBezTo>
                    <a:pt x="3" y="25"/>
                    <a:pt x="1" y="24"/>
                    <a:pt x="0" y="22"/>
                  </a:cubicBezTo>
                  <a:cubicBezTo>
                    <a:pt x="2" y="17"/>
                    <a:pt x="8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3" y="12"/>
                    <a:pt x="22" y="39"/>
                    <a:pt x="7" y="49"/>
                  </a:cubicBezTo>
                  <a:close/>
                </a:path>
              </a:pathLst>
            </a:custGeom>
            <a:solidFill>
              <a:srgbClr val="322C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35"/>
            <p:cNvSpPr/>
            <p:nvPr/>
          </p:nvSpPr>
          <p:spPr>
            <a:xfrm>
              <a:off x="5011" y="1684"/>
              <a:ext cx="88" cy="21"/>
            </a:xfrm>
            <a:custGeom>
              <a:avLst/>
              <a:gdLst/>
              <a:ahLst/>
              <a:cxnLst/>
              <a:rect l="l" t="t" r="r" b="b"/>
              <a:pathLst>
                <a:path w="75" h="18" extrusionOk="0">
                  <a:moveTo>
                    <a:pt x="73" y="11"/>
                  </a:moveTo>
                  <a:cubicBezTo>
                    <a:pt x="63" y="12"/>
                    <a:pt x="52" y="14"/>
                    <a:pt x="41" y="15"/>
                  </a:cubicBezTo>
                  <a:cubicBezTo>
                    <a:pt x="35" y="18"/>
                    <a:pt x="29" y="16"/>
                    <a:pt x="23" y="16"/>
                  </a:cubicBezTo>
                  <a:cubicBezTo>
                    <a:pt x="19" y="14"/>
                    <a:pt x="13" y="15"/>
                    <a:pt x="8" y="14"/>
                  </a:cubicBezTo>
                  <a:cubicBezTo>
                    <a:pt x="5" y="11"/>
                    <a:pt x="0" y="10"/>
                    <a:pt x="3" y="4"/>
                  </a:cubicBezTo>
                  <a:cubicBezTo>
                    <a:pt x="9" y="0"/>
                    <a:pt x="15" y="1"/>
                    <a:pt x="21" y="1"/>
                  </a:cubicBezTo>
                  <a:cubicBezTo>
                    <a:pt x="34" y="4"/>
                    <a:pt x="46" y="5"/>
                    <a:pt x="59" y="3"/>
                  </a:cubicBezTo>
                  <a:cubicBezTo>
                    <a:pt x="62" y="2"/>
                    <a:pt x="66" y="2"/>
                    <a:pt x="69" y="3"/>
                  </a:cubicBezTo>
                  <a:cubicBezTo>
                    <a:pt x="72" y="5"/>
                    <a:pt x="75" y="7"/>
                    <a:pt x="73" y="11"/>
                  </a:cubicBezTo>
                  <a:close/>
                </a:path>
              </a:pathLst>
            </a:custGeom>
            <a:solidFill>
              <a:srgbClr val="8583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35"/>
            <p:cNvSpPr/>
            <p:nvPr/>
          </p:nvSpPr>
          <p:spPr>
            <a:xfrm>
              <a:off x="5093" y="1679"/>
              <a:ext cx="64" cy="18"/>
            </a:xfrm>
            <a:custGeom>
              <a:avLst/>
              <a:gdLst/>
              <a:ahLst/>
              <a:cxnLst/>
              <a:rect l="l" t="t" r="r" b="b"/>
              <a:pathLst>
                <a:path w="54" h="15" extrusionOk="0">
                  <a:moveTo>
                    <a:pt x="3" y="15"/>
                  </a:moveTo>
                  <a:cubicBezTo>
                    <a:pt x="2" y="13"/>
                    <a:pt x="1" y="11"/>
                    <a:pt x="0" y="10"/>
                  </a:cubicBezTo>
                  <a:cubicBezTo>
                    <a:pt x="11" y="1"/>
                    <a:pt x="25" y="4"/>
                    <a:pt x="38" y="1"/>
                  </a:cubicBezTo>
                  <a:cubicBezTo>
                    <a:pt x="40" y="1"/>
                    <a:pt x="43" y="0"/>
                    <a:pt x="46" y="0"/>
                  </a:cubicBezTo>
                  <a:cubicBezTo>
                    <a:pt x="50" y="0"/>
                    <a:pt x="54" y="1"/>
                    <a:pt x="53" y="6"/>
                  </a:cubicBezTo>
                  <a:cubicBezTo>
                    <a:pt x="53" y="10"/>
                    <a:pt x="50" y="12"/>
                    <a:pt x="46" y="14"/>
                  </a:cubicBezTo>
                  <a:cubicBezTo>
                    <a:pt x="41" y="15"/>
                    <a:pt x="35" y="12"/>
                    <a:pt x="29" y="15"/>
                  </a:cubicBezTo>
                  <a:cubicBezTo>
                    <a:pt x="21" y="15"/>
                    <a:pt x="12" y="15"/>
                    <a:pt x="3" y="15"/>
                  </a:cubicBezTo>
                  <a:close/>
                </a:path>
              </a:pathLst>
            </a:custGeom>
            <a:solidFill>
              <a:srgbClr val="6F6B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35"/>
            <p:cNvSpPr/>
            <p:nvPr/>
          </p:nvSpPr>
          <p:spPr>
            <a:xfrm>
              <a:off x="5054" y="1740"/>
              <a:ext cx="77" cy="24"/>
            </a:xfrm>
            <a:custGeom>
              <a:avLst/>
              <a:gdLst/>
              <a:ahLst/>
              <a:cxnLst/>
              <a:rect l="l" t="t" r="r" b="b"/>
              <a:pathLst>
                <a:path w="65" h="21" extrusionOk="0">
                  <a:moveTo>
                    <a:pt x="7" y="6"/>
                  </a:moveTo>
                  <a:cubicBezTo>
                    <a:pt x="8" y="6"/>
                    <a:pt x="9" y="6"/>
                    <a:pt x="11" y="6"/>
                  </a:cubicBezTo>
                  <a:cubicBezTo>
                    <a:pt x="22" y="0"/>
                    <a:pt x="35" y="7"/>
                    <a:pt x="46" y="0"/>
                  </a:cubicBezTo>
                  <a:cubicBezTo>
                    <a:pt x="52" y="1"/>
                    <a:pt x="58" y="1"/>
                    <a:pt x="65" y="2"/>
                  </a:cubicBezTo>
                  <a:cubicBezTo>
                    <a:pt x="62" y="9"/>
                    <a:pt x="57" y="6"/>
                    <a:pt x="54" y="7"/>
                  </a:cubicBezTo>
                  <a:cubicBezTo>
                    <a:pt x="53" y="7"/>
                    <a:pt x="53" y="8"/>
                    <a:pt x="53" y="8"/>
                  </a:cubicBezTo>
                  <a:cubicBezTo>
                    <a:pt x="54" y="9"/>
                    <a:pt x="55" y="9"/>
                    <a:pt x="56" y="10"/>
                  </a:cubicBezTo>
                  <a:cubicBezTo>
                    <a:pt x="57" y="12"/>
                    <a:pt x="57" y="14"/>
                    <a:pt x="55" y="15"/>
                  </a:cubicBezTo>
                  <a:cubicBezTo>
                    <a:pt x="41" y="21"/>
                    <a:pt x="27" y="12"/>
                    <a:pt x="12" y="14"/>
                  </a:cubicBezTo>
                  <a:cubicBezTo>
                    <a:pt x="9" y="14"/>
                    <a:pt x="5" y="14"/>
                    <a:pt x="2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lose/>
                </a:path>
              </a:pathLst>
            </a:custGeom>
            <a:solidFill>
              <a:srgbClr val="322E2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35"/>
            <p:cNvSpPr/>
            <p:nvPr/>
          </p:nvSpPr>
          <p:spPr>
            <a:xfrm>
              <a:off x="5153" y="1790"/>
              <a:ext cx="34" cy="37"/>
            </a:xfrm>
            <a:custGeom>
              <a:avLst/>
              <a:gdLst/>
              <a:ahLst/>
              <a:cxnLst/>
              <a:rect l="l" t="t" r="r" b="b"/>
              <a:pathLst>
                <a:path w="29" h="31" extrusionOk="0">
                  <a:moveTo>
                    <a:pt x="21" y="12"/>
                  </a:moveTo>
                  <a:cubicBezTo>
                    <a:pt x="21" y="13"/>
                    <a:pt x="20" y="14"/>
                    <a:pt x="20" y="15"/>
                  </a:cubicBezTo>
                  <a:cubicBezTo>
                    <a:pt x="20" y="27"/>
                    <a:pt x="16" y="31"/>
                    <a:pt x="5" y="26"/>
                  </a:cubicBezTo>
                  <a:cubicBezTo>
                    <a:pt x="2" y="25"/>
                    <a:pt x="1" y="23"/>
                    <a:pt x="0" y="21"/>
                  </a:cubicBezTo>
                  <a:cubicBezTo>
                    <a:pt x="1" y="19"/>
                    <a:pt x="1" y="16"/>
                    <a:pt x="3" y="16"/>
                  </a:cubicBezTo>
                  <a:cubicBezTo>
                    <a:pt x="16" y="15"/>
                    <a:pt x="6" y="8"/>
                    <a:pt x="7" y="4"/>
                  </a:cubicBezTo>
                  <a:cubicBezTo>
                    <a:pt x="9" y="0"/>
                    <a:pt x="13" y="0"/>
                    <a:pt x="17" y="2"/>
                  </a:cubicBezTo>
                  <a:cubicBezTo>
                    <a:pt x="22" y="0"/>
                    <a:pt x="25" y="2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9" y="12"/>
                    <a:pt x="23" y="10"/>
                    <a:pt x="21" y="12"/>
                  </a:cubicBezTo>
                  <a:close/>
                </a:path>
              </a:pathLst>
            </a:custGeom>
            <a:solidFill>
              <a:srgbClr val="3330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35"/>
            <p:cNvSpPr/>
            <p:nvPr/>
          </p:nvSpPr>
          <p:spPr>
            <a:xfrm>
              <a:off x="5184" y="1724"/>
              <a:ext cx="28" cy="25"/>
            </a:xfrm>
            <a:custGeom>
              <a:avLst/>
              <a:gdLst/>
              <a:ahLst/>
              <a:cxnLst/>
              <a:rect l="l" t="t" r="r" b="b"/>
              <a:pathLst>
                <a:path w="24" h="21" extrusionOk="0">
                  <a:moveTo>
                    <a:pt x="13" y="0"/>
                  </a:moveTo>
                  <a:cubicBezTo>
                    <a:pt x="17" y="3"/>
                    <a:pt x="20" y="7"/>
                    <a:pt x="24" y="10"/>
                  </a:cubicBezTo>
                  <a:cubicBezTo>
                    <a:pt x="20" y="18"/>
                    <a:pt x="14" y="21"/>
                    <a:pt x="5" y="20"/>
                  </a:cubicBezTo>
                  <a:cubicBezTo>
                    <a:pt x="1" y="19"/>
                    <a:pt x="0" y="17"/>
                    <a:pt x="0" y="13"/>
                  </a:cubicBezTo>
                  <a:cubicBezTo>
                    <a:pt x="5" y="9"/>
                    <a:pt x="9" y="4"/>
                    <a:pt x="13" y="0"/>
                  </a:cubicBezTo>
                  <a:close/>
                </a:path>
              </a:pathLst>
            </a:custGeom>
            <a:solidFill>
              <a:srgbClr val="2D28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35"/>
            <p:cNvSpPr/>
            <p:nvPr/>
          </p:nvSpPr>
          <p:spPr>
            <a:xfrm>
              <a:off x="5127" y="1669"/>
              <a:ext cx="39" cy="33"/>
            </a:xfrm>
            <a:custGeom>
              <a:avLst/>
              <a:gdLst/>
              <a:ahLst/>
              <a:cxnLst/>
              <a:rect l="l" t="t" r="r" b="b"/>
              <a:pathLst>
                <a:path w="33" h="28" extrusionOk="0">
                  <a:moveTo>
                    <a:pt x="0" y="24"/>
                  </a:moveTo>
                  <a:cubicBezTo>
                    <a:pt x="6" y="18"/>
                    <a:pt x="18" y="25"/>
                    <a:pt x="22" y="15"/>
                  </a:cubicBezTo>
                  <a:cubicBezTo>
                    <a:pt x="18" y="10"/>
                    <a:pt x="14" y="16"/>
                    <a:pt x="10" y="14"/>
                  </a:cubicBezTo>
                  <a:cubicBezTo>
                    <a:pt x="8" y="13"/>
                    <a:pt x="6" y="12"/>
                    <a:pt x="6" y="9"/>
                  </a:cubicBezTo>
                  <a:cubicBezTo>
                    <a:pt x="13" y="2"/>
                    <a:pt x="21" y="0"/>
                    <a:pt x="30" y="1"/>
                  </a:cubicBezTo>
                  <a:cubicBezTo>
                    <a:pt x="31" y="3"/>
                    <a:pt x="31" y="4"/>
                    <a:pt x="30" y="5"/>
                  </a:cubicBezTo>
                  <a:cubicBezTo>
                    <a:pt x="33" y="21"/>
                    <a:pt x="22" y="25"/>
                    <a:pt x="11" y="28"/>
                  </a:cubicBezTo>
                  <a:cubicBezTo>
                    <a:pt x="8" y="24"/>
                    <a:pt x="4" y="25"/>
                    <a:pt x="0" y="24"/>
                  </a:cubicBezTo>
                  <a:close/>
                </a:path>
              </a:pathLst>
            </a:custGeom>
            <a:solidFill>
              <a:srgbClr val="3A39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35"/>
            <p:cNvSpPr/>
            <p:nvPr/>
          </p:nvSpPr>
          <p:spPr>
            <a:xfrm>
              <a:off x="5119" y="1751"/>
              <a:ext cx="27" cy="26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4" y="0"/>
                  </a:moveTo>
                  <a:cubicBezTo>
                    <a:pt x="16" y="2"/>
                    <a:pt x="18" y="4"/>
                    <a:pt x="21" y="6"/>
                  </a:cubicBezTo>
                  <a:cubicBezTo>
                    <a:pt x="22" y="8"/>
                    <a:pt x="23" y="10"/>
                    <a:pt x="22" y="12"/>
                  </a:cubicBezTo>
                  <a:cubicBezTo>
                    <a:pt x="16" y="13"/>
                    <a:pt x="19" y="22"/>
                    <a:pt x="12" y="21"/>
                  </a:cubicBezTo>
                  <a:cubicBezTo>
                    <a:pt x="10" y="21"/>
                    <a:pt x="8" y="19"/>
                    <a:pt x="6" y="18"/>
                  </a:cubicBezTo>
                  <a:cubicBezTo>
                    <a:pt x="5" y="16"/>
                    <a:pt x="3" y="14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6" y="2"/>
                    <a:pt x="11" y="3"/>
                    <a:pt x="14" y="0"/>
                  </a:cubicBezTo>
                  <a:close/>
                </a:path>
              </a:pathLst>
            </a:custGeom>
            <a:solidFill>
              <a:srgbClr val="3E35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35"/>
            <p:cNvSpPr/>
            <p:nvPr/>
          </p:nvSpPr>
          <p:spPr>
            <a:xfrm>
              <a:off x="5141" y="1757"/>
              <a:ext cx="23" cy="30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2" y="8"/>
                  </a:moveTo>
                  <a:cubicBezTo>
                    <a:pt x="2" y="6"/>
                    <a:pt x="2" y="4"/>
                    <a:pt x="2" y="1"/>
                  </a:cubicBezTo>
                  <a:cubicBezTo>
                    <a:pt x="16" y="0"/>
                    <a:pt x="16" y="12"/>
                    <a:pt x="18" y="21"/>
                  </a:cubicBezTo>
                  <a:cubicBezTo>
                    <a:pt x="19" y="24"/>
                    <a:pt x="17" y="25"/>
                    <a:pt x="15" y="25"/>
                  </a:cubicBezTo>
                  <a:cubicBezTo>
                    <a:pt x="10" y="21"/>
                    <a:pt x="6" y="16"/>
                    <a:pt x="1" y="12"/>
                  </a:cubicBezTo>
                  <a:cubicBezTo>
                    <a:pt x="0" y="11"/>
                    <a:pt x="0" y="9"/>
                    <a:pt x="2" y="8"/>
                  </a:cubicBezTo>
                  <a:close/>
                </a:path>
              </a:pathLst>
            </a:custGeom>
            <a:solidFill>
              <a:srgbClr val="312A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35"/>
            <p:cNvSpPr/>
            <p:nvPr/>
          </p:nvSpPr>
          <p:spPr>
            <a:xfrm>
              <a:off x="5171" y="1742"/>
              <a:ext cx="19" cy="27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0" y="8"/>
                  </a:moveTo>
                  <a:cubicBezTo>
                    <a:pt x="3" y="5"/>
                    <a:pt x="6" y="3"/>
                    <a:pt x="9" y="0"/>
                  </a:cubicBezTo>
                  <a:cubicBezTo>
                    <a:pt x="13" y="3"/>
                    <a:pt x="11" y="9"/>
                    <a:pt x="16" y="11"/>
                  </a:cubicBezTo>
                  <a:cubicBezTo>
                    <a:pt x="16" y="22"/>
                    <a:pt x="11" y="23"/>
                    <a:pt x="3" y="18"/>
                  </a:cubicBezTo>
                  <a:cubicBezTo>
                    <a:pt x="2" y="15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211C1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35"/>
            <p:cNvSpPr/>
            <p:nvPr/>
          </p:nvSpPr>
          <p:spPr>
            <a:xfrm>
              <a:off x="5067" y="1740"/>
              <a:ext cx="41" cy="12"/>
            </a:xfrm>
            <a:custGeom>
              <a:avLst/>
              <a:gdLst/>
              <a:ahLst/>
              <a:cxnLst/>
              <a:rect l="l" t="t" r="r" b="b"/>
              <a:pathLst>
                <a:path w="35" h="11" extrusionOk="0">
                  <a:moveTo>
                    <a:pt x="35" y="0"/>
                  </a:moveTo>
                  <a:cubicBezTo>
                    <a:pt x="34" y="11"/>
                    <a:pt x="26" y="6"/>
                    <a:pt x="20" y="7"/>
                  </a:cubicBezTo>
                  <a:cubicBezTo>
                    <a:pt x="13" y="7"/>
                    <a:pt x="6" y="6"/>
                    <a:pt x="0" y="6"/>
                  </a:cubicBezTo>
                  <a:cubicBezTo>
                    <a:pt x="1" y="3"/>
                    <a:pt x="3" y="1"/>
                    <a:pt x="6" y="0"/>
                  </a:cubicBezTo>
                  <a:cubicBezTo>
                    <a:pt x="15" y="4"/>
                    <a:pt x="24" y="1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lose/>
                </a:path>
              </a:pathLst>
            </a:custGeom>
            <a:solidFill>
              <a:srgbClr val="6965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35"/>
            <p:cNvSpPr/>
            <p:nvPr/>
          </p:nvSpPr>
          <p:spPr>
            <a:xfrm>
              <a:off x="5074" y="1729"/>
              <a:ext cx="34" cy="16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6" y="9"/>
                  </a:moveTo>
                  <a:cubicBezTo>
                    <a:pt x="18" y="14"/>
                    <a:pt x="9" y="14"/>
                    <a:pt x="0" y="9"/>
                  </a:cubicBezTo>
                  <a:cubicBezTo>
                    <a:pt x="6" y="8"/>
                    <a:pt x="12" y="12"/>
                    <a:pt x="16" y="6"/>
                  </a:cubicBezTo>
                  <a:cubicBezTo>
                    <a:pt x="18" y="6"/>
                    <a:pt x="20" y="7"/>
                    <a:pt x="22" y="6"/>
                  </a:cubicBezTo>
                  <a:cubicBezTo>
                    <a:pt x="24" y="6"/>
                    <a:pt x="22" y="0"/>
                    <a:pt x="26" y="2"/>
                  </a:cubicBezTo>
                  <a:cubicBezTo>
                    <a:pt x="29" y="4"/>
                    <a:pt x="27" y="7"/>
                    <a:pt x="26" y="9"/>
                  </a:cubicBezTo>
                  <a:close/>
                </a:path>
              </a:pathLst>
            </a:custGeom>
            <a:solidFill>
              <a:srgbClr val="3F3C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35"/>
            <p:cNvSpPr/>
            <p:nvPr/>
          </p:nvSpPr>
          <p:spPr>
            <a:xfrm>
              <a:off x="5112" y="1708"/>
              <a:ext cx="7" cy="19"/>
            </a:xfrm>
            <a:custGeom>
              <a:avLst/>
              <a:gdLst/>
              <a:ahLst/>
              <a:cxnLst/>
              <a:rect l="l" t="t" r="r" b="b"/>
              <a:pathLst>
                <a:path w="6" h="16" extrusionOk="0">
                  <a:moveTo>
                    <a:pt x="6" y="0"/>
                  </a:moveTo>
                  <a:cubicBezTo>
                    <a:pt x="6" y="5"/>
                    <a:pt x="6" y="11"/>
                    <a:pt x="6" y="16"/>
                  </a:cubicBezTo>
                  <a:cubicBezTo>
                    <a:pt x="0" y="11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3830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35"/>
            <p:cNvSpPr/>
            <p:nvPr/>
          </p:nvSpPr>
          <p:spPr>
            <a:xfrm>
              <a:off x="5159" y="1721"/>
              <a:ext cx="22" cy="19"/>
            </a:xfrm>
            <a:custGeom>
              <a:avLst/>
              <a:gdLst/>
              <a:ahLst/>
              <a:cxnLst/>
              <a:rect l="l" t="t" r="r" b="b"/>
              <a:pathLst>
                <a:path w="19" h="16" extrusionOk="0">
                  <a:moveTo>
                    <a:pt x="19" y="0"/>
                  </a:moveTo>
                  <a:cubicBezTo>
                    <a:pt x="15" y="9"/>
                    <a:pt x="7" y="12"/>
                    <a:pt x="0" y="16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6" y="7"/>
                    <a:pt x="11" y="0"/>
                    <a:pt x="19" y="0"/>
                  </a:cubicBezTo>
                  <a:close/>
                </a:path>
              </a:pathLst>
            </a:custGeom>
            <a:solidFill>
              <a:srgbClr val="2E2C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35"/>
            <p:cNvSpPr/>
            <p:nvPr/>
          </p:nvSpPr>
          <p:spPr>
            <a:xfrm>
              <a:off x="5020" y="1698"/>
              <a:ext cx="39" cy="7"/>
            </a:xfrm>
            <a:custGeom>
              <a:avLst/>
              <a:gdLst/>
              <a:ahLst/>
              <a:cxnLst/>
              <a:rect l="l" t="t" r="r" b="b"/>
              <a:pathLst>
                <a:path w="33" h="6" extrusionOk="0">
                  <a:moveTo>
                    <a:pt x="14" y="3"/>
                  </a:moveTo>
                  <a:cubicBezTo>
                    <a:pt x="20" y="3"/>
                    <a:pt x="27" y="3"/>
                    <a:pt x="33" y="3"/>
                  </a:cubicBezTo>
                  <a:cubicBezTo>
                    <a:pt x="33" y="4"/>
                    <a:pt x="33" y="5"/>
                    <a:pt x="33" y="6"/>
                  </a:cubicBezTo>
                  <a:cubicBezTo>
                    <a:pt x="22" y="6"/>
                    <a:pt x="12" y="6"/>
                    <a:pt x="1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6" y="1"/>
                    <a:pt x="10" y="0"/>
                    <a:pt x="14" y="3"/>
                  </a:cubicBezTo>
                  <a:close/>
                </a:path>
              </a:pathLst>
            </a:custGeom>
            <a:solidFill>
              <a:srgbClr val="423B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35"/>
            <p:cNvSpPr/>
            <p:nvPr/>
          </p:nvSpPr>
          <p:spPr>
            <a:xfrm>
              <a:off x="5150" y="1782"/>
              <a:ext cx="23" cy="11"/>
            </a:xfrm>
            <a:custGeom>
              <a:avLst/>
              <a:gdLst/>
              <a:ahLst/>
              <a:cxnLst/>
              <a:rect l="l" t="t" r="r" b="b"/>
              <a:pathLst>
                <a:path w="20" h="9" extrusionOk="0">
                  <a:moveTo>
                    <a:pt x="7" y="3"/>
                  </a:moveTo>
                  <a:cubicBezTo>
                    <a:pt x="9" y="2"/>
                    <a:pt x="10" y="1"/>
                    <a:pt x="11" y="0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2"/>
                    <a:pt x="19" y="5"/>
                    <a:pt x="20" y="7"/>
                  </a:cubicBezTo>
                  <a:cubicBezTo>
                    <a:pt x="15" y="8"/>
                    <a:pt x="11" y="9"/>
                    <a:pt x="6" y="9"/>
                  </a:cubicBezTo>
                  <a:cubicBezTo>
                    <a:pt x="4" y="9"/>
                    <a:pt x="3" y="9"/>
                    <a:pt x="1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3" y="1"/>
                    <a:pt x="5" y="1"/>
                    <a:pt x="7" y="3"/>
                  </a:cubicBezTo>
                  <a:close/>
                </a:path>
              </a:pathLst>
            </a:custGeom>
            <a:solidFill>
              <a:srgbClr val="36333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35"/>
            <p:cNvSpPr/>
            <p:nvPr/>
          </p:nvSpPr>
          <p:spPr>
            <a:xfrm>
              <a:off x="5174" y="1740"/>
              <a:ext cx="16" cy="18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13" y="13"/>
                  </a:moveTo>
                  <a:cubicBezTo>
                    <a:pt x="0" y="16"/>
                    <a:pt x="9" y="6"/>
                    <a:pt x="6" y="2"/>
                  </a:cubicBezTo>
                  <a:cubicBezTo>
                    <a:pt x="7" y="1"/>
                    <a:pt x="7" y="1"/>
                    <a:pt x="8" y="0"/>
                  </a:cubicBezTo>
                  <a:cubicBezTo>
                    <a:pt x="10" y="2"/>
                    <a:pt x="12" y="5"/>
                    <a:pt x="13" y="7"/>
                  </a:cubicBezTo>
                  <a:cubicBezTo>
                    <a:pt x="13" y="9"/>
                    <a:pt x="13" y="11"/>
                    <a:pt x="13" y="13"/>
                  </a:cubicBezTo>
                  <a:close/>
                </a:path>
              </a:pathLst>
            </a:custGeom>
            <a:solidFill>
              <a:srgbClr val="79787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35"/>
            <p:cNvSpPr/>
            <p:nvPr/>
          </p:nvSpPr>
          <p:spPr>
            <a:xfrm>
              <a:off x="5119" y="1751"/>
              <a:ext cx="17" cy="7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4" y="0"/>
                  </a:moveTo>
                  <a:cubicBezTo>
                    <a:pt x="11" y="5"/>
                    <a:pt x="6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6" y="0"/>
                    <a:pt x="10" y="0"/>
                    <a:pt x="14" y="0"/>
                  </a:cubicBezTo>
                  <a:close/>
                </a:path>
              </a:pathLst>
            </a:custGeom>
            <a:solidFill>
              <a:srgbClr val="756F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35"/>
            <p:cNvSpPr/>
            <p:nvPr/>
          </p:nvSpPr>
          <p:spPr>
            <a:xfrm>
              <a:off x="5166" y="1751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4" y="0"/>
                  </a:moveTo>
                  <a:cubicBezTo>
                    <a:pt x="7" y="3"/>
                    <a:pt x="14" y="5"/>
                    <a:pt x="7" y="10"/>
                  </a:cubicBezTo>
                  <a:cubicBezTo>
                    <a:pt x="4" y="8"/>
                    <a:pt x="2" y="6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36F6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35"/>
            <p:cNvSpPr/>
            <p:nvPr/>
          </p:nvSpPr>
          <p:spPr>
            <a:xfrm>
              <a:off x="5153" y="1790"/>
              <a:ext cx="20" cy="8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2" y="0"/>
                  </a:moveTo>
                  <a:cubicBezTo>
                    <a:pt x="7" y="0"/>
                    <a:pt x="12" y="0"/>
                    <a:pt x="17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3"/>
                    <a:pt x="10" y="2"/>
                    <a:pt x="7" y="6"/>
                  </a:cubicBezTo>
                  <a:cubicBezTo>
                    <a:pt x="4" y="7"/>
                    <a:pt x="2" y="5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4706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35"/>
            <p:cNvSpPr/>
            <p:nvPr/>
          </p:nvSpPr>
          <p:spPr>
            <a:xfrm>
              <a:off x="5131" y="1704"/>
              <a:ext cx="6" cy="18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3" y="15"/>
                  </a:moveTo>
                  <a:cubicBezTo>
                    <a:pt x="0" y="10"/>
                    <a:pt x="0" y="5"/>
                    <a:pt x="2" y="0"/>
                  </a:cubicBezTo>
                  <a:cubicBezTo>
                    <a:pt x="5" y="5"/>
                    <a:pt x="5" y="10"/>
                    <a:pt x="3" y="15"/>
                  </a:cubicBezTo>
                  <a:close/>
                </a:path>
              </a:pathLst>
            </a:custGeom>
            <a:solidFill>
              <a:srgbClr val="3A353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35"/>
            <p:cNvSpPr/>
            <p:nvPr/>
          </p:nvSpPr>
          <p:spPr>
            <a:xfrm>
              <a:off x="5074" y="1731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4"/>
                  </a:moveTo>
                  <a:cubicBezTo>
                    <a:pt x="11" y="4"/>
                    <a:pt x="6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5" y="1"/>
                    <a:pt x="11" y="1"/>
                    <a:pt x="16" y="0"/>
                  </a:cubicBezTo>
                  <a:cubicBezTo>
                    <a:pt x="16" y="2"/>
                    <a:pt x="16" y="3"/>
                    <a:pt x="16" y="4"/>
                  </a:cubicBezTo>
                  <a:close/>
                </a:path>
              </a:pathLst>
            </a:custGeom>
            <a:solidFill>
              <a:srgbClr val="4644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35"/>
            <p:cNvSpPr/>
            <p:nvPr/>
          </p:nvSpPr>
          <p:spPr>
            <a:xfrm>
              <a:off x="5170" y="1774"/>
              <a:ext cx="9" cy="8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0" y="7"/>
                  </a:moveTo>
                  <a:cubicBezTo>
                    <a:pt x="1" y="4"/>
                    <a:pt x="1" y="0"/>
                    <a:pt x="6" y="2"/>
                  </a:cubicBezTo>
                  <a:cubicBezTo>
                    <a:pt x="7" y="3"/>
                    <a:pt x="7" y="4"/>
                    <a:pt x="8" y="6"/>
                  </a:cubicBezTo>
                  <a:cubicBezTo>
                    <a:pt x="5" y="6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48444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35"/>
            <p:cNvSpPr/>
            <p:nvPr/>
          </p:nvSpPr>
          <p:spPr>
            <a:xfrm>
              <a:off x="5193" y="1575"/>
              <a:ext cx="46" cy="126"/>
            </a:xfrm>
            <a:custGeom>
              <a:avLst/>
              <a:gdLst/>
              <a:ahLst/>
              <a:cxnLst/>
              <a:rect l="l" t="t" r="r" b="b"/>
              <a:pathLst>
                <a:path w="39" h="107" extrusionOk="0">
                  <a:moveTo>
                    <a:pt x="29" y="65"/>
                  </a:moveTo>
                  <a:cubicBezTo>
                    <a:pt x="28" y="79"/>
                    <a:pt x="28" y="79"/>
                    <a:pt x="19" y="87"/>
                  </a:cubicBezTo>
                  <a:cubicBezTo>
                    <a:pt x="11" y="92"/>
                    <a:pt x="8" y="102"/>
                    <a:pt x="0" y="107"/>
                  </a:cubicBezTo>
                  <a:cubicBezTo>
                    <a:pt x="3" y="92"/>
                    <a:pt x="10" y="78"/>
                    <a:pt x="10" y="62"/>
                  </a:cubicBezTo>
                  <a:cubicBezTo>
                    <a:pt x="13" y="51"/>
                    <a:pt x="12" y="39"/>
                    <a:pt x="11" y="27"/>
                  </a:cubicBezTo>
                  <a:cubicBezTo>
                    <a:pt x="10" y="14"/>
                    <a:pt x="13" y="5"/>
                    <a:pt x="26" y="0"/>
                  </a:cubicBezTo>
                  <a:cubicBezTo>
                    <a:pt x="37" y="0"/>
                    <a:pt x="39" y="11"/>
                    <a:pt x="38" y="16"/>
                  </a:cubicBezTo>
                  <a:cubicBezTo>
                    <a:pt x="36" y="24"/>
                    <a:pt x="38" y="32"/>
                    <a:pt x="36" y="39"/>
                  </a:cubicBezTo>
                  <a:cubicBezTo>
                    <a:pt x="24" y="46"/>
                    <a:pt x="30" y="56"/>
                    <a:pt x="29" y="65"/>
                  </a:cubicBezTo>
                  <a:close/>
                </a:path>
              </a:pathLst>
            </a:custGeom>
            <a:solidFill>
              <a:srgbClr val="2924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35"/>
            <p:cNvSpPr/>
            <p:nvPr/>
          </p:nvSpPr>
          <p:spPr>
            <a:xfrm>
              <a:off x="5165" y="1343"/>
              <a:ext cx="29" cy="54"/>
            </a:xfrm>
            <a:custGeom>
              <a:avLst/>
              <a:gdLst/>
              <a:ahLst/>
              <a:cxnLst/>
              <a:rect l="l" t="t" r="r" b="b"/>
              <a:pathLst>
                <a:path w="25" h="46" extrusionOk="0">
                  <a:moveTo>
                    <a:pt x="10" y="46"/>
                  </a:moveTo>
                  <a:cubicBezTo>
                    <a:pt x="8" y="44"/>
                    <a:pt x="8" y="41"/>
                    <a:pt x="8" y="38"/>
                  </a:cubicBezTo>
                  <a:cubicBezTo>
                    <a:pt x="12" y="32"/>
                    <a:pt x="8" y="29"/>
                    <a:pt x="4" y="25"/>
                  </a:cubicBezTo>
                  <a:cubicBezTo>
                    <a:pt x="3" y="23"/>
                    <a:pt x="2" y="21"/>
                    <a:pt x="0" y="19"/>
                  </a:cubicBezTo>
                  <a:cubicBezTo>
                    <a:pt x="7" y="18"/>
                    <a:pt x="10" y="15"/>
                    <a:pt x="4" y="9"/>
                  </a:cubicBezTo>
                  <a:cubicBezTo>
                    <a:pt x="3" y="7"/>
                    <a:pt x="3" y="6"/>
                    <a:pt x="4" y="5"/>
                  </a:cubicBezTo>
                  <a:cubicBezTo>
                    <a:pt x="7" y="2"/>
                    <a:pt x="11" y="1"/>
                    <a:pt x="14" y="0"/>
                  </a:cubicBezTo>
                  <a:cubicBezTo>
                    <a:pt x="18" y="0"/>
                    <a:pt x="22" y="1"/>
                    <a:pt x="24" y="4"/>
                  </a:cubicBezTo>
                  <a:cubicBezTo>
                    <a:pt x="25" y="6"/>
                    <a:pt x="25" y="7"/>
                    <a:pt x="25" y="9"/>
                  </a:cubicBezTo>
                  <a:cubicBezTo>
                    <a:pt x="24" y="12"/>
                    <a:pt x="21" y="14"/>
                    <a:pt x="19" y="17"/>
                  </a:cubicBezTo>
                  <a:cubicBezTo>
                    <a:pt x="19" y="23"/>
                    <a:pt x="16" y="30"/>
                    <a:pt x="23" y="34"/>
                  </a:cubicBezTo>
                  <a:cubicBezTo>
                    <a:pt x="24" y="37"/>
                    <a:pt x="24" y="39"/>
                    <a:pt x="24" y="42"/>
                  </a:cubicBezTo>
                  <a:cubicBezTo>
                    <a:pt x="24" y="44"/>
                    <a:pt x="23" y="46"/>
                    <a:pt x="21" y="45"/>
                  </a:cubicBezTo>
                  <a:cubicBezTo>
                    <a:pt x="17" y="43"/>
                    <a:pt x="13" y="40"/>
                    <a:pt x="10" y="46"/>
                  </a:cubicBezTo>
                  <a:close/>
                </a:path>
              </a:pathLst>
            </a:custGeom>
            <a:solidFill>
              <a:srgbClr val="251F1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35"/>
            <p:cNvSpPr/>
            <p:nvPr/>
          </p:nvSpPr>
          <p:spPr>
            <a:xfrm>
              <a:off x="5205" y="1570"/>
              <a:ext cx="19" cy="78"/>
            </a:xfrm>
            <a:custGeom>
              <a:avLst/>
              <a:gdLst/>
              <a:ahLst/>
              <a:cxnLst/>
              <a:rect l="l" t="t" r="r" b="b"/>
              <a:pathLst>
                <a:path w="16" h="66" extrusionOk="0">
                  <a:moveTo>
                    <a:pt x="16" y="4"/>
                  </a:moveTo>
                  <a:cubicBezTo>
                    <a:pt x="12" y="7"/>
                    <a:pt x="16" y="19"/>
                    <a:pt x="4" y="14"/>
                  </a:cubicBezTo>
                  <a:cubicBezTo>
                    <a:pt x="2" y="13"/>
                    <a:pt x="3" y="20"/>
                    <a:pt x="3" y="24"/>
                  </a:cubicBezTo>
                  <a:cubicBezTo>
                    <a:pt x="2" y="38"/>
                    <a:pt x="6" y="52"/>
                    <a:pt x="0" y="66"/>
                  </a:cubicBezTo>
                  <a:cubicBezTo>
                    <a:pt x="0" y="47"/>
                    <a:pt x="0" y="27"/>
                    <a:pt x="0" y="8"/>
                  </a:cubicBezTo>
                  <a:cubicBezTo>
                    <a:pt x="4" y="0"/>
                    <a:pt x="10" y="0"/>
                    <a:pt x="16" y="4"/>
                  </a:cubicBezTo>
                  <a:close/>
                </a:path>
              </a:pathLst>
            </a:custGeom>
            <a:solidFill>
              <a:srgbClr val="4945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35"/>
            <p:cNvSpPr/>
            <p:nvPr/>
          </p:nvSpPr>
          <p:spPr>
            <a:xfrm>
              <a:off x="5208" y="1478"/>
              <a:ext cx="22" cy="35"/>
            </a:xfrm>
            <a:custGeom>
              <a:avLst/>
              <a:gdLst/>
              <a:ahLst/>
              <a:cxnLst/>
              <a:rect l="l" t="t" r="r" b="b"/>
              <a:pathLst>
                <a:path w="18" h="30" extrusionOk="0">
                  <a:moveTo>
                    <a:pt x="13" y="1"/>
                  </a:moveTo>
                  <a:cubicBezTo>
                    <a:pt x="14" y="5"/>
                    <a:pt x="16" y="9"/>
                    <a:pt x="16" y="13"/>
                  </a:cubicBezTo>
                  <a:cubicBezTo>
                    <a:pt x="18" y="28"/>
                    <a:pt x="15" y="30"/>
                    <a:pt x="0" y="24"/>
                  </a:cubicBezTo>
                  <a:cubicBezTo>
                    <a:pt x="3" y="20"/>
                    <a:pt x="2" y="16"/>
                    <a:pt x="3" y="11"/>
                  </a:cubicBezTo>
                  <a:cubicBezTo>
                    <a:pt x="5" y="7"/>
                    <a:pt x="5" y="0"/>
                    <a:pt x="13" y="1"/>
                  </a:cubicBezTo>
                  <a:close/>
                </a:path>
              </a:pathLst>
            </a:custGeom>
            <a:solidFill>
              <a:srgbClr val="302B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35"/>
            <p:cNvSpPr/>
            <p:nvPr/>
          </p:nvSpPr>
          <p:spPr>
            <a:xfrm>
              <a:off x="5197" y="1476"/>
              <a:ext cx="20" cy="30"/>
            </a:xfrm>
            <a:custGeom>
              <a:avLst/>
              <a:gdLst/>
              <a:ahLst/>
              <a:cxnLst/>
              <a:rect l="l" t="t" r="r" b="b"/>
              <a:pathLst>
                <a:path w="17" h="26" extrusionOk="0">
                  <a:moveTo>
                    <a:pt x="16" y="16"/>
                  </a:moveTo>
                  <a:cubicBezTo>
                    <a:pt x="16" y="21"/>
                    <a:pt x="14" y="24"/>
                    <a:pt x="10" y="26"/>
                  </a:cubicBezTo>
                  <a:cubicBezTo>
                    <a:pt x="7" y="19"/>
                    <a:pt x="3" y="13"/>
                    <a:pt x="0" y="6"/>
                  </a:cubicBezTo>
                  <a:cubicBezTo>
                    <a:pt x="3" y="0"/>
                    <a:pt x="7" y="3"/>
                    <a:pt x="11" y="5"/>
                  </a:cubicBezTo>
                  <a:cubicBezTo>
                    <a:pt x="17" y="7"/>
                    <a:pt x="13" y="13"/>
                    <a:pt x="16" y="16"/>
                  </a:cubicBezTo>
                  <a:close/>
                </a:path>
              </a:pathLst>
            </a:custGeom>
            <a:solidFill>
              <a:srgbClr val="3C363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35"/>
            <p:cNvSpPr/>
            <p:nvPr/>
          </p:nvSpPr>
          <p:spPr>
            <a:xfrm>
              <a:off x="5185" y="1423"/>
              <a:ext cx="25" cy="24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7" y="0"/>
                  </a:moveTo>
                  <a:cubicBezTo>
                    <a:pt x="12" y="5"/>
                    <a:pt x="21" y="9"/>
                    <a:pt x="17" y="19"/>
                  </a:cubicBezTo>
                  <a:cubicBezTo>
                    <a:pt x="13" y="21"/>
                    <a:pt x="12" y="18"/>
                    <a:pt x="10" y="15"/>
                  </a:cubicBezTo>
                  <a:cubicBezTo>
                    <a:pt x="13" y="9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7672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35"/>
            <p:cNvSpPr/>
            <p:nvPr/>
          </p:nvSpPr>
          <p:spPr>
            <a:xfrm>
              <a:off x="5186" y="1392"/>
              <a:ext cx="18" cy="27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3" y="3"/>
                  </a:moveTo>
                  <a:cubicBezTo>
                    <a:pt x="4" y="2"/>
                    <a:pt x="5" y="1"/>
                    <a:pt x="6" y="0"/>
                  </a:cubicBezTo>
                  <a:cubicBezTo>
                    <a:pt x="15" y="4"/>
                    <a:pt x="4" y="15"/>
                    <a:pt x="15" y="18"/>
                  </a:cubicBezTo>
                  <a:cubicBezTo>
                    <a:pt x="7" y="23"/>
                    <a:pt x="5" y="14"/>
                    <a:pt x="0" y="15"/>
                  </a:cubicBezTo>
                  <a:cubicBezTo>
                    <a:pt x="1" y="11"/>
                    <a:pt x="2" y="7"/>
                    <a:pt x="3" y="3"/>
                  </a:cubicBezTo>
                  <a:close/>
                </a:path>
              </a:pathLst>
            </a:custGeom>
            <a:solidFill>
              <a:srgbClr val="5855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35"/>
            <p:cNvSpPr/>
            <p:nvPr/>
          </p:nvSpPr>
          <p:spPr>
            <a:xfrm>
              <a:off x="5192" y="1440"/>
              <a:ext cx="27" cy="17"/>
            </a:xfrm>
            <a:custGeom>
              <a:avLst/>
              <a:gdLst/>
              <a:ahLst/>
              <a:cxnLst/>
              <a:rect l="l" t="t" r="r" b="b"/>
              <a:pathLst>
                <a:path w="23" h="14" extrusionOk="0">
                  <a:moveTo>
                    <a:pt x="4" y="0"/>
                  </a:moveTo>
                  <a:cubicBezTo>
                    <a:pt x="6" y="1"/>
                    <a:pt x="9" y="3"/>
                    <a:pt x="11" y="4"/>
                  </a:cubicBezTo>
                  <a:cubicBezTo>
                    <a:pt x="11" y="7"/>
                    <a:pt x="23" y="11"/>
                    <a:pt x="11" y="14"/>
                  </a:cubicBezTo>
                  <a:cubicBezTo>
                    <a:pt x="0" y="13"/>
                    <a:pt x="3" y="6"/>
                    <a:pt x="4" y="0"/>
                  </a:cubicBezTo>
                  <a:close/>
                </a:path>
              </a:pathLst>
            </a:custGeom>
            <a:solidFill>
              <a:srgbClr val="302C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35"/>
            <p:cNvSpPr/>
            <p:nvPr/>
          </p:nvSpPr>
          <p:spPr>
            <a:xfrm>
              <a:off x="5207" y="1475"/>
              <a:ext cx="17" cy="20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7" y="17"/>
                  </a:moveTo>
                  <a:cubicBezTo>
                    <a:pt x="5" y="14"/>
                    <a:pt x="3" y="11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2"/>
                    <a:pt x="9" y="0"/>
                    <a:pt x="14" y="1"/>
                  </a:cubicBezTo>
                  <a:cubicBezTo>
                    <a:pt x="14" y="2"/>
                    <a:pt x="14" y="3"/>
                    <a:pt x="14" y="4"/>
                  </a:cubicBezTo>
                  <a:cubicBezTo>
                    <a:pt x="9" y="7"/>
                    <a:pt x="8" y="12"/>
                    <a:pt x="7" y="17"/>
                  </a:cubicBezTo>
                  <a:close/>
                </a:path>
              </a:pathLst>
            </a:custGeom>
            <a:solidFill>
              <a:srgbClr val="403C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35"/>
            <p:cNvSpPr/>
            <p:nvPr/>
          </p:nvSpPr>
          <p:spPr>
            <a:xfrm>
              <a:off x="5208" y="1543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cubicBezTo>
                    <a:pt x="11" y="8"/>
                    <a:pt x="4" y="5"/>
                    <a:pt x="0" y="12"/>
                  </a:cubicBezTo>
                  <a:cubicBezTo>
                    <a:pt x="0" y="0"/>
                    <a:pt x="7" y="2"/>
                    <a:pt x="12" y="0"/>
                  </a:cubicBezTo>
                  <a:close/>
                </a:path>
              </a:pathLst>
            </a:custGeom>
            <a:solidFill>
              <a:srgbClr val="7974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35"/>
            <p:cNvSpPr/>
            <p:nvPr/>
          </p:nvSpPr>
          <p:spPr>
            <a:xfrm>
              <a:off x="5197" y="1472"/>
              <a:ext cx="11" cy="1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6"/>
                  </a:moveTo>
                  <a:cubicBezTo>
                    <a:pt x="10" y="7"/>
                    <a:pt x="10" y="8"/>
                    <a:pt x="10" y="10"/>
                  </a:cubicBezTo>
                  <a:cubicBezTo>
                    <a:pt x="7" y="8"/>
                    <a:pt x="3" y="7"/>
                    <a:pt x="0" y="9"/>
                  </a:cubicBezTo>
                  <a:cubicBezTo>
                    <a:pt x="0" y="5"/>
                    <a:pt x="0" y="0"/>
                    <a:pt x="7" y="0"/>
                  </a:cubicBezTo>
                  <a:cubicBezTo>
                    <a:pt x="8" y="2"/>
                    <a:pt x="9" y="4"/>
                    <a:pt x="10" y="6"/>
                  </a:cubicBezTo>
                  <a:close/>
                </a:path>
              </a:pathLst>
            </a:custGeom>
            <a:solidFill>
              <a:srgbClr val="554F4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35"/>
            <p:cNvSpPr/>
            <p:nvPr/>
          </p:nvSpPr>
          <p:spPr>
            <a:xfrm>
              <a:off x="5190" y="1525"/>
              <a:ext cx="10" cy="15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9" y="4"/>
                    <a:pt x="9" y="9"/>
                    <a:pt x="9" y="13"/>
                  </a:cubicBezTo>
                  <a:cubicBezTo>
                    <a:pt x="7" y="12"/>
                    <a:pt x="5" y="11"/>
                    <a:pt x="4" y="10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0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E1DBD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35"/>
            <p:cNvSpPr/>
            <p:nvPr/>
          </p:nvSpPr>
          <p:spPr>
            <a:xfrm>
              <a:off x="5021" y="1365"/>
              <a:ext cx="91" cy="22"/>
            </a:xfrm>
            <a:custGeom>
              <a:avLst/>
              <a:gdLst/>
              <a:ahLst/>
              <a:cxnLst/>
              <a:rect l="l" t="t" r="r" b="b"/>
              <a:pathLst>
                <a:path w="77" h="19" extrusionOk="0">
                  <a:moveTo>
                    <a:pt x="62" y="6"/>
                  </a:moveTo>
                  <a:cubicBezTo>
                    <a:pt x="65" y="6"/>
                    <a:pt x="68" y="6"/>
                    <a:pt x="71" y="7"/>
                  </a:cubicBezTo>
                  <a:cubicBezTo>
                    <a:pt x="75" y="9"/>
                    <a:pt x="77" y="12"/>
                    <a:pt x="72" y="15"/>
                  </a:cubicBezTo>
                  <a:cubicBezTo>
                    <a:pt x="52" y="19"/>
                    <a:pt x="32" y="16"/>
                    <a:pt x="12" y="17"/>
                  </a:cubicBezTo>
                  <a:cubicBezTo>
                    <a:pt x="9" y="17"/>
                    <a:pt x="6" y="16"/>
                    <a:pt x="4" y="14"/>
                  </a:cubicBezTo>
                  <a:cubicBezTo>
                    <a:pt x="0" y="10"/>
                    <a:pt x="3" y="7"/>
                    <a:pt x="6" y="4"/>
                  </a:cubicBezTo>
                  <a:cubicBezTo>
                    <a:pt x="10" y="2"/>
                    <a:pt x="15" y="2"/>
                    <a:pt x="20" y="2"/>
                  </a:cubicBezTo>
                  <a:cubicBezTo>
                    <a:pt x="27" y="2"/>
                    <a:pt x="33" y="2"/>
                    <a:pt x="40" y="2"/>
                  </a:cubicBezTo>
                  <a:cubicBezTo>
                    <a:pt x="47" y="2"/>
                    <a:pt x="55" y="0"/>
                    <a:pt x="62" y="6"/>
                  </a:cubicBezTo>
                  <a:close/>
                </a:path>
              </a:pathLst>
            </a:custGeom>
            <a:solidFill>
              <a:srgbClr val="8887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35"/>
            <p:cNvSpPr/>
            <p:nvPr/>
          </p:nvSpPr>
          <p:spPr>
            <a:xfrm>
              <a:off x="5139" y="1316"/>
              <a:ext cx="35" cy="32"/>
            </a:xfrm>
            <a:custGeom>
              <a:avLst/>
              <a:gdLst/>
              <a:ahLst/>
              <a:cxnLst/>
              <a:rect l="l" t="t" r="r" b="b"/>
              <a:pathLst>
                <a:path w="30" h="28" extrusionOk="0">
                  <a:moveTo>
                    <a:pt x="22" y="26"/>
                  </a:moveTo>
                  <a:cubicBezTo>
                    <a:pt x="13" y="26"/>
                    <a:pt x="3" y="28"/>
                    <a:pt x="0" y="16"/>
                  </a:cubicBezTo>
                  <a:cubicBezTo>
                    <a:pt x="3" y="10"/>
                    <a:pt x="1" y="3"/>
                    <a:pt x="10" y="1"/>
                  </a:cubicBezTo>
                  <a:cubicBezTo>
                    <a:pt x="17" y="0"/>
                    <a:pt x="22" y="2"/>
                    <a:pt x="26" y="7"/>
                  </a:cubicBezTo>
                  <a:cubicBezTo>
                    <a:pt x="30" y="13"/>
                    <a:pt x="25" y="18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lose/>
                </a:path>
              </a:pathLst>
            </a:custGeom>
            <a:solidFill>
              <a:srgbClr val="312E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35"/>
            <p:cNvSpPr/>
            <p:nvPr/>
          </p:nvSpPr>
          <p:spPr>
            <a:xfrm>
              <a:off x="5105" y="1371"/>
              <a:ext cx="47" cy="18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" y="8"/>
                  </a:moveTo>
                  <a:cubicBezTo>
                    <a:pt x="2" y="6"/>
                    <a:pt x="1" y="4"/>
                    <a:pt x="0" y="2"/>
                  </a:cubicBezTo>
                  <a:cubicBezTo>
                    <a:pt x="13" y="1"/>
                    <a:pt x="27" y="0"/>
                    <a:pt x="39" y="8"/>
                  </a:cubicBezTo>
                  <a:cubicBezTo>
                    <a:pt x="40" y="13"/>
                    <a:pt x="37" y="15"/>
                    <a:pt x="32" y="15"/>
                  </a:cubicBezTo>
                  <a:cubicBezTo>
                    <a:pt x="28" y="14"/>
                    <a:pt x="23" y="15"/>
                    <a:pt x="19" y="15"/>
                  </a:cubicBezTo>
                  <a:cubicBezTo>
                    <a:pt x="15" y="15"/>
                    <a:pt x="11" y="15"/>
                    <a:pt x="8" y="13"/>
                  </a:cubicBezTo>
                  <a:cubicBezTo>
                    <a:pt x="5" y="12"/>
                    <a:pt x="4" y="10"/>
                    <a:pt x="3" y="8"/>
                  </a:cubicBezTo>
                  <a:close/>
                </a:path>
              </a:pathLst>
            </a:custGeom>
            <a:solidFill>
              <a:srgbClr val="6765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35"/>
            <p:cNvSpPr/>
            <p:nvPr/>
          </p:nvSpPr>
          <p:spPr>
            <a:xfrm>
              <a:off x="5066" y="1352"/>
              <a:ext cx="50" cy="24"/>
            </a:xfrm>
            <a:custGeom>
              <a:avLst/>
              <a:gdLst/>
              <a:ahLst/>
              <a:cxnLst/>
              <a:rect l="l" t="t" r="r" b="b"/>
              <a:pathLst>
                <a:path w="42" h="20" extrusionOk="0">
                  <a:moveTo>
                    <a:pt x="24" y="17"/>
                  </a:moveTo>
                  <a:cubicBezTo>
                    <a:pt x="16" y="17"/>
                    <a:pt x="8" y="17"/>
                    <a:pt x="0" y="17"/>
                  </a:cubicBezTo>
                  <a:cubicBezTo>
                    <a:pt x="1" y="10"/>
                    <a:pt x="9" y="11"/>
                    <a:pt x="11" y="6"/>
                  </a:cubicBezTo>
                  <a:cubicBezTo>
                    <a:pt x="13" y="4"/>
                    <a:pt x="15" y="1"/>
                    <a:pt x="19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7" y="6"/>
                    <a:pt x="29" y="6"/>
                    <a:pt x="31" y="5"/>
                  </a:cubicBezTo>
                  <a:cubicBezTo>
                    <a:pt x="34" y="6"/>
                    <a:pt x="36" y="6"/>
                    <a:pt x="39" y="6"/>
                  </a:cubicBezTo>
                  <a:cubicBezTo>
                    <a:pt x="40" y="6"/>
                    <a:pt x="41" y="6"/>
                    <a:pt x="42" y="8"/>
                  </a:cubicBezTo>
                  <a:cubicBezTo>
                    <a:pt x="41" y="20"/>
                    <a:pt x="28" y="10"/>
                    <a:pt x="24" y="17"/>
                  </a:cubicBezTo>
                  <a:close/>
                </a:path>
              </a:pathLst>
            </a:custGeom>
            <a:solidFill>
              <a:srgbClr val="5756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35"/>
            <p:cNvSpPr/>
            <p:nvPr/>
          </p:nvSpPr>
          <p:spPr>
            <a:xfrm>
              <a:off x="5150" y="1311"/>
              <a:ext cx="40" cy="25"/>
            </a:xfrm>
            <a:custGeom>
              <a:avLst/>
              <a:gdLst/>
              <a:ahLst/>
              <a:cxnLst/>
              <a:rect l="l" t="t" r="r" b="b"/>
              <a:pathLst>
                <a:path w="34" h="21" extrusionOk="0">
                  <a:moveTo>
                    <a:pt x="17" y="13"/>
                  </a:moveTo>
                  <a:cubicBezTo>
                    <a:pt x="12" y="11"/>
                    <a:pt x="7" y="7"/>
                    <a:pt x="1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0" y="0"/>
                    <a:pt x="19" y="0"/>
                    <a:pt x="27" y="7"/>
                  </a:cubicBezTo>
                  <a:cubicBezTo>
                    <a:pt x="25" y="12"/>
                    <a:pt x="34" y="18"/>
                    <a:pt x="24" y="21"/>
                  </a:cubicBezTo>
                  <a:cubicBezTo>
                    <a:pt x="19" y="21"/>
                    <a:pt x="19" y="16"/>
                    <a:pt x="17" y="13"/>
                  </a:cubicBezTo>
                  <a:close/>
                </a:path>
              </a:pathLst>
            </a:custGeom>
            <a:solidFill>
              <a:srgbClr val="4641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35"/>
            <p:cNvSpPr/>
            <p:nvPr/>
          </p:nvSpPr>
          <p:spPr>
            <a:xfrm>
              <a:off x="5174" y="1319"/>
              <a:ext cx="27" cy="29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2" y="13"/>
                  </a:moveTo>
                  <a:cubicBezTo>
                    <a:pt x="10" y="10"/>
                    <a:pt x="0" y="3"/>
                    <a:pt x="6" y="0"/>
                  </a:cubicBezTo>
                  <a:cubicBezTo>
                    <a:pt x="8" y="2"/>
                    <a:pt x="10" y="4"/>
                    <a:pt x="13" y="6"/>
                  </a:cubicBezTo>
                  <a:cubicBezTo>
                    <a:pt x="16" y="12"/>
                    <a:pt x="23" y="18"/>
                    <a:pt x="16" y="25"/>
                  </a:cubicBezTo>
                  <a:cubicBezTo>
                    <a:pt x="13" y="25"/>
                    <a:pt x="9" y="24"/>
                    <a:pt x="6" y="23"/>
                  </a:cubicBezTo>
                  <a:cubicBezTo>
                    <a:pt x="3" y="20"/>
                    <a:pt x="1" y="17"/>
                    <a:pt x="2" y="13"/>
                  </a:cubicBezTo>
                  <a:close/>
                </a:path>
              </a:pathLst>
            </a:custGeom>
            <a:solidFill>
              <a:srgbClr val="54514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35"/>
            <p:cNvSpPr/>
            <p:nvPr/>
          </p:nvSpPr>
          <p:spPr>
            <a:xfrm>
              <a:off x="5201" y="1370"/>
              <a:ext cx="12" cy="29"/>
            </a:xfrm>
            <a:custGeom>
              <a:avLst/>
              <a:gdLst/>
              <a:ahLst/>
              <a:cxnLst/>
              <a:rect l="l" t="t" r="r" b="b"/>
              <a:pathLst>
                <a:path w="10" h="25" extrusionOk="0">
                  <a:moveTo>
                    <a:pt x="10" y="18"/>
                  </a:moveTo>
                  <a:cubicBezTo>
                    <a:pt x="10" y="19"/>
                    <a:pt x="9" y="21"/>
                    <a:pt x="9" y="22"/>
                  </a:cubicBezTo>
                  <a:cubicBezTo>
                    <a:pt x="9" y="24"/>
                    <a:pt x="8" y="25"/>
                    <a:pt x="6" y="25"/>
                  </a:cubicBezTo>
                  <a:cubicBezTo>
                    <a:pt x="0" y="18"/>
                    <a:pt x="2" y="9"/>
                    <a:pt x="4" y="0"/>
                  </a:cubicBezTo>
                  <a:cubicBezTo>
                    <a:pt x="6" y="5"/>
                    <a:pt x="8" y="10"/>
                    <a:pt x="10" y="15"/>
                  </a:cubicBezTo>
                  <a:cubicBezTo>
                    <a:pt x="9" y="16"/>
                    <a:pt x="9" y="17"/>
                    <a:pt x="10" y="18"/>
                  </a:cubicBezTo>
                  <a:close/>
                </a:path>
              </a:pathLst>
            </a:custGeom>
            <a:solidFill>
              <a:srgbClr val="605D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35"/>
            <p:cNvSpPr/>
            <p:nvPr/>
          </p:nvSpPr>
          <p:spPr>
            <a:xfrm>
              <a:off x="5130" y="1311"/>
              <a:ext cx="21" cy="23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8" y="4"/>
                  </a:moveTo>
                  <a:cubicBezTo>
                    <a:pt x="18" y="5"/>
                    <a:pt x="18" y="6"/>
                    <a:pt x="18" y="7"/>
                  </a:cubicBezTo>
                  <a:cubicBezTo>
                    <a:pt x="15" y="11"/>
                    <a:pt x="12" y="15"/>
                    <a:pt x="8" y="20"/>
                  </a:cubicBezTo>
                  <a:cubicBezTo>
                    <a:pt x="12" y="14"/>
                    <a:pt x="0" y="0"/>
                    <a:pt x="18" y="4"/>
                  </a:cubicBezTo>
                  <a:close/>
                </a:path>
              </a:pathLst>
            </a:custGeom>
            <a:solidFill>
              <a:srgbClr val="5D57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35"/>
            <p:cNvSpPr/>
            <p:nvPr/>
          </p:nvSpPr>
          <p:spPr>
            <a:xfrm>
              <a:off x="5185" y="1351"/>
              <a:ext cx="16" cy="19"/>
            </a:xfrm>
            <a:custGeom>
              <a:avLst/>
              <a:gdLst/>
              <a:ahLst/>
              <a:cxnLst/>
              <a:rect l="l" t="t" r="r" b="b"/>
              <a:pathLst>
                <a:path w="14" h="16" extrusionOk="0">
                  <a:moveTo>
                    <a:pt x="0" y="8"/>
                  </a:moveTo>
                  <a:cubicBezTo>
                    <a:pt x="2" y="5"/>
                    <a:pt x="4" y="3"/>
                    <a:pt x="7" y="2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3" y="4"/>
                    <a:pt x="13" y="6"/>
                    <a:pt x="14" y="8"/>
                  </a:cubicBezTo>
                  <a:cubicBezTo>
                    <a:pt x="12" y="12"/>
                    <a:pt x="10" y="14"/>
                    <a:pt x="6" y="15"/>
                  </a:cubicBezTo>
                  <a:cubicBezTo>
                    <a:pt x="1" y="16"/>
                    <a:pt x="1" y="12"/>
                    <a:pt x="0" y="8"/>
                  </a:cubicBezTo>
                  <a:close/>
                </a:path>
              </a:pathLst>
            </a:custGeom>
            <a:solidFill>
              <a:srgbClr val="3F39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35"/>
            <p:cNvSpPr/>
            <p:nvPr/>
          </p:nvSpPr>
          <p:spPr>
            <a:xfrm>
              <a:off x="5190" y="1326"/>
              <a:ext cx="11" cy="30"/>
            </a:xfrm>
            <a:custGeom>
              <a:avLst/>
              <a:gdLst/>
              <a:ahLst/>
              <a:cxnLst/>
              <a:rect l="l" t="t" r="r" b="b"/>
              <a:pathLst>
                <a:path w="10" h="25" extrusionOk="0">
                  <a:moveTo>
                    <a:pt x="6" y="23"/>
                  </a:moveTo>
                  <a:cubicBezTo>
                    <a:pt x="5" y="25"/>
                    <a:pt x="4" y="25"/>
                    <a:pt x="3" y="23"/>
                  </a:cubicBezTo>
                  <a:cubicBezTo>
                    <a:pt x="3" y="22"/>
                    <a:pt x="3" y="21"/>
                    <a:pt x="3" y="19"/>
                  </a:cubicBezTo>
                  <a:cubicBezTo>
                    <a:pt x="2" y="13"/>
                    <a:pt x="1" y="7"/>
                    <a:pt x="0" y="0"/>
                  </a:cubicBezTo>
                  <a:cubicBezTo>
                    <a:pt x="3" y="2"/>
                    <a:pt x="7" y="3"/>
                    <a:pt x="9" y="7"/>
                  </a:cubicBezTo>
                  <a:cubicBezTo>
                    <a:pt x="6" y="12"/>
                    <a:pt x="10" y="18"/>
                    <a:pt x="6" y="23"/>
                  </a:cubicBezTo>
                  <a:close/>
                </a:path>
              </a:pathLst>
            </a:custGeom>
            <a:solidFill>
              <a:srgbClr val="3D373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35"/>
            <p:cNvSpPr/>
            <p:nvPr/>
          </p:nvSpPr>
          <p:spPr>
            <a:xfrm>
              <a:off x="5143" y="1376"/>
              <a:ext cx="17" cy="18"/>
            </a:xfrm>
            <a:custGeom>
              <a:avLst/>
              <a:gdLst/>
              <a:ahLst/>
              <a:cxnLst/>
              <a:rect l="l" t="t" r="r" b="b"/>
              <a:pathLst>
                <a:path w="15" h="16" extrusionOk="0">
                  <a:moveTo>
                    <a:pt x="1" y="10"/>
                  </a:moveTo>
                  <a:cubicBezTo>
                    <a:pt x="3" y="8"/>
                    <a:pt x="5" y="6"/>
                    <a:pt x="7" y="4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11" y="3"/>
                    <a:pt x="15" y="7"/>
                    <a:pt x="13" y="11"/>
                  </a:cubicBezTo>
                  <a:cubicBezTo>
                    <a:pt x="11" y="16"/>
                    <a:pt x="5" y="13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3A36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35"/>
            <p:cNvSpPr/>
            <p:nvPr/>
          </p:nvSpPr>
          <p:spPr>
            <a:xfrm>
              <a:off x="5111" y="1343"/>
              <a:ext cx="15" cy="18"/>
            </a:xfrm>
            <a:custGeom>
              <a:avLst/>
              <a:gdLst/>
              <a:ahLst/>
              <a:cxnLst/>
              <a:rect l="l" t="t" r="r" b="b"/>
              <a:pathLst>
                <a:path w="13" h="16" extrusionOk="0">
                  <a:moveTo>
                    <a:pt x="4" y="16"/>
                  </a:moveTo>
                  <a:cubicBezTo>
                    <a:pt x="3" y="16"/>
                    <a:pt x="3" y="16"/>
                    <a:pt x="2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5" y="8"/>
                    <a:pt x="8" y="4"/>
                    <a:pt x="11" y="0"/>
                  </a:cubicBezTo>
                  <a:cubicBezTo>
                    <a:pt x="13" y="7"/>
                    <a:pt x="7" y="11"/>
                    <a:pt x="4" y="16"/>
                  </a:cubicBezTo>
                  <a:close/>
                </a:path>
              </a:pathLst>
            </a:custGeom>
            <a:solidFill>
              <a:srgbClr val="504B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35"/>
            <p:cNvSpPr/>
            <p:nvPr/>
          </p:nvSpPr>
          <p:spPr>
            <a:xfrm>
              <a:off x="5194" y="1334"/>
              <a:ext cx="6" cy="19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2" y="16"/>
                  </a:moveTo>
                  <a:cubicBezTo>
                    <a:pt x="3" y="10"/>
                    <a:pt x="0" y="5"/>
                    <a:pt x="5" y="0"/>
                  </a:cubicBezTo>
                  <a:cubicBezTo>
                    <a:pt x="5" y="5"/>
                    <a:pt x="5" y="11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lnTo>
                    <a:pt x="2" y="16"/>
                  </a:lnTo>
                  <a:close/>
                </a:path>
              </a:pathLst>
            </a:custGeom>
            <a:solidFill>
              <a:srgbClr val="645C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35"/>
            <p:cNvSpPr/>
            <p:nvPr/>
          </p:nvSpPr>
          <p:spPr>
            <a:xfrm>
              <a:off x="5165" y="1341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6" h="10" extrusionOk="0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6" y="0"/>
                    <a:pt x="6" y="3"/>
                    <a:pt x="5" y="7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3" y="8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837F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35"/>
            <p:cNvSpPr/>
            <p:nvPr/>
          </p:nvSpPr>
          <p:spPr>
            <a:xfrm>
              <a:off x="5177" y="1360"/>
              <a:ext cx="15" cy="23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7" y="0"/>
                  </a:moveTo>
                  <a:cubicBezTo>
                    <a:pt x="9" y="3"/>
                    <a:pt x="11" y="5"/>
                    <a:pt x="13" y="7"/>
                  </a:cubicBezTo>
                  <a:cubicBezTo>
                    <a:pt x="11" y="11"/>
                    <a:pt x="11" y="15"/>
                    <a:pt x="13" y="19"/>
                  </a:cubicBezTo>
                  <a:cubicBezTo>
                    <a:pt x="6" y="15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68646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35"/>
            <p:cNvSpPr/>
            <p:nvPr/>
          </p:nvSpPr>
          <p:spPr>
            <a:xfrm>
              <a:off x="5208" y="1411"/>
              <a:ext cx="18" cy="21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7" y="0"/>
                  </a:moveTo>
                  <a:cubicBezTo>
                    <a:pt x="8" y="0"/>
                    <a:pt x="8" y="0"/>
                    <a:pt x="9" y="0"/>
                  </a:cubicBezTo>
                  <a:cubicBezTo>
                    <a:pt x="10" y="3"/>
                    <a:pt x="10" y="6"/>
                    <a:pt x="10" y="9"/>
                  </a:cubicBezTo>
                  <a:cubicBezTo>
                    <a:pt x="10" y="12"/>
                    <a:pt x="15" y="14"/>
                    <a:pt x="11" y="17"/>
                  </a:cubicBezTo>
                  <a:cubicBezTo>
                    <a:pt x="9" y="18"/>
                    <a:pt x="7" y="18"/>
                    <a:pt x="6" y="18"/>
                  </a:cubicBezTo>
                  <a:cubicBezTo>
                    <a:pt x="0" y="15"/>
                    <a:pt x="7" y="12"/>
                    <a:pt x="5" y="9"/>
                  </a:cubicBezTo>
                  <a:cubicBezTo>
                    <a:pt x="5" y="8"/>
                    <a:pt x="4" y="7"/>
                    <a:pt x="3" y="6"/>
                  </a:cubicBezTo>
                  <a:cubicBezTo>
                    <a:pt x="1" y="3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49444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35"/>
            <p:cNvSpPr/>
            <p:nvPr/>
          </p:nvSpPr>
          <p:spPr>
            <a:xfrm>
              <a:off x="5205" y="1398"/>
              <a:ext cx="12" cy="21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11"/>
                  </a:moveTo>
                  <a:cubicBezTo>
                    <a:pt x="8" y="13"/>
                    <a:pt x="7" y="15"/>
                    <a:pt x="6" y="17"/>
                  </a:cubicBezTo>
                  <a:cubicBezTo>
                    <a:pt x="0" y="18"/>
                    <a:pt x="4" y="13"/>
                    <a:pt x="3" y="11"/>
                  </a:cubicBezTo>
                  <a:cubicBezTo>
                    <a:pt x="5" y="8"/>
                    <a:pt x="1" y="0"/>
                    <a:pt x="9" y="1"/>
                  </a:cubicBezTo>
                  <a:cubicBezTo>
                    <a:pt x="9" y="4"/>
                    <a:pt x="9" y="7"/>
                    <a:pt x="10" y="11"/>
                  </a:cubicBezTo>
                  <a:close/>
                </a:path>
              </a:pathLst>
            </a:custGeom>
            <a:solidFill>
              <a:srgbClr val="635F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35"/>
            <p:cNvSpPr/>
            <p:nvPr/>
          </p:nvSpPr>
          <p:spPr>
            <a:xfrm>
              <a:off x="5206" y="1396"/>
              <a:ext cx="9" cy="1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8" y="3"/>
                  </a:moveTo>
                  <a:cubicBezTo>
                    <a:pt x="6" y="6"/>
                    <a:pt x="4" y="10"/>
                    <a:pt x="2" y="13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1"/>
                    <a:pt x="7" y="2"/>
                    <a:pt x="8" y="3"/>
                  </a:cubicBezTo>
                  <a:close/>
                </a:path>
              </a:pathLst>
            </a:custGeom>
            <a:solidFill>
              <a:srgbClr val="4A45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35"/>
            <p:cNvSpPr/>
            <p:nvPr/>
          </p:nvSpPr>
          <p:spPr>
            <a:xfrm>
              <a:off x="5178" y="1797"/>
              <a:ext cx="12" cy="1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9" y="2"/>
                    <a:pt x="10" y="4"/>
                    <a:pt x="10" y="6"/>
                  </a:cubicBezTo>
                  <a:cubicBezTo>
                    <a:pt x="6" y="9"/>
                    <a:pt x="3" y="9"/>
                    <a:pt x="0" y="6"/>
                  </a:cubicBezTo>
                  <a:close/>
                </a:path>
              </a:pathLst>
            </a:custGeom>
            <a:solidFill>
              <a:srgbClr val="514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35"/>
            <p:cNvSpPr/>
            <p:nvPr/>
          </p:nvSpPr>
          <p:spPr>
            <a:xfrm>
              <a:off x="4890" y="1391"/>
              <a:ext cx="34" cy="234"/>
            </a:xfrm>
            <a:custGeom>
              <a:avLst/>
              <a:gdLst/>
              <a:ahLst/>
              <a:cxnLst/>
              <a:rect l="l" t="t" r="r" b="b"/>
              <a:pathLst>
                <a:path w="29" h="199" extrusionOk="0">
                  <a:moveTo>
                    <a:pt x="7" y="72"/>
                  </a:moveTo>
                  <a:cubicBezTo>
                    <a:pt x="7" y="68"/>
                    <a:pt x="8" y="64"/>
                    <a:pt x="8" y="59"/>
                  </a:cubicBezTo>
                  <a:cubicBezTo>
                    <a:pt x="12" y="53"/>
                    <a:pt x="11" y="46"/>
                    <a:pt x="11" y="39"/>
                  </a:cubicBezTo>
                  <a:cubicBezTo>
                    <a:pt x="15" y="30"/>
                    <a:pt x="15" y="20"/>
                    <a:pt x="17" y="10"/>
                  </a:cubicBezTo>
                  <a:cubicBezTo>
                    <a:pt x="18" y="7"/>
                    <a:pt x="19" y="3"/>
                    <a:pt x="20" y="0"/>
                  </a:cubicBezTo>
                  <a:cubicBezTo>
                    <a:pt x="20" y="4"/>
                    <a:pt x="23" y="8"/>
                    <a:pt x="22" y="12"/>
                  </a:cubicBezTo>
                  <a:cubicBezTo>
                    <a:pt x="21" y="17"/>
                    <a:pt x="24" y="14"/>
                    <a:pt x="26" y="13"/>
                  </a:cubicBezTo>
                  <a:cubicBezTo>
                    <a:pt x="29" y="15"/>
                    <a:pt x="29" y="17"/>
                    <a:pt x="29" y="19"/>
                  </a:cubicBezTo>
                  <a:cubicBezTo>
                    <a:pt x="29" y="23"/>
                    <a:pt x="28" y="26"/>
                    <a:pt x="27" y="30"/>
                  </a:cubicBezTo>
                  <a:cubicBezTo>
                    <a:pt x="27" y="32"/>
                    <a:pt x="27" y="34"/>
                    <a:pt x="26" y="36"/>
                  </a:cubicBezTo>
                  <a:cubicBezTo>
                    <a:pt x="25" y="40"/>
                    <a:pt x="25" y="43"/>
                    <a:pt x="25" y="47"/>
                  </a:cubicBezTo>
                  <a:cubicBezTo>
                    <a:pt x="24" y="51"/>
                    <a:pt x="24" y="55"/>
                    <a:pt x="23" y="59"/>
                  </a:cubicBezTo>
                  <a:cubicBezTo>
                    <a:pt x="23" y="61"/>
                    <a:pt x="22" y="63"/>
                    <a:pt x="22" y="66"/>
                  </a:cubicBezTo>
                  <a:cubicBezTo>
                    <a:pt x="22" y="76"/>
                    <a:pt x="19" y="85"/>
                    <a:pt x="19" y="95"/>
                  </a:cubicBezTo>
                  <a:cubicBezTo>
                    <a:pt x="18" y="101"/>
                    <a:pt x="18" y="106"/>
                    <a:pt x="17" y="111"/>
                  </a:cubicBezTo>
                  <a:cubicBezTo>
                    <a:pt x="15" y="120"/>
                    <a:pt x="15" y="130"/>
                    <a:pt x="15" y="140"/>
                  </a:cubicBezTo>
                  <a:cubicBezTo>
                    <a:pt x="15" y="144"/>
                    <a:pt x="15" y="148"/>
                    <a:pt x="16" y="152"/>
                  </a:cubicBezTo>
                  <a:cubicBezTo>
                    <a:pt x="16" y="153"/>
                    <a:pt x="16" y="155"/>
                    <a:pt x="16" y="156"/>
                  </a:cubicBezTo>
                  <a:cubicBezTo>
                    <a:pt x="12" y="163"/>
                    <a:pt x="15" y="170"/>
                    <a:pt x="13" y="177"/>
                  </a:cubicBezTo>
                  <a:cubicBezTo>
                    <a:pt x="11" y="182"/>
                    <a:pt x="12" y="188"/>
                    <a:pt x="11" y="193"/>
                  </a:cubicBezTo>
                  <a:cubicBezTo>
                    <a:pt x="10" y="195"/>
                    <a:pt x="9" y="197"/>
                    <a:pt x="7" y="199"/>
                  </a:cubicBezTo>
                  <a:cubicBezTo>
                    <a:pt x="5" y="198"/>
                    <a:pt x="3" y="197"/>
                    <a:pt x="2" y="196"/>
                  </a:cubicBezTo>
                  <a:cubicBezTo>
                    <a:pt x="1" y="160"/>
                    <a:pt x="0" y="124"/>
                    <a:pt x="7" y="88"/>
                  </a:cubicBezTo>
                  <a:cubicBezTo>
                    <a:pt x="7" y="83"/>
                    <a:pt x="7" y="77"/>
                    <a:pt x="7" y="72"/>
                  </a:cubicBezTo>
                  <a:close/>
                </a:path>
              </a:pathLst>
            </a:custGeom>
            <a:solidFill>
              <a:srgbClr val="8B8A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35"/>
            <p:cNvSpPr/>
            <p:nvPr/>
          </p:nvSpPr>
          <p:spPr>
            <a:xfrm>
              <a:off x="4898" y="1551"/>
              <a:ext cx="35" cy="133"/>
            </a:xfrm>
            <a:custGeom>
              <a:avLst/>
              <a:gdLst/>
              <a:ahLst/>
              <a:cxnLst/>
              <a:rect l="l" t="t" r="r" b="b"/>
              <a:pathLst>
                <a:path w="30" h="113" extrusionOk="0">
                  <a:moveTo>
                    <a:pt x="0" y="63"/>
                  </a:moveTo>
                  <a:cubicBezTo>
                    <a:pt x="0" y="61"/>
                    <a:pt x="1" y="59"/>
                    <a:pt x="1" y="56"/>
                  </a:cubicBezTo>
                  <a:cubicBezTo>
                    <a:pt x="3" y="54"/>
                    <a:pt x="5" y="54"/>
                    <a:pt x="7" y="55"/>
                  </a:cubicBezTo>
                  <a:cubicBezTo>
                    <a:pt x="8" y="55"/>
                    <a:pt x="7" y="58"/>
                    <a:pt x="9" y="57"/>
                  </a:cubicBezTo>
                  <a:cubicBezTo>
                    <a:pt x="8" y="55"/>
                    <a:pt x="7" y="54"/>
                    <a:pt x="6" y="53"/>
                  </a:cubicBezTo>
                  <a:cubicBezTo>
                    <a:pt x="5" y="51"/>
                    <a:pt x="5" y="49"/>
                    <a:pt x="5" y="46"/>
                  </a:cubicBezTo>
                  <a:cubicBezTo>
                    <a:pt x="9" y="41"/>
                    <a:pt x="13" y="35"/>
                    <a:pt x="11" y="27"/>
                  </a:cubicBezTo>
                  <a:cubicBezTo>
                    <a:pt x="11" y="22"/>
                    <a:pt x="12" y="17"/>
                    <a:pt x="11" y="11"/>
                  </a:cubicBezTo>
                  <a:cubicBezTo>
                    <a:pt x="11" y="6"/>
                    <a:pt x="12" y="1"/>
                    <a:pt x="19" y="0"/>
                  </a:cubicBezTo>
                  <a:cubicBezTo>
                    <a:pt x="21" y="1"/>
                    <a:pt x="23" y="4"/>
                    <a:pt x="24" y="6"/>
                  </a:cubicBezTo>
                  <a:cubicBezTo>
                    <a:pt x="25" y="39"/>
                    <a:pt x="25" y="72"/>
                    <a:pt x="30" y="104"/>
                  </a:cubicBezTo>
                  <a:cubicBezTo>
                    <a:pt x="30" y="106"/>
                    <a:pt x="30" y="108"/>
                    <a:pt x="29" y="110"/>
                  </a:cubicBezTo>
                  <a:cubicBezTo>
                    <a:pt x="27" y="112"/>
                    <a:pt x="25" y="113"/>
                    <a:pt x="23" y="111"/>
                  </a:cubicBezTo>
                  <a:cubicBezTo>
                    <a:pt x="17" y="108"/>
                    <a:pt x="15" y="103"/>
                    <a:pt x="14" y="97"/>
                  </a:cubicBezTo>
                  <a:cubicBezTo>
                    <a:pt x="14" y="95"/>
                    <a:pt x="12" y="94"/>
                    <a:pt x="11" y="96"/>
                  </a:cubicBezTo>
                  <a:cubicBezTo>
                    <a:pt x="9" y="97"/>
                    <a:pt x="8" y="97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5" y="92"/>
                    <a:pt x="2" y="90"/>
                    <a:pt x="4" y="85"/>
                  </a:cubicBezTo>
                  <a:cubicBezTo>
                    <a:pt x="2" y="78"/>
                    <a:pt x="1" y="70"/>
                    <a:pt x="0" y="63"/>
                  </a:cubicBezTo>
                  <a:close/>
                </a:path>
              </a:pathLst>
            </a:custGeom>
            <a:solidFill>
              <a:srgbClr val="2621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35"/>
            <p:cNvSpPr/>
            <p:nvPr/>
          </p:nvSpPr>
          <p:spPr>
            <a:xfrm>
              <a:off x="4910" y="1691"/>
              <a:ext cx="29" cy="46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6" y="39"/>
                  </a:moveTo>
                  <a:cubicBezTo>
                    <a:pt x="14" y="37"/>
                    <a:pt x="12" y="36"/>
                    <a:pt x="10" y="35"/>
                  </a:cubicBezTo>
                  <a:cubicBezTo>
                    <a:pt x="8" y="28"/>
                    <a:pt x="0" y="22"/>
                    <a:pt x="7" y="13"/>
                  </a:cubicBezTo>
                  <a:cubicBezTo>
                    <a:pt x="5" y="8"/>
                    <a:pt x="8" y="6"/>
                    <a:pt x="11" y="3"/>
                  </a:cubicBezTo>
                  <a:cubicBezTo>
                    <a:pt x="17" y="0"/>
                    <a:pt x="22" y="1"/>
                    <a:pt x="24" y="8"/>
                  </a:cubicBezTo>
                  <a:cubicBezTo>
                    <a:pt x="25" y="13"/>
                    <a:pt x="24" y="17"/>
                    <a:pt x="22" y="21"/>
                  </a:cubicBezTo>
                  <a:cubicBezTo>
                    <a:pt x="18" y="26"/>
                    <a:pt x="22" y="34"/>
                    <a:pt x="16" y="39"/>
                  </a:cubicBezTo>
                  <a:close/>
                </a:path>
              </a:pathLst>
            </a:custGeom>
            <a:solidFill>
              <a:srgbClr val="6C6A6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35"/>
            <p:cNvSpPr/>
            <p:nvPr/>
          </p:nvSpPr>
          <p:spPr>
            <a:xfrm>
              <a:off x="4911" y="1677"/>
              <a:ext cx="23" cy="30"/>
            </a:xfrm>
            <a:custGeom>
              <a:avLst/>
              <a:gdLst/>
              <a:ahLst/>
              <a:cxnLst/>
              <a:rect l="l" t="t" r="r" b="b"/>
              <a:pathLst>
                <a:path w="20" h="25" extrusionOk="0">
                  <a:moveTo>
                    <a:pt x="12" y="17"/>
                  </a:moveTo>
                  <a:cubicBezTo>
                    <a:pt x="9" y="19"/>
                    <a:pt x="7" y="22"/>
                    <a:pt x="6" y="25"/>
                  </a:cubicBezTo>
                  <a:cubicBezTo>
                    <a:pt x="2" y="23"/>
                    <a:pt x="2" y="18"/>
                    <a:pt x="0" y="14"/>
                  </a:cubicBezTo>
                  <a:cubicBezTo>
                    <a:pt x="2" y="10"/>
                    <a:pt x="4" y="7"/>
                    <a:pt x="7" y="3"/>
                  </a:cubicBezTo>
                  <a:cubicBezTo>
                    <a:pt x="8" y="1"/>
                    <a:pt x="10" y="0"/>
                    <a:pt x="12" y="1"/>
                  </a:cubicBezTo>
                  <a:cubicBezTo>
                    <a:pt x="13" y="2"/>
                    <a:pt x="14" y="3"/>
                    <a:pt x="16" y="4"/>
                  </a:cubicBezTo>
                  <a:cubicBezTo>
                    <a:pt x="20" y="10"/>
                    <a:pt x="14" y="13"/>
                    <a:pt x="12" y="17"/>
                  </a:cubicBezTo>
                  <a:close/>
                </a:path>
              </a:pathLst>
            </a:custGeom>
            <a:solidFill>
              <a:srgbClr val="443E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35"/>
            <p:cNvSpPr/>
            <p:nvPr/>
          </p:nvSpPr>
          <p:spPr>
            <a:xfrm>
              <a:off x="4904" y="1663"/>
              <a:ext cx="14" cy="22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2" y="1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11" y="4"/>
                    <a:pt x="12" y="11"/>
                    <a:pt x="12" y="17"/>
                  </a:cubicBezTo>
                  <a:cubicBezTo>
                    <a:pt x="9" y="19"/>
                    <a:pt x="7" y="18"/>
                    <a:pt x="5" y="17"/>
                  </a:cubicBezTo>
                  <a:cubicBezTo>
                    <a:pt x="0" y="12"/>
                    <a:pt x="1" y="6"/>
                    <a:pt x="2" y="1"/>
                  </a:cubicBezTo>
                  <a:close/>
                </a:path>
              </a:pathLst>
            </a:custGeom>
            <a:solidFill>
              <a:srgbClr val="322E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35"/>
            <p:cNvSpPr/>
            <p:nvPr/>
          </p:nvSpPr>
          <p:spPr>
            <a:xfrm>
              <a:off x="4910" y="1681"/>
              <a:ext cx="12" cy="13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0" y="2"/>
                  </a:moveTo>
                  <a:cubicBezTo>
                    <a:pt x="2" y="2"/>
                    <a:pt x="5" y="2"/>
                    <a:pt x="7" y="1"/>
                  </a:cubicBezTo>
                  <a:cubicBezTo>
                    <a:pt x="8" y="0"/>
                    <a:pt x="9" y="0"/>
                    <a:pt x="10" y="2"/>
                  </a:cubicBezTo>
                  <a:cubicBezTo>
                    <a:pt x="10" y="8"/>
                    <a:pt x="5" y="9"/>
                    <a:pt x="1" y="11"/>
                  </a:cubicBezTo>
                  <a:cubicBezTo>
                    <a:pt x="1" y="8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251E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35"/>
            <p:cNvSpPr/>
            <p:nvPr/>
          </p:nvSpPr>
          <p:spPr>
            <a:xfrm>
              <a:off x="4897" y="1651"/>
              <a:ext cx="10" cy="13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5" y="0"/>
                  </a:moveTo>
                  <a:cubicBezTo>
                    <a:pt x="6" y="4"/>
                    <a:pt x="9" y="7"/>
                    <a:pt x="8" y="11"/>
                  </a:cubicBezTo>
                  <a:cubicBezTo>
                    <a:pt x="0" y="9"/>
                    <a:pt x="1" y="5"/>
                    <a:pt x="5" y="0"/>
                  </a:cubicBezTo>
                  <a:close/>
                </a:path>
              </a:pathLst>
            </a:custGeom>
            <a:solidFill>
              <a:srgbClr val="322E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35"/>
            <p:cNvSpPr/>
            <p:nvPr/>
          </p:nvSpPr>
          <p:spPr>
            <a:xfrm>
              <a:off x="4930" y="1292"/>
              <a:ext cx="127" cy="88"/>
            </a:xfrm>
            <a:custGeom>
              <a:avLst/>
              <a:gdLst/>
              <a:ahLst/>
              <a:cxnLst/>
              <a:rect l="l" t="t" r="r" b="b"/>
              <a:pathLst>
                <a:path w="108" h="75" extrusionOk="0">
                  <a:moveTo>
                    <a:pt x="97" y="68"/>
                  </a:moveTo>
                  <a:cubicBezTo>
                    <a:pt x="93" y="68"/>
                    <a:pt x="88" y="68"/>
                    <a:pt x="84" y="69"/>
                  </a:cubicBezTo>
                  <a:cubicBezTo>
                    <a:pt x="72" y="75"/>
                    <a:pt x="58" y="71"/>
                    <a:pt x="45" y="74"/>
                  </a:cubicBezTo>
                  <a:cubicBezTo>
                    <a:pt x="40" y="74"/>
                    <a:pt x="37" y="72"/>
                    <a:pt x="35" y="68"/>
                  </a:cubicBezTo>
                  <a:cubicBezTo>
                    <a:pt x="33" y="64"/>
                    <a:pt x="32" y="60"/>
                    <a:pt x="27" y="61"/>
                  </a:cubicBezTo>
                  <a:cubicBezTo>
                    <a:pt x="23" y="62"/>
                    <a:pt x="20" y="63"/>
                    <a:pt x="18" y="65"/>
                  </a:cubicBezTo>
                  <a:cubicBezTo>
                    <a:pt x="13" y="67"/>
                    <a:pt x="10" y="71"/>
                    <a:pt x="6" y="73"/>
                  </a:cubicBezTo>
                  <a:cubicBezTo>
                    <a:pt x="4" y="73"/>
                    <a:pt x="2" y="73"/>
                    <a:pt x="0" y="71"/>
                  </a:cubicBezTo>
                  <a:cubicBezTo>
                    <a:pt x="4" y="51"/>
                    <a:pt x="12" y="34"/>
                    <a:pt x="32" y="25"/>
                  </a:cubicBezTo>
                  <a:cubicBezTo>
                    <a:pt x="39" y="24"/>
                    <a:pt x="34" y="17"/>
                    <a:pt x="38" y="13"/>
                  </a:cubicBezTo>
                  <a:cubicBezTo>
                    <a:pt x="49" y="15"/>
                    <a:pt x="44" y="3"/>
                    <a:pt x="49" y="0"/>
                  </a:cubicBezTo>
                  <a:cubicBezTo>
                    <a:pt x="63" y="7"/>
                    <a:pt x="52" y="18"/>
                    <a:pt x="53" y="27"/>
                  </a:cubicBezTo>
                  <a:cubicBezTo>
                    <a:pt x="53" y="29"/>
                    <a:pt x="53" y="31"/>
                    <a:pt x="53" y="34"/>
                  </a:cubicBezTo>
                  <a:cubicBezTo>
                    <a:pt x="53" y="40"/>
                    <a:pt x="50" y="46"/>
                    <a:pt x="49" y="52"/>
                  </a:cubicBezTo>
                  <a:cubicBezTo>
                    <a:pt x="49" y="60"/>
                    <a:pt x="53" y="60"/>
                    <a:pt x="58" y="58"/>
                  </a:cubicBezTo>
                  <a:cubicBezTo>
                    <a:pt x="70" y="56"/>
                    <a:pt x="82" y="58"/>
                    <a:pt x="94" y="57"/>
                  </a:cubicBezTo>
                  <a:cubicBezTo>
                    <a:pt x="98" y="56"/>
                    <a:pt x="101" y="57"/>
                    <a:pt x="104" y="58"/>
                  </a:cubicBezTo>
                  <a:cubicBezTo>
                    <a:pt x="105" y="59"/>
                    <a:pt x="106" y="60"/>
                    <a:pt x="107" y="61"/>
                  </a:cubicBezTo>
                  <a:cubicBezTo>
                    <a:pt x="108" y="69"/>
                    <a:pt x="100" y="65"/>
                    <a:pt x="97" y="68"/>
                  </a:cubicBezTo>
                  <a:close/>
                </a:path>
              </a:pathLst>
            </a:custGeom>
            <a:solidFill>
              <a:srgbClr val="2A24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35"/>
            <p:cNvSpPr/>
            <p:nvPr/>
          </p:nvSpPr>
          <p:spPr>
            <a:xfrm>
              <a:off x="4924" y="1376"/>
              <a:ext cx="20" cy="24"/>
            </a:xfrm>
            <a:custGeom>
              <a:avLst/>
              <a:gdLst/>
              <a:ahLst/>
              <a:cxnLst/>
              <a:rect l="l" t="t" r="r" b="b"/>
              <a:pathLst>
                <a:path w="17" h="21" extrusionOk="0">
                  <a:moveTo>
                    <a:pt x="5" y="0"/>
                  </a:moveTo>
                  <a:cubicBezTo>
                    <a:pt x="7" y="0"/>
                    <a:pt x="9" y="0"/>
                    <a:pt x="11" y="0"/>
                  </a:cubicBezTo>
                  <a:cubicBezTo>
                    <a:pt x="13" y="1"/>
                    <a:pt x="15" y="2"/>
                    <a:pt x="16" y="4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6" y="16"/>
                    <a:pt x="12" y="21"/>
                    <a:pt x="5" y="21"/>
                  </a:cubicBezTo>
                  <a:cubicBezTo>
                    <a:pt x="2" y="19"/>
                    <a:pt x="0" y="17"/>
                    <a:pt x="1" y="13"/>
                  </a:cubicBezTo>
                  <a:cubicBezTo>
                    <a:pt x="4" y="9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3D383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35"/>
            <p:cNvSpPr/>
            <p:nvPr/>
          </p:nvSpPr>
          <p:spPr>
            <a:xfrm>
              <a:off x="4919" y="1391"/>
              <a:ext cx="17" cy="33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5" y="0"/>
                  </a:moveTo>
                  <a:cubicBezTo>
                    <a:pt x="6" y="3"/>
                    <a:pt x="7" y="5"/>
                    <a:pt x="9" y="7"/>
                  </a:cubicBezTo>
                  <a:cubicBezTo>
                    <a:pt x="12" y="8"/>
                    <a:pt x="14" y="11"/>
                    <a:pt x="14" y="14"/>
                  </a:cubicBezTo>
                  <a:cubicBezTo>
                    <a:pt x="14" y="16"/>
                    <a:pt x="13" y="17"/>
                    <a:pt x="13" y="19"/>
                  </a:cubicBezTo>
                  <a:cubicBezTo>
                    <a:pt x="10" y="22"/>
                    <a:pt x="8" y="28"/>
                    <a:pt x="2" y="26"/>
                  </a:cubicBezTo>
                  <a:cubicBezTo>
                    <a:pt x="0" y="25"/>
                    <a:pt x="1" y="21"/>
                    <a:pt x="2" y="19"/>
                  </a:cubicBezTo>
                  <a:cubicBezTo>
                    <a:pt x="2" y="17"/>
                    <a:pt x="1" y="15"/>
                    <a:pt x="1" y="13"/>
                  </a:cubicBezTo>
                  <a:cubicBezTo>
                    <a:pt x="3" y="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39373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35"/>
            <p:cNvSpPr/>
            <p:nvPr/>
          </p:nvSpPr>
          <p:spPr>
            <a:xfrm>
              <a:off x="4967" y="1307"/>
              <a:ext cx="12" cy="14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6" y="0"/>
                  </a:moveTo>
                  <a:cubicBezTo>
                    <a:pt x="7" y="6"/>
                    <a:pt x="10" y="12"/>
                    <a:pt x="0" y="12"/>
                  </a:cubicBezTo>
                  <a:cubicBezTo>
                    <a:pt x="3" y="9"/>
                    <a:pt x="1" y="6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89899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35"/>
            <p:cNvSpPr/>
            <p:nvPr/>
          </p:nvSpPr>
          <p:spPr>
            <a:xfrm>
              <a:off x="4912" y="1853"/>
              <a:ext cx="97" cy="30"/>
            </a:xfrm>
            <a:custGeom>
              <a:avLst/>
              <a:gdLst/>
              <a:ahLst/>
              <a:cxnLst/>
              <a:rect l="l" t="t" r="r" b="b"/>
              <a:pathLst>
                <a:path w="82" h="26" extrusionOk="0">
                  <a:moveTo>
                    <a:pt x="21" y="14"/>
                  </a:moveTo>
                  <a:cubicBezTo>
                    <a:pt x="20" y="13"/>
                    <a:pt x="19" y="13"/>
                    <a:pt x="18" y="12"/>
                  </a:cubicBezTo>
                  <a:cubicBezTo>
                    <a:pt x="13" y="10"/>
                    <a:pt x="8" y="9"/>
                    <a:pt x="5" y="6"/>
                  </a:cubicBezTo>
                  <a:cubicBezTo>
                    <a:pt x="0" y="2"/>
                    <a:pt x="6" y="2"/>
                    <a:pt x="8" y="1"/>
                  </a:cubicBezTo>
                  <a:cubicBezTo>
                    <a:pt x="12" y="0"/>
                    <a:pt x="15" y="0"/>
                    <a:pt x="18" y="1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6" y="4"/>
                    <a:pt x="29" y="5"/>
                    <a:pt x="33" y="6"/>
                  </a:cubicBezTo>
                  <a:cubicBezTo>
                    <a:pt x="40" y="8"/>
                    <a:pt x="47" y="9"/>
                    <a:pt x="55" y="11"/>
                  </a:cubicBezTo>
                  <a:cubicBezTo>
                    <a:pt x="57" y="11"/>
                    <a:pt x="60" y="12"/>
                    <a:pt x="62" y="12"/>
                  </a:cubicBezTo>
                  <a:cubicBezTo>
                    <a:pt x="68" y="16"/>
                    <a:pt x="80" y="9"/>
                    <a:pt x="82" y="22"/>
                  </a:cubicBezTo>
                  <a:cubicBezTo>
                    <a:pt x="76" y="26"/>
                    <a:pt x="69" y="24"/>
                    <a:pt x="63" y="24"/>
                  </a:cubicBezTo>
                  <a:cubicBezTo>
                    <a:pt x="58" y="24"/>
                    <a:pt x="52" y="25"/>
                    <a:pt x="47" y="21"/>
                  </a:cubicBezTo>
                  <a:cubicBezTo>
                    <a:pt x="39" y="19"/>
                    <a:pt x="30" y="16"/>
                    <a:pt x="21" y="14"/>
                  </a:cubicBezTo>
                  <a:close/>
                </a:path>
              </a:pathLst>
            </a:custGeom>
            <a:solidFill>
              <a:srgbClr val="8683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35"/>
            <p:cNvSpPr/>
            <p:nvPr/>
          </p:nvSpPr>
          <p:spPr>
            <a:xfrm>
              <a:off x="4920" y="1820"/>
              <a:ext cx="22" cy="3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0" y="33"/>
                  </a:moveTo>
                  <a:cubicBezTo>
                    <a:pt x="7" y="31"/>
                    <a:pt x="4" y="30"/>
                    <a:pt x="1" y="29"/>
                  </a:cubicBezTo>
                  <a:cubicBezTo>
                    <a:pt x="2" y="28"/>
                    <a:pt x="4" y="27"/>
                    <a:pt x="5" y="26"/>
                  </a:cubicBezTo>
                  <a:cubicBezTo>
                    <a:pt x="8" y="18"/>
                    <a:pt x="0" y="8"/>
                    <a:pt x="8" y="1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6" y="2"/>
                    <a:pt x="17" y="5"/>
                    <a:pt x="16" y="8"/>
                  </a:cubicBezTo>
                  <a:cubicBezTo>
                    <a:pt x="14" y="16"/>
                    <a:pt x="18" y="26"/>
                    <a:pt x="10" y="33"/>
                  </a:cubicBezTo>
                  <a:close/>
                </a:path>
              </a:pathLst>
            </a:custGeom>
            <a:solidFill>
              <a:srgbClr val="3533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35"/>
            <p:cNvSpPr/>
            <p:nvPr/>
          </p:nvSpPr>
          <p:spPr>
            <a:xfrm>
              <a:off x="4922" y="1801"/>
              <a:ext cx="10" cy="49"/>
            </a:xfrm>
            <a:custGeom>
              <a:avLst/>
              <a:gdLst/>
              <a:ahLst/>
              <a:cxnLst/>
              <a:rect l="l" t="t" r="r" b="b"/>
              <a:pathLst>
                <a:path w="9" h="42" extrusionOk="0">
                  <a:moveTo>
                    <a:pt x="7" y="17"/>
                  </a:moveTo>
                  <a:cubicBezTo>
                    <a:pt x="5" y="25"/>
                    <a:pt x="9" y="34"/>
                    <a:pt x="4" y="42"/>
                  </a:cubicBezTo>
                  <a:cubicBezTo>
                    <a:pt x="4" y="40"/>
                    <a:pt x="3" y="38"/>
                    <a:pt x="3" y="36"/>
                  </a:cubicBezTo>
                  <a:cubicBezTo>
                    <a:pt x="0" y="26"/>
                    <a:pt x="2" y="16"/>
                    <a:pt x="2" y="6"/>
                  </a:cubicBezTo>
                  <a:cubicBezTo>
                    <a:pt x="2" y="4"/>
                    <a:pt x="2" y="2"/>
                    <a:pt x="4" y="0"/>
                  </a:cubicBezTo>
                  <a:cubicBezTo>
                    <a:pt x="9" y="5"/>
                    <a:pt x="6" y="11"/>
                    <a:pt x="7" y="17"/>
                  </a:cubicBezTo>
                  <a:close/>
                </a:path>
              </a:pathLst>
            </a:custGeom>
            <a:solidFill>
              <a:srgbClr val="6F6B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35"/>
            <p:cNvSpPr/>
            <p:nvPr/>
          </p:nvSpPr>
          <p:spPr>
            <a:xfrm>
              <a:off x="4918" y="1803"/>
              <a:ext cx="7" cy="40"/>
            </a:xfrm>
            <a:custGeom>
              <a:avLst/>
              <a:gdLst/>
              <a:ahLst/>
              <a:cxnLst/>
              <a:rect l="l" t="t" r="r" b="b"/>
              <a:pathLst>
                <a:path w="6" h="34" extrusionOk="0">
                  <a:moveTo>
                    <a:pt x="6" y="2"/>
                  </a:moveTo>
                  <a:cubicBezTo>
                    <a:pt x="6" y="12"/>
                    <a:pt x="6" y="23"/>
                    <a:pt x="6" y="34"/>
                  </a:cubicBezTo>
                  <a:cubicBezTo>
                    <a:pt x="3" y="34"/>
                    <a:pt x="1" y="33"/>
                    <a:pt x="0" y="30"/>
                  </a:cubicBezTo>
                  <a:cubicBezTo>
                    <a:pt x="6" y="22"/>
                    <a:pt x="2" y="13"/>
                    <a:pt x="3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4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3934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35"/>
            <p:cNvSpPr/>
            <p:nvPr/>
          </p:nvSpPr>
          <p:spPr>
            <a:xfrm>
              <a:off x="4925" y="1776"/>
              <a:ext cx="36" cy="61"/>
            </a:xfrm>
            <a:custGeom>
              <a:avLst/>
              <a:gdLst/>
              <a:ahLst/>
              <a:cxnLst/>
              <a:rect l="l" t="t" r="r" b="b"/>
              <a:pathLst>
                <a:path w="31" h="52" extrusionOk="0">
                  <a:moveTo>
                    <a:pt x="13" y="28"/>
                  </a:moveTo>
                  <a:cubicBezTo>
                    <a:pt x="13" y="20"/>
                    <a:pt x="0" y="15"/>
                    <a:pt x="7" y="5"/>
                  </a:cubicBezTo>
                  <a:cubicBezTo>
                    <a:pt x="9" y="2"/>
                    <a:pt x="11" y="1"/>
                    <a:pt x="14" y="0"/>
                  </a:cubicBezTo>
                  <a:cubicBezTo>
                    <a:pt x="15" y="0"/>
                    <a:pt x="17" y="1"/>
                    <a:pt x="18" y="1"/>
                  </a:cubicBezTo>
                  <a:cubicBezTo>
                    <a:pt x="22" y="4"/>
                    <a:pt x="27" y="5"/>
                    <a:pt x="30" y="8"/>
                  </a:cubicBezTo>
                  <a:cubicBezTo>
                    <a:pt x="31" y="10"/>
                    <a:pt x="31" y="11"/>
                    <a:pt x="30" y="12"/>
                  </a:cubicBezTo>
                  <a:cubicBezTo>
                    <a:pt x="20" y="24"/>
                    <a:pt x="28" y="38"/>
                    <a:pt x="24" y="50"/>
                  </a:cubicBezTo>
                  <a:cubicBezTo>
                    <a:pt x="23" y="51"/>
                    <a:pt x="22" y="52"/>
                    <a:pt x="21" y="51"/>
                  </a:cubicBezTo>
                  <a:cubicBezTo>
                    <a:pt x="16" y="51"/>
                    <a:pt x="20" y="43"/>
                    <a:pt x="14" y="45"/>
                  </a:cubicBezTo>
                  <a:cubicBezTo>
                    <a:pt x="13" y="44"/>
                    <a:pt x="12" y="43"/>
                    <a:pt x="12" y="41"/>
                  </a:cubicBezTo>
                  <a:cubicBezTo>
                    <a:pt x="12" y="37"/>
                    <a:pt x="10" y="32"/>
                    <a:pt x="13" y="28"/>
                  </a:cubicBezTo>
                  <a:close/>
                </a:path>
              </a:pathLst>
            </a:custGeom>
            <a:solidFill>
              <a:srgbClr val="87868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35"/>
            <p:cNvSpPr/>
            <p:nvPr/>
          </p:nvSpPr>
          <p:spPr>
            <a:xfrm>
              <a:off x="4933" y="1809"/>
              <a:ext cx="17" cy="42"/>
            </a:xfrm>
            <a:custGeom>
              <a:avLst/>
              <a:gdLst/>
              <a:ahLst/>
              <a:cxnLst/>
              <a:rect l="l" t="t" r="r" b="b"/>
              <a:pathLst>
                <a:path w="14" h="36" extrusionOk="0">
                  <a:moveTo>
                    <a:pt x="6" y="0"/>
                  </a:moveTo>
                  <a:cubicBezTo>
                    <a:pt x="6" y="5"/>
                    <a:pt x="7" y="11"/>
                    <a:pt x="7" y="16"/>
                  </a:cubicBezTo>
                  <a:cubicBezTo>
                    <a:pt x="10" y="23"/>
                    <a:pt x="14" y="31"/>
                    <a:pt x="3" y="36"/>
                  </a:cubicBezTo>
                  <a:cubicBezTo>
                    <a:pt x="0" y="30"/>
                    <a:pt x="1" y="23"/>
                    <a:pt x="3" y="16"/>
                  </a:cubicBezTo>
                  <a:cubicBezTo>
                    <a:pt x="3" y="14"/>
                    <a:pt x="3" y="12"/>
                    <a:pt x="3" y="9"/>
                  </a:cubicBezTo>
                  <a:cubicBezTo>
                    <a:pt x="0" y="5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38353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35"/>
            <p:cNvSpPr/>
            <p:nvPr/>
          </p:nvSpPr>
          <p:spPr>
            <a:xfrm>
              <a:off x="4926" y="1770"/>
              <a:ext cx="17" cy="12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13" y="7"/>
                  </a:moveTo>
                  <a:cubicBezTo>
                    <a:pt x="11" y="10"/>
                    <a:pt x="9" y="10"/>
                    <a:pt x="6" y="10"/>
                  </a:cubicBezTo>
                  <a:cubicBezTo>
                    <a:pt x="4" y="9"/>
                    <a:pt x="2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4" y="0"/>
                    <a:pt x="8" y="0"/>
                    <a:pt x="12" y="2"/>
                  </a:cubicBezTo>
                  <a:cubicBezTo>
                    <a:pt x="14" y="4"/>
                    <a:pt x="14" y="5"/>
                    <a:pt x="13" y="7"/>
                  </a:cubicBezTo>
                  <a:close/>
                </a:path>
              </a:pathLst>
            </a:custGeom>
            <a:solidFill>
              <a:srgbClr val="201D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35"/>
            <p:cNvSpPr/>
            <p:nvPr/>
          </p:nvSpPr>
          <p:spPr>
            <a:xfrm>
              <a:off x="4922" y="1784"/>
              <a:ext cx="5" cy="21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3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0" y="18"/>
                    <a:pt x="0" y="18"/>
                  </a:cubicBezTo>
                  <a:cubicBezTo>
                    <a:pt x="0" y="12"/>
                    <a:pt x="0" y="7"/>
                    <a:pt x="0" y="0"/>
                  </a:cubicBezTo>
                  <a:cubicBezTo>
                    <a:pt x="5" y="5"/>
                    <a:pt x="2" y="10"/>
                    <a:pt x="4" y="14"/>
                  </a:cubicBezTo>
                  <a:cubicBezTo>
                    <a:pt x="3" y="15"/>
                    <a:pt x="3" y="17"/>
                    <a:pt x="3" y="18"/>
                  </a:cubicBezTo>
                  <a:close/>
                </a:path>
              </a:pathLst>
            </a:custGeom>
            <a:solidFill>
              <a:srgbClr val="403B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35"/>
            <p:cNvSpPr/>
            <p:nvPr/>
          </p:nvSpPr>
          <p:spPr>
            <a:xfrm>
              <a:off x="4989" y="1274"/>
              <a:ext cx="85" cy="58"/>
            </a:xfrm>
            <a:custGeom>
              <a:avLst/>
              <a:gdLst/>
              <a:ahLst/>
              <a:cxnLst/>
              <a:rect l="l" t="t" r="r" b="b"/>
              <a:pathLst>
                <a:path w="73" h="49" extrusionOk="0">
                  <a:moveTo>
                    <a:pt x="63" y="28"/>
                  </a:moveTo>
                  <a:cubicBezTo>
                    <a:pt x="64" y="34"/>
                    <a:pt x="73" y="34"/>
                    <a:pt x="73" y="40"/>
                  </a:cubicBezTo>
                  <a:cubicBezTo>
                    <a:pt x="68" y="46"/>
                    <a:pt x="61" y="45"/>
                    <a:pt x="55" y="45"/>
                  </a:cubicBezTo>
                  <a:cubicBezTo>
                    <a:pt x="47" y="45"/>
                    <a:pt x="40" y="48"/>
                    <a:pt x="33" y="48"/>
                  </a:cubicBezTo>
                  <a:cubicBezTo>
                    <a:pt x="27" y="48"/>
                    <a:pt x="20" y="49"/>
                    <a:pt x="14" y="45"/>
                  </a:cubicBezTo>
                  <a:cubicBezTo>
                    <a:pt x="9" y="32"/>
                    <a:pt x="0" y="19"/>
                    <a:pt x="15" y="6"/>
                  </a:cubicBezTo>
                  <a:cubicBezTo>
                    <a:pt x="19" y="4"/>
                    <a:pt x="23" y="3"/>
                    <a:pt x="27" y="2"/>
                  </a:cubicBezTo>
                  <a:cubicBezTo>
                    <a:pt x="39" y="2"/>
                    <a:pt x="52" y="0"/>
                    <a:pt x="63" y="5"/>
                  </a:cubicBezTo>
                  <a:cubicBezTo>
                    <a:pt x="67" y="13"/>
                    <a:pt x="66" y="20"/>
                    <a:pt x="63" y="28"/>
                  </a:cubicBezTo>
                  <a:close/>
                </a:path>
              </a:pathLst>
            </a:custGeom>
            <a:solidFill>
              <a:srgbClr val="AAACB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35"/>
            <p:cNvSpPr/>
            <p:nvPr/>
          </p:nvSpPr>
          <p:spPr>
            <a:xfrm>
              <a:off x="4986" y="1280"/>
              <a:ext cx="20" cy="48"/>
            </a:xfrm>
            <a:custGeom>
              <a:avLst/>
              <a:gdLst/>
              <a:ahLst/>
              <a:cxnLst/>
              <a:rect l="l" t="t" r="r" b="b"/>
              <a:pathLst>
                <a:path w="17" h="41" extrusionOk="0">
                  <a:moveTo>
                    <a:pt x="17" y="1"/>
                  </a:moveTo>
                  <a:cubicBezTo>
                    <a:pt x="9" y="13"/>
                    <a:pt x="17" y="26"/>
                    <a:pt x="17" y="39"/>
                  </a:cubicBezTo>
                  <a:cubicBezTo>
                    <a:pt x="16" y="40"/>
                    <a:pt x="15" y="41"/>
                    <a:pt x="14" y="41"/>
                  </a:cubicBezTo>
                  <a:cubicBezTo>
                    <a:pt x="9" y="41"/>
                    <a:pt x="5" y="41"/>
                    <a:pt x="1" y="38"/>
                  </a:cubicBezTo>
                  <a:cubicBezTo>
                    <a:pt x="0" y="29"/>
                    <a:pt x="9" y="19"/>
                    <a:pt x="1" y="10"/>
                  </a:cubicBezTo>
                  <a:cubicBezTo>
                    <a:pt x="0" y="5"/>
                    <a:pt x="2" y="1"/>
                    <a:pt x="7" y="0"/>
                  </a:cubicBezTo>
                  <a:cubicBezTo>
                    <a:pt x="10" y="0"/>
                    <a:pt x="13" y="0"/>
                    <a:pt x="17" y="1"/>
                  </a:cubicBezTo>
                  <a:close/>
                </a:path>
              </a:pathLst>
            </a:custGeom>
            <a:solidFill>
              <a:srgbClr val="8283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35"/>
            <p:cNvSpPr/>
            <p:nvPr/>
          </p:nvSpPr>
          <p:spPr>
            <a:xfrm>
              <a:off x="5037" y="1193"/>
              <a:ext cx="14" cy="7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0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10" y="2"/>
                    <a:pt x="11" y="3"/>
                    <a:pt x="12" y="4"/>
                  </a:cubicBezTo>
                  <a:cubicBezTo>
                    <a:pt x="8" y="5"/>
                    <a:pt x="4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3737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35"/>
            <p:cNvSpPr/>
            <p:nvPr/>
          </p:nvSpPr>
          <p:spPr>
            <a:xfrm>
              <a:off x="5047" y="1161"/>
              <a:ext cx="31" cy="8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0" y="1"/>
                  </a:moveTo>
                  <a:cubicBezTo>
                    <a:pt x="9" y="1"/>
                    <a:pt x="18" y="0"/>
                    <a:pt x="26" y="0"/>
                  </a:cubicBezTo>
                  <a:cubicBezTo>
                    <a:pt x="19" y="7"/>
                    <a:pt x="9" y="2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6F69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35"/>
            <p:cNvSpPr/>
            <p:nvPr/>
          </p:nvSpPr>
          <p:spPr>
            <a:xfrm>
              <a:off x="4937" y="1718"/>
              <a:ext cx="42" cy="47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0" y="31"/>
                  </a:moveTo>
                  <a:cubicBezTo>
                    <a:pt x="0" y="27"/>
                    <a:pt x="0" y="23"/>
                    <a:pt x="0" y="19"/>
                  </a:cubicBezTo>
                  <a:cubicBezTo>
                    <a:pt x="0" y="15"/>
                    <a:pt x="3" y="12"/>
                    <a:pt x="7" y="11"/>
                  </a:cubicBezTo>
                  <a:cubicBezTo>
                    <a:pt x="15" y="11"/>
                    <a:pt x="17" y="1"/>
                    <a:pt x="24" y="0"/>
                  </a:cubicBezTo>
                  <a:cubicBezTo>
                    <a:pt x="29" y="0"/>
                    <a:pt x="32" y="1"/>
                    <a:pt x="34" y="5"/>
                  </a:cubicBezTo>
                  <a:cubicBezTo>
                    <a:pt x="36" y="10"/>
                    <a:pt x="36" y="14"/>
                    <a:pt x="33" y="18"/>
                  </a:cubicBezTo>
                  <a:cubicBezTo>
                    <a:pt x="30" y="22"/>
                    <a:pt x="27" y="25"/>
                    <a:pt x="26" y="31"/>
                  </a:cubicBezTo>
                  <a:cubicBezTo>
                    <a:pt x="26" y="32"/>
                    <a:pt x="26" y="34"/>
                    <a:pt x="25" y="35"/>
                  </a:cubicBezTo>
                  <a:cubicBezTo>
                    <a:pt x="25" y="36"/>
                    <a:pt x="24" y="37"/>
                    <a:pt x="23" y="38"/>
                  </a:cubicBezTo>
                  <a:cubicBezTo>
                    <a:pt x="19" y="40"/>
                    <a:pt x="16" y="38"/>
                    <a:pt x="13" y="37"/>
                  </a:cubicBezTo>
                  <a:cubicBezTo>
                    <a:pt x="11" y="36"/>
                    <a:pt x="10" y="36"/>
                    <a:pt x="9" y="34"/>
                  </a:cubicBezTo>
                  <a:cubicBezTo>
                    <a:pt x="7" y="31"/>
                    <a:pt x="3" y="32"/>
                    <a:pt x="0" y="31"/>
                  </a:cubicBezTo>
                  <a:close/>
                </a:path>
              </a:pathLst>
            </a:custGeom>
            <a:solidFill>
              <a:srgbClr val="6561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35"/>
            <p:cNvSpPr/>
            <p:nvPr/>
          </p:nvSpPr>
          <p:spPr>
            <a:xfrm>
              <a:off x="4926" y="1758"/>
              <a:ext cx="30" cy="17"/>
            </a:xfrm>
            <a:custGeom>
              <a:avLst/>
              <a:gdLst/>
              <a:ahLst/>
              <a:cxnLst/>
              <a:rect l="l" t="t" r="r" b="b"/>
              <a:pathLst>
                <a:path w="25" h="14" extrusionOk="0">
                  <a:moveTo>
                    <a:pt x="18" y="0"/>
                  </a:moveTo>
                  <a:cubicBezTo>
                    <a:pt x="20" y="0"/>
                    <a:pt x="21" y="1"/>
                    <a:pt x="22" y="1"/>
                  </a:cubicBezTo>
                  <a:cubicBezTo>
                    <a:pt x="25" y="10"/>
                    <a:pt x="21" y="14"/>
                    <a:pt x="12" y="14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6" y="5"/>
                    <a:pt x="12" y="3"/>
                    <a:pt x="18" y="0"/>
                  </a:cubicBezTo>
                  <a:close/>
                </a:path>
              </a:pathLst>
            </a:custGeom>
            <a:solidFill>
              <a:srgbClr val="6968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35"/>
            <p:cNvSpPr/>
            <p:nvPr/>
          </p:nvSpPr>
          <p:spPr>
            <a:xfrm>
              <a:off x="4923" y="1717"/>
              <a:ext cx="24" cy="26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19" y="13"/>
                  </a:moveTo>
                  <a:cubicBezTo>
                    <a:pt x="17" y="16"/>
                    <a:pt x="15" y="18"/>
                    <a:pt x="12" y="20"/>
                  </a:cubicBezTo>
                  <a:cubicBezTo>
                    <a:pt x="10" y="21"/>
                    <a:pt x="8" y="21"/>
                    <a:pt x="6" y="22"/>
                  </a:cubicBezTo>
                  <a:cubicBezTo>
                    <a:pt x="6" y="20"/>
                    <a:pt x="5" y="18"/>
                    <a:pt x="5" y="17"/>
                  </a:cubicBezTo>
                  <a:cubicBezTo>
                    <a:pt x="8" y="11"/>
                    <a:pt x="0" y="4"/>
                    <a:pt x="8" y="0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8" y="1"/>
                    <a:pt x="19" y="3"/>
                  </a:cubicBezTo>
                  <a:cubicBezTo>
                    <a:pt x="21" y="6"/>
                    <a:pt x="19" y="9"/>
                    <a:pt x="19" y="13"/>
                  </a:cubicBezTo>
                  <a:close/>
                </a:path>
              </a:pathLst>
            </a:custGeom>
            <a:solidFill>
              <a:srgbClr val="4847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35"/>
            <p:cNvSpPr/>
            <p:nvPr/>
          </p:nvSpPr>
          <p:spPr>
            <a:xfrm>
              <a:off x="5081" y="1325"/>
              <a:ext cx="24" cy="40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17" y="30"/>
                  </a:moveTo>
                  <a:cubicBezTo>
                    <a:pt x="15" y="34"/>
                    <a:pt x="12" y="34"/>
                    <a:pt x="10" y="30"/>
                  </a:cubicBezTo>
                  <a:cubicBezTo>
                    <a:pt x="8" y="26"/>
                    <a:pt x="8" y="21"/>
                    <a:pt x="6" y="17"/>
                  </a:cubicBezTo>
                  <a:cubicBezTo>
                    <a:pt x="5" y="16"/>
                    <a:pt x="5" y="14"/>
                    <a:pt x="4" y="13"/>
                  </a:cubicBezTo>
                  <a:cubicBezTo>
                    <a:pt x="3" y="9"/>
                    <a:pt x="0" y="6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3" y="2"/>
                    <a:pt x="18" y="8"/>
                    <a:pt x="14" y="21"/>
                  </a:cubicBezTo>
                  <a:cubicBezTo>
                    <a:pt x="17" y="23"/>
                    <a:pt x="20" y="26"/>
                    <a:pt x="17" y="30"/>
                  </a:cubicBezTo>
                  <a:close/>
                </a:path>
              </a:pathLst>
            </a:custGeom>
            <a:solidFill>
              <a:srgbClr val="68686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35"/>
            <p:cNvSpPr/>
            <p:nvPr/>
          </p:nvSpPr>
          <p:spPr>
            <a:xfrm>
              <a:off x="5077" y="1299"/>
              <a:ext cx="14" cy="24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8" y="0"/>
                  </a:moveTo>
                  <a:cubicBezTo>
                    <a:pt x="12" y="6"/>
                    <a:pt x="11" y="13"/>
                    <a:pt x="11" y="20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8" y="13"/>
                    <a:pt x="0" y="7"/>
                    <a:pt x="8" y="0"/>
                  </a:cubicBezTo>
                  <a:close/>
                </a:path>
              </a:pathLst>
            </a:custGeom>
            <a:solidFill>
              <a:srgbClr val="5D5D5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35"/>
            <p:cNvSpPr/>
            <p:nvPr/>
          </p:nvSpPr>
          <p:spPr>
            <a:xfrm>
              <a:off x="5051" y="1321"/>
              <a:ext cx="32" cy="12"/>
            </a:xfrm>
            <a:custGeom>
              <a:avLst/>
              <a:gdLst/>
              <a:ahLst/>
              <a:cxnLst/>
              <a:rect l="l" t="t" r="r" b="b"/>
              <a:pathLst>
                <a:path w="27" h="10" extrusionOk="0">
                  <a:moveTo>
                    <a:pt x="1" y="1"/>
                  </a:moveTo>
                  <a:cubicBezTo>
                    <a:pt x="7" y="1"/>
                    <a:pt x="13" y="1"/>
                    <a:pt x="20" y="0"/>
                  </a:cubicBezTo>
                  <a:cubicBezTo>
                    <a:pt x="22" y="1"/>
                    <a:pt x="24" y="1"/>
                    <a:pt x="27" y="1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7" y="3"/>
                    <a:pt x="27" y="5"/>
                    <a:pt x="27" y="5"/>
                  </a:cubicBezTo>
                  <a:cubicBezTo>
                    <a:pt x="19" y="10"/>
                    <a:pt x="11" y="9"/>
                    <a:pt x="2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3A37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35"/>
            <p:cNvSpPr/>
            <p:nvPr/>
          </p:nvSpPr>
          <p:spPr>
            <a:xfrm>
              <a:off x="5098" y="1350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3" y="9"/>
                  </a:moveTo>
                  <a:cubicBezTo>
                    <a:pt x="2" y="6"/>
                    <a:pt x="1" y="3"/>
                    <a:pt x="0" y="0"/>
                  </a:cubicBezTo>
                  <a:cubicBezTo>
                    <a:pt x="4" y="2"/>
                    <a:pt x="8" y="4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9" y="9"/>
                    <a:pt x="6" y="9"/>
                    <a:pt x="3" y="9"/>
                  </a:cubicBezTo>
                  <a:close/>
                </a:path>
              </a:pathLst>
            </a:custGeom>
            <a:solidFill>
              <a:srgbClr val="4341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35"/>
            <p:cNvSpPr/>
            <p:nvPr/>
          </p:nvSpPr>
          <p:spPr>
            <a:xfrm>
              <a:off x="5059" y="1280"/>
              <a:ext cx="14" cy="27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3" y="23"/>
                  </a:moveTo>
                  <a:cubicBezTo>
                    <a:pt x="0" y="15"/>
                    <a:pt x="0" y="8"/>
                    <a:pt x="3" y="0"/>
                  </a:cubicBezTo>
                  <a:cubicBezTo>
                    <a:pt x="12" y="3"/>
                    <a:pt x="12" y="12"/>
                    <a:pt x="3" y="23"/>
                  </a:cubicBezTo>
                  <a:close/>
                </a:path>
              </a:pathLst>
            </a:custGeom>
            <a:solidFill>
              <a:srgbClr val="5D5D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35"/>
            <p:cNvSpPr/>
            <p:nvPr/>
          </p:nvSpPr>
          <p:spPr>
            <a:xfrm>
              <a:off x="5071" y="1292"/>
              <a:ext cx="8" cy="1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4" y="0"/>
                  </a:moveTo>
                  <a:cubicBezTo>
                    <a:pt x="7" y="4"/>
                    <a:pt x="7" y="8"/>
                    <a:pt x="6" y="13"/>
                  </a:cubicBezTo>
                  <a:cubicBezTo>
                    <a:pt x="0" y="9"/>
                    <a:pt x="5" y="4"/>
                    <a:pt x="4" y="0"/>
                  </a:cubicBezTo>
                  <a:close/>
                </a:path>
              </a:pathLst>
            </a:custGeom>
            <a:solidFill>
              <a:srgbClr val="5B5B6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35"/>
            <p:cNvSpPr/>
            <p:nvPr/>
          </p:nvSpPr>
          <p:spPr>
            <a:xfrm>
              <a:off x="4980" y="1794"/>
              <a:ext cx="101" cy="90"/>
            </a:xfrm>
            <a:custGeom>
              <a:avLst/>
              <a:gdLst/>
              <a:ahLst/>
              <a:cxnLst/>
              <a:rect l="l" t="t" r="r" b="b"/>
              <a:pathLst>
                <a:path w="86" h="77" extrusionOk="0">
                  <a:moveTo>
                    <a:pt x="54" y="4"/>
                  </a:moveTo>
                  <a:cubicBezTo>
                    <a:pt x="61" y="11"/>
                    <a:pt x="75" y="0"/>
                    <a:pt x="79" y="12"/>
                  </a:cubicBezTo>
                  <a:cubicBezTo>
                    <a:pt x="82" y="20"/>
                    <a:pt x="79" y="30"/>
                    <a:pt x="80" y="39"/>
                  </a:cubicBezTo>
                  <a:cubicBezTo>
                    <a:pt x="82" y="49"/>
                    <a:pt x="84" y="58"/>
                    <a:pt x="86" y="67"/>
                  </a:cubicBezTo>
                  <a:cubicBezTo>
                    <a:pt x="75" y="77"/>
                    <a:pt x="62" y="70"/>
                    <a:pt x="49" y="71"/>
                  </a:cubicBezTo>
                  <a:cubicBezTo>
                    <a:pt x="35" y="69"/>
                    <a:pt x="20" y="67"/>
                    <a:pt x="5" y="64"/>
                  </a:cubicBezTo>
                  <a:cubicBezTo>
                    <a:pt x="2" y="62"/>
                    <a:pt x="0" y="59"/>
                    <a:pt x="1" y="55"/>
                  </a:cubicBezTo>
                  <a:cubicBezTo>
                    <a:pt x="10" y="48"/>
                    <a:pt x="21" y="51"/>
                    <a:pt x="30" y="53"/>
                  </a:cubicBezTo>
                  <a:cubicBezTo>
                    <a:pt x="41" y="56"/>
                    <a:pt x="46" y="54"/>
                    <a:pt x="47" y="42"/>
                  </a:cubicBezTo>
                  <a:cubicBezTo>
                    <a:pt x="49" y="29"/>
                    <a:pt x="49" y="16"/>
                    <a:pt x="47" y="3"/>
                  </a:cubicBezTo>
                  <a:cubicBezTo>
                    <a:pt x="49" y="1"/>
                    <a:pt x="52" y="1"/>
                    <a:pt x="54" y="4"/>
                  </a:cubicBezTo>
                  <a:close/>
                </a:path>
              </a:pathLst>
            </a:custGeom>
            <a:solidFill>
              <a:srgbClr val="8E91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35"/>
            <p:cNvSpPr/>
            <p:nvPr/>
          </p:nvSpPr>
          <p:spPr>
            <a:xfrm>
              <a:off x="5005" y="1873"/>
              <a:ext cx="102" cy="13"/>
            </a:xfrm>
            <a:custGeom>
              <a:avLst/>
              <a:gdLst/>
              <a:ahLst/>
              <a:cxnLst/>
              <a:rect l="l" t="t" r="r" b="b"/>
              <a:pathLst>
                <a:path w="87" h="11" extrusionOk="0">
                  <a:moveTo>
                    <a:pt x="27" y="1"/>
                  </a:moveTo>
                  <a:cubicBezTo>
                    <a:pt x="40" y="1"/>
                    <a:pt x="53" y="0"/>
                    <a:pt x="65" y="0"/>
                  </a:cubicBezTo>
                  <a:cubicBezTo>
                    <a:pt x="71" y="1"/>
                    <a:pt x="76" y="1"/>
                    <a:pt x="82" y="1"/>
                  </a:cubicBezTo>
                  <a:cubicBezTo>
                    <a:pt x="83" y="2"/>
                    <a:pt x="85" y="3"/>
                    <a:pt x="86" y="4"/>
                  </a:cubicBezTo>
                  <a:cubicBezTo>
                    <a:pt x="87" y="6"/>
                    <a:pt x="86" y="7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4" y="8"/>
                    <a:pt x="83" y="8"/>
                    <a:pt x="81" y="8"/>
                  </a:cubicBezTo>
                  <a:cubicBezTo>
                    <a:pt x="76" y="10"/>
                    <a:pt x="70" y="9"/>
                    <a:pt x="65" y="9"/>
                  </a:cubicBezTo>
                  <a:cubicBezTo>
                    <a:pt x="56" y="8"/>
                    <a:pt x="46" y="10"/>
                    <a:pt x="37" y="8"/>
                  </a:cubicBezTo>
                  <a:cubicBezTo>
                    <a:pt x="33" y="9"/>
                    <a:pt x="30" y="10"/>
                    <a:pt x="26" y="11"/>
                  </a:cubicBezTo>
                  <a:cubicBezTo>
                    <a:pt x="18" y="11"/>
                    <a:pt x="9" y="10"/>
                    <a:pt x="1" y="10"/>
                  </a:cubicBezTo>
                  <a:cubicBezTo>
                    <a:pt x="0" y="7"/>
                    <a:pt x="2" y="6"/>
                    <a:pt x="4" y="6"/>
                  </a:cubicBezTo>
                  <a:cubicBezTo>
                    <a:pt x="10" y="2"/>
                    <a:pt x="18" y="6"/>
                    <a:pt x="23" y="0"/>
                  </a:cubicBezTo>
                  <a:cubicBezTo>
                    <a:pt x="24" y="0"/>
                    <a:pt x="26" y="0"/>
                    <a:pt x="27" y="1"/>
                  </a:cubicBezTo>
                  <a:close/>
                </a:path>
              </a:pathLst>
            </a:custGeom>
            <a:solidFill>
              <a:srgbClr val="2924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35"/>
            <p:cNvSpPr/>
            <p:nvPr/>
          </p:nvSpPr>
          <p:spPr>
            <a:xfrm>
              <a:off x="5029" y="1782"/>
              <a:ext cx="127" cy="18"/>
            </a:xfrm>
            <a:custGeom>
              <a:avLst/>
              <a:gdLst/>
              <a:ahLst/>
              <a:cxnLst/>
              <a:rect l="l" t="t" r="r" b="b"/>
              <a:pathLst>
                <a:path w="108" h="15" extrusionOk="0">
                  <a:moveTo>
                    <a:pt x="13" y="14"/>
                  </a:moveTo>
                  <a:cubicBezTo>
                    <a:pt x="11" y="14"/>
                    <a:pt x="9" y="14"/>
                    <a:pt x="7" y="14"/>
                  </a:cubicBezTo>
                  <a:cubicBezTo>
                    <a:pt x="4" y="15"/>
                    <a:pt x="1" y="15"/>
                    <a:pt x="0" y="11"/>
                  </a:cubicBezTo>
                  <a:cubicBezTo>
                    <a:pt x="4" y="4"/>
                    <a:pt x="11" y="6"/>
                    <a:pt x="17" y="5"/>
                  </a:cubicBezTo>
                  <a:cubicBezTo>
                    <a:pt x="29" y="5"/>
                    <a:pt x="40" y="7"/>
                    <a:pt x="52" y="3"/>
                  </a:cubicBezTo>
                  <a:cubicBezTo>
                    <a:pt x="61" y="1"/>
                    <a:pt x="70" y="2"/>
                    <a:pt x="78" y="2"/>
                  </a:cubicBezTo>
                  <a:cubicBezTo>
                    <a:pt x="87" y="2"/>
                    <a:pt x="96" y="0"/>
                    <a:pt x="104" y="6"/>
                  </a:cubicBezTo>
                  <a:cubicBezTo>
                    <a:pt x="105" y="7"/>
                    <a:pt x="107" y="7"/>
                    <a:pt x="108" y="7"/>
                  </a:cubicBezTo>
                  <a:cubicBezTo>
                    <a:pt x="108" y="8"/>
                    <a:pt x="107" y="9"/>
                    <a:pt x="107" y="10"/>
                  </a:cubicBezTo>
                  <a:cubicBezTo>
                    <a:pt x="101" y="14"/>
                    <a:pt x="94" y="9"/>
                    <a:pt x="87" y="13"/>
                  </a:cubicBezTo>
                  <a:cubicBezTo>
                    <a:pt x="63" y="13"/>
                    <a:pt x="38" y="13"/>
                    <a:pt x="13" y="14"/>
                  </a:cubicBezTo>
                  <a:close/>
                </a:path>
              </a:pathLst>
            </a:custGeom>
            <a:solidFill>
              <a:srgbClr val="2A26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35"/>
            <p:cNvSpPr/>
            <p:nvPr/>
          </p:nvSpPr>
          <p:spPr>
            <a:xfrm>
              <a:off x="5131" y="1791"/>
              <a:ext cx="48" cy="27"/>
            </a:xfrm>
            <a:custGeom>
              <a:avLst/>
              <a:gdLst/>
              <a:ahLst/>
              <a:cxnLst/>
              <a:rect l="l" t="t" r="r" b="b"/>
              <a:pathLst>
                <a:path w="41" h="23" extrusionOk="0">
                  <a:moveTo>
                    <a:pt x="0" y="5"/>
                  </a:moveTo>
                  <a:cubicBezTo>
                    <a:pt x="6" y="0"/>
                    <a:pt x="13" y="2"/>
                    <a:pt x="20" y="2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41" y="18"/>
                    <a:pt x="18" y="14"/>
                    <a:pt x="20" y="21"/>
                  </a:cubicBezTo>
                  <a:cubicBezTo>
                    <a:pt x="18" y="23"/>
                    <a:pt x="16" y="23"/>
                    <a:pt x="14" y="21"/>
                  </a:cubicBezTo>
                  <a:cubicBezTo>
                    <a:pt x="15" y="16"/>
                    <a:pt x="3" y="9"/>
                    <a:pt x="17" y="5"/>
                  </a:cubicBezTo>
                  <a:cubicBezTo>
                    <a:pt x="11" y="5"/>
                    <a:pt x="6" y="5"/>
                    <a:pt x="0" y="5"/>
                  </a:cubicBezTo>
                  <a:close/>
                </a:path>
              </a:pathLst>
            </a:custGeom>
            <a:solidFill>
              <a:srgbClr val="69666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35"/>
            <p:cNvSpPr/>
            <p:nvPr/>
          </p:nvSpPr>
          <p:spPr>
            <a:xfrm>
              <a:off x="5101" y="1869"/>
              <a:ext cx="50" cy="12"/>
            </a:xfrm>
            <a:custGeom>
              <a:avLst/>
              <a:gdLst/>
              <a:ahLst/>
              <a:cxnLst/>
              <a:rect l="l" t="t" r="r" b="b"/>
              <a:pathLst>
                <a:path w="42" h="10" extrusionOk="0">
                  <a:moveTo>
                    <a:pt x="3" y="7"/>
                  </a:moveTo>
                  <a:cubicBezTo>
                    <a:pt x="2" y="6"/>
                    <a:pt x="1" y="5"/>
                    <a:pt x="0" y="4"/>
                  </a:cubicBezTo>
                  <a:cubicBezTo>
                    <a:pt x="6" y="0"/>
                    <a:pt x="13" y="0"/>
                    <a:pt x="19" y="1"/>
                  </a:cubicBezTo>
                  <a:cubicBezTo>
                    <a:pt x="25" y="7"/>
                    <a:pt x="32" y="3"/>
                    <a:pt x="39" y="4"/>
                  </a:cubicBezTo>
                  <a:cubicBezTo>
                    <a:pt x="40" y="5"/>
                    <a:pt x="41" y="6"/>
                    <a:pt x="42" y="7"/>
                  </a:cubicBezTo>
                  <a:cubicBezTo>
                    <a:pt x="35" y="7"/>
                    <a:pt x="27" y="7"/>
                    <a:pt x="20" y="7"/>
                  </a:cubicBezTo>
                  <a:cubicBezTo>
                    <a:pt x="14" y="9"/>
                    <a:pt x="9" y="10"/>
                    <a:pt x="3" y="7"/>
                  </a:cubicBezTo>
                  <a:close/>
                </a:path>
              </a:pathLst>
            </a:custGeom>
            <a:solidFill>
              <a:srgbClr val="25201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35"/>
            <p:cNvSpPr/>
            <p:nvPr/>
          </p:nvSpPr>
          <p:spPr>
            <a:xfrm>
              <a:off x="5143" y="1816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4" y="0"/>
                  </a:moveTo>
                  <a:cubicBezTo>
                    <a:pt x="6" y="0"/>
                    <a:pt x="8" y="0"/>
                    <a:pt x="10" y="0"/>
                  </a:cubicBezTo>
                  <a:cubicBezTo>
                    <a:pt x="11" y="1"/>
                    <a:pt x="12" y="2"/>
                    <a:pt x="14" y="4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5" y="7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3B39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35"/>
            <p:cNvSpPr/>
            <p:nvPr/>
          </p:nvSpPr>
          <p:spPr>
            <a:xfrm>
              <a:off x="5112" y="1851"/>
              <a:ext cx="24" cy="15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20" y="0"/>
                  </a:moveTo>
                  <a:cubicBezTo>
                    <a:pt x="20" y="1"/>
                    <a:pt x="20" y="2"/>
                    <a:pt x="20" y="3"/>
                  </a:cubicBezTo>
                  <a:cubicBezTo>
                    <a:pt x="15" y="12"/>
                    <a:pt x="7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0"/>
                    <a:pt x="14" y="4"/>
                    <a:pt x="20" y="0"/>
                  </a:cubicBezTo>
                  <a:close/>
                </a:path>
              </a:pathLst>
            </a:custGeom>
            <a:solidFill>
              <a:srgbClr val="4644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35"/>
            <p:cNvSpPr/>
            <p:nvPr/>
          </p:nvSpPr>
          <p:spPr>
            <a:xfrm>
              <a:off x="4978" y="1877"/>
              <a:ext cx="33" cy="7"/>
            </a:xfrm>
            <a:custGeom>
              <a:avLst/>
              <a:gdLst/>
              <a:ahLst/>
              <a:cxnLst/>
              <a:rect l="l" t="t" r="r" b="b"/>
              <a:pathLst>
                <a:path w="28" h="6" extrusionOk="0">
                  <a:moveTo>
                    <a:pt x="27" y="3"/>
                  </a:moveTo>
                  <a:cubicBezTo>
                    <a:pt x="26" y="4"/>
                    <a:pt x="25" y="5"/>
                    <a:pt x="24" y="6"/>
                  </a:cubicBezTo>
                  <a:cubicBezTo>
                    <a:pt x="16" y="6"/>
                    <a:pt x="8" y="6"/>
                    <a:pt x="1" y="6"/>
                  </a:cubicBezTo>
                  <a:cubicBezTo>
                    <a:pt x="0" y="1"/>
                    <a:pt x="5" y="3"/>
                    <a:pt x="7" y="1"/>
                  </a:cubicBezTo>
                  <a:cubicBezTo>
                    <a:pt x="14" y="1"/>
                    <a:pt x="20" y="0"/>
                    <a:pt x="27" y="0"/>
                  </a:cubicBezTo>
                  <a:cubicBezTo>
                    <a:pt x="27" y="1"/>
                    <a:pt x="28" y="1"/>
                    <a:pt x="28" y="2"/>
                  </a:cubicBezTo>
                  <a:cubicBezTo>
                    <a:pt x="28" y="2"/>
                    <a:pt x="27" y="3"/>
                    <a:pt x="27" y="3"/>
                  </a:cubicBezTo>
                  <a:close/>
                </a:path>
              </a:pathLst>
            </a:custGeom>
            <a:solidFill>
              <a:srgbClr val="514F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35"/>
            <p:cNvSpPr/>
            <p:nvPr/>
          </p:nvSpPr>
          <p:spPr>
            <a:xfrm>
              <a:off x="4967" y="1877"/>
              <a:ext cx="19" cy="10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6" y="1"/>
                  </a:moveTo>
                  <a:cubicBezTo>
                    <a:pt x="14" y="3"/>
                    <a:pt x="12" y="4"/>
                    <a:pt x="10" y="6"/>
                  </a:cubicBezTo>
                  <a:cubicBezTo>
                    <a:pt x="6" y="8"/>
                    <a:pt x="3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1" y="0"/>
                    <a:pt x="16" y="1"/>
                  </a:cubicBezTo>
                  <a:close/>
                </a:path>
              </a:pathLst>
            </a:custGeom>
            <a:solidFill>
              <a:srgbClr val="2A26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35"/>
            <p:cNvSpPr/>
            <p:nvPr/>
          </p:nvSpPr>
          <p:spPr>
            <a:xfrm>
              <a:off x="5049" y="1882"/>
              <a:ext cx="35" cy="6"/>
            </a:xfrm>
            <a:custGeom>
              <a:avLst/>
              <a:gdLst/>
              <a:ahLst/>
              <a:cxnLst/>
              <a:rect l="l" t="t" r="r" b="b"/>
              <a:pathLst>
                <a:path w="30" h="5" extrusionOk="0">
                  <a:moveTo>
                    <a:pt x="0" y="0"/>
                  </a:moveTo>
                  <a:cubicBezTo>
                    <a:pt x="9" y="0"/>
                    <a:pt x="19" y="0"/>
                    <a:pt x="28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19" y="2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8C8A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35"/>
            <p:cNvSpPr/>
            <p:nvPr/>
          </p:nvSpPr>
          <p:spPr>
            <a:xfrm>
              <a:off x="5081" y="1882"/>
              <a:ext cx="19" cy="6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" y="0"/>
                    <a:pt x="11" y="0"/>
                    <a:pt x="16" y="0"/>
                  </a:cubicBezTo>
                  <a:cubicBezTo>
                    <a:pt x="12" y="5"/>
                    <a:pt x="6" y="2"/>
                    <a:pt x="0" y="2"/>
                  </a:cubicBezTo>
                  <a:close/>
                </a:path>
              </a:pathLst>
            </a:custGeom>
            <a:solidFill>
              <a:srgbClr val="706D6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35"/>
            <p:cNvSpPr/>
            <p:nvPr/>
          </p:nvSpPr>
          <p:spPr>
            <a:xfrm>
              <a:off x="5112" y="1855"/>
              <a:ext cx="39" cy="12"/>
            </a:xfrm>
            <a:custGeom>
              <a:avLst/>
              <a:gdLst/>
              <a:ahLst/>
              <a:cxnLst/>
              <a:rect l="l" t="t" r="r" b="b"/>
              <a:pathLst>
                <a:path w="33" h="10" extrusionOk="0">
                  <a:moveTo>
                    <a:pt x="0" y="3"/>
                  </a:moveTo>
                  <a:cubicBezTo>
                    <a:pt x="7" y="2"/>
                    <a:pt x="14" y="6"/>
                    <a:pt x="20" y="0"/>
                  </a:cubicBezTo>
                  <a:cubicBezTo>
                    <a:pt x="24" y="0"/>
                    <a:pt x="29" y="0"/>
                    <a:pt x="33" y="0"/>
                  </a:cubicBezTo>
                  <a:cubicBezTo>
                    <a:pt x="23" y="10"/>
                    <a:pt x="12" y="7"/>
                    <a:pt x="0" y="3"/>
                  </a:cubicBezTo>
                  <a:close/>
                </a:path>
              </a:pathLst>
            </a:custGeom>
            <a:solidFill>
              <a:srgbClr val="706E7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35"/>
            <p:cNvSpPr/>
            <p:nvPr/>
          </p:nvSpPr>
          <p:spPr>
            <a:xfrm>
              <a:off x="5105" y="1877"/>
              <a:ext cx="20" cy="7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0" y="0"/>
                  </a:moveTo>
                  <a:cubicBezTo>
                    <a:pt x="6" y="0"/>
                    <a:pt x="11" y="0"/>
                    <a:pt x="17" y="0"/>
                  </a:cubicBezTo>
                  <a:cubicBezTo>
                    <a:pt x="12" y="6"/>
                    <a:pt x="6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B28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35"/>
            <p:cNvSpPr/>
            <p:nvPr/>
          </p:nvSpPr>
          <p:spPr>
            <a:xfrm>
              <a:off x="5113" y="1517"/>
              <a:ext cx="77" cy="168"/>
            </a:xfrm>
            <a:custGeom>
              <a:avLst/>
              <a:gdLst/>
              <a:ahLst/>
              <a:cxnLst/>
              <a:rect l="l" t="t" r="r" b="b"/>
              <a:pathLst>
                <a:path w="65" h="143" extrusionOk="0">
                  <a:moveTo>
                    <a:pt x="42" y="131"/>
                  </a:moveTo>
                  <a:cubicBezTo>
                    <a:pt x="34" y="134"/>
                    <a:pt x="26" y="137"/>
                    <a:pt x="18" y="140"/>
                  </a:cubicBezTo>
                  <a:cubicBezTo>
                    <a:pt x="3" y="143"/>
                    <a:pt x="2" y="142"/>
                    <a:pt x="0" y="124"/>
                  </a:cubicBezTo>
                  <a:cubicBezTo>
                    <a:pt x="0" y="124"/>
                    <a:pt x="1" y="123"/>
                    <a:pt x="1" y="123"/>
                  </a:cubicBezTo>
                  <a:cubicBezTo>
                    <a:pt x="15" y="125"/>
                    <a:pt x="16" y="113"/>
                    <a:pt x="19" y="104"/>
                  </a:cubicBezTo>
                  <a:cubicBezTo>
                    <a:pt x="23" y="97"/>
                    <a:pt x="25" y="90"/>
                    <a:pt x="24" y="83"/>
                  </a:cubicBezTo>
                  <a:cubicBezTo>
                    <a:pt x="24" y="76"/>
                    <a:pt x="25" y="69"/>
                    <a:pt x="25" y="62"/>
                  </a:cubicBezTo>
                  <a:cubicBezTo>
                    <a:pt x="25" y="57"/>
                    <a:pt x="25" y="52"/>
                    <a:pt x="24" y="47"/>
                  </a:cubicBezTo>
                  <a:cubicBezTo>
                    <a:pt x="24" y="42"/>
                    <a:pt x="21" y="36"/>
                    <a:pt x="23" y="31"/>
                  </a:cubicBezTo>
                  <a:cubicBezTo>
                    <a:pt x="25" y="26"/>
                    <a:pt x="31" y="22"/>
                    <a:pt x="22" y="18"/>
                  </a:cubicBezTo>
                  <a:cubicBezTo>
                    <a:pt x="19" y="17"/>
                    <a:pt x="15" y="13"/>
                    <a:pt x="15" y="8"/>
                  </a:cubicBezTo>
                  <a:cubicBezTo>
                    <a:pt x="18" y="4"/>
                    <a:pt x="22" y="3"/>
                    <a:pt x="26" y="3"/>
                  </a:cubicBezTo>
                  <a:cubicBezTo>
                    <a:pt x="33" y="3"/>
                    <a:pt x="39" y="1"/>
                    <a:pt x="45" y="1"/>
                  </a:cubicBezTo>
                  <a:cubicBezTo>
                    <a:pt x="56" y="0"/>
                    <a:pt x="65" y="4"/>
                    <a:pt x="65" y="17"/>
                  </a:cubicBezTo>
                  <a:cubicBezTo>
                    <a:pt x="65" y="23"/>
                    <a:pt x="65" y="30"/>
                    <a:pt x="65" y="36"/>
                  </a:cubicBezTo>
                  <a:cubicBezTo>
                    <a:pt x="65" y="46"/>
                    <a:pt x="62" y="56"/>
                    <a:pt x="63" y="66"/>
                  </a:cubicBezTo>
                  <a:cubicBezTo>
                    <a:pt x="62" y="71"/>
                    <a:pt x="61" y="77"/>
                    <a:pt x="62" y="83"/>
                  </a:cubicBezTo>
                  <a:cubicBezTo>
                    <a:pt x="61" y="85"/>
                    <a:pt x="61" y="87"/>
                    <a:pt x="61" y="89"/>
                  </a:cubicBezTo>
                  <a:cubicBezTo>
                    <a:pt x="56" y="95"/>
                    <a:pt x="56" y="103"/>
                    <a:pt x="55" y="111"/>
                  </a:cubicBezTo>
                  <a:cubicBezTo>
                    <a:pt x="53" y="114"/>
                    <a:pt x="52" y="118"/>
                    <a:pt x="51" y="121"/>
                  </a:cubicBezTo>
                  <a:cubicBezTo>
                    <a:pt x="47" y="123"/>
                    <a:pt x="47" y="129"/>
                    <a:pt x="42" y="131"/>
                  </a:cubicBezTo>
                  <a:close/>
                </a:path>
              </a:pathLst>
            </a:custGeom>
            <a:solidFill>
              <a:srgbClr val="C7D5D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35"/>
            <p:cNvSpPr/>
            <p:nvPr/>
          </p:nvSpPr>
          <p:spPr>
            <a:xfrm>
              <a:off x="5185" y="1535"/>
              <a:ext cx="11" cy="41"/>
            </a:xfrm>
            <a:custGeom>
              <a:avLst/>
              <a:gdLst/>
              <a:ahLst/>
              <a:cxnLst/>
              <a:rect l="l" t="t" r="r" b="b"/>
              <a:pathLst>
                <a:path w="9" h="35" extrusionOk="0">
                  <a:moveTo>
                    <a:pt x="1" y="22"/>
                  </a:moveTo>
                  <a:cubicBezTo>
                    <a:pt x="1" y="15"/>
                    <a:pt x="1" y="8"/>
                    <a:pt x="1" y="2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13"/>
                    <a:pt x="9" y="24"/>
                    <a:pt x="4" y="35"/>
                  </a:cubicBezTo>
                  <a:cubicBezTo>
                    <a:pt x="0" y="31"/>
                    <a:pt x="4" y="26"/>
                    <a:pt x="1" y="22"/>
                  </a:cubicBezTo>
                  <a:close/>
                </a:path>
              </a:pathLst>
            </a:custGeom>
            <a:solidFill>
              <a:srgbClr val="60615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35"/>
            <p:cNvSpPr/>
            <p:nvPr/>
          </p:nvSpPr>
          <p:spPr>
            <a:xfrm>
              <a:off x="5184" y="1560"/>
              <a:ext cx="6" cy="43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2" y="0"/>
                  </a:moveTo>
                  <a:cubicBezTo>
                    <a:pt x="3" y="4"/>
                    <a:pt x="4" y="9"/>
                    <a:pt x="5" y="13"/>
                  </a:cubicBezTo>
                  <a:cubicBezTo>
                    <a:pt x="5" y="20"/>
                    <a:pt x="4" y="28"/>
                    <a:pt x="4" y="35"/>
                  </a:cubicBezTo>
                  <a:cubicBezTo>
                    <a:pt x="1" y="36"/>
                    <a:pt x="0" y="35"/>
                    <a:pt x="1" y="32"/>
                  </a:cubicBezTo>
                  <a:cubicBezTo>
                    <a:pt x="1" y="21"/>
                    <a:pt x="2" y="10"/>
                    <a:pt x="2" y="0"/>
                  </a:cubicBezTo>
                  <a:close/>
                </a:path>
              </a:pathLst>
            </a:custGeom>
            <a:solidFill>
              <a:srgbClr val="25272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35"/>
            <p:cNvSpPr/>
            <p:nvPr/>
          </p:nvSpPr>
          <p:spPr>
            <a:xfrm>
              <a:off x="5176" y="1622"/>
              <a:ext cx="9" cy="26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2" y="22"/>
                  </a:moveTo>
                  <a:cubicBezTo>
                    <a:pt x="0" y="13"/>
                    <a:pt x="0" y="5"/>
                    <a:pt x="8" y="0"/>
                  </a:cubicBezTo>
                  <a:cubicBezTo>
                    <a:pt x="6" y="7"/>
                    <a:pt x="4" y="14"/>
                    <a:pt x="2" y="22"/>
                  </a:cubicBezTo>
                  <a:close/>
                </a:path>
              </a:pathLst>
            </a:custGeom>
            <a:solidFill>
              <a:srgbClr val="3337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35"/>
            <p:cNvSpPr/>
            <p:nvPr/>
          </p:nvSpPr>
          <p:spPr>
            <a:xfrm>
              <a:off x="5178" y="1598"/>
              <a:ext cx="12" cy="17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6" y="0"/>
                  </a:moveTo>
                  <a:cubicBezTo>
                    <a:pt x="7" y="1"/>
                    <a:pt x="8" y="2"/>
                    <a:pt x="9" y="3"/>
                  </a:cubicBezTo>
                  <a:cubicBezTo>
                    <a:pt x="10" y="7"/>
                    <a:pt x="9" y="11"/>
                    <a:pt x="7" y="14"/>
                  </a:cubicBezTo>
                  <a:cubicBezTo>
                    <a:pt x="0" y="10"/>
                    <a:pt x="2" y="5"/>
                    <a:pt x="6" y="0"/>
                  </a:cubicBezTo>
                  <a:close/>
                </a:path>
              </a:pathLst>
            </a:custGeom>
            <a:solidFill>
              <a:srgbClr val="7679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35"/>
            <p:cNvSpPr/>
            <p:nvPr/>
          </p:nvSpPr>
          <p:spPr>
            <a:xfrm>
              <a:off x="5163" y="1659"/>
              <a:ext cx="10" cy="16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0" y="10"/>
                  </a:moveTo>
                  <a:cubicBezTo>
                    <a:pt x="2" y="6"/>
                    <a:pt x="3" y="0"/>
                    <a:pt x="9" y="0"/>
                  </a:cubicBezTo>
                  <a:cubicBezTo>
                    <a:pt x="7" y="5"/>
                    <a:pt x="5" y="11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2B2A2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35"/>
            <p:cNvSpPr/>
            <p:nvPr/>
          </p:nvSpPr>
          <p:spPr>
            <a:xfrm>
              <a:off x="4991" y="1694"/>
              <a:ext cx="30" cy="51"/>
            </a:xfrm>
            <a:custGeom>
              <a:avLst/>
              <a:gdLst/>
              <a:ahLst/>
              <a:cxnLst/>
              <a:rect l="l" t="t" r="r" b="b"/>
              <a:pathLst>
                <a:path w="26" h="44" extrusionOk="0">
                  <a:moveTo>
                    <a:pt x="25" y="7"/>
                  </a:moveTo>
                  <a:cubicBezTo>
                    <a:pt x="25" y="8"/>
                    <a:pt x="26" y="9"/>
                    <a:pt x="26" y="10"/>
                  </a:cubicBezTo>
                  <a:cubicBezTo>
                    <a:pt x="21" y="11"/>
                    <a:pt x="16" y="8"/>
                    <a:pt x="12" y="14"/>
                  </a:cubicBezTo>
                  <a:cubicBezTo>
                    <a:pt x="10" y="19"/>
                    <a:pt x="11" y="25"/>
                    <a:pt x="11" y="30"/>
                  </a:cubicBezTo>
                  <a:cubicBezTo>
                    <a:pt x="14" y="37"/>
                    <a:pt x="19" y="44"/>
                    <a:pt x="6" y="43"/>
                  </a:cubicBezTo>
                  <a:cubicBezTo>
                    <a:pt x="4" y="42"/>
                    <a:pt x="3" y="40"/>
                    <a:pt x="3" y="38"/>
                  </a:cubicBezTo>
                  <a:cubicBezTo>
                    <a:pt x="2" y="28"/>
                    <a:pt x="0" y="18"/>
                    <a:pt x="2" y="8"/>
                  </a:cubicBezTo>
                  <a:cubicBezTo>
                    <a:pt x="9" y="0"/>
                    <a:pt x="17" y="1"/>
                    <a:pt x="25" y="7"/>
                  </a:cubicBezTo>
                  <a:close/>
                </a:path>
              </a:pathLst>
            </a:custGeom>
            <a:solidFill>
              <a:srgbClr val="6C696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35"/>
            <p:cNvSpPr/>
            <p:nvPr/>
          </p:nvSpPr>
          <p:spPr>
            <a:xfrm>
              <a:off x="4997" y="1727"/>
              <a:ext cx="29" cy="25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" y="14"/>
                  </a:moveTo>
                  <a:cubicBezTo>
                    <a:pt x="13" y="12"/>
                    <a:pt x="2" y="5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9" y="1"/>
                    <a:pt x="10" y="1"/>
                    <a:pt x="11" y="2"/>
                  </a:cubicBezTo>
                  <a:cubicBezTo>
                    <a:pt x="12" y="6"/>
                    <a:pt x="14" y="7"/>
                    <a:pt x="17" y="5"/>
                  </a:cubicBezTo>
                  <a:cubicBezTo>
                    <a:pt x="15" y="11"/>
                    <a:pt x="21" y="12"/>
                    <a:pt x="24" y="14"/>
                  </a:cubicBezTo>
                  <a:cubicBezTo>
                    <a:pt x="25" y="19"/>
                    <a:pt x="21" y="20"/>
                    <a:pt x="18" y="21"/>
                  </a:cubicBezTo>
                  <a:cubicBezTo>
                    <a:pt x="12" y="22"/>
                    <a:pt x="6" y="22"/>
                    <a:pt x="1" y="19"/>
                  </a:cubicBezTo>
                  <a:cubicBezTo>
                    <a:pt x="0" y="17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3B363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35"/>
            <p:cNvSpPr/>
            <p:nvPr/>
          </p:nvSpPr>
          <p:spPr>
            <a:xfrm>
              <a:off x="5016" y="1743"/>
              <a:ext cx="22" cy="15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0" y="4"/>
                  </a:moveTo>
                  <a:cubicBezTo>
                    <a:pt x="3" y="4"/>
                    <a:pt x="6" y="3"/>
                    <a:pt x="8" y="0"/>
                  </a:cubicBezTo>
                  <a:cubicBezTo>
                    <a:pt x="11" y="1"/>
                    <a:pt x="14" y="2"/>
                    <a:pt x="18" y="4"/>
                  </a:cubicBezTo>
                  <a:cubicBezTo>
                    <a:pt x="19" y="5"/>
                    <a:pt x="18" y="7"/>
                    <a:pt x="17" y="8"/>
                  </a:cubicBezTo>
                  <a:cubicBezTo>
                    <a:pt x="10" y="11"/>
                    <a:pt x="4" y="13"/>
                    <a:pt x="0" y="4"/>
                  </a:cubicBezTo>
                  <a:close/>
                </a:path>
              </a:pathLst>
            </a:custGeom>
            <a:solidFill>
              <a:srgbClr val="403C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35"/>
            <p:cNvSpPr/>
            <p:nvPr/>
          </p:nvSpPr>
          <p:spPr>
            <a:xfrm>
              <a:off x="5037" y="1748"/>
              <a:ext cx="19" cy="9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5" y="0"/>
                    <a:pt x="10" y="0"/>
                    <a:pt x="16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0" y="8"/>
                    <a:pt x="5" y="8"/>
                    <a:pt x="0" y="2"/>
                  </a:cubicBezTo>
                  <a:close/>
                </a:path>
              </a:pathLst>
            </a:custGeom>
            <a:solidFill>
              <a:srgbClr val="38383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35"/>
            <p:cNvSpPr/>
            <p:nvPr/>
          </p:nvSpPr>
          <p:spPr>
            <a:xfrm>
              <a:off x="4999" y="1710"/>
              <a:ext cx="7" cy="18"/>
            </a:xfrm>
            <a:custGeom>
              <a:avLst/>
              <a:gdLst/>
              <a:ahLst/>
              <a:cxnLst/>
              <a:rect l="l" t="t" r="r" b="b"/>
              <a:pathLst>
                <a:path w="6" h="15" extrusionOk="0">
                  <a:moveTo>
                    <a:pt x="6" y="15"/>
                  </a:moveTo>
                  <a:cubicBezTo>
                    <a:pt x="5" y="15"/>
                    <a:pt x="4" y="15"/>
                    <a:pt x="3" y="15"/>
                  </a:cubicBezTo>
                  <a:cubicBezTo>
                    <a:pt x="3" y="10"/>
                    <a:pt x="0" y="4"/>
                    <a:pt x="5" y="0"/>
                  </a:cubicBezTo>
                  <a:cubicBezTo>
                    <a:pt x="6" y="5"/>
                    <a:pt x="6" y="10"/>
                    <a:pt x="6" y="15"/>
                  </a:cubicBezTo>
                  <a:close/>
                </a:path>
              </a:pathLst>
            </a:custGeom>
            <a:solidFill>
              <a:srgbClr val="3938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35"/>
            <p:cNvSpPr/>
            <p:nvPr/>
          </p:nvSpPr>
          <p:spPr>
            <a:xfrm>
              <a:off x="5010" y="1729"/>
              <a:ext cx="7" cy="13"/>
            </a:xfrm>
            <a:custGeom>
              <a:avLst/>
              <a:gdLst/>
              <a:ahLst/>
              <a:cxnLst/>
              <a:rect l="l" t="t" r="r" b="b"/>
              <a:pathLst>
                <a:path w="6" h="11" extrusionOk="0">
                  <a:moveTo>
                    <a:pt x="6" y="3"/>
                  </a:moveTo>
                  <a:cubicBezTo>
                    <a:pt x="5" y="5"/>
                    <a:pt x="3" y="7"/>
                    <a:pt x="0" y="11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0"/>
                    <a:pt x="5" y="0"/>
                    <a:pt x="6" y="3"/>
                  </a:cubicBezTo>
                  <a:close/>
                </a:path>
              </a:pathLst>
            </a:custGeom>
            <a:solidFill>
              <a:srgbClr val="7E7C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35"/>
            <p:cNvSpPr/>
            <p:nvPr/>
          </p:nvSpPr>
          <p:spPr>
            <a:xfrm>
              <a:off x="5081" y="1626"/>
              <a:ext cx="58" cy="65"/>
            </a:xfrm>
            <a:custGeom>
              <a:avLst/>
              <a:gdLst/>
              <a:ahLst/>
              <a:cxnLst/>
              <a:rect l="l" t="t" r="r" b="b"/>
              <a:pathLst>
                <a:path w="49" h="55" extrusionOk="0">
                  <a:moveTo>
                    <a:pt x="29" y="28"/>
                  </a:moveTo>
                  <a:cubicBezTo>
                    <a:pt x="31" y="38"/>
                    <a:pt x="29" y="50"/>
                    <a:pt x="45" y="47"/>
                  </a:cubicBezTo>
                  <a:cubicBezTo>
                    <a:pt x="46" y="48"/>
                    <a:pt x="48" y="49"/>
                    <a:pt x="49" y="50"/>
                  </a:cubicBezTo>
                  <a:cubicBezTo>
                    <a:pt x="36" y="53"/>
                    <a:pt x="23" y="55"/>
                    <a:pt x="10" y="55"/>
                  </a:cubicBezTo>
                  <a:cubicBezTo>
                    <a:pt x="7" y="54"/>
                    <a:pt x="4" y="54"/>
                    <a:pt x="1" y="54"/>
                  </a:cubicBezTo>
                  <a:cubicBezTo>
                    <a:pt x="1" y="53"/>
                    <a:pt x="0" y="52"/>
                    <a:pt x="0" y="52"/>
                  </a:cubicBezTo>
                  <a:cubicBezTo>
                    <a:pt x="20" y="41"/>
                    <a:pt x="20" y="41"/>
                    <a:pt x="8" y="20"/>
                  </a:cubicBezTo>
                  <a:cubicBezTo>
                    <a:pt x="6" y="16"/>
                    <a:pt x="4" y="13"/>
                    <a:pt x="2" y="9"/>
                  </a:cubicBezTo>
                  <a:cubicBezTo>
                    <a:pt x="1" y="6"/>
                    <a:pt x="2" y="4"/>
                    <a:pt x="3" y="2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23" y="5"/>
                    <a:pt x="28" y="15"/>
                    <a:pt x="29" y="28"/>
                  </a:cubicBezTo>
                  <a:close/>
                </a:path>
              </a:pathLst>
            </a:custGeom>
            <a:solidFill>
              <a:srgbClr val="2524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35"/>
            <p:cNvSpPr/>
            <p:nvPr/>
          </p:nvSpPr>
          <p:spPr>
            <a:xfrm>
              <a:off x="5036" y="1677"/>
              <a:ext cx="47" cy="20"/>
            </a:xfrm>
            <a:custGeom>
              <a:avLst/>
              <a:gdLst/>
              <a:ahLst/>
              <a:cxnLst/>
              <a:rect l="l" t="t" r="r" b="b"/>
              <a:pathLst>
                <a:path w="40" h="17" extrusionOk="0">
                  <a:moveTo>
                    <a:pt x="40" y="11"/>
                  </a:moveTo>
                  <a:cubicBezTo>
                    <a:pt x="27" y="17"/>
                    <a:pt x="14" y="14"/>
                    <a:pt x="0" y="11"/>
                  </a:cubicBezTo>
                  <a:cubicBezTo>
                    <a:pt x="0" y="9"/>
                    <a:pt x="0" y="7"/>
                    <a:pt x="2" y="6"/>
                  </a:cubicBezTo>
                  <a:cubicBezTo>
                    <a:pt x="15" y="2"/>
                    <a:pt x="28" y="0"/>
                    <a:pt x="40" y="11"/>
                  </a:cubicBezTo>
                  <a:close/>
                </a:path>
              </a:pathLst>
            </a:custGeom>
            <a:solidFill>
              <a:srgbClr val="4648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35"/>
            <p:cNvSpPr/>
            <p:nvPr/>
          </p:nvSpPr>
          <p:spPr>
            <a:xfrm>
              <a:off x="4985" y="1689"/>
              <a:ext cx="52" cy="16"/>
            </a:xfrm>
            <a:custGeom>
              <a:avLst/>
              <a:gdLst/>
              <a:ahLst/>
              <a:cxnLst/>
              <a:rect l="l" t="t" r="r" b="b"/>
              <a:pathLst>
                <a:path w="44" h="14" extrusionOk="0">
                  <a:moveTo>
                    <a:pt x="30" y="11"/>
                  </a:moveTo>
                  <a:cubicBezTo>
                    <a:pt x="22" y="12"/>
                    <a:pt x="14" y="8"/>
                    <a:pt x="7" y="14"/>
                  </a:cubicBezTo>
                  <a:cubicBezTo>
                    <a:pt x="0" y="10"/>
                    <a:pt x="4" y="6"/>
                    <a:pt x="8" y="3"/>
                  </a:cubicBezTo>
                  <a:cubicBezTo>
                    <a:pt x="16" y="0"/>
                    <a:pt x="23" y="6"/>
                    <a:pt x="30" y="7"/>
                  </a:cubicBezTo>
                  <a:cubicBezTo>
                    <a:pt x="35" y="8"/>
                    <a:pt x="40" y="6"/>
                    <a:pt x="44" y="11"/>
                  </a:cubicBezTo>
                  <a:cubicBezTo>
                    <a:pt x="39" y="11"/>
                    <a:pt x="35" y="11"/>
                    <a:pt x="30" y="11"/>
                  </a:cubicBezTo>
                  <a:close/>
                </a:path>
              </a:pathLst>
            </a:custGeom>
            <a:solidFill>
              <a:srgbClr val="3B37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35"/>
            <p:cNvSpPr/>
            <p:nvPr/>
          </p:nvSpPr>
          <p:spPr>
            <a:xfrm>
              <a:off x="4993" y="1687"/>
              <a:ext cx="27" cy="12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23" y="9"/>
                  </a:moveTo>
                  <a:cubicBezTo>
                    <a:pt x="15" y="11"/>
                    <a:pt x="8" y="8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9" y="0"/>
                    <a:pt x="12" y="0"/>
                    <a:pt x="14" y="1"/>
                  </a:cubicBezTo>
                  <a:cubicBezTo>
                    <a:pt x="15" y="1"/>
                    <a:pt x="16" y="2"/>
                    <a:pt x="17" y="3"/>
                  </a:cubicBezTo>
                  <a:cubicBezTo>
                    <a:pt x="19" y="5"/>
                    <a:pt x="21" y="7"/>
                    <a:pt x="23" y="9"/>
                  </a:cubicBezTo>
                  <a:close/>
                </a:path>
              </a:pathLst>
            </a:custGeom>
            <a:solidFill>
              <a:srgbClr val="A2A0A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35"/>
            <p:cNvSpPr/>
            <p:nvPr/>
          </p:nvSpPr>
          <p:spPr>
            <a:xfrm>
              <a:off x="5010" y="1679"/>
              <a:ext cx="26" cy="11"/>
            </a:xfrm>
            <a:custGeom>
              <a:avLst/>
              <a:gdLst/>
              <a:ahLst/>
              <a:cxnLst/>
              <a:rect l="l" t="t" r="r" b="b"/>
              <a:pathLst>
                <a:path w="22" h="9" extrusionOk="0">
                  <a:moveTo>
                    <a:pt x="3" y="9"/>
                  </a:moveTo>
                  <a:cubicBezTo>
                    <a:pt x="2" y="9"/>
                    <a:pt x="1" y="9"/>
                    <a:pt x="0" y="8"/>
                  </a:cubicBezTo>
                  <a:cubicBezTo>
                    <a:pt x="0" y="5"/>
                    <a:pt x="2" y="4"/>
                    <a:pt x="5" y="3"/>
                  </a:cubicBezTo>
                  <a:cubicBezTo>
                    <a:pt x="11" y="1"/>
                    <a:pt x="17" y="0"/>
                    <a:pt x="22" y="6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16" y="9"/>
                    <a:pt x="9" y="9"/>
                    <a:pt x="3" y="9"/>
                  </a:cubicBezTo>
                  <a:close/>
                </a:path>
              </a:pathLst>
            </a:custGeom>
            <a:solidFill>
              <a:srgbClr val="1F201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35"/>
            <p:cNvSpPr/>
            <p:nvPr/>
          </p:nvSpPr>
          <p:spPr>
            <a:xfrm>
              <a:off x="4958" y="1738"/>
              <a:ext cx="122" cy="56"/>
            </a:xfrm>
            <a:custGeom>
              <a:avLst/>
              <a:gdLst/>
              <a:ahLst/>
              <a:cxnLst/>
              <a:rect l="l" t="t" r="r" b="b"/>
              <a:pathLst>
                <a:path w="104" h="47" extrusionOk="0">
                  <a:moveTo>
                    <a:pt x="67" y="10"/>
                  </a:moveTo>
                  <a:cubicBezTo>
                    <a:pt x="72" y="10"/>
                    <a:pt x="77" y="10"/>
                    <a:pt x="83" y="11"/>
                  </a:cubicBezTo>
                  <a:cubicBezTo>
                    <a:pt x="86" y="11"/>
                    <a:pt x="89" y="11"/>
                    <a:pt x="92" y="12"/>
                  </a:cubicBezTo>
                  <a:cubicBezTo>
                    <a:pt x="99" y="22"/>
                    <a:pt x="104" y="32"/>
                    <a:pt x="97" y="45"/>
                  </a:cubicBezTo>
                  <a:cubicBezTo>
                    <a:pt x="79" y="44"/>
                    <a:pt x="61" y="46"/>
                    <a:pt x="43" y="47"/>
                  </a:cubicBezTo>
                  <a:cubicBezTo>
                    <a:pt x="37" y="45"/>
                    <a:pt x="29" y="44"/>
                    <a:pt x="22" y="45"/>
                  </a:cubicBezTo>
                  <a:cubicBezTo>
                    <a:pt x="16" y="44"/>
                    <a:pt x="10" y="44"/>
                    <a:pt x="5" y="40"/>
                  </a:cubicBezTo>
                  <a:cubicBezTo>
                    <a:pt x="3" y="39"/>
                    <a:pt x="1" y="38"/>
                    <a:pt x="0" y="35"/>
                  </a:cubicBezTo>
                  <a:cubicBezTo>
                    <a:pt x="0" y="27"/>
                    <a:pt x="7" y="23"/>
                    <a:pt x="10" y="17"/>
                  </a:cubicBezTo>
                  <a:cubicBezTo>
                    <a:pt x="14" y="14"/>
                    <a:pt x="17" y="9"/>
                    <a:pt x="20" y="5"/>
                  </a:cubicBezTo>
                  <a:cubicBezTo>
                    <a:pt x="26" y="0"/>
                    <a:pt x="30" y="2"/>
                    <a:pt x="34" y="7"/>
                  </a:cubicBezTo>
                  <a:cubicBezTo>
                    <a:pt x="39" y="8"/>
                    <a:pt x="44" y="8"/>
                    <a:pt x="49" y="8"/>
                  </a:cubicBezTo>
                  <a:cubicBezTo>
                    <a:pt x="55" y="12"/>
                    <a:pt x="61" y="11"/>
                    <a:pt x="67" y="10"/>
                  </a:cubicBezTo>
                  <a:close/>
                </a:path>
              </a:pathLst>
            </a:custGeom>
            <a:solidFill>
              <a:srgbClr val="8F919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35"/>
            <p:cNvSpPr/>
            <p:nvPr/>
          </p:nvSpPr>
          <p:spPr>
            <a:xfrm>
              <a:off x="5066" y="1748"/>
              <a:ext cx="61" cy="46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7" y="35"/>
                  </a:moveTo>
                  <a:cubicBezTo>
                    <a:pt x="5" y="25"/>
                    <a:pt x="2" y="14"/>
                    <a:pt x="0" y="4"/>
                  </a:cubicBezTo>
                  <a:cubicBezTo>
                    <a:pt x="16" y="0"/>
                    <a:pt x="31" y="7"/>
                    <a:pt x="46" y="6"/>
                  </a:cubicBezTo>
                  <a:cubicBezTo>
                    <a:pt x="46" y="7"/>
                    <a:pt x="46" y="8"/>
                    <a:pt x="46" y="9"/>
                  </a:cubicBezTo>
                  <a:cubicBezTo>
                    <a:pt x="46" y="9"/>
                    <a:pt x="46" y="10"/>
                    <a:pt x="46" y="10"/>
                  </a:cubicBezTo>
                  <a:cubicBezTo>
                    <a:pt x="38" y="12"/>
                    <a:pt x="30" y="11"/>
                    <a:pt x="23" y="11"/>
                  </a:cubicBezTo>
                  <a:cubicBezTo>
                    <a:pt x="29" y="13"/>
                    <a:pt x="38" y="9"/>
                    <a:pt x="46" y="12"/>
                  </a:cubicBezTo>
                  <a:cubicBezTo>
                    <a:pt x="50" y="13"/>
                    <a:pt x="52" y="15"/>
                    <a:pt x="52" y="19"/>
                  </a:cubicBezTo>
                  <a:cubicBezTo>
                    <a:pt x="46" y="23"/>
                    <a:pt x="39" y="20"/>
                    <a:pt x="33" y="21"/>
                  </a:cubicBezTo>
                  <a:cubicBezTo>
                    <a:pt x="37" y="22"/>
                    <a:pt x="44" y="19"/>
                    <a:pt x="50" y="23"/>
                  </a:cubicBezTo>
                  <a:cubicBezTo>
                    <a:pt x="48" y="29"/>
                    <a:pt x="42" y="26"/>
                    <a:pt x="39" y="27"/>
                  </a:cubicBezTo>
                  <a:cubicBezTo>
                    <a:pt x="38" y="29"/>
                    <a:pt x="39" y="28"/>
                    <a:pt x="40" y="28"/>
                  </a:cubicBezTo>
                  <a:cubicBezTo>
                    <a:pt x="48" y="28"/>
                    <a:pt x="48" y="28"/>
                    <a:pt x="46" y="35"/>
                  </a:cubicBezTo>
                  <a:cubicBezTo>
                    <a:pt x="37" y="35"/>
                    <a:pt x="29" y="36"/>
                    <a:pt x="20" y="36"/>
                  </a:cubicBezTo>
                  <a:cubicBezTo>
                    <a:pt x="15" y="37"/>
                    <a:pt x="11" y="39"/>
                    <a:pt x="7" y="35"/>
                  </a:cubicBezTo>
                  <a:close/>
                </a:path>
              </a:pathLst>
            </a:custGeom>
            <a:solidFill>
              <a:srgbClr val="6D6C7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35"/>
            <p:cNvSpPr/>
            <p:nvPr/>
          </p:nvSpPr>
          <p:spPr>
            <a:xfrm>
              <a:off x="5099" y="1768"/>
              <a:ext cx="53" cy="21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18" y="18"/>
                  </a:moveTo>
                  <a:cubicBezTo>
                    <a:pt x="21" y="7"/>
                    <a:pt x="11" y="15"/>
                    <a:pt x="8" y="10"/>
                  </a:cubicBezTo>
                  <a:cubicBezTo>
                    <a:pt x="10" y="6"/>
                    <a:pt x="17" y="11"/>
                    <a:pt x="18" y="6"/>
                  </a:cubicBezTo>
                  <a:cubicBezTo>
                    <a:pt x="13" y="6"/>
                    <a:pt x="8" y="5"/>
                    <a:pt x="0" y="5"/>
                  </a:cubicBezTo>
                  <a:cubicBezTo>
                    <a:pt x="9" y="0"/>
                    <a:pt x="17" y="3"/>
                    <a:pt x="24" y="2"/>
                  </a:cubicBezTo>
                  <a:cubicBezTo>
                    <a:pt x="26" y="3"/>
                    <a:pt x="27" y="4"/>
                    <a:pt x="28" y="6"/>
                  </a:cubicBezTo>
                  <a:cubicBezTo>
                    <a:pt x="33" y="10"/>
                    <a:pt x="39" y="9"/>
                    <a:pt x="44" y="11"/>
                  </a:cubicBezTo>
                  <a:cubicBezTo>
                    <a:pt x="45" y="13"/>
                    <a:pt x="45" y="14"/>
                    <a:pt x="44" y="15"/>
                  </a:cubicBezTo>
                  <a:cubicBezTo>
                    <a:pt x="44" y="16"/>
                    <a:pt x="44" y="17"/>
                    <a:pt x="44" y="18"/>
                  </a:cubicBezTo>
                  <a:cubicBezTo>
                    <a:pt x="35" y="18"/>
                    <a:pt x="27" y="18"/>
                    <a:pt x="18" y="18"/>
                  </a:cubicBezTo>
                  <a:close/>
                </a:path>
              </a:pathLst>
            </a:custGeom>
            <a:solidFill>
              <a:srgbClr val="49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35"/>
            <p:cNvSpPr/>
            <p:nvPr/>
          </p:nvSpPr>
          <p:spPr>
            <a:xfrm>
              <a:off x="5132" y="1764"/>
              <a:ext cx="21" cy="23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6" y="15"/>
                  </a:moveTo>
                  <a:cubicBezTo>
                    <a:pt x="9" y="17"/>
                    <a:pt x="2" y="19"/>
                    <a:pt x="0" y="9"/>
                  </a:cubicBezTo>
                  <a:cubicBezTo>
                    <a:pt x="6" y="10"/>
                    <a:pt x="3" y="0"/>
                    <a:pt x="10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2" y="8"/>
                    <a:pt x="18" y="9"/>
                    <a:pt x="16" y="15"/>
                  </a:cubicBezTo>
                  <a:close/>
                </a:path>
              </a:pathLst>
            </a:custGeom>
            <a:solidFill>
              <a:srgbClr val="231D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35"/>
            <p:cNvSpPr/>
            <p:nvPr/>
          </p:nvSpPr>
          <p:spPr>
            <a:xfrm>
              <a:off x="5094" y="1760"/>
              <a:ext cx="26" cy="2"/>
            </a:xfrm>
            <a:custGeom>
              <a:avLst/>
              <a:gdLst/>
              <a:ahLst/>
              <a:cxnLst/>
              <a:rect l="l" t="t" r="r" b="b"/>
              <a:pathLst>
                <a:path w="22" h="2" extrusionOk="0">
                  <a:moveTo>
                    <a:pt x="22" y="2"/>
                  </a:moveTo>
                  <a:cubicBezTo>
                    <a:pt x="15" y="2"/>
                    <a:pt x="7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7" y="0"/>
                    <a:pt x="15" y="0"/>
                    <a:pt x="22" y="0"/>
                  </a:cubicBezTo>
                  <a:cubicBezTo>
                    <a:pt x="22" y="1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4642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35"/>
            <p:cNvSpPr/>
            <p:nvPr/>
          </p:nvSpPr>
          <p:spPr>
            <a:xfrm>
              <a:off x="5144" y="1770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6" y="10"/>
                  </a:moveTo>
                  <a:cubicBezTo>
                    <a:pt x="4" y="7"/>
                    <a:pt x="2" y="3"/>
                    <a:pt x="0" y="0"/>
                  </a:cubicBezTo>
                  <a:cubicBezTo>
                    <a:pt x="7" y="1"/>
                    <a:pt x="12" y="5"/>
                    <a:pt x="12" y="13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6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4440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35"/>
            <p:cNvSpPr/>
            <p:nvPr/>
          </p:nvSpPr>
          <p:spPr>
            <a:xfrm>
              <a:off x="4943" y="1475"/>
              <a:ext cx="238" cy="67"/>
            </a:xfrm>
            <a:custGeom>
              <a:avLst/>
              <a:gdLst/>
              <a:ahLst/>
              <a:cxnLst/>
              <a:rect l="l" t="t" r="r" b="b"/>
              <a:pathLst>
                <a:path w="203" h="57" extrusionOk="0">
                  <a:moveTo>
                    <a:pt x="190" y="4"/>
                  </a:moveTo>
                  <a:cubicBezTo>
                    <a:pt x="192" y="6"/>
                    <a:pt x="193" y="8"/>
                    <a:pt x="193" y="10"/>
                  </a:cubicBezTo>
                  <a:cubicBezTo>
                    <a:pt x="194" y="18"/>
                    <a:pt x="203" y="23"/>
                    <a:pt x="200" y="32"/>
                  </a:cubicBezTo>
                  <a:cubicBezTo>
                    <a:pt x="191" y="39"/>
                    <a:pt x="181" y="38"/>
                    <a:pt x="172" y="40"/>
                  </a:cubicBezTo>
                  <a:cubicBezTo>
                    <a:pt x="160" y="40"/>
                    <a:pt x="150" y="44"/>
                    <a:pt x="140" y="49"/>
                  </a:cubicBezTo>
                  <a:cubicBezTo>
                    <a:pt x="135" y="52"/>
                    <a:pt x="130" y="51"/>
                    <a:pt x="126" y="47"/>
                  </a:cubicBezTo>
                  <a:cubicBezTo>
                    <a:pt x="108" y="31"/>
                    <a:pt x="86" y="31"/>
                    <a:pt x="64" y="31"/>
                  </a:cubicBezTo>
                  <a:cubicBezTo>
                    <a:pt x="59" y="31"/>
                    <a:pt x="54" y="31"/>
                    <a:pt x="49" y="31"/>
                  </a:cubicBezTo>
                  <a:cubicBezTo>
                    <a:pt x="39" y="32"/>
                    <a:pt x="33" y="38"/>
                    <a:pt x="28" y="46"/>
                  </a:cubicBezTo>
                  <a:cubicBezTo>
                    <a:pt x="25" y="50"/>
                    <a:pt x="25" y="55"/>
                    <a:pt x="20" y="57"/>
                  </a:cubicBezTo>
                  <a:cubicBezTo>
                    <a:pt x="2" y="48"/>
                    <a:pt x="0" y="38"/>
                    <a:pt x="11" y="15"/>
                  </a:cubicBezTo>
                  <a:cubicBezTo>
                    <a:pt x="18" y="6"/>
                    <a:pt x="29" y="6"/>
                    <a:pt x="39" y="6"/>
                  </a:cubicBezTo>
                  <a:cubicBezTo>
                    <a:pt x="55" y="7"/>
                    <a:pt x="71" y="6"/>
                    <a:pt x="87" y="6"/>
                  </a:cubicBezTo>
                  <a:cubicBezTo>
                    <a:pt x="102" y="6"/>
                    <a:pt x="117" y="6"/>
                    <a:pt x="132" y="6"/>
                  </a:cubicBezTo>
                  <a:cubicBezTo>
                    <a:pt x="146" y="5"/>
                    <a:pt x="160" y="10"/>
                    <a:pt x="173" y="3"/>
                  </a:cubicBezTo>
                  <a:cubicBezTo>
                    <a:pt x="179" y="0"/>
                    <a:pt x="185" y="2"/>
                    <a:pt x="190" y="4"/>
                  </a:cubicBezTo>
                  <a:close/>
                </a:path>
              </a:pathLst>
            </a:custGeom>
            <a:solidFill>
              <a:srgbClr val="C6D9D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35"/>
            <p:cNvSpPr/>
            <p:nvPr/>
          </p:nvSpPr>
          <p:spPr>
            <a:xfrm>
              <a:off x="5066" y="1379"/>
              <a:ext cx="100" cy="108"/>
            </a:xfrm>
            <a:custGeom>
              <a:avLst/>
              <a:gdLst/>
              <a:ahLst/>
              <a:cxnLst/>
              <a:rect l="l" t="t" r="r" b="b"/>
              <a:pathLst>
                <a:path w="85" h="92" extrusionOk="0">
                  <a:moveTo>
                    <a:pt x="85" y="85"/>
                  </a:moveTo>
                  <a:cubicBezTo>
                    <a:pt x="81" y="89"/>
                    <a:pt x="76" y="86"/>
                    <a:pt x="72" y="85"/>
                  </a:cubicBezTo>
                  <a:cubicBezTo>
                    <a:pt x="52" y="92"/>
                    <a:pt x="49" y="91"/>
                    <a:pt x="40" y="74"/>
                  </a:cubicBezTo>
                  <a:cubicBezTo>
                    <a:pt x="35" y="75"/>
                    <a:pt x="32" y="79"/>
                    <a:pt x="27" y="80"/>
                  </a:cubicBezTo>
                  <a:cubicBezTo>
                    <a:pt x="24" y="81"/>
                    <a:pt x="21" y="80"/>
                    <a:pt x="19" y="78"/>
                  </a:cubicBezTo>
                  <a:cubicBezTo>
                    <a:pt x="17" y="69"/>
                    <a:pt x="9" y="70"/>
                    <a:pt x="3" y="68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3" y="57"/>
                    <a:pt x="10" y="58"/>
                    <a:pt x="15" y="59"/>
                  </a:cubicBezTo>
                  <a:cubicBezTo>
                    <a:pt x="25" y="59"/>
                    <a:pt x="27" y="54"/>
                    <a:pt x="28" y="46"/>
                  </a:cubicBezTo>
                  <a:cubicBezTo>
                    <a:pt x="29" y="44"/>
                    <a:pt x="30" y="42"/>
                    <a:pt x="31" y="40"/>
                  </a:cubicBezTo>
                  <a:cubicBezTo>
                    <a:pt x="31" y="39"/>
                    <a:pt x="32" y="38"/>
                    <a:pt x="33" y="37"/>
                  </a:cubicBezTo>
                  <a:cubicBezTo>
                    <a:pt x="36" y="33"/>
                    <a:pt x="36" y="28"/>
                    <a:pt x="36" y="24"/>
                  </a:cubicBezTo>
                  <a:cubicBezTo>
                    <a:pt x="35" y="21"/>
                    <a:pt x="39" y="17"/>
                    <a:pt x="33" y="16"/>
                  </a:cubicBezTo>
                  <a:cubicBezTo>
                    <a:pt x="31" y="19"/>
                    <a:pt x="32" y="23"/>
                    <a:pt x="30" y="26"/>
                  </a:cubicBezTo>
                  <a:cubicBezTo>
                    <a:pt x="25" y="30"/>
                    <a:pt x="21" y="30"/>
                    <a:pt x="16" y="27"/>
                  </a:cubicBezTo>
                  <a:cubicBezTo>
                    <a:pt x="15" y="26"/>
                    <a:pt x="14" y="24"/>
                    <a:pt x="13" y="22"/>
                  </a:cubicBezTo>
                  <a:cubicBezTo>
                    <a:pt x="12" y="17"/>
                    <a:pt x="12" y="11"/>
                    <a:pt x="15" y="6"/>
                  </a:cubicBezTo>
                  <a:cubicBezTo>
                    <a:pt x="23" y="0"/>
                    <a:pt x="31" y="2"/>
                    <a:pt x="40" y="4"/>
                  </a:cubicBezTo>
                  <a:cubicBezTo>
                    <a:pt x="44" y="4"/>
                    <a:pt x="48" y="4"/>
                    <a:pt x="52" y="5"/>
                  </a:cubicBezTo>
                  <a:cubicBezTo>
                    <a:pt x="56" y="7"/>
                    <a:pt x="56" y="11"/>
                    <a:pt x="56" y="15"/>
                  </a:cubicBezTo>
                  <a:cubicBezTo>
                    <a:pt x="60" y="28"/>
                    <a:pt x="57" y="41"/>
                    <a:pt x="58" y="54"/>
                  </a:cubicBezTo>
                  <a:cubicBezTo>
                    <a:pt x="58" y="56"/>
                    <a:pt x="58" y="58"/>
                    <a:pt x="56" y="60"/>
                  </a:cubicBezTo>
                  <a:cubicBezTo>
                    <a:pt x="55" y="62"/>
                    <a:pt x="52" y="61"/>
                    <a:pt x="50" y="62"/>
                  </a:cubicBezTo>
                  <a:cubicBezTo>
                    <a:pt x="54" y="63"/>
                    <a:pt x="59" y="61"/>
                    <a:pt x="63" y="63"/>
                  </a:cubicBezTo>
                  <a:cubicBezTo>
                    <a:pt x="65" y="64"/>
                    <a:pt x="68" y="64"/>
                    <a:pt x="70" y="65"/>
                  </a:cubicBezTo>
                  <a:cubicBezTo>
                    <a:pt x="75" y="72"/>
                    <a:pt x="80" y="79"/>
                    <a:pt x="85" y="85"/>
                  </a:cubicBezTo>
                  <a:close/>
                </a:path>
              </a:pathLst>
            </a:custGeom>
            <a:solidFill>
              <a:srgbClr val="241F1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35"/>
            <p:cNvSpPr/>
            <p:nvPr/>
          </p:nvSpPr>
          <p:spPr>
            <a:xfrm>
              <a:off x="5141" y="1507"/>
              <a:ext cx="52" cy="30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2" y="9"/>
                  </a:moveTo>
                  <a:cubicBezTo>
                    <a:pt x="11" y="5"/>
                    <a:pt x="22" y="8"/>
                    <a:pt x="30" y="2"/>
                  </a:cubicBezTo>
                  <a:cubicBezTo>
                    <a:pt x="32" y="0"/>
                    <a:pt x="33" y="0"/>
                    <a:pt x="35" y="2"/>
                  </a:cubicBezTo>
                  <a:cubicBezTo>
                    <a:pt x="40" y="5"/>
                    <a:pt x="40" y="11"/>
                    <a:pt x="44" y="15"/>
                  </a:cubicBezTo>
                  <a:cubicBezTo>
                    <a:pt x="44" y="18"/>
                    <a:pt x="44" y="22"/>
                    <a:pt x="43" y="25"/>
                  </a:cubicBezTo>
                  <a:cubicBezTo>
                    <a:pt x="42" y="25"/>
                    <a:pt x="40" y="25"/>
                    <a:pt x="38" y="25"/>
                  </a:cubicBezTo>
                  <a:cubicBezTo>
                    <a:pt x="37" y="15"/>
                    <a:pt x="30" y="13"/>
                    <a:pt x="22" y="13"/>
                  </a:cubicBezTo>
                  <a:cubicBezTo>
                    <a:pt x="15" y="13"/>
                    <a:pt x="9" y="14"/>
                    <a:pt x="2" y="15"/>
                  </a:cubicBezTo>
                  <a:cubicBezTo>
                    <a:pt x="0" y="13"/>
                    <a:pt x="0" y="11"/>
                    <a:pt x="2" y="9"/>
                  </a:cubicBezTo>
                  <a:close/>
                </a:path>
              </a:pathLst>
            </a:custGeom>
            <a:solidFill>
              <a:srgbClr val="3434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35"/>
            <p:cNvSpPr/>
            <p:nvPr/>
          </p:nvSpPr>
          <p:spPr>
            <a:xfrm>
              <a:off x="5128" y="1389"/>
              <a:ext cx="13" cy="51"/>
            </a:xfrm>
            <a:custGeom>
              <a:avLst/>
              <a:gdLst/>
              <a:ahLst/>
              <a:cxnLst/>
              <a:rect l="l" t="t" r="r" b="b"/>
              <a:pathLst>
                <a:path w="11" h="44" extrusionOk="0">
                  <a:moveTo>
                    <a:pt x="3" y="44"/>
                  </a:moveTo>
                  <a:cubicBezTo>
                    <a:pt x="2" y="33"/>
                    <a:pt x="1" y="21"/>
                    <a:pt x="0" y="9"/>
                  </a:cubicBezTo>
                  <a:cubicBezTo>
                    <a:pt x="3" y="7"/>
                    <a:pt x="3" y="0"/>
                    <a:pt x="10" y="3"/>
                  </a:cubicBezTo>
                  <a:cubicBezTo>
                    <a:pt x="9" y="11"/>
                    <a:pt x="9" y="20"/>
                    <a:pt x="9" y="29"/>
                  </a:cubicBezTo>
                  <a:cubicBezTo>
                    <a:pt x="6" y="33"/>
                    <a:pt x="11" y="42"/>
                    <a:pt x="3" y="44"/>
                  </a:cubicBezTo>
                  <a:close/>
                </a:path>
              </a:pathLst>
            </a:custGeom>
            <a:solidFill>
              <a:srgbClr val="5E575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35"/>
            <p:cNvSpPr/>
            <p:nvPr/>
          </p:nvSpPr>
          <p:spPr>
            <a:xfrm>
              <a:off x="5130" y="1423"/>
              <a:ext cx="18" cy="34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2" y="15"/>
                  </a:moveTo>
                  <a:cubicBezTo>
                    <a:pt x="4" y="10"/>
                    <a:pt x="6" y="5"/>
                    <a:pt x="8" y="0"/>
                  </a:cubicBezTo>
                  <a:cubicBezTo>
                    <a:pt x="9" y="10"/>
                    <a:pt x="7" y="21"/>
                    <a:pt x="16" y="28"/>
                  </a:cubicBezTo>
                  <a:cubicBezTo>
                    <a:pt x="13" y="29"/>
                    <a:pt x="11" y="29"/>
                    <a:pt x="8" y="29"/>
                  </a:cubicBezTo>
                  <a:cubicBezTo>
                    <a:pt x="7" y="26"/>
                    <a:pt x="0" y="28"/>
                    <a:pt x="2" y="22"/>
                  </a:cubicBezTo>
                  <a:cubicBezTo>
                    <a:pt x="2" y="20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27221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35"/>
            <p:cNvSpPr/>
            <p:nvPr/>
          </p:nvSpPr>
          <p:spPr>
            <a:xfrm>
              <a:off x="5127" y="1383"/>
              <a:ext cx="17" cy="17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11" y="8"/>
                  </a:moveTo>
                  <a:cubicBezTo>
                    <a:pt x="6" y="9"/>
                    <a:pt x="6" y="15"/>
                    <a:pt x="1" y="14"/>
                  </a:cubicBezTo>
                  <a:cubicBezTo>
                    <a:pt x="1" y="10"/>
                    <a:pt x="1" y="6"/>
                    <a:pt x="0" y="2"/>
                  </a:cubicBezTo>
                  <a:cubicBezTo>
                    <a:pt x="5" y="2"/>
                    <a:pt x="10" y="0"/>
                    <a:pt x="14" y="4"/>
                  </a:cubicBezTo>
                  <a:cubicBezTo>
                    <a:pt x="14" y="5"/>
                    <a:pt x="14" y="6"/>
                    <a:pt x="14" y="7"/>
                  </a:cubicBezTo>
                  <a:cubicBezTo>
                    <a:pt x="13" y="7"/>
                    <a:pt x="12" y="7"/>
                    <a:pt x="11" y="8"/>
                  </a:cubicBezTo>
                  <a:close/>
                </a:path>
              </a:pathLst>
            </a:custGeom>
            <a:solidFill>
              <a:srgbClr val="2F2D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35"/>
            <p:cNvSpPr/>
            <p:nvPr/>
          </p:nvSpPr>
          <p:spPr>
            <a:xfrm>
              <a:off x="5164" y="1486"/>
              <a:ext cx="19" cy="24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16" y="20"/>
                  </a:moveTo>
                  <a:cubicBezTo>
                    <a:pt x="14" y="20"/>
                    <a:pt x="13" y="20"/>
                    <a:pt x="11" y="20"/>
                  </a:cubicBezTo>
                  <a:cubicBezTo>
                    <a:pt x="11" y="13"/>
                    <a:pt x="0" y="9"/>
                    <a:pt x="5" y="0"/>
                  </a:cubicBezTo>
                  <a:cubicBezTo>
                    <a:pt x="13" y="5"/>
                    <a:pt x="14" y="12"/>
                    <a:pt x="16" y="20"/>
                  </a:cubicBezTo>
                  <a:close/>
                </a:path>
              </a:pathLst>
            </a:custGeom>
            <a:solidFill>
              <a:srgbClr val="2729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35"/>
            <p:cNvSpPr/>
            <p:nvPr/>
          </p:nvSpPr>
          <p:spPr>
            <a:xfrm>
              <a:off x="5170" y="1369"/>
              <a:ext cx="13" cy="18"/>
            </a:xfrm>
            <a:custGeom>
              <a:avLst/>
              <a:gdLst/>
              <a:ahLst/>
              <a:cxnLst/>
              <a:rect l="l" t="t" r="r" b="b"/>
              <a:pathLst>
                <a:path w="11" h="16" extrusionOk="0">
                  <a:moveTo>
                    <a:pt x="0" y="3"/>
                  </a:moveTo>
                  <a:cubicBezTo>
                    <a:pt x="8" y="0"/>
                    <a:pt x="7" y="8"/>
                    <a:pt x="8" y="11"/>
                  </a:cubicBezTo>
                  <a:cubicBezTo>
                    <a:pt x="11" y="14"/>
                    <a:pt x="7" y="16"/>
                    <a:pt x="4" y="16"/>
                  </a:cubicBezTo>
                  <a:cubicBezTo>
                    <a:pt x="3" y="12"/>
                    <a:pt x="2" y="8"/>
                    <a:pt x="0" y="3"/>
                  </a:cubicBezTo>
                  <a:close/>
                </a:path>
              </a:pathLst>
            </a:custGeom>
            <a:solidFill>
              <a:srgbClr val="221C1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35"/>
            <p:cNvSpPr/>
            <p:nvPr/>
          </p:nvSpPr>
          <p:spPr>
            <a:xfrm>
              <a:off x="5213" y="1634"/>
              <a:ext cx="10" cy="11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8" y="0"/>
                  </a:moveTo>
                  <a:cubicBezTo>
                    <a:pt x="7" y="5"/>
                    <a:pt x="7" y="8"/>
                    <a:pt x="3" y="10"/>
                  </a:cubicBezTo>
                  <a:cubicBezTo>
                    <a:pt x="0" y="6"/>
                    <a:pt x="3" y="3"/>
                    <a:pt x="8" y="0"/>
                  </a:cubicBezTo>
                  <a:close/>
                </a:path>
              </a:pathLst>
            </a:custGeom>
            <a:solidFill>
              <a:srgbClr val="6A67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35"/>
            <p:cNvSpPr/>
            <p:nvPr/>
          </p:nvSpPr>
          <p:spPr>
            <a:xfrm>
              <a:off x="5163" y="1326"/>
              <a:ext cx="18" cy="24"/>
            </a:xfrm>
            <a:custGeom>
              <a:avLst/>
              <a:gdLst/>
              <a:ahLst/>
              <a:cxnLst/>
              <a:rect l="l" t="t" r="r" b="b"/>
              <a:pathLst>
                <a:path w="16" h="20" extrusionOk="0">
                  <a:moveTo>
                    <a:pt x="7" y="20"/>
                  </a:moveTo>
                  <a:cubicBezTo>
                    <a:pt x="7" y="17"/>
                    <a:pt x="7" y="14"/>
                    <a:pt x="3" y="13"/>
                  </a:cubicBezTo>
                  <a:cubicBezTo>
                    <a:pt x="0" y="8"/>
                    <a:pt x="5" y="5"/>
                    <a:pt x="6" y="0"/>
                  </a:cubicBezTo>
                  <a:cubicBezTo>
                    <a:pt x="8" y="2"/>
                    <a:pt x="10" y="5"/>
                    <a:pt x="12" y="7"/>
                  </a:cubicBezTo>
                  <a:cubicBezTo>
                    <a:pt x="14" y="10"/>
                    <a:pt x="15" y="13"/>
                    <a:pt x="16" y="17"/>
                  </a:cubicBezTo>
                  <a:cubicBezTo>
                    <a:pt x="14" y="20"/>
                    <a:pt x="11" y="20"/>
                    <a:pt x="7" y="20"/>
                  </a:cubicBezTo>
                  <a:close/>
                </a:path>
              </a:pathLst>
            </a:custGeom>
            <a:solidFill>
              <a:srgbClr val="2A28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35"/>
            <p:cNvSpPr/>
            <p:nvPr/>
          </p:nvSpPr>
          <p:spPr>
            <a:xfrm>
              <a:off x="5031" y="1380"/>
              <a:ext cx="82" cy="17"/>
            </a:xfrm>
            <a:custGeom>
              <a:avLst/>
              <a:gdLst/>
              <a:ahLst/>
              <a:cxnLst/>
              <a:rect l="l" t="t" r="r" b="b"/>
              <a:pathLst>
                <a:path w="70" h="14" extrusionOk="0">
                  <a:moveTo>
                    <a:pt x="70" y="3"/>
                  </a:moveTo>
                  <a:cubicBezTo>
                    <a:pt x="62" y="5"/>
                    <a:pt x="54" y="0"/>
                    <a:pt x="47" y="6"/>
                  </a:cubicBezTo>
                  <a:cubicBezTo>
                    <a:pt x="45" y="7"/>
                    <a:pt x="44" y="7"/>
                    <a:pt x="43" y="8"/>
                  </a:cubicBezTo>
                  <a:cubicBezTo>
                    <a:pt x="38" y="7"/>
                    <a:pt x="34" y="9"/>
                    <a:pt x="30" y="10"/>
                  </a:cubicBezTo>
                  <a:cubicBezTo>
                    <a:pt x="20" y="10"/>
                    <a:pt x="9" y="14"/>
                    <a:pt x="0" y="5"/>
                  </a:cubicBezTo>
                  <a:cubicBezTo>
                    <a:pt x="0" y="4"/>
                    <a:pt x="0" y="2"/>
                    <a:pt x="1" y="0"/>
                  </a:cubicBezTo>
                  <a:cubicBezTo>
                    <a:pt x="23" y="0"/>
                    <a:pt x="45" y="0"/>
                    <a:pt x="66" y="0"/>
                  </a:cubicBezTo>
                  <a:cubicBezTo>
                    <a:pt x="67" y="1"/>
                    <a:pt x="69" y="2"/>
                    <a:pt x="70" y="3"/>
                  </a:cubicBezTo>
                  <a:close/>
                </a:path>
              </a:pathLst>
            </a:custGeom>
            <a:solidFill>
              <a:srgbClr val="413F4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35"/>
            <p:cNvSpPr/>
            <p:nvPr/>
          </p:nvSpPr>
          <p:spPr>
            <a:xfrm>
              <a:off x="4971" y="1369"/>
              <a:ext cx="58" cy="20"/>
            </a:xfrm>
            <a:custGeom>
              <a:avLst/>
              <a:gdLst/>
              <a:ahLst/>
              <a:cxnLst/>
              <a:rect l="l" t="t" r="r" b="b"/>
              <a:pathLst>
                <a:path w="49" h="17" extrusionOk="0">
                  <a:moveTo>
                    <a:pt x="7" y="6"/>
                  </a:moveTo>
                  <a:cubicBezTo>
                    <a:pt x="21" y="0"/>
                    <a:pt x="35" y="5"/>
                    <a:pt x="49" y="4"/>
                  </a:cubicBezTo>
                  <a:cubicBezTo>
                    <a:pt x="48" y="6"/>
                    <a:pt x="47" y="7"/>
                    <a:pt x="46" y="9"/>
                  </a:cubicBezTo>
                  <a:cubicBezTo>
                    <a:pt x="41" y="15"/>
                    <a:pt x="34" y="14"/>
                    <a:pt x="28" y="14"/>
                  </a:cubicBezTo>
                  <a:cubicBezTo>
                    <a:pt x="22" y="14"/>
                    <a:pt x="16" y="17"/>
                    <a:pt x="11" y="16"/>
                  </a:cubicBezTo>
                  <a:cubicBezTo>
                    <a:pt x="5" y="15"/>
                    <a:pt x="0" y="13"/>
                    <a:pt x="7" y="6"/>
                  </a:cubicBezTo>
                  <a:close/>
                </a:path>
              </a:pathLst>
            </a:custGeom>
            <a:solidFill>
              <a:srgbClr val="81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35"/>
            <p:cNvSpPr/>
            <p:nvPr/>
          </p:nvSpPr>
          <p:spPr>
            <a:xfrm>
              <a:off x="5044" y="1358"/>
              <a:ext cx="39" cy="14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0" y="12"/>
                  </a:moveTo>
                  <a:cubicBezTo>
                    <a:pt x="3" y="10"/>
                    <a:pt x="7" y="8"/>
                    <a:pt x="10" y="6"/>
                  </a:cubicBezTo>
                  <a:cubicBezTo>
                    <a:pt x="10" y="3"/>
                    <a:pt x="12" y="2"/>
                    <a:pt x="15" y="1"/>
                  </a:cubicBezTo>
                  <a:cubicBezTo>
                    <a:pt x="16" y="1"/>
                    <a:pt x="18" y="2"/>
                    <a:pt x="19" y="2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5" y="0"/>
                    <a:pt x="27" y="0"/>
                    <a:pt x="28" y="0"/>
                  </a:cubicBezTo>
                  <a:cubicBezTo>
                    <a:pt x="30" y="0"/>
                    <a:pt x="31" y="1"/>
                    <a:pt x="32" y="3"/>
                  </a:cubicBezTo>
                  <a:cubicBezTo>
                    <a:pt x="33" y="12"/>
                    <a:pt x="23" y="7"/>
                    <a:pt x="19" y="12"/>
                  </a:cubicBezTo>
                  <a:cubicBezTo>
                    <a:pt x="13" y="12"/>
                    <a:pt x="7" y="12"/>
                    <a:pt x="0" y="12"/>
                  </a:cubicBezTo>
                  <a:close/>
                </a:path>
              </a:pathLst>
            </a:custGeom>
            <a:solidFill>
              <a:srgbClr val="2E2C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35"/>
            <p:cNvSpPr/>
            <p:nvPr/>
          </p:nvSpPr>
          <p:spPr>
            <a:xfrm>
              <a:off x="5001" y="1379"/>
              <a:ext cx="31" cy="12"/>
            </a:xfrm>
            <a:custGeom>
              <a:avLst/>
              <a:gdLst/>
              <a:ahLst/>
              <a:cxnLst/>
              <a:rect l="l" t="t" r="r" b="b"/>
              <a:pathLst>
                <a:path w="26" h="10" extrusionOk="0">
                  <a:moveTo>
                    <a:pt x="1" y="2"/>
                  </a:moveTo>
                  <a:cubicBezTo>
                    <a:pt x="7" y="1"/>
                    <a:pt x="13" y="1"/>
                    <a:pt x="20" y="0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6" y="2"/>
                    <a:pt x="26" y="3"/>
                    <a:pt x="26" y="4"/>
                  </a:cubicBezTo>
                  <a:cubicBezTo>
                    <a:pt x="19" y="10"/>
                    <a:pt x="11" y="9"/>
                    <a:pt x="2" y="6"/>
                  </a:cubicBezTo>
                  <a:cubicBezTo>
                    <a:pt x="0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211E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35"/>
            <p:cNvSpPr/>
            <p:nvPr/>
          </p:nvSpPr>
          <p:spPr>
            <a:xfrm>
              <a:off x="5070" y="1331"/>
              <a:ext cx="22" cy="30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0" y="26"/>
                  </a:moveTo>
                  <a:cubicBezTo>
                    <a:pt x="8" y="25"/>
                    <a:pt x="6" y="25"/>
                    <a:pt x="4" y="25"/>
                  </a:cubicBezTo>
                  <a:cubicBezTo>
                    <a:pt x="1" y="22"/>
                    <a:pt x="0" y="19"/>
                    <a:pt x="0" y="15"/>
                  </a:cubicBezTo>
                  <a:cubicBezTo>
                    <a:pt x="0" y="10"/>
                    <a:pt x="0" y="4"/>
                    <a:pt x="6" y="2"/>
                  </a:cubicBezTo>
                  <a:cubicBezTo>
                    <a:pt x="11" y="0"/>
                    <a:pt x="14" y="5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3"/>
                    <a:pt x="19" y="16"/>
                    <a:pt x="17" y="19"/>
                  </a:cubicBezTo>
                  <a:cubicBezTo>
                    <a:pt x="15" y="21"/>
                    <a:pt x="13" y="23"/>
                    <a:pt x="10" y="26"/>
                  </a:cubicBez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35"/>
            <p:cNvSpPr/>
            <p:nvPr/>
          </p:nvSpPr>
          <p:spPr>
            <a:xfrm>
              <a:off x="5090" y="1343"/>
              <a:ext cx="7" cy="17"/>
            </a:xfrm>
            <a:custGeom>
              <a:avLst/>
              <a:gdLst/>
              <a:ahLst/>
              <a:cxnLst/>
              <a:rect l="l" t="t" r="r" b="b"/>
              <a:pathLst>
                <a:path w="6" h="15" extrusionOk="0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6" y="4"/>
                    <a:pt x="2" y="10"/>
                    <a:pt x="3" y="15"/>
                  </a:cubicBezTo>
                  <a:cubicBezTo>
                    <a:pt x="0" y="14"/>
                    <a:pt x="0" y="11"/>
                    <a:pt x="0" y="9"/>
                  </a:cubicBezTo>
                  <a:close/>
                </a:path>
              </a:pathLst>
            </a:custGeom>
            <a:solidFill>
              <a:srgbClr val="3C3C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35"/>
            <p:cNvSpPr/>
            <p:nvPr/>
          </p:nvSpPr>
          <p:spPr>
            <a:xfrm>
              <a:off x="4899" y="1493"/>
              <a:ext cx="33" cy="67"/>
            </a:xfrm>
            <a:custGeom>
              <a:avLst/>
              <a:gdLst/>
              <a:ahLst/>
              <a:cxnLst/>
              <a:rect l="l" t="t" r="r" b="b"/>
              <a:pathLst>
                <a:path w="28" h="57" extrusionOk="0">
                  <a:moveTo>
                    <a:pt x="20" y="54"/>
                  </a:moveTo>
                  <a:cubicBezTo>
                    <a:pt x="18" y="53"/>
                    <a:pt x="17" y="51"/>
                    <a:pt x="16" y="50"/>
                  </a:cubicBezTo>
                  <a:cubicBezTo>
                    <a:pt x="14" y="54"/>
                    <a:pt x="11" y="40"/>
                    <a:pt x="9" y="50"/>
                  </a:cubicBezTo>
                  <a:cubicBezTo>
                    <a:pt x="9" y="53"/>
                    <a:pt x="8" y="57"/>
                    <a:pt x="4" y="56"/>
                  </a:cubicBezTo>
                  <a:cubicBezTo>
                    <a:pt x="4" y="45"/>
                    <a:pt x="0" y="34"/>
                    <a:pt x="6" y="24"/>
                  </a:cubicBezTo>
                  <a:cubicBezTo>
                    <a:pt x="10" y="20"/>
                    <a:pt x="10" y="14"/>
                    <a:pt x="13" y="10"/>
                  </a:cubicBezTo>
                  <a:cubicBezTo>
                    <a:pt x="17" y="5"/>
                    <a:pt x="21" y="0"/>
                    <a:pt x="26" y="10"/>
                  </a:cubicBezTo>
                  <a:cubicBezTo>
                    <a:pt x="27" y="19"/>
                    <a:pt x="27" y="28"/>
                    <a:pt x="27" y="37"/>
                  </a:cubicBezTo>
                  <a:cubicBezTo>
                    <a:pt x="26" y="44"/>
                    <a:pt x="28" y="51"/>
                    <a:pt x="20" y="54"/>
                  </a:cubicBezTo>
                  <a:close/>
                </a:path>
              </a:pathLst>
            </a:custGeom>
            <a:solidFill>
              <a:srgbClr val="3E39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35"/>
            <p:cNvSpPr/>
            <p:nvPr/>
          </p:nvSpPr>
          <p:spPr>
            <a:xfrm>
              <a:off x="4911" y="1433"/>
              <a:ext cx="26" cy="49"/>
            </a:xfrm>
            <a:custGeom>
              <a:avLst/>
              <a:gdLst/>
              <a:ahLst/>
              <a:cxnLst/>
              <a:rect l="l" t="t" r="r" b="b"/>
              <a:pathLst>
                <a:path w="22" h="41" extrusionOk="0">
                  <a:moveTo>
                    <a:pt x="0" y="27"/>
                  </a:moveTo>
                  <a:cubicBezTo>
                    <a:pt x="1" y="25"/>
                    <a:pt x="1" y="24"/>
                    <a:pt x="2" y="23"/>
                  </a:cubicBezTo>
                  <a:cubicBezTo>
                    <a:pt x="6" y="19"/>
                    <a:pt x="6" y="15"/>
                    <a:pt x="3" y="10"/>
                  </a:cubicBezTo>
                  <a:cubicBezTo>
                    <a:pt x="3" y="6"/>
                    <a:pt x="3" y="3"/>
                    <a:pt x="5" y="0"/>
                  </a:cubicBezTo>
                  <a:cubicBezTo>
                    <a:pt x="9" y="1"/>
                    <a:pt x="11" y="3"/>
                    <a:pt x="14" y="6"/>
                  </a:cubicBezTo>
                  <a:cubicBezTo>
                    <a:pt x="14" y="7"/>
                    <a:pt x="15" y="9"/>
                    <a:pt x="15" y="10"/>
                  </a:cubicBezTo>
                  <a:cubicBezTo>
                    <a:pt x="16" y="15"/>
                    <a:pt x="19" y="19"/>
                    <a:pt x="21" y="24"/>
                  </a:cubicBezTo>
                  <a:cubicBezTo>
                    <a:pt x="22" y="28"/>
                    <a:pt x="22" y="31"/>
                    <a:pt x="18" y="33"/>
                  </a:cubicBezTo>
                  <a:cubicBezTo>
                    <a:pt x="17" y="37"/>
                    <a:pt x="14" y="26"/>
                    <a:pt x="14" y="34"/>
                  </a:cubicBezTo>
                  <a:cubicBezTo>
                    <a:pt x="13" y="37"/>
                    <a:pt x="13" y="40"/>
                    <a:pt x="9" y="41"/>
                  </a:cubicBezTo>
                  <a:cubicBezTo>
                    <a:pt x="1" y="39"/>
                    <a:pt x="2" y="32"/>
                    <a:pt x="0" y="27"/>
                  </a:cubicBezTo>
                  <a:close/>
                </a:path>
              </a:pathLst>
            </a:custGeom>
            <a:solidFill>
              <a:srgbClr val="423D3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35"/>
            <p:cNvSpPr/>
            <p:nvPr/>
          </p:nvSpPr>
          <p:spPr>
            <a:xfrm>
              <a:off x="4892" y="1575"/>
              <a:ext cx="30" cy="31"/>
            </a:xfrm>
            <a:custGeom>
              <a:avLst/>
              <a:gdLst/>
              <a:ahLst/>
              <a:cxnLst/>
              <a:rect l="l" t="t" r="r" b="b"/>
              <a:pathLst>
                <a:path w="25" h="27" extrusionOk="0">
                  <a:moveTo>
                    <a:pt x="19" y="7"/>
                  </a:moveTo>
                  <a:cubicBezTo>
                    <a:pt x="25" y="16"/>
                    <a:pt x="20" y="22"/>
                    <a:pt x="13" y="27"/>
                  </a:cubicBezTo>
                  <a:cubicBezTo>
                    <a:pt x="10" y="25"/>
                    <a:pt x="9" y="23"/>
                    <a:pt x="9" y="20"/>
                  </a:cubicBezTo>
                  <a:cubicBezTo>
                    <a:pt x="12" y="14"/>
                    <a:pt x="0" y="5"/>
                    <a:pt x="12" y="0"/>
                  </a:cubicBezTo>
                  <a:cubicBezTo>
                    <a:pt x="16" y="1"/>
                    <a:pt x="16" y="5"/>
                    <a:pt x="19" y="7"/>
                  </a:cubicBezTo>
                  <a:close/>
                </a:path>
              </a:pathLst>
            </a:custGeom>
            <a:solidFill>
              <a:srgbClr val="26222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35"/>
            <p:cNvSpPr/>
            <p:nvPr/>
          </p:nvSpPr>
          <p:spPr>
            <a:xfrm>
              <a:off x="4900" y="1540"/>
              <a:ext cx="24" cy="31"/>
            </a:xfrm>
            <a:custGeom>
              <a:avLst/>
              <a:gdLst/>
              <a:ahLst/>
              <a:cxnLst/>
              <a:rect l="l" t="t" r="r" b="b"/>
              <a:pathLst>
                <a:path w="20" h="26" extrusionOk="0">
                  <a:moveTo>
                    <a:pt x="3" y="16"/>
                  </a:moveTo>
                  <a:cubicBezTo>
                    <a:pt x="6" y="13"/>
                    <a:pt x="4" y="8"/>
                    <a:pt x="6" y="4"/>
                  </a:cubicBezTo>
                  <a:cubicBezTo>
                    <a:pt x="9" y="0"/>
                    <a:pt x="14" y="1"/>
                    <a:pt x="16" y="3"/>
                  </a:cubicBezTo>
                  <a:cubicBezTo>
                    <a:pt x="20" y="5"/>
                    <a:pt x="11" y="7"/>
                    <a:pt x="15" y="10"/>
                  </a:cubicBezTo>
                  <a:cubicBezTo>
                    <a:pt x="14" y="14"/>
                    <a:pt x="13" y="19"/>
                    <a:pt x="12" y="23"/>
                  </a:cubicBezTo>
                  <a:cubicBezTo>
                    <a:pt x="10" y="25"/>
                    <a:pt x="8" y="26"/>
                    <a:pt x="5" y="26"/>
                  </a:cubicBezTo>
                  <a:cubicBezTo>
                    <a:pt x="0" y="24"/>
                    <a:pt x="2" y="20"/>
                    <a:pt x="3" y="16"/>
                  </a:cubicBezTo>
                  <a:close/>
                </a:path>
              </a:pathLst>
            </a:custGeom>
            <a:solidFill>
              <a:srgbClr val="3B36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35"/>
            <p:cNvSpPr/>
            <p:nvPr/>
          </p:nvSpPr>
          <p:spPr>
            <a:xfrm>
              <a:off x="4907" y="1465"/>
              <a:ext cx="16" cy="39"/>
            </a:xfrm>
            <a:custGeom>
              <a:avLst/>
              <a:gdLst/>
              <a:ahLst/>
              <a:cxnLst/>
              <a:rect l="l" t="t" r="r" b="b"/>
              <a:pathLst>
                <a:path w="13" h="33" extrusionOk="0">
                  <a:moveTo>
                    <a:pt x="3" y="0"/>
                  </a:moveTo>
                  <a:cubicBezTo>
                    <a:pt x="6" y="4"/>
                    <a:pt x="9" y="8"/>
                    <a:pt x="12" y="12"/>
                  </a:cubicBezTo>
                  <a:cubicBezTo>
                    <a:pt x="13" y="14"/>
                    <a:pt x="13" y="15"/>
                    <a:pt x="13" y="17"/>
                  </a:cubicBezTo>
                  <a:cubicBezTo>
                    <a:pt x="11" y="22"/>
                    <a:pt x="9" y="28"/>
                    <a:pt x="4" y="32"/>
                  </a:cubicBezTo>
                  <a:cubicBezTo>
                    <a:pt x="2" y="33"/>
                    <a:pt x="1" y="33"/>
                    <a:pt x="0" y="32"/>
                  </a:cubicBezTo>
                  <a:cubicBezTo>
                    <a:pt x="1" y="21"/>
                    <a:pt x="2" y="10"/>
                    <a:pt x="3" y="0"/>
                  </a:cubicBezTo>
                  <a:close/>
                </a:path>
              </a:pathLst>
            </a:custGeom>
            <a:solidFill>
              <a:srgbClr val="2A252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35"/>
            <p:cNvSpPr/>
            <p:nvPr/>
          </p:nvSpPr>
          <p:spPr>
            <a:xfrm>
              <a:off x="4918" y="1406"/>
              <a:ext cx="21" cy="32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3" y="6"/>
                  </a:moveTo>
                  <a:cubicBezTo>
                    <a:pt x="9" y="18"/>
                    <a:pt x="8" y="0"/>
                    <a:pt x="13" y="4"/>
                  </a:cubicBezTo>
                  <a:cubicBezTo>
                    <a:pt x="16" y="5"/>
                    <a:pt x="18" y="7"/>
                    <a:pt x="18" y="10"/>
                  </a:cubicBezTo>
                  <a:cubicBezTo>
                    <a:pt x="18" y="12"/>
                    <a:pt x="18" y="13"/>
                    <a:pt x="17" y="15"/>
                  </a:cubicBezTo>
                  <a:cubicBezTo>
                    <a:pt x="15" y="20"/>
                    <a:pt x="14" y="26"/>
                    <a:pt x="7" y="27"/>
                  </a:cubicBezTo>
                  <a:cubicBezTo>
                    <a:pt x="2" y="25"/>
                    <a:pt x="3" y="20"/>
                    <a:pt x="0" y="17"/>
                  </a:cubicBezTo>
                  <a:cubicBezTo>
                    <a:pt x="0" y="13"/>
                    <a:pt x="0" y="9"/>
                    <a:pt x="3" y="6"/>
                  </a:cubicBezTo>
                  <a:close/>
                </a:path>
              </a:pathLst>
            </a:custGeom>
            <a:solidFill>
              <a:srgbClr val="4541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35"/>
            <p:cNvSpPr/>
            <p:nvPr/>
          </p:nvSpPr>
          <p:spPr>
            <a:xfrm>
              <a:off x="4906" y="1500"/>
              <a:ext cx="12" cy="2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" y="2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10" y="0"/>
                    <a:pt x="7" y="7"/>
                    <a:pt x="10" y="8"/>
                  </a:cubicBezTo>
                  <a:cubicBezTo>
                    <a:pt x="5" y="10"/>
                    <a:pt x="7" y="18"/>
                    <a:pt x="0" y="18"/>
                  </a:cubicBezTo>
                  <a:cubicBezTo>
                    <a:pt x="0" y="13"/>
                    <a:pt x="0" y="7"/>
                    <a:pt x="1" y="2"/>
                  </a:cubicBezTo>
                  <a:close/>
                </a:path>
              </a:pathLst>
            </a:custGeom>
            <a:solidFill>
              <a:srgbClr val="282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35"/>
            <p:cNvSpPr/>
            <p:nvPr/>
          </p:nvSpPr>
          <p:spPr>
            <a:xfrm>
              <a:off x="4896" y="1598"/>
              <a:ext cx="11" cy="19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6" y="0"/>
                  </a:moveTo>
                  <a:cubicBezTo>
                    <a:pt x="9" y="1"/>
                    <a:pt x="9" y="4"/>
                    <a:pt x="10" y="7"/>
                  </a:cubicBezTo>
                  <a:cubicBezTo>
                    <a:pt x="10" y="9"/>
                    <a:pt x="10" y="11"/>
                    <a:pt x="9" y="13"/>
                  </a:cubicBezTo>
                  <a:cubicBezTo>
                    <a:pt x="10" y="14"/>
                    <a:pt x="10" y="15"/>
                    <a:pt x="9" y="16"/>
                  </a:cubicBezTo>
                  <a:cubicBezTo>
                    <a:pt x="7" y="16"/>
                    <a:pt x="5" y="16"/>
                    <a:pt x="3" y="16"/>
                  </a:cubicBezTo>
                  <a:cubicBezTo>
                    <a:pt x="3" y="11"/>
                    <a:pt x="0" y="5"/>
                    <a:pt x="6" y="0"/>
                  </a:cubicBezTo>
                  <a:close/>
                </a:path>
              </a:pathLst>
            </a:custGeom>
            <a:solidFill>
              <a:srgbClr val="45424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35"/>
            <p:cNvSpPr/>
            <p:nvPr/>
          </p:nvSpPr>
          <p:spPr>
            <a:xfrm>
              <a:off x="4906" y="1568"/>
              <a:ext cx="14" cy="1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3"/>
                  </a:moveTo>
                  <a:cubicBezTo>
                    <a:pt x="1" y="1"/>
                    <a:pt x="4" y="0"/>
                    <a:pt x="7" y="0"/>
                  </a:cubicBezTo>
                  <a:cubicBezTo>
                    <a:pt x="12" y="4"/>
                    <a:pt x="5" y="9"/>
                    <a:pt x="7" y="13"/>
                  </a:cubicBezTo>
                  <a:cubicBezTo>
                    <a:pt x="3" y="12"/>
                    <a:pt x="1" y="10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39363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35"/>
            <p:cNvSpPr/>
            <p:nvPr/>
          </p:nvSpPr>
          <p:spPr>
            <a:xfrm>
              <a:off x="4917" y="1426"/>
              <a:ext cx="9" cy="16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1" y="0"/>
                  </a:moveTo>
                  <a:cubicBezTo>
                    <a:pt x="5" y="2"/>
                    <a:pt x="7" y="5"/>
                    <a:pt x="7" y="9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3" y="13"/>
                    <a:pt x="1" y="10"/>
                    <a:pt x="0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35"/>
            <p:cNvSpPr/>
            <p:nvPr/>
          </p:nvSpPr>
          <p:spPr>
            <a:xfrm>
              <a:off x="4913" y="1445"/>
              <a:ext cx="11" cy="15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1" y="0"/>
                  </a:moveTo>
                  <a:cubicBezTo>
                    <a:pt x="9" y="5"/>
                    <a:pt x="5" y="9"/>
                    <a:pt x="0" y="13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2E29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35"/>
            <p:cNvSpPr/>
            <p:nvPr/>
          </p:nvSpPr>
          <p:spPr>
            <a:xfrm>
              <a:off x="4910" y="1651"/>
              <a:ext cx="15" cy="32"/>
            </a:xfrm>
            <a:custGeom>
              <a:avLst/>
              <a:gdLst/>
              <a:ahLst/>
              <a:cxnLst/>
              <a:rect l="l" t="t" r="r" b="b"/>
              <a:pathLst>
                <a:path w="13" h="27" extrusionOk="0">
                  <a:moveTo>
                    <a:pt x="10" y="27"/>
                  </a:moveTo>
                  <a:cubicBezTo>
                    <a:pt x="9" y="27"/>
                    <a:pt x="8" y="26"/>
                    <a:pt x="7" y="26"/>
                  </a:cubicBezTo>
                  <a:cubicBezTo>
                    <a:pt x="5" y="21"/>
                    <a:pt x="2" y="16"/>
                    <a:pt x="0" y="10"/>
                  </a:cubicBezTo>
                  <a:cubicBezTo>
                    <a:pt x="0" y="7"/>
                    <a:pt x="0" y="4"/>
                    <a:pt x="1" y="0"/>
                  </a:cubicBezTo>
                  <a:cubicBezTo>
                    <a:pt x="8" y="6"/>
                    <a:pt x="7" y="17"/>
                    <a:pt x="13" y="23"/>
                  </a:cubicBezTo>
                  <a:cubicBezTo>
                    <a:pt x="12" y="24"/>
                    <a:pt x="11" y="25"/>
                    <a:pt x="10" y="27"/>
                  </a:cubicBezTo>
                  <a:close/>
                </a:path>
              </a:pathLst>
            </a:custGeom>
            <a:solidFill>
              <a:srgbClr val="4F48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35"/>
            <p:cNvSpPr/>
            <p:nvPr/>
          </p:nvSpPr>
          <p:spPr>
            <a:xfrm>
              <a:off x="4925" y="1677"/>
              <a:ext cx="18" cy="26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4" y="0"/>
                  </a:moveTo>
                  <a:cubicBezTo>
                    <a:pt x="6" y="3"/>
                    <a:pt x="7" y="5"/>
                    <a:pt x="9" y="8"/>
                  </a:cubicBezTo>
                  <a:cubicBezTo>
                    <a:pt x="14" y="11"/>
                    <a:pt x="15" y="15"/>
                    <a:pt x="14" y="20"/>
                  </a:cubicBezTo>
                  <a:cubicBezTo>
                    <a:pt x="13" y="21"/>
                    <a:pt x="12" y="22"/>
                    <a:pt x="10" y="21"/>
                  </a:cubicBezTo>
                  <a:cubicBezTo>
                    <a:pt x="7" y="19"/>
                    <a:pt x="5" y="14"/>
                    <a:pt x="0" y="17"/>
                  </a:cubicBezTo>
                  <a:cubicBezTo>
                    <a:pt x="1" y="13"/>
                    <a:pt x="2" y="9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3B383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35"/>
            <p:cNvSpPr/>
            <p:nvPr/>
          </p:nvSpPr>
          <p:spPr>
            <a:xfrm>
              <a:off x="4905" y="1613"/>
              <a:ext cx="13" cy="15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5" y="6"/>
                    <a:pt x="11" y="7"/>
                    <a:pt x="8" y="11"/>
                  </a:cubicBezTo>
                  <a:cubicBezTo>
                    <a:pt x="7" y="11"/>
                    <a:pt x="4" y="12"/>
                    <a:pt x="3" y="11"/>
                  </a:cubicBezTo>
                  <a:cubicBezTo>
                    <a:pt x="0" y="10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322E2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35"/>
            <p:cNvSpPr/>
            <p:nvPr/>
          </p:nvSpPr>
          <p:spPr>
            <a:xfrm>
              <a:off x="4932" y="1701"/>
              <a:ext cx="14" cy="20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4" y="1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0" y="0"/>
                    <a:pt x="11" y="1"/>
                    <a:pt x="12" y="4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9" y="11"/>
                    <a:pt x="7" y="14"/>
                    <a:pt x="4" y="17"/>
                  </a:cubicBezTo>
                  <a:cubicBezTo>
                    <a:pt x="3" y="16"/>
                    <a:pt x="1" y="15"/>
                    <a:pt x="0" y="14"/>
                  </a:cubicBezTo>
                  <a:cubicBezTo>
                    <a:pt x="0" y="10"/>
                    <a:pt x="1" y="5"/>
                    <a:pt x="4" y="1"/>
                  </a:cubicBezTo>
                  <a:close/>
                </a:path>
              </a:pathLst>
            </a:custGeom>
            <a:solidFill>
              <a:srgbClr val="88878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35"/>
            <p:cNvSpPr/>
            <p:nvPr/>
          </p:nvSpPr>
          <p:spPr>
            <a:xfrm>
              <a:off x="4956" y="1369"/>
              <a:ext cx="50" cy="126"/>
            </a:xfrm>
            <a:custGeom>
              <a:avLst/>
              <a:gdLst/>
              <a:ahLst/>
              <a:cxnLst/>
              <a:rect l="l" t="t" r="r" b="b"/>
              <a:pathLst>
                <a:path w="43" h="107" extrusionOk="0">
                  <a:moveTo>
                    <a:pt x="1" y="105"/>
                  </a:moveTo>
                  <a:cubicBezTo>
                    <a:pt x="3" y="100"/>
                    <a:pt x="5" y="95"/>
                    <a:pt x="9" y="91"/>
                  </a:cubicBezTo>
                  <a:cubicBezTo>
                    <a:pt x="29" y="72"/>
                    <a:pt x="24" y="48"/>
                    <a:pt x="24" y="25"/>
                  </a:cubicBezTo>
                  <a:cubicBezTo>
                    <a:pt x="24" y="9"/>
                    <a:pt x="12" y="24"/>
                    <a:pt x="7" y="17"/>
                  </a:cubicBezTo>
                  <a:cubicBezTo>
                    <a:pt x="5" y="11"/>
                    <a:pt x="16" y="8"/>
                    <a:pt x="15" y="0"/>
                  </a:cubicBezTo>
                  <a:cubicBezTo>
                    <a:pt x="16" y="2"/>
                    <a:pt x="18" y="4"/>
                    <a:pt x="20" y="6"/>
                  </a:cubicBezTo>
                  <a:cubicBezTo>
                    <a:pt x="18" y="10"/>
                    <a:pt x="19" y="13"/>
                    <a:pt x="24" y="12"/>
                  </a:cubicBezTo>
                  <a:cubicBezTo>
                    <a:pt x="29" y="12"/>
                    <a:pt x="34" y="11"/>
                    <a:pt x="40" y="11"/>
                  </a:cubicBezTo>
                  <a:cubicBezTo>
                    <a:pt x="40" y="12"/>
                    <a:pt x="39" y="13"/>
                    <a:pt x="39" y="14"/>
                  </a:cubicBezTo>
                  <a:cubicBezTo>
                    <a:pt x="32" y="30"/>
                    <a:pt x="30" y="47"/>
                    <a:pt x="39" y="64"/>
                  </a:cubicBezTo>
                  <a:cubicBezTo>
                    <a:pt x="41" y="65"/>
                    <a:pt x="43" y="67"/>
                    <a:pt x="43" y="70"/>
                  </a:cubicBezTo>
                  <a:cubicBezTo>
                    <a:pt x="43" y="73"/>
                    <a:pt x="41" y="75"/>
                    <a:pt x="40" y="77"/>
                  </a:cubicBezTo>
                  <a:cubicBezTo>
                    <a:pt x="40" y="86"/>
                    <a:pt x="42" y="96"/>
                    <a:pt x="28" y="98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19" y="102"/>
                    <a:pt x="8" y="98"/>
                    <a:pt x="2" y="107"/>
                  </a:cubicBezTo>
                  <a:cubicBezTo>
                    <a:pt x="1" y="107"/>
                    <a:pt x="0" y="106"/>
                    <a:pt x="1" y="105"/>
                  </a:cubicBezTo>
                  <a:close/>
                </a:path>
              </a:pathLst>
            </a:custGeom>
            <a:solidFill>
              <a:srgbClr val="423F3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35"/>
            <p:cNvSpPr/>
            <p:nvPr/>
          </p:nvSpPr>
          <p:spPr>
            <a:xfrm>
              <a:off x="4992" y="1331"/>
              <a:ext cx="62" cy="38"/>
            </a:xfrm>
            <a:custGeom>
              <a:avLst/>
              <a:gdLst/>
              <a:ahLst/>
              <a:cxnLst/>
              <a:rect l="l" t="t" r="r" b="b"/>
              <a:pathLst>
                <a:path w="53" h="32" extrusionOk="0">
                  <a:moveTo>
                    <a:pt x="45" y="26"/>
                  </a:moveTo>
                  <a:cubicBezTo>
                    <a:pt x="31" y="32"/>
                    <a:pt x="16" y="28"/>
                    <a:pt x="2" y="29"/>
                  </a:cubicBezTo>
                  <a:cubicBezTo>
                    <a:pt x="1" y="28"/>
                    <a:pt x="0" y="27"/>
                    <a:pt x="0" y="25"/>
                  </a:cubicBezTo>
                  <a:cubicBezTo>
                    <a:pt x="4" y="20"/>
                    <a:pt x="9" y="18"/>
                    <a:pt x="13" y="15"/>
                  </a:cubicBezTo>
                  <a:cubicBezTo>
                    <a:pt x="26" y="21"/>
                    <a:pt x="33" y="17"/>
                    <a:pt x="37" y="4"/>
                  </a:cubicBezTo>
                  <a:cubicBezTo>
                    <a:pt x="53" y="0"/>
                    <a:pt x="46" y="12"/>
                    <a:pt x="48" y="18"/>
                  </a:cubicBezTo>
                  <a:cubicBezTo>
                    <a:pt x="48" y="21"/>
                    <a:pt x="47" y="24"/>
                    <a:pt x="45" y="26"/>
                  </a:cubicBezTo>
                  <a:close/>
                </a:path>
              </a:pathLst>
            </a:custGeom>
            <a:solidFill>
              <a:srgbClr val="88878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35"/>
            <p:cNvSpPr/>
            <p:nvPr/>
          </p:nvSpPr>
          <p:spPr>
            <a:xfrm>
              <a:off x="4984" y="1328"/>
              <a:ext cx="23" cy="35"/>
            </a:xfrm>
            <a:custGeom>
              <a:avLst/>
              <a:gdLst/>
              <a:ahLst/>
              <a:cxnLst/>
              <a:rect l="l" t="t" r="r" b="b"/>
              <a:pathLst>
                <a:path w="20" h="29" extrusionOk="0">
                  <a:moveTo>
                    <a:pt x="19" y="18"/>
                  </a:moveTo>
                  <a:cubicBezTo>
                    <a:pt x="20" y="26"/>
                    <a:pt x="13" y="25"/>
                    <a:pt x="8" y="27"/>
                  </a:cubicBezTo>
                  <a:cubicBezTo>
                    <a:pt x="3" y="29"/>
                    <a:pt x="3" y="23"/>
                    <a:pt x="0" y="21"/>
                  </a:cubicBezTo>
                  <a:cubicBezTo>
                    <a:pt x="1" y="14"/>
                    <a:pt x="2" y="8"/>
                    <a:pt x="6" y="2"/>
                  </a:cubicBezTo>
                  <a:cubicBezTo>
                    <a:pt x="10" y="0"/>
                    <a:pt x="12" y="4"/>
                    <a:pt x="14" y="7"/>
                  </a:cubicBezTo>
                  <a:cubicBezTo>
                    <a:pt x="15" y="10"/>
                    <a:pt x="16" y="13"/>
                    <a:pt x="18" y="16"/>
                  </a:cubicBezTo>
                  <a:cubicBezTo>
                    <a:pt x="18" y="16"/>
                    <a:pt x="18" y="17"/>
                    <a:pt x="19" y="18"/>
                  </a:cubicBezTo>
                  <a:close/>
                </a:path>
              </a:pathLst>
            </a:custGeom>
            <a:solidFill>
              <a:srgbClr val="5A585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35"/>
            <p:cNvSpPr/>
            <p:nvPr/>
          </p:nvSpPr>
          <p:spPr>
            <a:xfrm>
              <a:off x="5047" y="1344"/>
              <a:ext cx="22" cy="21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3" y="15"/>
                  </a:moveTo>
                  <a:cubicBezTo>
                    <a:pt x="11" y="16"/>
                    <a:pt x="9" y="17"/>
                    <a:pt x="7" y="18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0" y="14"/>
                    <a:pt x="1" y="10"/>
                    <a:pt x="1" y="6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6" y="5"/>
                    <a:pt x="18" y="10"/>
                    <a:pt x="13" y="15"/>
                  </a:cubicBezTo>
                  <a:close/>
                </a:path>
              </a:pathLst>
            </a:custGeom>
            <a:solidFill>
              <a:srgbClr val="8786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35"/>
            <p:cNvSpPr/>
            <p:nvPr/>
          </p:nvSpPr>
          <p:spPr>
            <a:xfrm>
              <a:off x="4983" y="1352"/>
              <a:ext cx="11" cy="17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1"/>
                  </a:moveTo>
                  <a:cubicBezTo>
                    <a:pt x="5" y="0"/>
                    <a:pt x="6" y="6"/>
                    <a:pt x="9" y="7"/>
                  </a:cubicBezTo>
                  <a:cubicBezTo>
                    <a:pt x="10" y="8"/>
                    <a:pt x="10" y="10"/>
                    <a:pt x="10" y="11"/>
                  </a:cubicBezTo>
                  <a:cubicBezTo>
                    <a:pt x="0" y="14"/>
                    <a:pt x="0" y="14"/>
                    <a:pt x="1" y="1"/>
                  </a:cubicBezTo>
                  <a:close/>
                </a:path>
              </a:pathLst>
            </a:custGeom>
            <a:solidFill>
              <a:srgbClr val="716F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35"/>
            <p:cNvSpPr/>
            <p:nvPr/>
          </p:nvSpPr>
          <p:spPr>
            <a:xfrm>
              <a:off x="5043" y="1333"/>
              <a:ext cx="14" cy="31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8" y="13"/>
                  </a:moveTo>
                  <a:cubicBezTo>
                    <a:pt x="8" y="18"/>
                    <a:pt x="8" y="22"/>
                    <a:pt x="8" y="26"/>
                  </a:cubicBezTo>
                  <a:cubicBezTo>
                    <a:pt x="6" y="25"/>
                    <a:pt x="4" y="25"/>
                    <a:pt x="2" y="24"/>
                  </a:cubicBezTo>
                  <a:cubicBezTo>
                    <a:pt x="1" y="22"/>
                    <a:pt x="1" y="19"/>
                    <a:pt x="1" y="17"/>
                  </a:cubicBezTo>
                  <a:cubicBezTo>
                    <a:pt x="5" y="13"/>
                    <a:pt x="0" y="6"/>
                    <a:pt x="6" y="0"/>
                  </a:cubicBezTo>
                  <a:cubicBezTo>
                    <a:pt x="12" y="4"/>
                    <a:pt x="10" y="9"/>
                    <a:pt x="8" y="13"/>
                  </a:cubicBezTo>
                  <a:close/>
                </a:path>
              </a:pathLst>
            </a:custGeom>
            <a:solidFill>
              <a:srgbClr val="43404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35"/>
            <p:cNvSpPr/>
            <p:nvPr/>
          </p:nvSpPr>
          <p:spPr>
            <a:xfrm>
              <a:off x="4987" y="1323"/>
              <a:ext cx="17" cy="15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9" y="13"/>
                  </a:moveTo>
                  <a:cubicBezTo>
                    <a:pt x="7" y="11"/>
                    <a:pt x="5" y="9"/>
                    <a:pt x="3" y="7"/>
                  </a:cubicBezTo>
                  <a:cubicBezTo>
                    <a:pt x="2" y="5"/>
                    <a:pt x="1" y="4"/>
                    <a:pt x="0" y="2"/>
                  </a:cubicBezTo>
                  <a:cubicBezTo>
                    <a:pt x="4" y="0"/>
                    <a:pt x="8" y="0"/>
                    <a:pt x="12" y="3"/>
                  </a:cubicBezTo>
                  <a:cubicBezTo>
                    <a:pt x="13" y="4"/>
                    <a:pt x="14" y="5"/>
                    <a:pt x="14" y="7"/>
                  </a:cubicBezTo>
                  <a:cubicBezTo>
                    <a:pt x="13" y="9"/>
                    <a:pt x="11" y="12"/>
                    <a:pt x="9" y="13"/>
                  </a:cubicBezTo>
                  <a:close/>
                </a:path>
              </a:pathLst>
            </a:custGeom>
            <a:solidFill>
              <a:srgbClr val="221E1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61" name="Google Shape;5261;p35"/>
          <p:cNvSpPr/>
          <p:nvPr/>
        </p:nvSpPr>
        <p:spPr>
          <a:xfrm>
            <a:off x="7837488" y="2166938"/>
            <a:ext cx="22225" cy="23812"/>
          </a:xfrm>
          <a:custGeom>
            <a:avLst/>
            <a:gdLst/>
            <a:ahLst/>
            <a:cxnLst/>
            <a:rect l="l" t="t" r="r" b="b"/>
            <a:pathLst>
              <a:path w="12" h="13" extrusionOk="0">
                <a:moveTo>
                  <a:pt x="3" y="13"/>
                </a:moveTo>
                <a:cubicBezTo>
                  <a:pt x="2" y="12"/>
                  <a:pt x="1" y="11"/>
                  <a:pt x="0" y="9"/>
                </a:cubicBezTo>
                <a:cubicBezTo>
                  <a:pt x="3" y="6"/>
                  <a:pt x="5" y="2"/>
                  <a:pt x="10" y="0"/>
                </a:cubicBezTo>
                <a:cubicBezTo>
                  <a:pt x="11" y="1"/>
                  <a:pt x="12" y="2"/>
                  <a:pt x="12" y="4"/>
                </a:cubicBezTo>
                <a:cubicBezTo>
                  <a:pt x="11" y="8"/>
                  <a:pt x="8" y="12"/>
                  <a:pt x="3" y="13"/>
                </a:cubicBezTo>
                <a:close/>
              </a:path>
            </a:pathLst>
          </a:custGeom>
          <a:solidFill>
            <a:srgbClr val="5C5A5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2" name="Google Shape;5262;p35"/>
          <p:cNvSpPr/>
          <p:nvPr/>
        </p:nvSpPr>
        <p:spPr>
          <a:xfrm>
            <a:off x="7856538" y="2159000"/>
            <a:ext cx="17463" cy="20637"/>
          </a:xfrm>
          <a:custGeom>
            <a:avLst/>
            <a:gdLst/>
            <a:ahLst/>
            <a:cxnLst/>
            <a:rect l="l" t="t" r="r" b="b"/>
            <a:pathLst>
              <a:path w="10" h="11" extrusionOk="0">
                <a:moveTo>
                  <a:pt x="0" y="7"/>
                </a:moveTo>
                <a:cubicBezTo>
                  <a:pt x="0" y="6"/>
                  <a:pt x="0" y="5"/>
                  <a:pt x="0" y="4"/>
                </a:cubicBezTo>
                <a:cubicBezTo>
                  <a:pt x="3" y="3"/>
                  <a:pt x="6" y="2"/>
                  <a:pt x="10" y="0"/>
                </a:cubicBezTo>
                <a:cubicBezTo>
                  <a:pt x="10" y="1"/>
                  <a:pt x="10" y="2"/>
                  <a:pt x="9" y="3"/>
                </a:cubicBezTo>
                <a:cubicBezTo>
                  <a:pt x="8" y="6"/>
                  <a:pt x="9" y="11"/>
                  <a:pt x="4" y="11"/>
                </a:cubicBezTo>
                <a:cubicBezTo>
                  <a:pt x="2" y="11"/>
                  <a:pt x="1" y="9"/>
                  <a:pt x="0" y="7"/>
                </a:cubicBezTo>
                <a:close/>
              </a:path>
            </a:pathLst>
          </a:custGeom>
          <a:solidFill>
            <a:srgbClr val="514E4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3" name="Google Shape;5263;p35"/>
          <p:cNvSpPr/>
          <p:nvPr/>
        </p:nvSpPr>
        <p:spPr>
          <a:xfrm>
            <a:off x="7826375" y="2192338"/>
            <a:ext cx="26988" cy="52387"/>
          </a:xfrm>
          <a:custGeom>
            <a:avLst/>
            <a:gdLst/>
            <a:ahLst/>
            <a:cxnLst/>
            <a:rect l="l" t="t" r="r" b="b"/>
            <a:pathLst>
              <a:path w="15" h="28" extrusionOk="0">
                <a:moveTo>
                  <a:pt x="15" y="5"/>
                </a:moveTo>
                <a:cubicBezTo>
                  <a:pt x="13" y="13"/>
                  <a:pt x="14" y="21"/>
                  <a:pt x="10" y="28"/>
                </a:cubicBezTo>
                <a:cubicBezTo>
                  <a:pt x="7" y="26"/>
                  <a:pt x="7" y="22"/>
                  <a:pt x="3" y="21"/>
                </a:cubicBezTo>
                <a:cubicBezTo>
                  <a:pt x="2" y="19"/>
                  <a:pt x="1" y="17"/>
                  <a:pt x="0" y="15"/>
                </a:cubicBezTo>
                <a:cubicBezTo>
                  <a:pt x="5" y="12"/>
                  <a:pt x="9" y="9"/>
                  <a:pt x="9" y="2"/>
                </a:cubicBezTo>
                <a:cubicBezTo>
                  <a:pt x="13" y="0"/>
                  <a:pt x="14" y="3"/>
                  <a:pt x="15" y="5"/>
                </a:cubicBezTo>
                <a:close/>
              </a:path>
            </a:pathLst>
          </a:custGeom>
          <a:solidFill>
            <a:srgbClr val="45423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4" name="Google Shape;5264;p35"/>
          <p:cNvSpPr/>
          <p:nvPr/>
        </p:nvSpPr>
        <p:spPr>
          <a:xfrm>
            <a:off x="7842250" y="2173288"/>
            <a:ext cx="22225" cy="28575"/>
          </a:xfrm>
          <a:custGeom>
            <a:avLst/>
            <a:gdLst/>
            <a:ahLst/>
            <a:cxnLst/>
            <a:rect l="l" t="t" r="r" b="b"/>
            <a:pathLst>
              <a:path w="12" h="16" extrusionOk="0">
                <a:moveTo>
                  <a:pt x="6" y="16"/>
                </a:moveTo>
                <a:cubicBezTo>
                  <a:pt x="4" y="15"/>
                  <a:pt x="2" y="14"/>
                  <a:pt x="0" y="13"/>
                </a:cubicBezTo>
                <a:cubicBezTo>
                  <a:pt x="0" y="12"/>
                  <a:pt x="0" y="11"/>
                  <a:pt x="0" y="10"/>
                </a:cubicBezTo>
                <a:cubicBezTo>
                  <a:pt x="3" y="7"/>
                  <a:pt x="5" y="3"/>
                  <a:pt x="7" y="0"/>
                </a:cubicBezTo>
                <a:cubicBezTo>
                  <a:pt x="8" y="1"/>
                  <a:pt x="9" y="2"/>
                  <a:pt x="10" y="3"/>
                </a:cubicBezTo>
                <a:cubicBezTo>
                  <a:pt x="11" y="4"/>
                  <a:pt x="12" y="5"/>
                  <a:pt x="11" y="5"/>
                </a:cubicBezTo>
                <a:cubicBezTo>
                  <a:pt x="11" y="6"/>
                  <a:pt x="11" y="6"/>
                  <a:pt x="10" y="6"/>
                </a:cubicBezTo>
                <a:cubicBezTo>
                  <a:pt x="9" y="10"/>
                  <a:pt x="8" y="13"/>
                  <a:pt x="6" y="16"/>
                </a:cubicBezTo>
                <a:close/>
              </a:path>
            </a:pathLst>
          </a:custGeom>
          <a:solidFill>
            <a:srgbClr val="302E2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5" name="Google Shape;5265;p35"/>
          <p:cNvSpPr/>
          <p:nvPr/>
        </p:nvSpPr>
        <p:spPr>
          <a:xfrm>
            <a:off x="7831138" y="2227263"/>
            <a:ext cx="15875" cy="31750"/>
          </a:xfrm>
          <a:custGeom>
            <a:avLst/>
            <a:gdLst/>
            <a:ahLst/>
            <a:cxnLst/>
            <a:rect l="l" t="t" r="r" b="b"/>
            <a:pathLst>
              <a:path w="8" h="17" extrusionOk="0">
                <a:moveTo>
                  <a:pt x="0" y="3"/>
                </a:moveTo>
                <a:cubicBezTo>
                  <a:pt x="8" y="0"/>
                  <a:pt x="5" y="7"/>
                  <a:pt x="7" y="10"/>
                </a:cubicBezTo>
                <a:cubicBezTo>
                  <a:pt x="7" y="13"/>
                  <a:pt x="7" y="16"/>
                  <a:pt x="3" y="17"/>
                </a:cubicBezTo>
                <a:cubicBezTo>
                  <a:pt x="2" y="13"/>
                  <a:pt x="1" y="10"/>
                  <a:pt x="0" y="7"/>
                </a:cubicBezTo>
                <a:cubicBezTo>
                  <a:pt x="0" y="6"/>
                  <a:pt x="0" y="4"/>
                  <a:pt x="0" y="3"/>
                </a:cubicBezTo>
                <a:close/>
              </a:path>
            </a:pathLst>
          </a:custGeom>
          <a:solidFill>
            <a:srgbClr val="231E1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6" name="Google Shape;5266;p35"/>
          <p:cNvSpPr/>
          <p:nvPr/>
        </p:nvSpPr>
        <p:spPr>
          <a:xfrm>
            <a:off x="7910513" y="2963863"/>
            <a:ext cx="85725" cy="23812"/>
          </a:xfrm>
          <a:custGeom>
            <a:avLst/>
            <a:gdLst/>
            <a:ahLst/>
            <a:cxnLst/>
            <a:rect l="l" t="t" r="r" b="b"/>
            <a:pathLst>
              <a:path w="46" h="13" extrusionOk="0">
                <a:moveTo>
                  <a:pt x="46" y="6"/>
                </a:moveTo>
                <a:cubicBezTo>
                  <a:pt x="45" y="6"/>
                  <a:pt x="45" y="6"/>
                  <a:pt x="45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37" y="13"/>
                  <a:pt x="30" y="12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17" y="3"/>
                  <a:pt x="6" y="10"/>
                  <a:pt x="0" y="3"/>
                </a:cubicBezTo>
                <a:cubicBezTo>
                  <a:pt x="0" y="1"/>
                  <a:pt x="2" y="1"/>
                  <a:pt x="3" y="0"/>
                </a:cubicBezTo>
                <a:cubicBezTo>
                  <a:pt x="17" y="2"/>
                  <a:pt x="32" y="4"/>
                  <a:pt x="46" y="6"/>
                </a:cubicBezTo>
                <a:close/>
              </a:path>
            </a:pathLst>
          </a:custGeom>
          <a:solidFill>
            <a:srgbClr val="514F5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7" name="Google Shape;5267;p35"/>
          <p:cNvSpPr/>
          <p:nvPr/>
        </p:nvSpPr>
        <p:spPr>
          <a:xfrm>
            <a:off x="7856538" y="2916238"/>
            <a:ext cx="50800" cy="50800"/>
          </a:xfrm>
          <a:custGeom>
            <a:avLst/>
            <a:gdLst/>
            <a:ahLst/>
            <a:cxnLst/>
            <a:rect l="l" t="t" r="r" b="b"/>
            <a:pathLst>
              <a:path w="28" h="27" extrusionOk="0">
                <a:moveTo>
                  <a:pt x="23" y="27"/>
                </a:moveTo>
                <a:cubicBezTo>
                  <a:pt x="15" y="25"/>
                  <a:pt x="7" y="26"/>
                  <a:pt x="0" y="21"/>
                </a:cubicBezTo>
                <a:cubicBezTo>
                  <a:pt x="0" y="20"/>
                  <a:pt x="0" y="20"/>
                  <a:pt x="1" y="19"/>
                </a:cubicBezTo>
                <a:cubicBezTo>
                  <a:pt x="2" y="18"/>
                  <a:pt x="3" y="17"/>
                  <a:pt x="5" y="16"/>
                </a:cubicBezTo>
                <a:cubicBezTo>
                  <a:pt x="7" y="16"/>
                  <a:pt x="8" y="15"/>
                  <a:pt x="9" y="15"/>
                </a:cubicBezTo>
                <a:cubicBezTo>
                  <a:pt x="13" y="12"/>
                  <a:pt x="12" y="7"/>
                  <a:pt x="15" y="4"/>
                </a:cubicBezTo>
                <a:cubicBezTo>
                  <a:pt x="18" y="0"/>
                  <a:pt x="20" y="2"/>
                  <a:pt x="22" y="5"/>
                </a:cubicBezTo>
                <a:cubicBezTo>
                  <a:pt x="24" y="10"/>
                  <a:pt x="24" y="15"/>
                  <a:pt x="26" y="20"/>
                </a:cubicBezTo>
                <a:cubicBezTo>
                  <a:pt x="28" y="23"/>
                  <a:pt x="26" y="26"/>
                  <a:pt x="23" y="27"/>
                </a:cubicBezTo>
                <a:close/>
              </a:path>
            </a:pathLst>
          </a:custGeom>
          <a:solidFill>
            <a:srgbClr val="38363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8" name="Google Shape;5268;p35"/>
          <p:cNvSpPr/>
          <p:nvPr/>
        </p:nvSpPr>
        <p:spPr>
          <a:xfrm>
            <a:off x="7835900" y="2897188"/>
            <a:ext cx="26988" cy="58737"/>
          </a:xfrm>
          <a:custGeom>
            <a:avLst/>
            <a:gdLst/>
            <a:ahLst/>
            <a:cxnLst/>
            <a:rect l="l" t="t" r="r" b="b"/>
            <a:pathLst>
              <a:path w="15" h="31" extrusionOk="0">
                <a:moveTo>
                  <a:pt x="7" y="2"/>
                </a:moveTo>
                <a:cubicBezTo>
                  <a:pt x="15" y="0"/>
                  <a:pt x="9" y="7"/>
                  <a:pt x="11" y="9"/>
                </a:cubicBezTo>
                <a:cubicBezTo>
                  <a:pt x="15" y="13"/>
                  <a:pt x="15" y="18"/>
                  <a:pt x="14" y="24"/>
                </a:cubicBezTo>
                <a:cubicBezTo>
                  <a:pt x="13" y="27"/>
                  <a:pt x="12" y="29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7" y="31"/>
                  <a:pt x="4" y="31"/>
                  <a:pt x="1" y="28"/>
                </a:cubicBezTo>
                <a:cubicBezTo>
                  <a:pt x="0" y="27"/>
                  <a:pt x="0" y="25"/>
                  <a:pt x="1" y="24"/>
                </a:cubicBezTo>
                <a:cubicBezTo>
                  <a:pt x="11" y="19"/>
                  <a:pt x="3" y="9"/>
                  <a:pt x="7" y="2"/>
                </a:cubicBezTo>
                <a:close/>
              </a:path>
            </a:pathLst>
          </a:custGeom>
          <a:solidFill>
            <a:srgbClr val="403C3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9" name="Google Shape;5269;p35"/>
          <p:cNvSpPr/>
          <p:nvPr/>
        </p:nvSpPr>
        <p:spPr>
          <a:xfrm>
            <a:off x="7824788" y="2901950"/>
            <a:ext cx="15875" cy="47625"/>
          </a:xfrm>
          <a:custGeom>
            <a:avLst/>
            <a:gdLst/>
            <a:ahLst/>
            <a:cxnLst/>
            <a:rect l="l" t="t" r="r" b="b"/>
            <a:pathLst>
              <a:path w="9" h="26" extrusionOk="0">
                <a:moveTo>
                  <a:pt x="7" y="23"/>
                </a:moveTo>
                <a:cubicBezTo>
                  <a:pt x="7" y="24"/>
                  <a:pt x="7" y="25"/>
                  <a:pt x="7" y="26"/>
                </a:cubicBezTo>
                <a:cubicBezTo>
                  <a:pt x="6" y="26"/>
                  <a:pt x="5" y="26"/>
                  <a:pt x="3" y="26"/>
                </a:cubicBezTo>
                <a:cubicBezTo>
                  <a:pt x="6" y="18"/>
                  <a:pt x="0" y="8"/>
                  <a:pt x="7" y="0"/>
                </a:cubicBezTo>
                <a:cubicBezTo>
                  <a:pt x="7" y="7"/>
                  <a:pt x="7" y="13"/>
                  <a:pt x="7" y="19"/>
                </a:cubicBezTo>
                <a:cubicBezTo>
                  <a:pt x="9" y="21"/>
                  <a:pt x="9" y="22"/>
                  <a:pt x="7" y="23"/>
                </a:cubicBezTo>
                <a:close/>
              </a:path>
            </a:pathLst>
          </a:custGeom>
          <a:solidFill>
            <a:srgbClr val="83828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0" name="Google Shape;5270;p35"/>
          <p:cNvSpPr/>
          <p:nvPr/>
        </p:nvSpPr>
        <p:spPr>
          <a:xfrm>
            <a:off x="7899400" y="2947988"/>
            <a:ext cx="15875" cy="20637"/>
          </a:xfrm>
          <a:custGeom>
            <a:avLst/>
            <a:gdLst/>
            <a:ahLst/>
            <a:cxnLst/>
            <a:rect l="l" t="t" r="r" b="b"/>
            <a:pathLst>
              <a:path w="9" h="11" extrusionOk="0">
                <a:moveTo>
                  <a:pt x="0" y="10"/>
                </a:moveTo>
                <a:cubicBezTo>
                  <a:pt x="1" y="8"/>
                  <a:pt x="2" y="6"/>
                  <a:pt x="3" y="4"/>
                </a:cubicBezTo>
                <a:cubicBezTo>
                  <a:pt x="2" y="1"/>
                  <a:pt x="3" y="0"/>
                  <a:pt x="6" y="1"/>
                </a:cubicBezTo>
                <a:cubicBezTo>
                  <a:pt x="7" y="3"/>
                  <a:pt x="8" y="6"/>
                  <a:pt x="9" y="8"/>
                </a:cubicBezTo>
                <a:cubicBezTo>
                  <a:pt x="8" y="9"/>
                  <a:pt x="7" y="10"/>
                  <a:pt x="6" y="11"/>
                </a:cubicBezTo>
                <a:cubicBezTo>
                  <a:pt x="4" y="11"/>
                  <a:pt x="2" y="10"/>
                  <a:pt x="0" y="10"/>
                </a:cubicBezTo>
                <a:close/>
              </a:path>
            </a:pathLst>
          </a:custGeom>
          <a:solidFill>
            <a:srgbClr val="25222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1" name="Google Shape;5271;p35"/>
          <p:cNvSpPr/>
          <p:nvPr/>
        </p:nvSpPr>
        <p:spPr>
          <a:xfrm>
            <a:off x="7853363" y="2833688"/>
            <a:ext cx="155575" cy="130175"/>
          </a:xfrm>
          <a:custGeom>
            <a:avLst/>
            <a:gdLst/>
            <a:ahLst/>
            <a:cxnLst/>
            <a:rect l="l" t="t" r="r" b="b"/>
            <a:pathLst>
              <a:path w="83" h="69" extrusionOk="0">
                <a:moveTo>
                  <a:pt x="30" y="62"/>
                </a:moveTo>
                <a:cubicBezTo>
                  <a:pt x="28" y="62"/>
                  <a:pt x="27" y="63"/>
                  <a:pt x="27" y="65"/>
                </a:cubicBezTo>
                <a:cubicBezTo>
                  <a:pt x="14" y="63"/>
                  <a:pt x="24" y="53"/>
                  <a:pt x="20" y="48"/>
                </a:cubicBezTo>
                <a:cubicBezTo>
                  <a:pt x="20" y="48"/>
                  <a:pt x="19" y="47"/>
                  <a:pt x="19" y="47"/>
                </a:cubicBezTo>
                <a:cubicBezTo>
                  <a:pt x="18" y="48"/>
                  <a:pt x="17" y="48"/>
                  <a:pt x="17" y="49"/>
                </a:cubicBezTo>
                <a:cubicBezTo>
                  <a:pt x="15" y="51"/>
                  <a:pt x="14" y="51"/>
                  <a:pt x="12" y="51"/>
                </a:cubicBezTo>
                <a:cubicBezTo>
                  <a:pt x="10" y="50"/>
                  <a:pt x="9" y="49"/>
                  <a:pt x="9" y="48"/>
                </a:cubicBezTo>
                <a:cubicBezTo>
                  <a:pt x="7" y="47"/>
                  <a:pt x="5" y="45"/>
                  <a:pt x="4" y="42"/>
                </a:cubicBezTo>
                <a:cubicBezTo>
                  <a:pt x="4" y="32"/>
                  <a:pt x="0" y="22"/>
                  <a:pt x="2" y="11"/>
                </a:cubicBezTo>
                <a:cubicBezTo>
                  <a:pt x="4" y="5"/>
                  <a:pt x="7" y="4"/>
                  <a:pt x="11" y="3"/>
                </a:cubicBezTo>
                <a:cubicBezTo>
                  <a:pt x="15" y="0"/>
                  <a:pt x="19" y="2"/>
                  <a:pt x="23" y="2"/>
                </a:cubicBezTo>
                <a:cubicBezTo>
                  <a:pt x="28" y="4"/>
                  <a:pt x="33" y="3"/>
                  <a:pt x="38" y="4"/>
                </a:cubicBezTo>
                <a:cubicBezTo>
                  <a:pt x="49" y="4"/>
                  <a:pt x="59" y="5"/>
                  <a:pt x="69" y="9"/>
                </a:cubicBezTo>
                <a:cubicBezTo>
                  <a:pt x="71" y="10"/>
                  <a:pt x="73" y="10"/>
                  <a:pt x="76" y="11"/>
                </a:cubicBezTo>
                <a:cubicBezTo>
                  <a:pt x="81" y="19"/>
                  <a:pt x="83" y="58"/>
                  <a:pt x="78" y="65"/>
                </a:cubicBezTo>
                <a:cubicBezTo>
                  <a:pt x="75" y="69"/>
                  <a:pt x="72" y="67"/>
                  <a:pt x="68" y="66"/>
                </a:cubicBezTo>
                <a:cubicBezTo>
                  <a:pt x="55" y="63"/>
                  <a:pt x="43" y="61"/>
                  <a:pt x="30" y="62"/>
                </a:cubicBezTo>
                <a:close/>
              </a:path>
            </a:pathLst>
          </a:custGeom>
          <a:solidFill>
            <a:srgbClr val="ADAFB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2" name="Google Shape;5272;p35"/>
          <p:cNvSpPr/>
          <p:nvPr/>
        </p:nvSpPr>
        <p:spPr>
          <a:xfrm>
            <a:off x="7842250" y="2794000"/>
            <a:ext cx="39688" cy="33337"/>
          </a:xfrm>
          <a:custGeom>
            <a:avLst/>
            <a:gdLst/>
            <a:ahLst/>
            <a:cxnLst/>
            <a:rect l="l" t="t" r="r" b="b"/>
            <a:pathLst>
              <a:path w="21" h="18" extrusionOk="0">
                <a:moveTo>
                  <a:pt x="0" y="13"/>
                </a:moveTo>
                <a:cubicBezTo>
                  <a:pt x="5" y="10"/>
                  <a:pt x="10" y="6"/>
                  <a:pt x="10" y="0"/>
                </a:cubicBezTo>
                <a:cubicBezTo>
                  <a:pt x="13" y="1"/>
                  <a:pt x="17" y="2"/>
                  <a:pt x="20" y="3"/>
                </a:cubicBezTo>
                <a:cubicBezTo>
                  <a:pt x="21" y="9"/>
                  <a:pt x="16" y="12"/>
                  <a:pt x="12" y="15"/>
                </a:cubicBezTo>
                <a:cubicBezTo>
                  <a:pt x="9" y="17"/>
                  <a:pt x="6" y="18"/>
                  <a:pt x="3" y="16"/>
                </a:cubicBezTo>
                <a:cubicBezTo>
                  <a:pt x="3" y="16"/>
                  <a:pt x="2" y="16"/>
                  <a:pt x="1" y="16"/>
                </a:cubicBezTo>
                <a:cubicBezTo>
                  <a:pt x="1" y="15"/>
                  <a:pt x="0" y="14"/>
                  <a:pt x="0" y="13"/>
                </a:cubicBezTo>
                <a:close/>
              </a:path>
            </a:pathLst>
          </a:custGeom>
          <a:solidFill>
            <a:srgbClr val="64646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3" name="Google Shape;5273;p35"/>
          <p:cNvSpPr/>
          <p:nvPr/>
        </p:nvSpPr>
        <p:spPr>
          <a:xfrm>
            <a:off x="7848600" y="2817813"/>
            <a:ext cx="31750" cy="20637"/>
          </a:xfrm>
          <a:custGeom>
            <a:avLst/>
            <a:gdLst/>
            <a:ahLst/>
            <a:cxnLst/>
            <a:rect l="l" t="t" r="r" b="b"/>
            <a:pathLst>
              <a:path w="17" h="11" extrusionOk="0">
                <a:moveTo>
                  <a:pt x="0" y="3"/>
                </a:moveTo>
                <a:cubicBezTo>
                  <a:pt x="2" y="2"/>
                  <a:pt x="5" y="1"/>
                  <a:pt x="7" y="0"/>
                </a:cubicBezTo>
                <a:cubicBezTo>
                  <a:pt x="9" y="2"/>
                  <a:pt x="12" y="2"/>
                  <a:pt x="14" y="3"/>
                </a:cubicBezTo>
                <a:cubicBezTo>
                  <a:pt x="15" y="4"/>
                  <a:pt x="16" y="5"/>
                  <a:pt x="17" y="6"/>
                </a:cubicBezTo>
                <a:cubicBezTo>
                  <a:pt x="17" y="10"/>
                  <a:pt x="16" y="11"/>
                  <a:pt x="13" y="10"/>
                </a:cubicBezTo>
                <a:cubicBezTo>
                  <a:pt x="8" y="9"/>
                  <a:pt x="1" y="11"/>
                  <a:pt x="0" y="3"/>
                </a:cubicBezTo>
                <a:close/>
              </a:path>
            </a:pathLst>
          </a:custGeom>
          <a:solidFill>
            <a:srgbClr val="2E2C2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4" name="Google Shape;5274;p35"/>
          <p:cNvSpPr/>
          <p:nvPr/>
        </p:nvSpPr>
        <p:spPr>
          <a:xfrm>
            <a:off x="7837488" y="2901950"/>
            <a:ext cx="22225" cy="42862"/>
          </a:xfrm>
          <a:custGeom>
            <a:avLst/>
            <a:gdLst/>
            <a:ahLst/>
            <a:cxnLst/>
            <a:rect l="l" t="t" r="r" b="b"/>
            <a:pathLst>
              <a:path w="12" h="23" extrusionOk="0">
                <a:moveTo>
                  <a:pt x="0" y="23"/>
                </a:moveTo>
                <a:cubicBezTo>
                  <a:pt x="0" y="22"/>
                  <a:pt x="0" y="21"/>
                  <a:pt x="0" y="19"/>
                </a:cubicBezTo>
                <a:cubicBezTo>
                  <a:pt x="6" y="14"/>
                  <a:pt x="2" y="6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5" y="8"/>
                  <a:pt x="12" y="18"/>
                  <a:pt x="0" y="23"/>
                </a:cubicBezTo>
                <a:close/>
              </a:path>
            </a:pathLst>
          </a:custGeom>
          <a:solidFill>
            <a:srgbClr val="928F9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5" name="Google Shape;5275;p35"/>
          <p:cNvSpPr/>
          <p:nvPr/>
        </p:nvSpPr>
        <p:spPr>
          <a:xfrm>
            <a:off x="7872413" y="2828925"/>
            <a:ext cx="38100" cy="19050"/>
          </a:xfrm>
          <a:custGeom>
            <a:avLst/>
            <a:gdLst/>
            <a:ahLst/>
            <a:cxnLst/>
            <a:rect l="l" t="t" r="r" b="b"/>
            <a:pathLst>
              <a:path w="20" h="10" extrusionOk="0">
                <a:moveTo>
                  <a:pt x="0" y="4"/>
                </a:moveTo>
                <a:cubicBezTo>
                  <a:pt x="1" y="3"/>
                  <a:pt x="2" y="2"/>
                  <a:pt x="4" y="0"/>
                </a:cubicBezTo>
                <a:cubicBezTo>
                  <a:pt x="9" y="1"/>
                  <a:pt x="14" y="3"/>
                  <a:pt x="20" y="4"/>
                </a:cubicBezTo>
                <a:cubicBezTo>
                  <a:pt x="20" y="10"/>
                  <a:pt x="16" y="8"/>
                  <a:pt x="12" y="7"/>
                </a:cubicBezTo>
                <a:cubicBezTo>
                  <a:pt x="9" y="7"/>
                  <a:pt x="5" y="6"/>
                  <a:pt x="1" y="6"/>
                </a:cubicBezTo>
                <a:cubicBezTo>
                  <a:pt x="1" y="5"/>
                  <a:pt x="0" y="5"/>
                  <a:pt x="0" y="4"/>
                </a:cubicBezTo>
                <a:close/>
              </a:path>
            </a:pathLst>
          </a:custGeom>
          <a:solidFill>
            <a:srgbClr val="46454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6" name="Google Shape;5276;p35"/>
          <p:cNvSpPr/>
          <p:nvPr/>
        </p:nvSpPr>
        <p:spPr>
          <a:xfrm>
            <a:off x="7856538" y="2913063"/>
            <a:ext cx="15875" cy="31750"/>
          </a:xfrm>
          <a:custGeom>
            <a:avLst/>
            <a:gdLst/>
            <a:ahLst/>
            <a:cxnLst/>
            <a:rect l="l" t="t" r="r" b="b"/>
            <a:pathLst>
              <a:path w="9" h="17" extrusionOk="0">
                <a:moveTo>
                  <a:pt x="3" y="0"/>
                </a:moveTo>
                <a:cubicBezTo>
                  <a:pt x="6" y="0"/>
                  <a:pt x="8" y="1"/>
                  <a:pt x="9" y="4"/>
                </a:cubicBezTo>
                <a:cubicBezTo>
                  <a:pt x="8" y="5"/>
                  <a:pt x="8" y="6"/>
                  <a:pt x="7" y="7"/>
                </a:cubicBezTo>
                <a:cubicBezTo>
                  <a:pt x="5" y="11"/>
                  <a:pt x="8" y="17"/>
                  <a:pt x="0" y="16"/>
                </a:cubicBezTo>
                <a:cubicBezTo>
                  <a:pt x="0" y="11"/>
                  <a:pt x="0" y="6"/>
                  <a:pt x="0" y="1"/>
                </a:cubicBezTo>
                <a:cubicBezTo>
                  <a:pt x="1" y="0"/>
                  <a:pt x="2" y="0"/>
                  <a:pt x="3" y="0"/>
                </a:cubicBezTo>
                <a:close/>
              </a:path>
            </a:pathLst>
          </a:custGeom>
          <a:solidFill>
            <a:srgbClr val="9B959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7" name="Google Shape;5277;p35"/>
          <p:cNvSpPr/>
          <p:nvPr/>
        </p:nvSpPr>
        <p:spPr>
          <a:xfrm>
            <a:off x="7980363" y="2097088"/>
            <a:ext cx="39688" cy="19050"/>
          </a:xfrm>
          <a:custGeom>
            <a:avLst/>
            <a:gdLst/>
            <a:ahLst/>
            <a:cxnLst/>
            <a:rect l="l" t="t" r="r" b="b"/>
            <a:pathLst>
              <a:path w="21" h="10" extrusionOk="0">
                <a:moveTo>
                  <a:pt x="21" y="1"/>
                </a:moveTo>
                <a:cubicBezTo>
                  <a:pt x="21" y="2"/>
                  <a:pt x="21" y="3"/>
                  <a:pt x="21" y="4"/>
                </a:cubicBezTo>
                <a:cubicBezTo>
                  <a:pt x="20" y="7"/>
                  <a:pt x="17" y="8"/>
                  <a:pt x="14" y="9"/>
                </a:cubicBezTo>
                <a:cubicBezTo>
                  <a:pt x="12" y="9"/>
                  <a:pt x="10" y="10"/>
                  <a:pt x="8" y="10"/>
                </a:cubicBezTo>
                <a:cubicBezTo>
                  <a:pt x="5" y="10"/>
                  <a:pt x="3" y="10"/>
                  <a:pt x="1" y="8"/>
                </a:cubicBezTo>
                <a:cubicBezTo>
                  <a:pt x="0" y="7"/>
                  <a:pt x="0" y="6"/>
                  <a:pt x="1" y="4"/>
                </a:cubicBezTo>
                <a:cubicBezTo>
                  <a:pt x="8" y="2"/>
                  <a:pt x="14" y="0"/>
                  <a:pt x="21" y="1"/>
                </a:cubicBezTo>
                <a:close/>
              </a:path>
            </a:pathLst>
          </a:custGeom>
          <a:solidFill>
            <a:srgbClr val="63606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8" name="Google Shape;5278;p35"/>
          <p:cNvSpPr/>
          <p:nvPr/>
        </p:nvSpPr>
        <p:spPr>
          <a:xfrm>
            <a:off x="7939088" y="2105025"/>
            <a:ext cx="44450" cy="17462"/>
          </a:xfrm>
          <a:custGeom>
            <a:avLst/>
            <a:gdLst/>
            <a:ahLst/>
            <a:cxnLst/>
            <a:rect l="l" t="t" r="r" b="b"/>
            <a:pathLst>
              <a:path w="23" h="9" extrusionOk="0">
                <a:moveTo>
                  <a:pt x="23" y="0"/>
                </a:moveTo>
                <a:cubicBezTo>
                  <a:pt x="23" y="1"/>
                  <a:pt x="23" y="2"/>
                  <a:pt x="23" y="3"/>
                </a:cubicBezTo>
                <a:cubicBezTo>
                  <a:pt x="18" y="9"/>
                  <a:pt x="11" y="8"/>
                  <a:pt x="5" y="6"/>
                </a:cubicBezTo>
                <a:cubicBezTo>
                  <a:pt x="3" y="6"/>
                  <a:pt x="1" y="5"/>
                  <a:pt x="0" y="3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3" y="0"/>
                  <a:pt x="4" y="0"/>
                </a:cubicBezTo>
                <a:cubicBezTo>
                  <a:pt x="10" y="0"/>
                  <a:pt x="17" y="0"/>
                  <a:pt x="23" y="0"/>
                </a:cubicBezTo>
                <a:close/>
              </a:path>
            </a:pathLst>
          </a:custGeom>
          <a:solidFill>
            <a:srgbClr val="44454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9" name="Google Shape;5279;p35"/>
          <p:cNvSpPr/>
          <p:nvPr/>
        </p:nvSpPr>
        <p:spPr>
          <a:xfrm>
            <a:off x="7885113" y="2732088"/>
            <a:ext cx="52388" cy="52387"/>
          </a:xfrm>
          <a:custGeom>
            <a:avLst/>
            <a:gdLst/>
            <a:ahLst/>
            <a:cxnLst/>
            <a:rect l="l" t="t" r="r" b="b"/>
            <a:pathLst>
              <a:path w="28" h="28" extrusionOk="0">
                <a:moveTo>
                  <a:pt x="7" y="4"/>
                </a:moveTo>
                <a:cubicBezTo>
                  <a:pt x="10" y="3"/>
                  <a:pt x="15" y="6"/>
                  <a:pt x="17" y="0"/>
                </a:cubicBezTo>
                <a:cubicBezTo>
                  <a:pt x="28" y="1"/>
                  <a:pt x="20" y="12"/>
                  <a:pt x="26" y="16"/>
                </a:cubicBezTo>
                <a:cubicBezTo>
                  <a:pt x="26" y="17"/>
                  <a:pt x="26" y="18"/>
                  <a:pt x="27" y="19"/>
                </a:cubicBezTo>
                <a:cubicBezTo>
                  <a:pt x="26" y="20"/>
                  <a:pt x="26" y="21"/>
                  <a:pt x="26" y="22"/>
                </a:cubicBezTo>
                <a:cubicBezTo>
                  <a:pt x="22" y="22"/>
                  <a:pt x="17" y="18"/>
                  <a:pt x="13" y="23"/>
                </a:cubicBezTo>
                <a:cubicBezTo>
                  <a:pt x="11" y="26"/>
                  <a:pt x="9" y="28"/>
                  <a:pt x="5" y="26"/>
                </a:cubicBezTo>
                <a:cubicBezTo>
                  <a:pt x="2" y="23"/>
                  <a:pt x="0" y="20"/>
                  <a:pt x="4" y="17"/>
                </a:cubicBezTo>
                <a:cubicBezTo>
                  <a:pt x="8" y="13"/>
                  <a:pt x="6" y="8"/>
                  <a:pt x="7" y="4"/>
                </a:cubicBezTo>
                <a:close/>
              </a:path>
            </a:pathLst>
          </a:custGeom>
          <a:solidFill>
            <a:srgbClr val="2C272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0" name="Google Shape;5280;p35"/>
          <p:cNvSpPr/>
          <p:nvPr/>
        </p:nvSpPr>
        <p:spPr>
          <a:xfrm>
            <a:off x="7839075" y="2720975"/>
            <a:ext cx="41275" cy="47625"/>
          </a:xfrm>
          <a:custGeom>
            <a:avLst/>
            <a:gdLst/>
            <a:ahLst/>
            <a:cxnLst/>
            <a:rect l="l" t="t" r="r" b="b"/>
            <a:pathLst>
              <a:path w="22" h="26" extrusionOk="0">
                <a:moveTo>
                  <a:pt x="16" y="2"/>
                </a:moveTo>
                <a:cubicBezTo>
                  <a:pt x="18" y="4"/>
                  <a:pt x="20" y="5"/>
                  <a:pt x="22" y="6"/>
                </a:cubicBezTo>
                <a:cubicBezTo>
                  <a:pt x="15" y="8"/>
                  <a:pt x="18" y="26"/>
                  <a:pt x="6" y="16"/>
                </a:cubicBezTo>
                <a:cubicBezTo>
                  <a:pt x="0" y="12"/>
                  <a:pt x="5" y="9"/>
                  <a:pt x="6" y="5"/>
                </a:cubicBezTo>
                <a:cubicBezTo>
                  <a:pt x="5" y="4"/>
                  <a:pt x="5" y="3"/>
                  <a:pt x="6" y="2"/>
                </a:cubicBezTo>
                <a:cubicBezTo>
                  <a:pt x="9" y="0"/>
                  <a:pt x="12" y="2"/>
                  <a:pt x="16" y="2"/>
                </a:cubicBezTo>
                <a:close/>
              </a:path>
            </a:pathLst>
          </a:custGeom>
          <a:solidFill>
            <a:srgbClr val="73716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1" name="Google Shape;5281;p35"/>
          <p:cNvSpPr/>
          <p:nvPr/>
        </p:nvSpPr>
        <p:spPr>
          <a:xfrm>
            <a:off x="7878763" y="2763838"/>
            <a:ext cx="33338" cy="33337"/>
          </a:xfrm>
          <a:custGeom>
            <a:avLst/>
            <a:gdLst/>
            <a:ahLst/>
            <a:cxnLst/>
            <a:rect l="l" t="t" r="r" b="b"/>
            <a:pathLst>
              <a:path w="18" h="18" extrusionOk="0">
                <a:moveTo>
                  <a:pt x="8" y="0"/>
                </a:moveTo>
                <a:cubicBezTo>
                  <a:pt x="8" y="6"/>
                  <a:pt x="10" y="9"/>
                  <a:pt x="17" y="6"/>
                </a:cubicBezTo>
                <a:cubicBezTo>
                  <a:pt x="18" y="13"/>
                  <a:pt x="13" y="15"/>
                  <a:pt x="8" y="17"/>
                </a:cubicBezTo>
                <a:cubicBezTo>
                  <a:pt x="6" y="18"/>
                  <a:pt x="5" y="18"/>
                  <a:pt x="4" y="17"/>
                </a:cubicBezTo>
                <a:cubicBezTo>
                  <a:pt x="3" y="16"/>
                  <a:pt x="2" y="14"/>
                  <a:pt x="1" y="12"/>
                </a:cubicBezTo>
                <a:cubicBezTo>
                  <a:pt x="0" y="7"/>
                  <a:pt x="1" y="2"/>
                  <a:pt x="8" y="0"/>
                </a:cubicBezTo>
                <a:close/>
              </a:path>
            </a:pathLst>
          </a:custGeom>
          <a:solidFill>
            <a:srgbClr val="3F3A3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2" name="Google Shape;5282;p35"/>
          <p:cNvSpPr/>
          <p:nvPr/>
        </p:nvSpPr>
        <p:spPr>
          <a:xfrm>
            <a:off x="7861300" y="2789238"/>
            <a:ext cx="31750" cy="41275"/>
          </a:xfrm>
          <a:custGeom>
            <a:avLst/>
            <a:gdLst/>
            <a:ahLst/>
            <a:cxnLst/>
            <a:rect l="l" t="t" r="r" b="b"/>
            <a:pathLst>
              <a:path w="17" h="22" extrusionOk="0">
                <a:moveTo>
                  <a:pt x="13" y="2"/>
                </a:moveTo>
                <a:cubicBezTo>
                  <a:pt x="14" y="2"/>
                  <a:pt x="15" y="3"/>
                  <a:pt x="17" y="3"/>
                </a:cubicBezTo>
                <a:cubicBezTo>
                  <a:pt x="15" y="9"/>
                  <a:pt x="11" y="13"/>
                  <a:pt x="7" y="18"/>
                </a:cubicBezTo>
                <a:cubicBezTo>
                  <a:pt x="4" y="19"/>
                  <a:pt x="0" y="22"/>
                  <a:pt x="0" y="15"/>
                </a:cubicBezTo>
                <a:cubicBezTo>
                  <a:pt x="4" y="12"/>
                  <a:pt x="8" y="9"/>
                  <a:pt x="10" y="5"/>
                </a:cubicBezTo>
                <a:cubicBezTo>
                  <a:pt x="10" y="4"/>
                  <a:pt x="10" y="3"/>
                  <a:pt x="10" y="3"/>
                </a:cubicBezTo>
                <a:cubicBezTo>
                  <a:pt x="11" y="1"/>
                  <a:pt x="11" y="0"/>
                  <a:pt x="13" y="2"/>
                </a:cubicBezTo>
                <a:close/>
              </a:path>
            </a:pathLst>
          </a:custGeom>
          <a:solidFill>
            <a:srgbClr val="84828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3" name="Google Shape;5283;p35"/>
          <p:cNvSpPr/>
          <p:nvPr/>
        </p:nvSpPr>
        <p:spPr>
          <a:xfrm>
            <a:off x="7880350" y="2786063"/>
            <a:ext cx="4763" cy="9525"/>
          </a:xfrm>
          <a:custGeom>
            <a:avLst/>
            <a:gdLst/>
            <a:ahLst/>
            <a:cxnLst/>
            <a:rect l="l" t="t" r="r" b="b"/>
            <a:pathLst>
              <a:path w="3" h="5" extrusionOk="0">
                <a:moveTo>
                  <a:pt x="3" y="4"/>
                </a:moveTo>
                <a:cubicBezTo>
                  <a:pt x="2" y="4"/>
                  <a:pt x="1" y="4"/>
                  <a:pt x="0" y="5"/>
                </a:cubicBezTo>
                <a:cubicBezTo>
                  <a:pt x="0" y="3"/>
                  <a:pt x="0" y="2"/>
                  <a:pt x="0" y="0"/>
                </a:cubicBezTo>
                <a:cubicBezTo>
                  <a:pt x="1" y="2"/>
                  <a:pt x="2" y="3"/>
                  <a:pt x="3" y="4"/>
                </a:cubicBezTo>
                <a:close/>
              </a:path>
            </a:pathLst>
          </a:custGeom>
          <a:solidFill>
            <a:srgbClr val="5D5B5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4" name="Google Shape;5284;p35"/>
          <p:cNvSpPr/>
          <p:nvPr/>
        </p:nvSpPr>
        <p:spPr>
          <a:xfrm>
            <a:off x="7837488" y="2713038"/>
            <a:ext cx="15875" cy="19050"/>
          </a:xfrm>
          <a:custGeom>
            <a:avLst/>
            <a:gdLst/>
            <a:ahLst/>
            <a:cxnLst/>
            <a:rect l="l" t="t" r="r" b="b"/>
            <a:pathLst>
              <a:path w="9" h="10" extrusionOk="0">
                <a:moveTo>
                  <a:pt x="7" y="7"/>
                </a:moveTo>
                <a:cubicBezTo>
                  <a:pt x="7" y="7"/>
                  <a:pt x="7" y="8"/>
                  <a:pt x="7" y="9"/>
                </a:cubicBezTo>
                <a:cubicBezTo>
                  <a:pt x="4" y="9"/>
                  <a:pt x="2" y="10"/>
                  <a:pt x="0" y="10"/>
                </a:cubicBezTo>
                <a:cubicBezTo>
                  <a:pt x="0" y="5"/>
                  <a:pt x="0" y="1"/>
                  <a:pt x="6" y="0"/>
                </a:cubicBezTo>
                <a:cubicBezTo>
                  <a:pt x="9" y="2"/>
                  <a:pt x="9" y="4"/>
                  <a:pt x="7" y="7"/>
                </a:cubicBezTo>
                <a:close/>
              </a:path>
            </a:pathLst>
          </a:custGeom>
          <a:solidFill>
            <a:srgbClr val="76747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5" name="Google Shape;5285;p35"/>
          <p:cNvSpPr/>
          <p:nvPr/>
        </p:nvSpPr>
        <p:spPr>
          <a:xfrm>
            <a:off x="8007350" y="2105025"/>
            <a:ext cx="76200" cy="53975"/>
          </a:xfrm>
          <a:custGeom>
            <a:avLst/>
            <a:gdLst/>
            <a:ahLst/>
            <a:cxnLst/>
            <a:rect l="l" t="t" r="r" b="b"/>
            <a:pathLst>
              <a:path w="41" h="29" extrusionOk="0">
                <a:moveTo>
                  <a:pt x="0" y="3"/>
                </a:moveTo>
                <a:cubicBezTo>
                  <a:pt x="2" y="2"/>
                  <a:pt x="5" y="1"/>
                  <a:pt x="7" y="0"/>
                </a:cubicBezTo>
                <a:cubicBezTo>
                  <a:pt x="16" y="0"/>
                  <a:pt x="24" y="0"/>
                  <a:pt x="33" y="1"/>
                </a:cubicBezTo>
                <a:cubicBezTo>
                  <a:pt x="36" y="4"/>
                  <a:pt x="41" y="7"/>
                  <a:pt x="39" y="13"/>
                </a:cubicBezTo>
                <a:cubicBezTo>
                  <a:pt x="30" y="7"/>
                  <a:pt x="24" y="6"/>
                  <a:pt x="26" y="20"/>
                </a:cubicBezTo>
                <a:cubicBezTo>
                  <a:pt x="27" y="23"/>
                  <a:pt x="26" y="26"/>
                  <a:pt x="26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18" y="25"/>
                  <a:pt x="20" y="19"/>
                  <a:pt x="19" y="15"/>
                </a:cubicBezTo>
                <a:cubicBezTo>
                  <a:pt x="19" y="9"/>
                  <a:pt x="15" y="9"/>
                  <a:pt x="11" y="8"/>
                </a:cubicBezTo>
                <a:cubicBezTo>
                  <a:pt x="8" y="5"/>
                  <a:pt x="2" y="7"/>
                  <a:pt x="0" y="3"/>
                </a:cubicBezTo>
                <a:close/>
              </a:path>
            </a:pathLst>
          </a:custGeom>
          <a:solidFill>
            <a:srgbClr val="89888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6" name="Google Shape;5286;p35"/>
          <p:cNvSpPr/>
          <p:nvPr/>
        </p:nvSpPr>
        <p:spPr>
          <a:xfrm>
            <a:off x="7953375" y="2974975"/>
            <a:ext cx="36513" cy="26987"/>
          </a:xfrm>
          <a:custGeom>
            <a:avLst/>
            <a:gdLst/>
            <a:ahLst/>
            <a:cxnLst/>
            <a:rect l="l" t="t" r="r" b="b"/>
            <a:pathLst>
              <a:path w="20" h="15" extrusionOk="0">
                <a:moveTo>
                  <a:pt x="0" y="3"/>
                </a:moveTo>
                <a:cubicBezTo>
                  <a:pt x="7" y="4"/>
                  <a:pt x="14" y="3"/>
                  <a:pt x="20" y="0"/>
                </a:cubicBezTo>
                <a:cubicBezTo>
                  <a:pt x="18" y="15"/>
                  <a:pt x="6" y="3"/>
                  <a:pt x="0" y="6"/>
                </a:cubicBezTo>
                <a:cubicBezTo>
                  <a:pt x="0" y="5"/>
                  <a:pt x="0" y="4"/>
                  <a:pt x="0" y="3"/>
                </a:cubicBezTo>
                <a:close/>
              </a:path>
            </a:pathLst>
          </a:custGeom>
          <a:solidFill>
            <a:srgbClr val="87858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7" name="Google Shape;5287;p35"/>
          <p:cNvSpPr/>
          <p:nvPr/>
        </p:nvSpPr>
        <p:spPr>
          <a:xfrm>
            <a:off x="7923213" y="2830513"/>
            <a:ext cx="157163" cy="20637"/>
          </a:xfrm>
          <a:custGeom>
            <a:avLst/>
            <a:gdLst/>
            <a:ahLst/>
            <a:cxnLst/>
            <a:rect l="l" t="t" r="r" b="b"/>
            <a:pathLst>
              <a:path w="84" h="11" extrusionOk="0">
                <a:moveTo>
                  <a:pt x="32" y="11"/>
                </a:moveTo>
                <a:cubicBezTo>
                  <a:pt x="21" y="10"/>
                  <a:pt x="11" y="9"/>
                  <a:pt x="0" y="8"/>
                </a:cubicBezTo>
                <a:cubicBezTo>
                  <a:pt x="3" y="0"/>
                  <a:pt x="9" y="5"/>
                  <a:pt x="13" y="5"/>
                </a:cubicBezTo>
                <a:cubicBezTo>
                  <a:pt x="32" y="5"/>
                  <a:pt x="52" y="7"/>
                  <a:pt x="71" y="5"/>
                </a:cubicBezTo>
                <a:cubicBezTo>
                  <a:pt x="75" y="5"/>
                  <a:pt x="80" y="6"/>
                  <a:pt x="84" y="6"/>
                </a:cubicBezTo>
                <a:cubicBezTo>
                  <a:pt x="73" y="11"/>
                  <a:pt x="62" y="8"/>
                  <a:pt x="51" y="9"/>
                </a:cubicBezTo>
                <a:cubicBezTo>
                  <a:pt x="45" y="10"/>
                  <a:pt x="38" y="7"/>
                  <a:pt x="32" y="11"/>
                </a:cubicBezTo>
                <a:close/>
              </a:path>
            </a:pathLst>
          </a:custGeom>
          <a:solidFill>
            <a:srgbClr val="37363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8" name="Google Shape;5288;p35"/>
          <p:cNvSpPr/>
          <p:nvPr/>
        </p:nvSpPr>
        <p:spPr>
          <a:xfrm>
            <a:off x="8085138" y="2428875"/>
            <a:ext cx="87313" cy="225425"/>
          </a:xfrm>
          <a:custGeom>
            <a:avLst/>
            <a:gdLst/>
            <a:ahLst/>
            <a:cxnLst/>
            <a:rect l="l" t="t" r="r" b="b"/>
            <a:pathLst>
              <a:path w="47" h="121" extrusionOk="0">
                <a:moveTo>
                  <a:pt x="19" y="110"/>
                </a:moveTo>
                <a:cubicBezTo>
                  <a:pt x="13" y="101"/>
                  <a:pt x="12" y="89"/>
                  <a:pt x="0" y="84"/>
                </a:cubicBezTo>
                <a:cubicBezTo>
                  <a:pt x="0" y="83"/>
                  <a:pt x="1" y="83"/>
                  <a:pt x="1" y="82"/>
                </a:cubicBezTo>
                <a:cubicBezTo>
                  <a:pt x="7" y="79"/>
                  <a:pt x="12" y="76"/>
                  <a:pt x="15" y="71"/>
                </a:cubicBezTo>
                <a:cubicBezTo>
                  <a:pt x="22" y="61"/>
                  <a:pt x="23" y="50"/>
                  <a:pt x="22" y="39"/>
                </a:cubicBezTo>
                <a:cubicBezTo>
                  <a:pt x="20" y="35"/>
                  <a:pt x="32" y="33"/>
                  <a:pt x="24" y="28"/>
                </a:cubicBezTo>
                <a:cubicBezTo>
                  <a:pt x="20" y="25"/>
                  <a:pt x="18" y="21"/>
                  <a:pt x="15" y="17"/>
                </a:cubicBezTo>
                <a:cubicBezTo>
                  <a:pt x="12" y="13"/>
                  <a:pt x="9" y="10"/>
                  <a:pt x="8" y="6"/>
                </a:cubicBezTo>
                <a:cubicBezTo>
                  <a:pt x="8" y="4"/>
                  <a:pt x="9" y="3"/>
                  <a:pt x="10" y="2"/>
                </a:cubicBezTo>
                <a:cubicBezTo>
                  <a:pt x="12" y="1"/>
                  <a:pt x="15" y="0"/>
                  <a:pt x="17" y="1"/>
                </a:cubicBezTo>
                <a:cubicBezTo>
                  <a:pt x="26" y="8"/>
                  <a:pt x="34" y="16"/>
                  <a:pt x="40" y="26"/>
                </a:cubicBezTo>
                <a:cubicBezTo>
                  <a:pt x="42" y="30"/>
                  <a:pt x="42" y="34"/>
                  <a:pt x="44" y="39"/>
                </a:cubicBezTo>
                <a:cubicBezTo>
                  <a:pt x="45" y="43"/>
                  <a:pt x="43" y="47"/>
                  <a:pt x="46" y="51"/>
                </a:cubicBezTo>
                <a:cubicBezTo>
                  <a:pt x="46" y="59"/>
                  <a:pt x="47" y="67"/>
                  <a:pt x="43" y="75"/>
                </a:cubicBezTo>
                <a:cubicBezTo>
                  <a:pt x="42" y="81"/>
                  <a:pt x="41" y="87"/>
                  <a:pt x="39" y="93"/>
                </a:cubicBezTo>
                <a:cubicBezTo>
                  <a:pt x="38" y="97"/>
                  <a:pt x="36" y="100"/>
                  <a:pt x="36" y="104"/>
                </a:cubicBezTo>
                <a:cubicBezTo>
                  <a:pt x="35" y="119"/>
                  <a:pt x="30" y="121"/>
                  <a:pt x="19" y="110"/>
                </a:cubicBezTo>
                <a:close/>
              </a:path>
            </a:pathLst>
          </a:custGeom>
          <a:solidFill>
            <a:srgbClr val="C7D9D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9" name="Google Shape;5289;p35"/>
          <p:cNvSpPr/>
          <p:nvPr/>
        </p:nvSpPr>
        <p:spPr>
          <a:xfrm>
            <a:off x="8116888" y="2419350"/>
            <a:ext cx="76200" cy="55562"/>
          </a:xfrm>
          <a:custGeom>
            <a:avLst/>
            <a:gdLst/>
            <a:ahLst/>
            <a:cxnLst/>
            <a:rect l="l" t="t" r="r" b="b"/>
            <a:pathLst>
              <a:path w="41" h="30" extrusionOk="0">
                <a:moveTo>
                  <a:pt x="22" y="30"/>
                </a:moveTo>
                <a:cubicBezTo>
                  <a:pt x="12" y="25"/>
                  <a:pt x="6" y="17"/>
                  <a:pt x="0" y="8"/>
                </a:cubicBezTo>
                <a:cubicBezTo>
                  <a:pt x="3" y="0"/>
                  <a:pt x="9" y="0"/>
                  <a:pt x="15" y="4"/>
                </a:cubicBezTo>
                <a:cubicBezTo>
                  <a:pt x="25" y="6"/>
                  <a:pt x="30" y="17"/>
                  <a:pt x="41" y="16"/>
                </a:cubicBezTo>
                <a:cubicBezTo>
                  <a:pt x="37" y="24"/>
                  <a:pt x="29" y="18"/>
                  <a:pt x="26" y="24"/>
                </a:cubicBezTo>
                <a:cubicBezTo>
                  <a:pt x="23" y="25"/>
                  <a:pt x="24" y="29"/>
                  <a:pt x="22" y="30"/>
                </a:cubicBezTo>
                <a:close/>
              </a:path>
            </a:pathLst>
          </a:custGeom>
          <a:solidFill>
            <a:srgbClr val="CFDEE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0" name="Google Shape;5290;p35"/>
          <p:cNvSpPr/>
          <p:nvPr/>
        </p:nvSpPr>
        <p:spPr>
          <a:xfrm>
            <a:off x="8104188" y="2409825"/>
            <a:ext cx="61913" cy="23812"/>
          </a:xfrm>
          <a:custGeom>
            <a:avLst/>
            <a:gdLst/>
            <a:ahLst/>
            <a:cxnLst/>
            <a:rect l="l" t="t" r="r" b="b"/>
            <a:pathLst>
              <a:path w="33" h="13" extrusionOk="0">
                <a:moveTo>
                  <a:pt x="22" y="9"/>
                </a:moveTo>
                <a:cubicBezTo>
                  <a:pt x="17" y="10"/>
                  <a:pt x="11" y="9"/>
                  <a:pt x="7" y="13"/>
                </a:cubicBezTo>
                <a:cubicBezTo>
                  <a:pt x="4" y="12"/>
                  <a:pt x="2" y="11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9" y="0"/>
                  <a:pt x="21" y="2"/>
                  <a:pt x="33" y="0"/>
                </a:cubicBezTo>
                <a:cubicBezTo>
                  <a:pt x="33" y="2"/>
                  <a:pt x="33" y="4"/>
                  <a:pt x="33" y="6"/>
                </a:cubicBezTo>
                <a:cubicBezTo>
                  <a:pt x="29" y="7"/>
                  <a:pt x="25" y="6"/>
                  <a:pt x="22" y="9"/>
                </a:cubicBezTo>
                <a:close/>
              </a:path>
            </a:pathLst>
          </a:custGeom>
          <a:solidFill>
            <a:srgbClr val="53585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1" name="Google Shape;5291;p35"/>
          <p:cNvSpPr/>
          <p:nvPr/>
        </p:nvSpPr>
        <p:spPr>
          <a:xfrm>
            <a:off x="8180388" y="2471738"/>
            <a:ext cx="17463" cy="42862"/>
          </a:xfrm>
          <a:custGeom>
            <a:avLst/>
            <a:gdLst/>
            <a:ahLst/>
            <a:cxnLst/>
            <a:rect l="l" t="t" r="r" b="b"/>
            <a:pathLst>
              <a:path w="9" h="23" extrusionOk="0">
                <a:moveTo>
                  <a:pt x="2" y="23"/>
                </a:moveTo>
                <a:cubicBezTo>
                  <a:pt x="1" y="16"/>
                  <a:pt x="0" y="9"/>
                  <a:pt x="4" y="0"/>
                </a:cubicBezTo>
                <a:cubicBezTo>
                  <a:pt x="9" y="12"/>
                  <a:pt x="9" y="12"/>
                  <a:pt x="2" y="23"/>
                </a:cubicBezTo>
                <a:close/>
              </a:path>
            </a:pathLst>
          </a:custGeom>
          <a:solidFill>
            <a:srgbClr val="7A888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2" name="Google Shape;5292;p35"/>
          <p:cNvSpPr/>
          <p:nvPr/>
        </p:nvSpPr>
        <p:spPr>
          <a:xfrm>
            <a:off x="8201025" y="2451100"/>
            <a:ext cx="11113" cy="63500"/>
          </a:xfrm>
          <a:custGeom>
            <a:avLst/>
            <a:gdLst/>
            <a:ahLst/>
            <a:cxnLst/>
            <a:rect l="l" t="t" r="r" b="b"/>
            <a:pathLst>
              <a:path w="6" h="34" extrusionOk="0">
                <a:moveTo>
                  <a:pt x="4" y="33"/>
                </a:moveTo>
                <a:cubicBezTo>
                  <a:pt x="4" y="24"/>
                  <a:pt x="3" y="16"/>
                  <a:pt x="3" y="7"/>
                </a:cubicBezTo>
                <a:cubicBezTo>
                  <a:pt x="2" y="4"/>
                  <a:pt x="0" y="0"/>
                  <a:pt x="6" y="1"/>
                </a:cubicBezTo>
                <a:cubicBezTo>
                  <a:pt x="6" y="11"/>
                  <a:pt x="6" y="22"/>
                  <a:pt x="6" y="32"/>
                </a:cubicBezTo>
                <a:cubicBezTo>
                  <a:pt x="6" y="34"/>
                  <a:pt x="5" y="34"/>
                  <a:pt x="4" y="33"/>
                </a:cubicBezTo>
                <a:close/>
              </a:path>
            </a:pathLst>
          </a:custGeom>
          <a:solidFill>
            <a:srgbClr val="262C2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3" name="Google Shape;5293;p35"/>
          <p:cNvSpPr/>
          <p:nvPr/>
        </p:nvSpPr>
        <p:spPr>
          <a:xfrm>
            <a:off x="8156575" y="2568575"/>
            <a:ext cx="20638" cy="33337"/>
          </a:xfrm>
          <a:custGeom>
            <a:avLst/>
            <a:gdLst/>
            <a:ahLst/>
            <a:cxnLst/>
            <a:rect l="l" t="t" r="r" b="b"/>
            <a:pathLst>
              <a:path w="11" h="18" extrusionOk="0">
                <a:moveTo>
                  <a:pt x="1" y="18"/>
                </a:moveTo>
                <a:cubicBezTo>
                  <a:pt x="1" y="12"/>
                  <a:pt x="0" y="5"/>
                  <a:pt x="5" y="0"/>
                </a:cubicBezTo>
                <a:cubicBezTo>
                  <a:pt x="11" y="7"/>
                  <a:pt x="5" y="13"/>
                  <a:pt x="1" y="18"/>
                </a:cubicBezTo>
                <a:close/>
              </a:path>
            </a:pathLst>
          </a:custGeom>
          <a:solidFill>
            <a:srgbClr val="5D6B6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4" name="Google Shape;5294;p35"/>
          <p:cNvSpPr/>
          <p:nvPr/>
        </p:nvSpPr>
        <p:spPr>
          <a:xfrm>
            <a:off x="8153400" y="2462213"/>
            <a:ext cx="15875" cy="39687"/>
          </a:xfrm>
          <a:custGeom>
            <a:avLst/>
            <a:gdLst/>
            <a:ahLst/>
            <a:cxnLst/>
            <a:rect l="l" t="t" r="r" b="b"/>
            <a:pathLst>
              <a:path w="9" h="21" extrusionOk="0">
                <a:moveTo>
                  <a:pt x="3" y="7"/>
                </a:moveTo>
                <a:cubicBezTo>
                  <a:pt x="1" y="4"/>
                  <a:pt x="0" y="0"/>
                  <a:pt x="7" y="1"/>
                </a:cubicBezTo>
                <a:cubicBezTo>
                  <a:pt x="8" y="6"/>
                  <a:pt x="8" y="12"/>
                  <a:pt x="9" y="18"/>
                </a:cubicBezTo>
                <a:cubicBezTo>
                  <a:pt x="9" y="19"/>
                  <a:pt x="8" y="20"/>
                  <a:pt x="6" y="21"/>
                </a:cubicBezTo>
                <a:cubicBezTo>
                  <a:pt x="2" y="17"/>
                  <a:pt x="3" y="12"/>
                  <a:pt x="3" y="7"/>
                </a:cubicBezTo>
                <a:close/>
              </a:path>
            </a:pathLst>
          </a:custGeom>
          <a:solidFill>
            <a:srgbClr val="7B848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5" name="Google Shape;5295;p35"/>
          <p:cNvSpPr/>
          <p:nvPr/>
        </p:nvSpPr>
        <p:spPr>
          <a:xfrm>
            <a:off x="8199438" y="2511425"/>
            <a:ext cx="17463" cy="30162"/>
          </a:xfrm>
          <a:custGeom>
            <a:avLst/>
            <a:gdLst/>
            <a:ahLst/>
            <a:cxnLst/>
            <a:rect l="l" t="t" r="r" b="b"/>
            <a:pathLst>
              <a:path w="9" h="16" extrusionOk="0">
                <a:moveTo>
                  <a:pt x="5" y="1"/>
                </a:moveTo>
                <a:cubicBezTo>
                  <a:pt x="6" y="1"/>
                  <a:pt x="6" y="0"/>
                  <a:pt x="7" y="0"/>
                </a:cubicBezTo>
                <a:cubicBezTo>
                  <a:pt x="7" y="6"/>
                  <a:pt x="9" y="11"/>
                  <a:pt x="3" y="16"/>
                </a:cubicBezTo>
                <a:cubicBezTo>
                  <a:pt x="0" y="10"/>
                  <a:pt x="0" y="5"/>
                  <a:pt x="5" y="1"/>
                </a:cubicBezTo>
                <a:close/>
              </a:path>
            </a:pathLst>
          </a:custGeom>
          <a:solidFill>
            <a:srgbClr val="828E9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6" name="Google Shape;5296;p35"/>
          <p:cNvSpPr/>
          <p:nvPr/>
        </p:nvSpPr>
        <p:spPr>
          <a:xfrm>
            <a:off x="8197850" y="2438400"/>
            <a:ext cx="15875" cy="25400"/>
          </a:xfrm>
          <a:custGeom>
            <a:avLst/>
            <a:gdLst/>
            <a:ahLst/>
            <a:cxnLst/>
            <a:rect l="l" t="t" r="r" b="b"/>
            <a:pathLst>
              <a:path w="9" h="14" extrusionOk="0">
                <a:moveTo>
                  <a:pt x="8" y="8"/>
                </a:moveTo>
                <a:cubicBezTo>
                  <a:pt x="7" y="10"/>
                  <a:pt x="6" y="12"/>
                  <a:pt x="5" y="14"/>
                </a:cubicBezTo>
                <a:cubicBezTo>
                  <a:pt x="2" y="10"/>
                  <a:pt x="0" y="5"/>
                  <a:pt x="4" y="2"/>
                </a:cubicBezTo>
                <a:cubicBezTo>
                  <a:pt x="7" y="0"/>
                  <a:pt x="9" y="4"/>
                  <a:pt x="8" y="8"/>
                </a:cubicBezTo>
                <a:close/>
              </a:path>
            </a:pathLst>
          </a:custGeom>
          <a:solidFill>
            <a:srgbClr val="7D858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7" name="Google Shape;5297;p35"/>
          <p:cNvSpPr/>
          <p:nvPr/>
        </p:nvSpPr>
        <p:spPr>
          <a:xfrm>
            <a:off x="8159750" y="2495550"/>
            <a:ext cx="11113" cy="28575"/>
          </a:xfrm>
          <a:custGeom>
            <a:avLst/>
            <a:gdLst/>
            <a:ahLst/>
            <a:cxnLst/>
            <a:rect l="l" t="t" r="r" b="b"/>
            <a:pathLst>
              <a:path w="6" h="15" extrusionOk="0">
                <a:moveTo>
                  <a:pt x="2" y="3"/>
                </a:moveTo>
                <a:cubicBezTo>
                  <a:pt x="3" y="2"/>
                  <a:pt x="4" y="1"/>
                  <a:pt x="5" y="0"/>
                </a:cubicBezTo>
                <a:cubicBezTo>
                  <a:pt x="6" y="5"/>
                  <a:pt x="6" y="10"/>
                  <a:pt x="6" y="15"/>
                </a:cubicBezTo>
                <a:cubicBezTo>
                  <a:pt x="0" y="12"/>
                  <a:pt x="4" y="7"/>
                  <a:pt x="2" y="3"/>
                </a:cubicBezTo>
                <a:close/>
              </a:path>
            </a:pathLst>
          </a:custGeom>
          <a:solidFill>
            <a:srgbClr val="434B4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8" name="Google Shape;5298;p35"/>
          <p:cNvSpPr/>
          <p:nvPr/>
        </p:nvSpPr>
        <p:spPr>
          <a:xfrm>
            <a:off x="8164513" y="2622550"/>
            <a:ext cx="12700" cy="22225"/>
          </a:xfrm>
          <a:custGeom>
            <a:avLst/>
            <a:gdLst/>
            <a:ahLst/>
            <a:cxnLst/>
            <a:rect l="l" t="t" r="r" b="b"/>
            <a:pathLst>
              <a:path w="7" h="12" extrusionOk="0">
                <a:moveTo>
                  <a:pt x="2" y="12"/>
                </a:moveTo>
                <a:cubicBezTo>
                  <a:pt x="0" y="7"/>
                  <a:pt x="1" y="3"/>
                  <a:pt x="5" y="0"/>
                </a:cubicBezTo>
                <a:cubicBezTo>
                  <a:pt x="7" y="5"/>
                  <a:pt x="4" y="8"/>
                  <a:pt x="2" y="12"/>
                </a:cubicBezTo>
                <a:close/>
              </a:path>
            </a:pathLst>
          </a:custGeom>
          <a:solidFill>
            <a:srgbClr val="4B575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9" name="Google Shape;5299;p35"/>
          <p:cNvSpPr/>
          <p:nvPr/>
        </p:nvSpPr>
        <p:spPr>
          <a:xfrm>
            <a:off x="8186738" y="2589213"/>
            <a:ext cx="12700" cy="20637"/>
          </a:xfrm>
          <a:custGeom>
            <a:avLst/>
            <a:gdLst/>
            <a:ahLst/>
            <a:cxnLst/>
            <a:rect l="l" t="t" r="r" b="b"/>
            <a:pathLst>
              <a:path w="7" h="11" extrusionOk="0">
                <a:moveTo>
                  <a:pt x="7" y="0"/>
                </a:moveTo>
                <a:cubicBezTo>
                  <a:pt x="6" y="4"/>
                  <a:pt x="5" y="7"/>
                  <a:pt x="3" y="11"/>
                </a:cubicBezTo>
                <a:cubicBezTo>
                  <a:pt x="0" y="5"/>
                  <a:pt x="3" y="2"/>
                  <a:pt x="7" y="0"/>
                </a:cubicBezTo>
                <a:close/>
              </a:path>
            </a:pathLst>
          </a:custGeom>
          <a:solidFill>
            <a:srgbClr val="44505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0" name="Google Shape;5300;p35"/>
          <p:cNvSpPr/>
          <p:nvPr/>
        </p:nvSpPr>
        <p:spPr>
          <a:xfrm>
            <a:off x="7896225" y="2679700"/>
            <a:ext cx="42863" cy="82550"/>
          </a:xfrm>
          <a:custGeom>
            <a:avLst/>
            <a:gdLst/>
            <a:ahLst/>
            <a:cxnLst/>
            <a:rect l="l" t="t" r="r" b="b"/>
            <a:pathLst>
              <a:path w="23" h="44" extrusionOk="0">
                <a:moveTo>
                  <a:pt x="20" y="44"/>
                </a:moveTo>
                <a:cubicBezTo>
                  <a:pt x="9" y="43"/>
                  <a:pt x="19" y="31"/>
                  <a:pt x="11" y="28"/>
                </a:cubicBezTo>
                <a:cubicBezTo>
                  <a:pt x="9" y="21"/>
                  <a:pt x="11" y="11"/>
                  <a:pt x="1" y="7"/>
                </a:cubicBezTo>
                <a:cubicBezTo>
                  <a:pt x="0" y="5"/>
                  <a:pt x="1" y="3"/>
                  <a:pt x="3" y="1"/>
                </a:cubicBezTo>
                <a:cubicBezTo>
                  <a:pt x="4" y="1"/>
                  <a:pt x="6" y="0"/>
                  <a:pt x="7" y="0"/>
                </a:cubicBezTo>
                <a:cubicBezTo>
                  <a:pt x="11" y="1"/>
                  <a:pt x="14" y="2"/>
                  <a:pt x="17" y="5"/>
                </a:cubicBezTo>
                <a:cubicBezTo>
                  <a:pt x="17" y="6"/>
                  <a:pt x="17" y="6"/>
                  <a:pt x="17" y="6"/>
                </a:cubicBezTo>
                <a:cubicBezTo>
                  <a:pt x="16" y="9"/>
                  <a:pt x="12" y="12"/>
                  <a:pt x="16" y="15"/>
                </a:cubicBezTo>
                <a:cubicBezTo>
                  <a:pt x="23" y="24"/>
                  <a:pt x="19" y="34"/>
                  <a:pt x="20" y="44"/>
                </a:cubicBezTo>
                <a:close/>
              </a:path>
            </a:pathLst>
          </a:custGeom>
          <a:solidFill>
            <a:srgbClr val="302B2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1" name="Google Shape;5301;p35"/>
          <p:cNvSpPr/>
          <p:nvPr/>
        </p:nvSpPr>
        <p:spPr>
          <a:xfrm>
            <a:off x="7878763" y="2492375"/>
            <a:ext cx="201613" cy="149225"/>
          </a:xfrm>
          <a:custGeom>
            <a:avLst/>
            <a:gdLst/>
            <a:ahLst/>
            <a:cxnLst/>
            <a:rect l="l" t="t" r="r" b="b"/>
            <a:pathLst>
              <a:path w="108" h="80" extrusionOk="0">
                <a:moveTo>
                  <a:pt x="105" y="50"/>
                </a:moveTo>
                <a:cubicBezTo>
                  <a:pt x="105" y="52"/>
                  <a:pt x="105" y="54"/>
                  <a:pt x="105" y="56"/>
                </a:cubicBezTo>
                <a:cubicBezTo>
                  <a:pt x="107" y="59"/>
                  <a:pt x="108" y="62"/>
                  <a:pt x="106" y="65"/>
                </a:cubicBezTo>
                <a:cubicBezTo>
                  <a:pt x="100" y="75"/>
                  <a:pt x="69" y="80"/>
                  <a:pt x="59" y="73"/>
                </a:cubicBezTo>
                <a:cubicBezTo>
                  <a:pt x="57" y="64"/>
                  <a:pt x="71" y="61"/>
                  <a:pt x="68" y="50"/>
                </a:cubicBezTo>
                <a:cubicBezTo>
                  <a:pt x="59" y="50"/>
                  <a:pt x="58" y="58"/>
                  <a:pt x="54" y="64"/>
                </a:cubicBezTo>
                <a:cubicBezTo>
                  <a:pt x="52" y="66"/>
                  <a:pt x="50" y="68"/>
                  <a:pt x="47" y="68"/>
                </a:cubicBezTo>
                <a:cubicBezTo>
                  <a:pt x="39" y="66"/>
                  <a:pt x="33" y="63"/>
                  <a:pt x="26" y="60"/>
                </a:cubicBezTo>
                <a:cubicBezTo>
                  <a:pt x="23" y="60"/>
                  <a:pt x="24" y="50"/>
                  <a:pt x="18" y="56"/>
                </a:cubicBezTo>
                <a:cubicBezTo>
                  <a:pt x="17" y="57"/>
                  <a:pt x="13" y="51"/>
                  <a:pt x="12" y="48"/>
                </a:cubicBezTo>
                <a:cubicBezTo>
                  <a:pt x="11" y="46"/>
                  <a:pt x="9" y="43"/>
                  <a:pt x="7" y="41"/>
                </a:cubicBezTo>
                <a:cubicBezTo>
                  <a:pt x="3" y="36"/>
                  <a:pt x="0" y="30"/>
                  <a:pt x="1" y="23"/>
                </a:cubicBezTo>
                <a:cubicBezTo>
                  <a:pt x="1" y="21"/>
                  <a:pt x="2" y="20"/>
                  <a:pt x="2" y="19"/>
                </a:cubicBezTo>
                <a:cubicBezTo>
                  <a:pt x="3" y="18"/>
                  <a:pt x="3" y="18"/>
                  <a:pt x="3" y="17"/>
                </a:cubicBezTo>
                <a:cubicBezTo>
                  <a:pt x="4" y="17"/>
                  <a:pt x="5" y="17"/>
                  <a:pt x="5" y="16"/>
                </a:cubicBezTo>
                <a:cubicBezTo>
                  <a:pt x="7" y="15"/>
                  <a:pt x="8" y="20"/>
                  <a:pt x="9" y="16"/>
                </a:cubicBezTo>
                <a:cubicBezTo>
                  <a:pt x="9" y="16"/>
                  <a:pt x="9" y="15"/>
                  <a:pt x="9" y="14"/>
                </a:cubicBezTo>
                <a:cubicBezTo>
                  <a:pt x="10" y="14"/>
                  <a:pt x="10" y="13"/>
                  <a:pt x="11" y="13"/>
                </a:cubicBezTo>
                <a:cubicBezTo>
                  <a:pt x="12" y="12"/>
                  <a:pt x="13" y="12"/>
                  <a:pt x="14" y="11"/>
                </a:cubicBezTo>
                <a:cubicBezTo>
                  <a:pt x="16" y="11"/>
                  <a:pt x="17" y="11"/>
                  <a:pt x="18" y="10"/>
                </a:cubicBezTo>
                <a:cubicBezTo>
                  <a:pt x="23" y="9"/>
                  <a:pt x="27" y="7"/>
                  <a:pt x="31" y="4"/>
                </a:cubicBezTo>
                <a:cubicBezTo>
                  <a:pt x="41" y="0"/>
                  <a:pt x="50" y="5"/>
                  <a:pt x="59" y="8"/>
                </a:cubicBezTo>
                <a:cubicBezTo>
                  <a:pt x="67" y="13"/>
                  <a:pt x="74" y="16"/>
                  <a:pt x="80" y="23"/>
                </a:cubicBezTo>
                <a:cubicBezTo>
                  <a:pt x="81" y="24"/>
                  <a:pt x="82" y="26"/>
                  <a:pt x="82" y="27"/>
                </a:cubicBezTo>
                <a:cubicBezTo>
                  <a:pt x="83" y="38"/>
                  <a:pt x="83" y="50"/>
                  <a:pt x="100" y="45"/>
                </a:cubicBezTo>
                <a:cubicBezTo>
                  <a:pt x="103" y="45"/>
                  <a:pt x="106" y="46"/>
                  <a:pt x="105" y="50"/>
                </a:cubicBezTo>
                <a:close/>
              </a:path>
            </a:pathLst>
          </a:custGeom>
          <a:solidFill>
            <a:srgbClr val="D5E8E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2" name="Google Shape;5302;p35"/>
          <p:cNvSpPr/>
          <p:nvPr/>
        </p:nvSpPr>
        <p:spPr>
          <a:xfrm>
            <a:off x="7943850" y="2597150"/>
            <a:ext cx="168275" cy="95250"/>
          </a:xfrm>
          <a:custGeom>
            <a:avLst/>
            <a:gdLst/>
            <a:ahLst/>
            <a:cxnLst/>
            <a:rect l="l" t="t" r="r" b="b"/>
            <a:pathLst>
              <a:path w="90" h="51" extrusionOk="0">
                <a:moveTo>
                  <a:pt x="24" y="13"/>
                </a:moveTo>
                <a:cubicBezTo>
                  <a:pt x="26" y="17"/>
                  <a:pt x="29" y="20"/>
                  <a:pt x="33" y="19"/>
                </a:cubicBezTo>
                <a:cubicBezTo>
                  <a:pt x="44" y="17"/>
                  <a:pt x="55" y="13"/>
                  <a:pt x="66" y="10"/>
                </a:cubicBezTo>
                <a:cubicBezTo>
                  <a:pt x="71" y="8"/>
                  <a:pt x="70" y="4"/>
                  <a:pt x="70" y="0"/>
                </a:cubicBezTo>
                <a:cubicBezTo>
                  <a:pt x="72" y="2"/>
                  <a:pt x="74" y="4"/>
                  <a:pt x="75" y="6"/>
                </a:cubicBezTo>
                <a:cubicBezTo>
                  <a:pt x="80" y="15"/>
                  <a:pt x="87" y="25"/>
                  <a:pt x="88" y="35"/>
                </a:cubicBezTo>
                <a:cubicBezTo>
                  <a:pt x="90" y="51"/>
                  <a:pt x="71" y="36"/>
                  <a:pt x="67" y="46"/>
                </a:cubicBezTo>
                <a:cubicBezTo>
                  <a:pt x="54" y="43"/>
                  <a:pt x="41" y="43"/>
                  <a:pt x="27" y="43"/>
                </a:cubicBezTo>
                <a:cubicBezTo>
                  <a:pt x="21" y="43"/>
                  <a:pt x="15" y="43"/>
                  <a:pt x="8" y="42"/>
                </a:cubicBezTo>
                <a:cubicBezTo>
                  <a:pt x="6" y="41"/>
                  <a:pt x="2" y="42"/>
                  <a:pt x="0" y="39"/>
                </a:cubicBezTo>
                <a:cubicBezTo>
                  <a:pt x="3" y="30"/>
                  <a:pt x="3" y="30"/>
                  <a:pt x="13" y="30"/>
                </a:cubicBezTo>
                <a:cubicBezTo>
                  <a:pt x="11" y="24"/>
                  <a:pt x="5" y="17"/>
                  <a:pt x="11" y="10"/>
                </a:cubicBezTo>
                <a:cubicBezTo>
                  <a:pt x="13" y="9"/>
                  <a:pt x="16" y="8"/>
                  <a:pt x="18" y="7"/>
                </a:cubicBezTo>
                <a:cubicBezTo>
                  <a:pt x="21" y="8"/>
                  <a:pt x="24" y="10"/>
                  <a:pt x="24" y="13"/>
                </a:cubicBezTo>
                <a:close/>
              </a:path>
            </a:pathLst>
          </a:custGeom>
          <a:solidFill>
            <a:srgbClr val="C6D8D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3" name="Google Shape;5303;p35"/>
          <p:cNvSpPr/>
          <p:nvPr/>
        </p:nvSpPr>
        <p:spPr>
          <a:xfrm>
            <a:off x="8040688" y="2541588"/>
            <a:ext cx="52388" cy="46037"/>
          </a:xfrm>
          <a:custGeom>
            <a:avLst/>
            <a:gdLst/>
            <a:ahLst/>
            <a:cxnLst/>
            <a:rect l="l" t="t" r="r" b="b"/>
            <a:pathLst>
              <a:path w="28" h="25" extrusionOk="0">
                <a:moveTo>
                  <a:pt x="18" y="24"/>
                </a:moveTo>
                <a:cubicBezTo>
                  <a:pt x="17" y="21"/>
                  <a:pt x="14" y="21"/>
                  <a:pt x="11" y="22"/>
                </a:cubicBezTo>
                <a:cubicBezTo>
                  <a:pt x="3" y="21"/>
                  <a:pt x="1" y="15"/>
                  <a:pt x="0" y="9"/>
                </a:cubicBezTo>
                <a:cubicBezTo>
                  <a:pt x="1" y="6"/>
                  <a:pt x="2" y="3"/>
                  <a:pt x="4" y="1"/>
                </a:cubicBezTo>
                <a:cubicBezTo>
                  <a:pt x="8" y="0"/>
                  <a:pt x="11" y="1"/>
                  <a:pt x="13" y="3"/>
                </a:cubicBezTo>
                <a:cubicBezTo>
                  <a:pt x="19" y="9"/>
                  <a:pt x="28" y="13"/>
                  <a:pt x="26" y="24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0" y="24"/>
                  <a:pt x="18" y="24"/>
                </a:cubicBezTo>
                <a:close/>
              </a:path>
            </a:pathLst>
          </a:custGeom>
          <a:solidFill>
            <a:srgbClr val="54545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4" name="Google Shape;5304;p35"/>
          <p:cNvSpPr/>
          <p:nvPr/>
        </p:nvSpPr>
        <p:spPr>
          <a:xfrm>
            <a:off x="7910513" y="2670175"/>
            <a:ext cx="31750" cy="20637"/>
          </a:xfrm>
          <a:custGeom>
            <a:avLst/>
            <a:gdLst/>
            <a:ahLst/>
            <a:cxnLst/>
            <a:rect l="l" t="t" r="r" b="b"/>
            <a:pathLst>
              <a:path w="17" h="11" extrusionOk="0">
                <a:moveTo>
                  <a:pt x="10" y="10"/>
                </a:moveTo>
                <a:cubicBezTo>
                  <a:pt x="6" y="11"/>
                  <a:pt x="3" y="9"/>
                  <a:pt x="0" y="7"/>
                </a:cubicBezTo>
                <a:cubicBezTo>
                  <a:pt x="0" y="0"/>
                  <a:pt x="5" y="1"/>
                  <a:pt x="9" y="0"/>
                </a:cubicBezTo>
                <a:cubicBezTo>
                  <a:pt x="13" y="1"/>
                  <a:pt x="16" y="2"/>
                  <a:pt x="17" y="6"/>
                </a:cubicBezTo>
                <a:cubicBezTo>
                  <a:pt x="15" y="8"/>
                  <a:pt x="12" y="9"/>
                  <a:pt x="10" y="10"/>
                </a:cubicBezTo>
                <a:close/>
              </a:path>
            </a:pathLst>
          </a:custGeom>
          <a:solidFill>
            <a:srgbClr val="8B898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5" name="Google Shape;5305;p35"/>
          <p:cNvSpPr/>
          <p:nvPr/>
        </p:nvSpPr>
        <p:spPr>
          <a:xfrm>
            <a:off x="7926388" y="2665413"/>
            <a:ext cx="31750" cy="15875"/>
          </a:xfrm>
          <a:custGeom>
            <a:avLst/>
            <a:gdLst/>
            <a:ahLst/>
            <a:cxnLst/>
            <a:rect l="l" t="t" r="r" b="b"/>
            <a:pathLst>
              <a:path w="17" h="8" extrusionOk="0">
                <a:moveTo>
                  <a:pt x="8" y="8"/>
                </a:moveTo>
                <a:cubicBezTo>
                  <a:pt x="5" y="7"/>
                  <a:pt x="3" y="7"/>
                  <a:pt x="1" y="6"/>
                </a:cubicBezTo>
                <a:cubicBezTo>
                  <a:pt x="0" y="4"/>
                  <a:pt x="0" y="3"/>
                  <a:pt x="1" y="1"/>
                </a:cubicBezTo>
                <a:cubicBezTo>
                  <a:pt x="5" y="0"/>
                  <a:pt x="8" y="0"/>
                  <a:pt x="11" y="2"/>
                </a:cubicBezTo>
                <a:cubicBezTo>
                  <a:pt x="13" y="3"/>
                  <a:pt x="15" y="4"/>
                  <a:pt x="17" y="5"/>
                </a:cubicBezTo>
                <a:cubicBezTo>
                  <a:pt x="16" y="6"/>
                  <a:pt x="15" y="7"/>
                  <a:pt x="14" y="8"/>
                </a:cubicBezTo>
                <a:cubicBezTo>
                  <a:pt x="12" y="8"/>
                  <a:pt x="10" y="8"/>
                  <a:pt x="8" y="8"/>
                </a:cubicBezTo>
                <a:close/>
              </a:path>
            </a:pathLst>
          </a:custGeom>
          <a:solidFill>
            <a:srgbClr val="60636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6" name="Google Shape;5306;p35"/>
          <p:cNvSpPr/>
          <p:nvPr/>
        </p:nvSpPr>
        <p:spPr>
          <a:xfrm>
            <a:off x="7894638" y="2832100"/>
            <a:ext cx="52388" cy="15875"/>
          </a:xfrm>
          <a:custGeom>
            <a:avLst/>
            <a:gdLst/>
            <a:ahLst/>
            <a:cxnLst/>
            <a:rect l="l" t="t" r="r" b="b"/>
            <a:pathLst>
              <a:path w="28" h="8" extrusionOk="0">
                <a:moveTo>
                  <a:pt x="28" y="4"/>
                </a:moveTo>
                <a:cubicBezTo>
                  <a:pt x="24" y="5"/>
                  <a:pt x="19" y="3"/>
                  <a:pt x="15" y="7"/>
                </a:cubicBezTo>
                <a:cubicBezTo>
                  <a:pt x="10" y="8"/>
                  <a:pt x="5" y="8"/>
                  <a:pt x="0" y="5"/>
                </a:cubicBezTo>
                <a:cubicBezTo>
                  <a:pt x="3" y="4"/>
                  <a:pt x="6" y="4"/>
                  <a:pt x="8" y="2"/>
                </a:cubicBezTo>
                <a:cubicBezTo>
                  <a:pt x="15" y="2"/>
                  <a:pt x="22" y="0"/>
                  <a:pt x="28" y="4"/>
                </a:cubicBezTo>
                <a:close/>
              </a:path>
            </a:pathLst>
          </a:custGeom>
          <a:solidFill>
            <a:srgbClr val="4B4B5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7" name="Google Shape;5307;p35"/>
          <p:cNvSpPr/>
          <p:nvPr/>
        </p:nvSpPr>
        <p:spPr>
          <a:xfrm>
            <a:off x="7953375" y="2389188"/>
            <a:ext cx="131763" cy="90487"/>
          </a:xfrm>
          <a:custGeom>
            <a:avLst/>
            <a:gdLst/>
            <a:ahLst/>
            <a:cxnLst/>
            <a:rect l="l" t="t" r="r" b="b"/>
            <a:pathLst>
              <a:path w="71" h="48" extrusionOk="0">
                <a:moveTo>
                  <a:pt x="6" y="1"/>
                </a:moveTo>
                <a:cubicBezTo>
                  <a:pt x="24" y="0"/>
                  <a:pt x="42" y="1"/>
                  <a:pt x="58" y="8"/>
                </a:cubicBezTo>
                <a:cubicBezTo>
                  <a:pt x="64" y="10"/>
                  <a:pt x="71" y="12"/>
                  <a:pt x="71" y="20"/>
                </a:cubicBezTo>
                <a:cubicBezTo>
                  <a:pt x="69" y="25"/>
                  <a:pt x="64" y="26"/>
                  <a:pt x="60" y="29"/>
                </a:cubicBezTo>
                <a:cubicBezTo>
                  <a:pt x="54" y="33"/>
                  <a:pt x="47" y="33"/>
                  <a:pt x="41" y="36"/>
                </a:cubicBezTo>
                <a:cubicBezTo>
                  <a:pt x="38" y="36"/>
                  <a:pt x="35" y="36"/>
                  <a:pt x="32" y="34"/>
                </a:cubicBezTo>
                <a:cubicBezTo>
                  <a:pt x="28" y="28"/>
                  <a:pt x="36" y="21"/>
                  <a:pt x="30" y="14"/>
                </a:cubicBezTo>
                <a:cubicBezTo>
                  <a:pt x="19" y="21"/>
                  <a:pt x="20" y="33"/>
                  <a:pt x="17" y="43"/>
                </a:cubicBezTo>
                <a:cubicBezTo>
                  <a:pt x="14" y="47"/>
                  <a:pt x="9" y="48"/>
                  <a:pt x="4" y="48"/>
                </a:cubicBezTo>
                <a:cubicBezTo>
                  <a:pt x="3" y="47"/>
                  <a:pt x="2" y="46"/>
                  <a:pt x="1" y="44"/>
                </a:cubicBezTo>
                <a:cubicBezTo>
                  <a:pt x="0" y="36"/>
                  <a:pt x="1" y="28"/>
                  <a:pt x="5" y="21"/>
                </a:cubicBezTo>
                <a:cubicBezTo>
                  <a:pt x="8" y="14"/>
                  <a:pt x="8" y="8"/>
                  <a:pt x="6" y="1"/>
                </a:cubicBezTo>
                <a:close/>
              </a:path>
            </a:pathLst>
          </a:custGeom>
          <a:solidFill>
            <a:srgbClr val="D6E6E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8" name="Google Shape;5308;p35"/>
          <p:cNvSpPr/>
          <p:nvPr/>
        </p:nvSpPr>
        <p:spPr>
          <a:xfrm>
            <a:off x="7900988" y="2390775"/>
            <a:ext cx="85725" cy="100012"/>
          </a:xfrm>
          <a:custGeom>
            <a:avLst/>
            <a:gdLst/>
            <a:ahLst/>
            <a:cxnLst/>
            <a:rect l="l" t="t" r="r" b="b"/>
            <a:pathLst>
              <a:path w="46" h="53" extrusionOk="0">
                <a:moveTo>
                  <a:pt x="34" y="0"/>
                </a:moveTo>
                <a:cubicBezTo>
                  <a:pt x="40" y="4"/>
                  <a:pt x="46" y="7"/>
                  <a:pt x="40" y="15"/>
                </a:cubicBezTo>
                <a:cubicBezTo>
                  <a:pt x="33" y="24"/>
                  <a:pt x="33" y="35"/>
                  <a:pt x="31" y="45"/>
                </a:cubicBezTo>
                <a:cubicBezTo>
                  <a:pt x="19" y="53"/>
                  <a:pt x="11" y="46"/>
                  <a:pt x="3" y="37"/>
                </a:cubicBezTo>
                <a:cubicBezTo>
                  <a:pt x="0" y="21"/>
                  <a:pt x="4" y="9"/>
                  <a:pt x="18" y="0"/>
                </a:cubicBezTo>
                <a:cubicBezTo>
                  <a:pt x="24" y="0"/>
                  <a:pt x="29" y="0"/>
                  <a:pt x="34" y="0"/>
                </a:cubicBezTo>
                <a:close/>
              </a:path>
            </a:pathLst>
          </a:custGeom>
          <a:solidFill>
            <a:srgbClr val="F4FAF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9" name="Google Shape;5309;p35"/>
          <p:cNvSpPr/>
          <p:nvPr/>
        </p:nvSpPr>
        <p:spPr>
          <a:xfrm>
            <a:off x="7831138" y="2368550"/>
            <a:ext cx="165100" cy="147637"/>
          </a:xfrm>
          <a:custGeom>
            <a:avLst/>
            <a:gdLst/>
            <a:ahLst/>
            <a:cxnLst/>
            <a:rect l="l" t="t" r="r" b="b"/>
            <a:pathLst>
              <a:path w="88" h="79" extrusionOk="0">
                <a:moveTo>
                  <a:pt x="42" y="48"/>
                </a:moveTo>
                <a:cubicBezTo>
                  <a:pt x="50" y="54"/>
                  <a:pt x="58" y="60"/>
                  <a:pt x="68" y="57"/>
                </a:cubicBezTo>
                <a:cubicBezTo>
                  <a:pt x="68" y="58"/>
                  <a:pt x="68" y="58"/>
                  <a:pt x="68" y="58"/>
                </a:cubicBezTo>
                <a:cubicBezTo>
                  <a:pt x="70" y="60"/>
                  <a:pt x="74" y="59"/>
                  <a:pt x="76" y="61"/>
                </a:cubicBezTo>
                <a:cubicBezTo>
                  <a:pt x="81" y="65"/>
                  <a:pt x="88" y="68"/>
                  <a:pt x="88" y="75"/>
                </a:cubicBezTo>
                <a:cubicBezTo>
                  <a:pt x="87" y="78"/>
                  <a:pt x="86" y="79"/>
                  <a:pt x="83" y="78"/>
                </a:cubicBezTo>
                <a:cubicBezTo>
                  <a:pt x="74" y="77"/>
                  <a:pt x="66" y="67"/>
                  <a:pt x="55" y="74"/>
                </a:cubicBezTo>
                <a:cubicBezTo>
                  <a:pt x="46" y="74"/>
                  <a:pt x="47" y="63"/>
                  <a:pt x="40" y="61"/>
                </a:cubicBezTo>
                <a:cubicBezTo>
                  <a:pt x="34" y="57"/>
                  <a:pt x="27" y="55"/>
                  <a:pt x="22" y="50"/>
                </a:cubicBezTo>
                <a:cubicBezTo>
                  <a:pt x="17" y="46"/>
                  <a:pt x="12" y="44"/>
                  <a:pt x="8" y="39"/>
                </a:cubicBezTo>
                <a:cubicBezTo>
                  <a:pt x="7" y="37"/>
                  <a:pt x="5" y="35"/>
                  <a:pt x="5" y="33"/>
                </a:cubicBezTo>
                <a:cubicBezTo>
                  <a:pt x="1" y="27"/>
                  <a:pt x="0" y="21"/>
                  <a:pt x="3" y="15"/>
                </a:cubicBezTo>
                <a:cubicBezTo>
                  <a:pt x="7" y="9"/>
                  <a:pt x="10" y="1"/>
                  <a:pt x="20" y="0"/>
                </a:cubicBezTo>
                <a:cubicBezTo>
                  <a:pt x="19" y="1"/>
                  <a:pt x="20" y="2"/>
                  <a:pt x="21" y="2"/>
                </a:cubicBezTo>
                <a:cubicBezTo>
                  <a:pt x="17" y="16"/>
                  <a:pt x="8" y="32"/>
                  <a:pt x="29" y="41"/>
                </a:cubicBezTo>
                <a:cubicBezTo>
                  <a:pt x="36" y="39"/>
                  <a:pt x="38" y="44"/>
                  <a:pt x="42" y="48"/>
                </a:cubicBezTo>
                <a:close/>
              </a:path>
            </a:pathLst>
          </a:custGeom>
          <a:solidFill>
            <a:srgbClr val="27252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0" name="Google Shape;5310;p35"/>
          <p:cNvSpPr/>
          <p:nvPr/>
        </p:nvSpPr>
        <p:spPr>
          <a:xfrm>
            <a:off x="8070850" y="2311400"/>
            <a:ext cx="106363" cy="58737"/>
          </a:xfrm>
          <a:custGeom>
            <a:avLst/>
            <a:gdLst/>
            <a:ahLst/>
            <a:cxnLst/>
            <a:rect l="l" t="t" r="r" b="b"/>
            <a:pathLst>
              <a:path w="57" h="32" extrusionOk="0">
                <a:moveTo>
                  <a:pt x="12" y="14"/>
                </a:moveTo>
                <a:cubicBezTo>
                  <a:pt x="14" y="6"/>
                  <a:pt x="23" y="9"/>
                  <a:pt x="27" y="0"/>
                </a:cubicBezTo>
                <a:cubicBezTo>
                  <a:pt x="28" y="24"/>
                  <a:pt x="43" y="21"/>
                  <a:pt x="57" y="20"/>
                </a:cubicBezTo>
                <a:cubicBezTo>
                  <a:pt x="44" y="32"/>
                  <a:pt x="29" y="25"/>
                  <a:pt x="15" y="26"/>
                </a:cubicBezTo>
                <a:cubicBezTo>
                  <a:pt x="13" y="25"/>
                  <a:pt x="11" y="24"/>
                  <a:pt x="9" y="24"/>
                </a:cubicBezTo>
                <a:cubicBezTo>
                  <a:pt x="0" y="18"/>
                  <a:pt x="7" y="16"/>
                  <a:pt x="12" y="14"/>
                </a:cubicBezTo>
                <a:close/>
              </a:path>
            </a:pathLst>
          </a:custGeom>
          <a:solidFill>
            <a:srgbClr val="35312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1" name="Google Shape;5311;p35"/>
          <p:cNvSpPr/>
          <p:nvPr/>
        </p:nvSpPr>
        <p:spPr>
          <a:xfrm>
            <a:off x="7885113" y="2390775"/>
            <a:ext cx="49213" cy="68262"/>
          </a:xfrm>
          <a:custGeom>
            <a:avLst/>
            <a:gdLst/>
            <a:ahLst/>
            <a:cxnLst/>
            <a:rect l="l" t="t" r="r" b="b"/>
            <a:pathLst>
              <a:path w="26" h="36" extrusionOk="0">
                <a:moveTo>
                  <a:pt x="13" y="36"/>
                </a:moveTo>
                <a:cubicBezTo>
                  <a:pt x="8" y="35"/>
                  <a:pt x="4" y="32"/>
                  <a:pt x="0" y="29"/>
                </a:cubicBezTo>
                <a:cubicBezTo>
                  <a:pt x="1" y="13"/>
                  <a:pt x="11" y="3"/>
                  <a:pt x="26" y="0"/>
                </a:cubicBezTo>
                <a:cubicBezTo>
                  <a:pt x="18" y="11"/>
                  <a:pt x="13" y="23"/>
                  <a:pt x="13" y="36"/>
                </a:cubicBezTo>
                <a:close/>
              </a:path>
            </a:pathLst>
          </a:custGeom>
          <a:solidFill>
            <a:srgbClr val="D6E5E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2" name="Google Shape;5312;p35"/>
          <p:cNvSpPr/>
          <p:nvPr/>
        </p:nvSpPr>
        <p:spPr>
          <a:xfrm>
            <a:off x="8005763" y="2343150"/>
            <a:ext cx="92075" cy="15875"/>
          </a:xfrm>
          <a:custGeom>
            <a:avLst/>
            <a:gdLst/>
            <a:ahLst/>
            <a:cxnLst/>
            <a:rect l="l" t="t" r="r" b="b"/>
            <a:pathLst>
              <a:path w="50" h="9" extrusionOk="0">
                <a:moveTo>
                  <a:pt x="46" y="6"/>
                </a:moveTo>
                <a:cubicBezTo>
                  <a:pt x="48" y="7"/>
                  <a:pt x="49" y="8"/>
                  <a:pt x="50" y="9"/>
                </a:cubicBezTo>
                <a:cubicBezTo>
                  <a:pt x="34" y="9"/>
                  <a:pt x="17" y="9"/>
                  <a:pt x="1" y="9"/>
                </a:cubicBezTo>
                <a:cubicBezTo>
                  <a:pt x="0" y="7"/>
                  <a:pt x="1" y="6"/>
                  <a:pt x="3" y="5"/>
                </a:cubicBezTo>
                <a:cubicBezTo>
                  <a:pt x="13" y="0"/>
                  <a:pt x="25" y="2"/>
                  <a:pt x="36" y="3"/>
                </a:cubicBezTo>
                <a:cubicBezTo>
                  <a:pt x="39" y="4"/>
                  <a:pt x="43" y="4"/>
                  <a:pt x="46" y="6"/>
                </a:cubicBezTo>
                <a:close/>
              </a:path>
            </a:pathLst>
          </a:custGeom>
          <a:solidFill>
            <a:srgbClr val="24272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3" name="Google Shape;5313;p35"/>
          <p:cNvSpPr/>
          <p:nvPr/>
        </p:nvSpPr>
        <p:spPr>
          <a:xfrm>
            <a:off x="7915275" y="2335213"/>
            <a:ext cx="92075" cy="34925"/>
          </a:xfrm>
          <a:custGeom>
            <a:avLst/>
            <a:gdLst/>
            <a:ahLst/>
            <a:cxnLst/>
            <a:rect l="l" t="t" r="r" b="b"/>
            <a:pathLst>
              <a:path w="49" h="19" extrusionOk="0">
                <a:moveTo>
                  <a:pt x="49" y="11"/>
                </a:moveTo>
                <a:cubicBezTo>
                  <a:pt x="49" y="12"/>
                  <a:pt x="49" y="13"/>
                  <a:pt x="49" y="13"/>
                </a:cubicBezTo>
                <a:cubicBezTo>
                  <a:pt x="33" y="13"/>
                  <a:pt x="16" y="19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7" y="7"/>
                  <a:pt x="33" y="0"/>
                  <a:pt x="49" y="11"/>
                </a:cubicBezTo>
                <a:close/>
              </a:path>
            </a:pathLst>
          </a:custGeom>
          <a:solidFill>
            <a:srgbClr val="30323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4" name="Google Shape;5314;p35"/>
          <p:cNvSpPr/>
          <p:nvPr/>
        </p:nvSpPr>
        <p:spPr>
          <a:xfrm>
            <a:off x="8064500" y="2427288"/>
            <a:ext cx="39688" cy="25400"/>
          </a:xfrm>
          <a:custGeom>
            <a:avLst/>
            <a:gdLst/>
            <a:ahLst/>
            <a:cxnLst/>
            <a:rect l="l" t="t" r="r" b="b"/>
            <a:pathLst>
              <a:path w="21" h="14" extrusionOk="0">
                <a:moveTo>
                  <a:pt x="1" y="8"/>
                </a:moveTo>
                <a:cubicBezTo>
                  <a:pt x="1" y="1"/>
                  <a:pt x="8" y="3"/>
                  <a:pt x="11" y="0"/>
                </a:cubicBezTo>
                <a:cubicBezTo>
                  <a:pt x="15" y="2"/>
                  <a:pt x="18" y="4"/>
                  <a:pt x="21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1" y="3"/>
                  <a:pt x="21" y="4"/>
                  <a:pt x="21" y="6"/>
                </a:cubicBezTo>
                <a:cubicBezTo>
                  <a:pt x="16" y="13"/>
                  <a:pt x="10" y="14"/>
                  <a:pt x="3" y="12"/>
                </a:cubicBezTo>
                <a:cubicBezTo>
                  <a:pt x="1" y="11"/>
                  <a:pt x="0" y="10"/>
                  <a:pt x="1" y="8"/>
                </a:cubicBezTo>
                <a:close/>
              </a:path>
            </a:pathLst>
          </a:custGeom>
          <a:solidFill>
            <a:srgbClr val="52575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5" name="Google Shape;5315;p35"/>
          <p:cNvSpPr/>
          <p:nvPr/>
        </p:nvSpPr>
        <p:spPr>
          <a:xfrm>
            <a:off x="7915275" y="2301875"/>
            <a:ext cx="160338" cy="53975"/>
          </a:xfrm>
          <a:custGeom>
            <a:avLst/>
            <a:gdLst/>
            <a:ahLst/>
            <a:cxnLst/>
            <a:rect l="l" t="t" r="r" b="b"/>
            <a:pathLst>
              <a:path w="86" h="29" extrusionOk="0">
                <a:moveTo>
                  <a:pt x="49" y="29"/>
                </a:moveTo>
                <a:cubicBezTo>
                  <a:pt x="33" y="29"/>
                  <a:pt x="17" y="29"/>
                  <a:pt x="0" y="29"/>
                </a:cubicBezTo>
                <a:cubicBezTo>
                  <a:pt x="12" y="25"/>
                  <a:pt x="11" y="15"/>
                  <a:pt x="10" y="6"/>
                </a:cubicBezTo>
                <a:cubicBezTo>
                  <a:pt x="18" y="2"/>
                  <a:pt x="27" y="1"/>
                  <a:pt x="35" y="1"/>
                </a:cubicBezTo>
                <a:cubicBezTo>
                  <a:pt x="45" y="2"/>
                  <a:pt x="55" y="0"/>
                  <a:pt x="64" y="2"/>
                </a:cubicBezTo>
                <a:cubicBezTo>
                  <a:pt x="66" y="3"/>
                  <a:pt x="68" y="4"/>
                  <a:pt x="69" y="5"/>
                </a:cubicBezTo>
                <a:cubicBezTo>
                  <a:pt x="70" y="6"/>
                  <a:pt x="71" y="6"/>
                  <a:pt x="72" y="6"/>
                </a:cubicBezTo>
                <a:cubicBezTo>
                  <a:pt x="74" y="9"/>
                  <a:pt x="72" y="12"/>
                  <a:pt x="74" y="15"/>
                </a:cubicBezTo>
                <a:cubicBezTo>
                  <a:pt x="76" y="21"/>
                  <a:pt x="86" y="20"/>
                  <a:pt x="85" y="28"/>
                </a:cubicBezTo>
                <a:cubicBezTo>
                  <a:pt x="73" y="28"/>
                  <a:pt x="61" y="29"/>
                  <a:pt x="49" y="29"/>
                </a:cubicBezTo>
                <a:close/>
              </a:path>
            </a:pathLst>
          </a:custGeom>
          <a:solidFill>
            <a:srgbClr val="6F6E7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6" name="Google Shape;5316;p35"/>
          <p:cNvSpPr/>
          <p:nvPr/>
        </p:nvSpPr>
        <p:spPr>
          <a:xfrm>
            <a:off x="7951788" y="2232025"/>
            <a:ext cx="161925" cy="82550"/>
          </a:xfrm>
          <a:custGeom>
            <a:avLst/>
            <a:gdLst/>
            <a:ahLst/>
            <a:cxnLst/>
            <a:rect l="l" t="t" r="r" b="b"/>
            <a:pathLst>
              <a:path w="87" h="44" extrusionOk="0">
                <a:moveTo>
                  <a:pt x="50" y="42"/>
                </a:moveTo>
                <a:cubicBezTo>
                  <a:pt x="49" y="42"/>
                  <a:pt x="47" y="42"/>
                  <a:pt x="46" y="42"/>
                </a:cubicBezTo>
                <a:cubicBezTo>
                  <a:pt x="36" y="39"/>
                  <a:pt x="26" y="42"/>
                  <a:pt x="16" y="41"/>
                </a:cubicBezTo>
                <a:cubicBezTo>
                  <a:pt x="11" y="40"/>
                  <a:pt x="5" y="44"/>
                  <a:pt x="0" y="38"/>
                </a:cubicBezTo>
                <a:cubicBezTo>
                  <a:pt x="3" y="31"/>
                  <a:pt x="9" y="32"/>
                  <a:pt x="15" y="32"/>
                </a:cubicBezTo>
                <a:cubicBezTo>
                  <a:pt x="29" y="32"/>
                  <a:pt x="43" y="31"/>
                  <a:pt x="57" y="32"/>
                </a:cubicBezTo>
                <a:cubicBezTo>
                  <a:pt x="61" y="32"/>
                  <a:pt x="65" y="34"/>
                  <a:pt x="68" y="35"/>
                </a:cubicBezTo>
                <a:cubicBezTo>
                  <a:pt x="59" y="26"/>
                  <a:pt x="59" y="15"/>
                  <a:pt x="66" y="4"/>
                </a:cubicBezTo>
                <a:cubicBezTo>
                  <a:pt x="71" y="4"/>
                  <a:pt x="75" y="3"/>
                  <a:pt x="79" y="0"/>
                </a:cubicBezTo>
                <a:cubicBezTo>
                  <a:pt x="87" y="7"/>
                  <a:pt x="78" y="16"/>
                  <a:pt x="82" y="23"/>
                </a:cubicBezTo>
                <a:cubicBezTo>
                  <a:pt x="81" y="37"/>
                  <a:pt x="75" y="43"/>
                  <a:pt x="60" y="40"/>
                </a:cubicBezTo>
                <a:cubicBezTo>
                  <a:pt x="57" y="39"/>
                  <a:pt x="53" y="39"/>
                  <a:pt x="50" y="42"/>
                </a:cubicBezTo>
                <a:close/>
              </a:path>
            </a:pathLst>
          </a:custGeom>
          <a:solidFill>
            <a:srgbClr val="48444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7" name="Google Shape;5317;p35"/>
          <p:cNvSpPr/>
          <p:nvPr/>
        </p:nvSpPr>
        <p:spPr>
          <a:xfrm>
            <a:off x="8043863" y="2312988"/>
            <a:ext cx="38100" cy="33337"/>
          </a:xfrm>
          <a:custGeom>
            <a:avLst/>
            <a:gdLst/>
            <a:ahLst/>
            <a:cxnLst/>
            <a:rect l="l" t="t" r="r" b="b"/>
            <a:pathLst>
              <a:path w="20" h="18" extrusionOk="0">
                <a:moveTo>
                  <a:pt x="0" y="9"/>
                </a:moveTo>
                <a:cubicBezTo>
                  <a:pt x="1" y="6"/>
                  <a:pt x="2" y="3"/>
                  <a:pt x="3" y="0"/>
                </a:cubicBezTo>
                <a:cubicBezTo>
                  <a:pt x="17" y="0"/>
                  <a:pt x="17" y="0"/>
                  <a:pt x="20" y="10"/>
                </a:cubicBezTo>
                <a:cubicBezTo>
                  <a:pt x="13" y="18"/>
                  <a:pt x="6" y="16"/>
                  <a:pt x="0" y="9"/>
                </a:cubicBezTo>
                <a:close/>
              </a:path>
            </a:pathLst>
          </a:custGeom>
          <a:solidFill>
            <a:srgbClr val="5E5B5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8" name="Google Shape;5318;p35"/>
          <p:cNvSpPr/>
          <p:nvPr/>
        </p:nvSpPr>
        <p:spPr>
          <a:xfrm>
            <a:off x="8043863" y="2328863"/>
            <a:ext cx="49213" cy="25400"/>
          </a:xfrm>
          <a:custGeom>
            <a:avLst/>
            <a:gdLst/>
            <a:ahLst/>
            <a:cxnLst/>
            <a:rect l="l" t="t" r="r" b="b"/>
            <a:pathLst>
              <a:path w="26" h="13" extrusionOk="0">
                <a:moveTo>
                  <a:pt x="0" y="0"/>
                </a:moveTo>
                <a:cubicBezTo>
                  <a:pt x="6" y="5"/>
                  <a:pt x="13" y="4"/>
                  <a:pt x="20" y="1"/>
                </a:cubicBezTo>
                <a:cubicBezTo>
                  <a:pt x="20" y="4"/>
                  <a:pt x="23" y="4"/>
                  <a:pt x="26" y="4"/>
                </a:cubicBezTo>
                <a:cubicBezTo>
                  <a:pt x="21" y="7"/>
                  <a:pt x="22" y="10"/>
                  <a:pt x="25" y="13"/>
                </a:cubicBezTo>
                <a:cubicBezTo>
                  <a:pt x="22" y="13"/>
                  <a:pt x="19" y="13"/>
                  <a:pt x="16" y="13"/>
                </a:cubicBezTo>
                <a:cubicBezTo>
                  <a:pt x="12" y="6"/>
                  <a:pt x="1" y="10"/>
                  <a:pt x="0" y="0"/>
                </a:cubicBezTo>
                <a:close/>
              </a:path>
            </a:pathLst>
          </a:custGeom>
          <a:solidFill>
            <a:srgbClr val="6C6A6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9" name="Google Shape;5319;p35"/>
          <p:cNvSpPr/>
          <p:nvPr/>
        </p:nvSpPr>
        <p:spPr>
          <a:xfrm>
            <a:off x="8097838" y="2205038"/>
            <a:ext cx="20638" cy="58737"/>
          </a:xfrm>
          <a:custGeom>
            <a:avLst/>
            <a:gdLst/>
            <a:ahLst/>
            <a:cxnLst/>
            <a:rect l="l" t="t" r="r" b="b"/>
            <a:pathLst>
              <a:path w="11" h="32" extrusionOk="0">
                <a:moveTo>
                  <a:pt x="3" y="6"/>
                </a:moveTo>
                <a:cubicBezTo>
                  <a:pt x="3" y="3"/>
                  <a:pt x="4" y="0"/>
                  <a:pt x="7" y="1"/>
                </a:cubicBezTo>
                <a:cubicBezTo>
                  <a:pt x="9" y="1"/>
                  <a:pt x="11" y="3"/>
                  <a:pt x="11" y="5"/>
                </a:cubicBezTo>
                <a:cubicBezTo>
                  <a:pt x="11" y="8"/>
                  <a:pt x="10" y="12"/>
                  <a:pt x="9" y="16"/>
                </a:cubicBezTo>
                <a:cubicBezTo>
                  <a:pt x="6" y="20"/>
                  <a:pt x="10" y="27"/>
                  <a:pt x="6" y="32"/>
                </a:cubicBezTo>
                <a:cubicBezTo>
                  <a:pt x="5" y="32"/>
                  <a:pt x="5" y="32"/>
                  <a:pt x="4" y="32"/>
                </a:cubicBezTo>
                <a:cubicBezTo>
                  <a:pt x="0" y="23"/>
                  <a:pt x="1" y="15"/>
                  <a:pt x="3" y="6"/>
                </a:cubicBezTo>
                <a:close/>
              </a:path>
            </a:pathLst>
          </a:custGeom>
          <a:solidFill>
            <a:srgbClr val="36312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0" name="Google Shape;5320;p35"/>
          <p:cNvSpPr/>
          <p:nvPr/>
        </p:nvSpPr>
        <p:spPr>
          <a:xfrm>
            <a:off x="8059738" y="2232025"/>
            <a:ext cx="25400" cy="69850"/>
          </a:xfrm>
          <a:custGeom>
            <a:avLst/>
            <a:gdLst/>
            <a:ahLst/>
            <a:cxnLst/>
            <a:rect l="l" t="t" r="r" b="b"/>
            <a:pathLst>
              <a:path w="14" h="37" extrusionOk="0">
                <a:moveTo>
                  <a:pt x="8" y="4"/>
                </a:moveTo>
                <a:cubicBezTo>
                  <a:pt x="9" y="14"/>
                  <a:pt x="5" y="26"/>
                  <a:pt x="14" y="35"/>
                </a:cubicBezTo>
                <a:cubicBezTo>
                  <a:pt x="10" y="37"/>
                  <a:pt x="6" y="36"/>
                  <a:pt x="1" y="36"/>
                </a:cubicBezTo>
                <a:cubicBezTo>
                  <a:pt x="0" y="35"/>
                  <a:pt x="0" y="33"/>
                  <a:pt x="0" y="32"/>
                </a:cubicBezTo>
                <a:cubicBezTo>
                  <a:pt x="1" y="26"/>
                  <a:pt x="1" y="19"/>
                  <a:pt x="1" y="13"/>
                </a:cubicBezTo>
                <a:cubicBezTo>
                  <a:pt x="1" y="9"/>
                  <a:pt x="1" y="5"/>
                  <a:pt x="3" y="1"/>
                </a:cubicBezTo>
                <a:cubicBezTo>
                  <a:pt x="4" y="0"/>
                  <a:pt x="6" y="0"/>
                  <a:pt x="7" y="1"/>
                </a:cubicBezTo>
                <a:cubicBezTo>
                  <a:pt x="8" y="2"/>
                  <a:pt x="8" y="3"/>
                  <a:pt x="8" y="4"/>
                </a:cubicBezTo>
                <a:close/>
              </a:path>
            </a:pathLst>
          </a:custGeom>
          <a:solidFill>
            <a:srgbClr val="86878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1" name="Google Shape;5321;p35"/>
          <p:cNvSpPr/>
          <p:nvPr/>
        </p:nvSpPr>
        <p:spPr>
          <a:xfrm>
            <a:off x="8085138" y="2216150"/>
            <a:ext cx="20638" cy="58737"/>
          </a:xfrm>
          <a:custGeom>
            <a:avLst/>
            <a:gdLst/>
            <a:ahLst/>
            <a:cxnLst/>
            <a:rect l="l" t="t" r="r" b="b"/>
            <a:pathLst>
              <a:path w="11" h="32" extrusionOk="0">
                <a:moveTo>
                  <a:pt x="10" y="0"/>
                </a:moveTo>
                <a:cubicBezTo>
                  <a:pt x="10" y="9"/>
                  <a:pt x="10" y="17"/>
                  <a:pt x="11" y="26"/>
                </a:cubicBezTo>
                <a:cubicBezTo>
                  <a:pt x="10" y="28"/>
                  <a:pt x="10" y="30"/>
                  <a:pt x="10" y="32"/>
                </a:cubicBezTo>
                <a:cubicBezTo>
                  <a:pt x="4" y="25"/>
                  <a:pt x="8" y="17"/>
                  <a:pt x="7" y="9"/>
                </a:cubicBezTo>
                <a:cubicBezTo>
                  <a:pt x="9" y="6"/>
                  <a:pt x="0" y="0"/>
                  <a:pt x="10" y="0"/>
                </a:cubicBezTo>
                <a:close/>
              </a:path>
            </a:pathLst>
          </a:custGeom>
          <a:solidFill>
            <a:srgbClr val="645F5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2" name="Google Shape;5322;p35"/>
          <p:cNvSpPr/>
          <p:nvPr/>
        </p:nvSpPr>
        <p:spPr>
          <a:xfrm>
            <a:off x="8118475" y="2292350"/>
            <a:ext cx="39688" cy="22225"/>
          </a:xfrm>
          <a:custGeom>
            <a:avLst/>
            <a:gdLst/>
            <a:ahLst/>
            <a:cxnLst/>
            <a:rect l="l" t="t" r="r" b="b"/>
            <a:pathLst>
              <a:path w="21" h="12" extrusionOk="0">
                <a:moveTo>
                  <a:pt x="15" y="4"/>
                </a:moveTo>
                <a:cubicBezTo>
                  <a:pt x="17" y="7"/>
                  <a:pt x="19" y="9"/>
                  <a:pt x="21" y="11"/>
                </a:cubicBezTo>
                <a:cubicBezTo>
                  <a:pt x="14" y="11"/>
                  <a:pt x="6" y="12"/>
                  <a:pt x="0" y="5"/>
                </a:cubicBezTo>
                <a:cubicBezTo>
                  <a:pt x="5" y="0"/>
                  <a:pt x="10" y="5"/>
                  <a:pt x="15" y="4"/>
                </a:cubicBezTo>
                <a:close/>
              </a:path>
            </a:pathLst>
          </a:custGeom>
          <a:solidFill>
            <a:srgbClr val="6B676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3" name="Google Shape;5323;p35"/>
          <p:cNvSpPr/>
          <p:nvPr/>
        </p:nvSpPr>
        <p:spPr>
          <a:xfrm>
            <a:off x="8105775" y="2233613"/>
            <a:ext cx="15875" cy="30162"/>
          </a:xfrm>
          <a:custGeom>
            <a:avLst/>
            <a:gdLst/>
            <a:ahLst/>
            <a:cxnLst/>
            <a:rect l="l" t="t" r="r" b="b"/>
            <a:pathLst>
              <a:path w="8" h="16" extrusionOk="0">
                <a:moveTo>
                  <a:pt x="2" y="16"/>
                </a:moveTo>
                <a:cubicBezTo>
                  <a:pt x="3" y="10"/>
                  <a:pt x="0" y="4"/>
                  <a:pt x="5" y="0"/>
                </a:cubicBezTo>
                <a:cubicBezTo>
                  <a:pt x="5" y="5"/>
                  <a:pt x="8" y="11"/>
                  <a:pt x="2" y="16"/>
                </a:cubicBezTo>
                <a:close/>
              </a:path>
            </a:pathLst>
          </a:custGeom>
          <a:solidFill>
            <a:srgbClr val="4B464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4" name="Google Shape;5324;p35"/>
          <p:cNvSpPr/>
          <p:nvPr/>
        </p:nvSpPr>
        <p:spPr>
          <a:xfrm>
            <a:off x="8059738" y="2201863"/>
            <a:ext cx="14288" cy="31750"/>
          </a:xfrm>
          <a:custGeom>
            <a:avLst/>
            <a:gdLst/>
            <a:ahLst/>
            <a:cxnLst/>
            <a:rect l="l" t="t" r="r" b="b"/>
            <a:pathLst>
              <a:path w="8" h="17" extrusionOk="0">
                <a:moveTo>
                  <a:pt x="7" y="17"/>
                </a:moveTo>
                <a:cubicBezTo>
                  <a:pt x="7" y="17"/>
                  <a:pt x="6" y="17"/>
                  <a:pt x="5" y="17"/>
                </a:cubicBezTo>
                <a:cubicBezTo>
                  <a:pt x="0" y="13"/>
                  <a:pt x="1" y="8"/>
                  <a:pt x="3" y="2"/>
                </a:cubicBezTo>
                <a:cubicBezTo>
                  <a:pt x="3" y="2"/>
                  <a:pt x="4" y="1"/>
                  <a:pt x="5" y="0"/>
                </a:cubicBezTo>
                <a:cubicBezTo>
                  <a:pt x="6" y="0"/>
                  <a:pt x="7" y="0"/>
                  <a:pt x="8" y="0"/>
                </a:cubicBezTo>
                <a:cubicBezTo>
                  <a:pt x="8" y="6"/>
                  <a:pt x="7" y="11"/>
                  <a:pt x="7" y="17"/>
                </a:cubicBezTo>
                <a:close/>
              </a:path>
            </a:pathLst>
          </a:custGeom>
          <a:solidFill>
            <a:srgbClr val="6D696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5" name="Google Shape;5325;p35"/>
          <p:cNvSpPr/>
          <p:nvPr/>
        </p:nvSpPr>
        <p:spPr>
          <a:xfrm>
            <a:off x="7915275" y="2197100"/>
            <a:ext cx="136525" cy="103187"/>
          </a:xfrm>
          <a:custGeom>
            <a:avLst/>
            <a:gdLst/>
            <a:ahLst/>
            <a:cxnLst/>
            <a:rect l="l" t="t" r="r" b="b"/>
            <a:pathLst>
              <a:path w="73" h="55" extrusionOk="0">
                <a:moveTo>
                  <a:pt x="10" y="55"/>
                </a:moveTo>
                <a:cubicBezTo>
                  <a:pt x="0" y="38"/>
                  <a:pt x="2" y="10"/>
                  <a:pt x="13" y="1"/>
                </a:cubicBezTo>
                <a:cubicBezTo>
                  <a:pt x="22" y="1"/>
                  <a:pt x="31" y="0"/>
                  <a:pt x="39" y="0"/>
                </a:cubicBezTo>
                <a:cubicBezTo>
                  <a:pt x="50" y="6"/>
                  <a:pt x="61" y="2"/>
                  <a:pt x="72" y="4"/>
                </a:cubicBezTo>
                <a:cubicBezTo>
                  <a:pt x="73" y="5"/>
                  <a:pt x="73" y="7"/>
                  <a:pt x="72" y="9"/>
                </a:cubicBezTo>
                <a:cubicBezTo>
                  <a:pt x="68" y="13"/>
                  <a:pt x="63" y="11"/>
                  <a:pt x="59" y="11"/>
                </a:cubicBezTo>
                <a:cubicBezTo>
                  <a:pt x="55" y="11"/>
                  <a:pt x="51" y="10"/>
                  <a:pt x="47" y="11"/>
                </a:cubicBezTo>
                <a:cubicBezTo>
                  <a:pt x="43" y="12"/>
                  <a:pt x="42" y="16"/>
                  <a:pt x="39" y="17"/>
                </a:cubicBezTo>
                <a:cubicBezTo>
                  <a:pt x="33" y="14"/>
                  <a:pt x="27" y="12"/>
                  <a:pt x="23" y="20"/>
                </a:cubicBezTo>
                <a:cubicBezTo>
                  <a:pt x="22" y="20"/>
                  <a:pt x="20" y="20"/>
                  <a:pt x="19" y="20"/>
                </a:cubicBezTo>
                <a:cubicBezTo>
                  <a:pt x="18" y="19"/>
                  <a:pt x="16" y="15"/>
                  <a:pt x="15" y="19"/>
                </a:cubicBezTo>
                <a:cubicBezTo>
                  <a:pt x="13" y="31"/>
                  <a:pt x="18" y="44"/>
                  <a:pt x="10" y="55"/>
                </a:cubicBezTo>
                <a:close/>
              </a:path>
            </a:pathLst>
          </a:custGeom>
          <a:solidFill>
            <a:srgbClr val="7E7C8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6" name="Google Shape;5326;p35"/>
          <p:cNvSpPr/>
          <p:nvPr/>
        </p:nvSpPr>
        <p:spPr>
          <a:xfrm>
            <a:off x="8048625" y="2195513"/>
            <a:ext cx="20638" cy="22225"/>
          </a:xfrm>
          <a:custGeom>
            <a:avLst/>
            <a:gdLst/>
            <a:ahLst/>
            <a:cxnLst/>
            <a:rect l="l" t="t" r="r" b="b"/>
            <a:pathLst>
              <a:path w="11" h="12" extrusionOk="0">
                <a:moveTo>
                  <a:pt x="0" y="10"/>
                </a:moveTo>
                <a:cubicBezTo>
                  <a:pt x="0" y="8"/>
                  <a:pt x="0" y="6"/>
                  <a:pt x="1" y="5"/>
                </a:cubicBezTo>
                <a:cubicBezTo>
                  <a:pt x="4" y="0"/>
                  <a:pt x="7" y="0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9" y="6"/>
                  <a:pt x="8" y="7"/>
                </a:cubicBezTo>
                <a:cubicBezTo>
                  <a:pt x="7" y="8"/>
                  <a:pt x="6" y="10"/>
                  <a:pt x="5" y="11"/>
                </a:cubicBezTo>
                <a:cubicBezTo>
                  <a:pt x="4" y="12"/>
                  <a:pt x="3" y="12"/>
                  <a:pt x="1" y="12"/>
                </a:cubicBezTo>
                <a:cubicBezTo>
                  <a:pt x="1" y="11"/>
                  <a:pt x="1" y="11"/>
                  <a:pt x="0" y="10"/>
                </a:cubicBezTo>
                <a:close/>
              </a:path>
            </a:pathLst>
          </a:custGeom>
          <a:solidFill>
            <a:srgbClr val="231F1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7" name="Google Shape;5327;p35"/>
          <p:cNvSpPr/>
          <p:nvPr/>
        </p:nvSpPr>
        <p:spPr>
          <a:xfrm>
            <a:off x="8031163" y="2117725"/>
            <a:ext cx="19050" cy="47625"/>
          </a:xfrm>
          <a:custGeom>
            <a:avLst/>
            <a:gdLst/>
            <a:ahLst/>
            <a:cxnLst/>
            <a:rect l="l" t="t" r="r" b="b"/>
            <a:pathLst>
              <a:path w="10" h="25" extrusionOk="0">
                <a:moveTo>
                  <a:pt x="3" y="23"/>
                </a:moveTo>
                <a:cubicBezTo>
                  <a:pt x="4" y="18"/>
                  <a:pt x="3" y="14"/>
                  <a:pt x="0" y="10"/>
                </a:cubicBezTo>
                <a:cubicBezTo>
                  <a:pt x="1" y="6"/>
                  <a:pt x="1" y="0"/>
                  <a:pt x="8" y="4"/>
                </a:cubicBezTo>
                <a:cubicBezTo>
                  <a:pt x="7" y="11"/>
                  <a:pt x="10" y="19"/>
                  <a:pt x="6" y="25"/>
                </a:cubicBezTo>
                <a:cubicBezTo>
                  <a:pt x="5" y="25"/>
                  <a:pt x="4" y="24"/>
                  <a:pt x="3" y="23"/>
                </a:cubicBezTo>
                <a:close/>
              </a:path>
            </a:pathLst>
          </a:custGeom>
          <a:solidFill>
            <a:srgbClr val="89898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8" name="Google Shape;5328;p35"/>
          <p:cNvSpPr/>
          <p:nvPr/>
        </p:nvSpPr>
        <p:spPr>
          <a:xfrm>
            <a:off x="8042275" y="2122488"/>
            <a:ext cx="7938" cy="42862"/>
          </a:xfrm>
          <a:custGeom>
            <a:avLst/>
            <a:gdLst/>
            <a:ahLst/>
            <a:cxnLst/>
            <a:rect l="l" t="t" r="r" b="b"/>
            <a:pathLst>
              <a:path w="4" h="23" extrusionOk="0">
                <a:moveTo>
                  <a:pt x="0" y="23"/>
                </a:moveTo>
                <a:cubicBezTo>
                  <a:pt x="0" y="16"/>
                  <a:pt x="0" y="9"/>
                  <a:pt x="0" y="1"/>
                </a:cubicBezTo>
                <a:cubicBezTo>
                  <a:pt x="1" y="0"/>
                  <a:pt x="2" y="0"/>
                  <a:pt x="4" y="1"/>
                </a:cubicBezTo>
                <a:cubicBezTo>
                  <a:pt x="4" y="8"/>
                  <a:pt x="4" y="14"/>
                  <a:pt x="4" y="20"/>
                </a:cubicBezTo>
                <a:cubicBezTo>
                  <a:pt x="3" y="21"/>
                  <a:pt x="1" y="22"/>
                  <a:pt x="0" y="23"/>
                </a:cubicBezTo>
                <a:close/>
              </a:path>
            </a:pathLst>
          </a:custGeom>
          <a:solidFill>
            <a:srgbClr val="43434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9" name="Google Shape;5329;p35"/>
          <p:cNvSpPr/>
          <p:nvPr/>
        </p:nvSpPr>
        <p:spPr>
          <a:xfrm>
            <a:off x="7794625" y="2352675"/>
            <a:ext cx="30163" cy="44450"/>
          </a:xfrm>
          <a:custGeom>
            <a:avLst/>
            <a:gdLst/>
            <a:ahLst/>
            <a:cxnLst/>
            <a:rect l="l" t="t" r="r" b="b"/>
            <a:pathLst>
              <a:path w="16" h="24" extrusionOk="0">
                <a:moveTo>
                  <a:pt x="16" y="17"/>
                </a:moveTo>
                <a:cubicBezTo>
                  <a:pt x="15" y="18"/>
                  <a:pt x="15" y="18"/>
                  <a:pt x="14" y="19"/>
                </a:cubicBezTo>
                <a:cubicBezTo>
                  <a:pt x="9" y="16"/>
                  <a:pt x="8" y="16"/>
                  <a:pt x="7" y="24"/>
                </a:cubicBezTo>
                <a:cubicBezTo>
                  <a:pt x="5" y="22"/>
                  <a:pt x="3" y="20"/>
                  <a:pt x="0" y="18"/>
                </a:cubicBezTo>
                <a:cubicBezTo>
                  <a:pt x="4" y="12"/>
                  <a:pt x="5" y="5"/>
                  <a:pt x="10" y="1"/>
                </a:cubicBezTo>
                <a:cubicBezTo>
                  <a:pt x="14" y="0"/>
                  <a:pt x="15" y="2"/>
                  <a:pt x="16" y="5"/>
                </a:cubicBezTo>
                <a:cubicBezTo>
                  <a:pt x="16" y="9"/>
                  <a:pt x="16" y="13"/>
                  <a:pt x="16" y="17"/>
                </a:cubicBezTo>
                <a:close/>
              </a:path>
            </a:pathLst>
          </a:custGeom>
          <a:solidFill>
            <a:srgbClr val="45413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0" name="Google Shape;5330;p35"/>
          <p:cNvSpPr/>
          <p:nvPr/>
        </p:nvSpPr>
        <p:spPr>
          <a:xfrm>
            <a:off x="7818438" y="2259013"/>
            <a:ext cx="22225" cy="42862"/>
          </a:xfrm>
          <a:custGeom>
            <a:avLst/>
            <a:gdLst/>
            <a:ahLst/>
            <a:cxnLst/>
            <a:rect l="l" t="t" r="r" b="b"/>
            <a:pathLst>
              <a:path w="12" h="23" extrusionOk="0">
                <a:moveTo>
                  <a:pt x="11" y="0"/>
                </a:moveTo>
                <a:cubicBezTo>
                  <a:pt x="11" y="8"/>
                  <a:pt x="12" y="16"/>
                  <a:pt x="7" y="23"/>
                </a:cubicBezTo>
                <a:cubicBezTo>
                  <a:pt x="4" y="23"/>
                  <a:pt x="2" y="21"/>
                  <a:pt x="0" y="19"/>
                </a:cubicBezTo>
                <a:cubicBezTo>
                  <a:pt x="0" y="18"/>
                  <a:pt x="0" y="17"/>
                  <a:pt x="0" y="16"/>
                </a:cubicBezTo>
                <a:cubicBezTo>
                  <a:pt x="0" y="15"/>
                  <a:pt x="0" y="14"/>
                  <a:pt x="0" y="12"/>
                </a:cubicBezTo>
                <a:cubicBezTo>
                  <a:pt x="5" y="10"/>
                  <a:pt x="5" y="2"/>
                  <a:pt x="11" y="0"/>
                </a:cubicBezTo>
                <a:close/>
              </a:path>
            </a:pathLst>
          </a:custGeom>
          <a:solidFill>
            <a:srgbClr val="413D3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1" name="Google Shape;5331;p35"/>
          <p:cNvSpPr/>
          <p:nvPr/>
        </p:nvSpPr>
        <p:spPr>
          <a:xfrm>
            <a:off x="7810500" y="2328863"/>
            <a:ext cx="15875" cy="31750"/>
          </a:xfrm>
          <a:custGeom>
            <a:avLst/>
            <a:gdLst/>
            <a:ahLst/>
            <a:cxnLst/>
            <a:rect l="l" t="t" r="r" b="b"/>
            <a:pathLst>
              <a:path w="8" h="17" extrusionOk="0">
                <a:moveTo>
                  <a:pt x="7" y="17"/>
                </a:moveTo>
                <a:cubicBezTo>
                  <a:pt x="5" y="15"/>
                  <a:pt x="3" y="14"/>
                  <a:pt x="1" y="13"/>
                </a:cubicBezTo>
                <a:cubicBezTo>
                  <a:pt x="1" y="12"/>
                  <a:pt x="1" y="11"/>
                  <a:pt x="1" y="10"/>
                </a:cubicBezTo>
                <a:cubicBezTo>
                  <a:pt x="5" y="8"/>
                  <a:pt x="0" y="1"/>
                  <a:pt x="7" y="0"/>
                </a:cubicBezTo>
                <a:cubicBezTo>
                  <a:pt x="7" y="0"/>
                  <a:pt x="8" y="3"/>
                  <a:pt x="8" y="5"/>
                </a:cubicBezTo>
                <a:cubicBezTo>
                  <a:pt x="8" y="9"/>
                  <a:pt x="7" y="13"/>
                  <a:pt x="7" y="17"/>
                </a:cubicBezTo>
                <a:close/>
              </a:path>
            </a:pathLst>
          </a:custGeom>
          <a:solidFill>
            <a:srgbClr val="231E1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2" name="Google Shape;5332;p35"/>
          <p:cNvSpPr/>
          <p:nvPr/>
        </p:nvSpPr>
        <p:spPr>
          <a:xfrm>
            <a:off x="7818438" y="2293938"/>
            <a:ext cx="12700" cy="23812"/>
          </a:xfrm>
          <a:custGeom>
            <a:avLst/>
            <a:gdLst/>
            <a:ahLst/>
            <a:cxnLst/>
            <a:rect l="l" t="t" r="r" b="b"/>
            <a:pathLst>
              <a:path w="7" h="13" extrusionOk="0">
                <a:moveTo>
                  <a:pt x="0" y="0"/>
                </a:moveTo>
                <a:cubicBezTo>
                  <a:pt x="3" y="0"/>
                  <a:pt x="6" y="1"/>
                  <a:pt x="7" y="4"/>
                </a:cubicBezTo>
                <a:cubicBezTo>
                  <a:pt x="7" y="7"/>
                  <a:pt x="7" y="10"/>
                  <a:pt x="6" y="13"/>
                </a:cubicBezTo>
                <a:cubicBezTo>
                  <a:pt x="1" y="10"/>
                  <a:pt x="0" y="5"/>
                  <a:pt x="0" y="0"/>
                </a:cubicBezTo>
                <a:close/>
              </a:path>
            </a:pathLst>
          </a:custGeom>
          <a:solidFill>
            <a:srgbClr val="25211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3" name="Google Shape;5333;p35"/>
          <p:cNvSpPr/>
          <p:nvPr/>
        </p:nvSpPr>
        <p:spPr>
          <a:xfrm>
            <a:off x="7832725" y="2576513"/>
            <a:ext cx="79375" cy="115887"/>
          </a:xfrm>
          <a:custGeom>
            <a:avLst/>
            <a:gdLst/>
            <a:ahLst/>
            <a:cxnLst/>
            <a:rect l="l" t="t" r="r" b="b"/>
            <a:pathLst>
              <a:path w="42" h="62" extrusionOk="0">
                <a:moveTo>
                  <a:pt x="38" y="57"/>
                </a:moveTo>
                <a:cubicBezTo>
                  <a:pt x="37" y="59"/>
                  <a:pt x="36" y="61"/>
                  <a:pt x="35" y="62"/>
                </a:cubicBezTo>
                <a:cubicBezTo>
                  <a:pt x="31" y="52"/>
                  <a:pt x="21" y="49"/>
                  <a:pt x="12" y="45"/>
                </a:cubicBezTo>
                <a:cubicBezTo>
                  <a:pt x="5" y="32"/>
                  <a:pt x="0" y="19"/>
                  <a:pt x="3" y="5"/>
                </a:cubicBezTo>
                <a:cubicBezTo>
                  <a:pt x="5" y="0"/>
                  <a:pt x="8" y="0"/>
                  <a:pt x="11" y="5"/>
                </a:cubicBezTo>
                <a:cubicBezTo>
                  <a:pt x="13" y="17"/>
                  <a:pt x="16" y="28"/>
                  <a:pt x="28" y="35"/>
                </a:cubicBezTo>
                <a:cubicBezTo>
                  <a:pt x="30" y="38"/>
                  <a:pt x="34" y="35"/>
                  <a:pt x="37" y="37"/>
                </a:cubicBezTo>
                <a:cubicBezTo>
                  <a:pt x="40" y="39"/>
                  <a:pt x="41" y="42"/>
                  <a:pt x="41" y="45"/>
                </a:cubicBezTo>
                <a:cubicBezTo>
                  <a:pt x="42" y="50"/>
                  <a:pt x="40" y="54"/>
                  <a:pt x="38" y="57"/>
                </a:cubicBezTo>
                <a:close/>
              </a:path>
            </a:pathLst>
          </a:custGeom>
          <a:solidFill>
            <a:srgbClr val="2D272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4" name="Google Shape;5334;p35"/>
          <p:cNvSpPr/>
          <p:nvPr/>
        </p:nvSpPr>
        <p:spPr>
          <a:xfrm>
            <a:off x="7842250" y="2441575"/>
            <a:ext cx="46038" cy="101600"/>
          </a:xfrm>
          <a:custGeom>
            <a:avLst/>
            <a:gdLst/>
            <a:ahLst/>
            <a:cxnLst/>
            <a:rect l="l" t="t" r="r" b="b"/>
            <a:pathLst>
              <a:path w="24" h="54" extrusionOk="0">
                <a:moveTo>
                  <a:pt x="4" y="0"/>
                </a:moveTo>
                <a:cubicBezTo>
                  <a:pt x="9" y="1"/>
                  <a:pt x="14" y="4"/>
                  <a:pt x="17" y="8"/>
                </a:cubicBezTo>
                <a:cubicBezTo>
                  <a:pt x="21" y="20"/>
                  <a:pt x="18" y="33"/>
                  <a:pt x="24" y="45"/>
                </a:cubicBezTo>
                <a:cubicBezTo>
                  <a:pt x="23" y="46"/>
                  <a:pt x="23" y="47"/>
                  <a:pt x="23" y="48"/>
                </a:cubicBezTo>
                <a:cubicBezTo>
                  <a:pt x="21" y="51"/>
                  <a:pt x="19" y="53"/>
                  <a:pt x="15" y="54"/>
                </a:cubicBezTo>
                <a:cubicBezTo>
                  <a:pt x="12" y="54"/>
                  <a:pt x="8" y="54"/>
                  <a:pt x="7" y="50"/>
                </a:cubicBezTo>
                <a:cubicBezTo>
                  <a:pt x="7" y="45"/>
                  <a:pt x="7" y="40"/>
                  <a:pt x="3" y="36"/>
                </a:cubicBezTo>
                <a:cubicBezTo>
                  <a:pt x="3" y="29"/>
                  <a:pt x="4" y="21"/>
                  <a:pt x="2" y="14"/>
                </a:cubicBezTo>
                <a:cubicBezTo>
                  <a:pt x="3" y="10"/>
                  <a:pt x="0" y="4"/>
                  <a:pt x="4" y="0"/>
                </a:cubicBezTo>
                <a:close/>
              </a:path>
            </a:pathLst>
          </a:custGeom>
          <a:solidFill>
            <a:srgbClr val="C3D0D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5" name="Google Shape;5335;p35"/>
          <p:cNvSpPr/>
          <p:nvPr/>
        </p:nvSpPr>
        <p:spPr>
          <a:xfrm>
            <a:off x="7839075" y="2535238"/>
            <a:ext cx="39688" cy="52387"/>
          </a:xfrm>
          <a:custGeom>
            <a:avLst/>
            <a:gdLst/>
            <a:ahLst/>
            <a:cxnLst/>
            <a:rect l="l" t="t" r="r" b="b"/>
            <a:pathLst>
              <a:path w="21" h="28" extrusionOk="0">
                <a:moveTo>
                  <a:pt x="9" y="0"/>
                </a:moveTo>
                <a:cubicBezTo>
                  <a:pt x="12" y="0"/>
                  <a:pt x="16" y="1"/>
                  <a:pt x="19" y="1"/>
                </a:cubicBezTo>
                <a:cubicBezTo>
                  <a:pt x="21" y="9"/>
                  <a:pt x="16" y="16"/>
                  <a:pt x="14" y="23"/>
                </a:cubicBezTo>
                <a:cubicBezTo>
                  <a:pt x="12" y="26"/>
                  <a:pt x="10" y="28"/>
                  <a:pt x="6" y="28"/>
                </a:cubicBezTo>
                <a:cubicBezTo>
                  <a:pt x="4" y="24"/>
                  <a:pt x="2" y="26"/>
                  <a:pt x="0" y="27"/>
                </a:cubicBezTo>
                <a:cubicBezTo>
                  <a:pt x="1" y="17"/>
                  <a:pt x="5" y="9"/>
                  <a:pt x="9" y="0"/>
                </a:cubicBezTo>
                <a:close/>
              </a:path>
            </a:pathLst>
          </a:custGeom>
          <a:solidFill>
            <a:srgbClr val="443E3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6" name="Google Shape;5336;p35"/>
          <p:cNvSpPr/>
          <p:nvPr/>
        </p:nvSpPr>
        <p:spPr>
          <a:xfrm>
            <a:off x="7842250" y="2470150"/>
            <a:ext cx="19050" cy="39687"/>
          </a:xfrm>
          <a:custGeom>
            <a:avLst/>
            <a:gdLst/>
            <a:ahLst/>
            <a:cxnLst/>
            <a:rect l="l" t="t" r="r" b="b"/>
            <a:pathLst>
              <a:path w="10" h="21" extrusionOk="0">
                <a:moveTo>
                  <a:pt x="4" y="0"/>
                </a:moveTo>
                <a:cubicBezTo>
                  <a:pt x="6" y="7"/>
                  <a:pt x="10" y="14"/>
                  <a:pt x="3" y="21"/>
                </a:cubicBezTo>
                <a:cubicBezTo>
                  <a:pt x="0" y="18"/>
                  <a:pt x="0" y="14"/>
                  <a:pt x="1" y="10"/>
                </a:cubicBezTo>
                <a:cubicBezTo>
                  <a:pt x="3" y="7"/>
                  <a:pt x="0" y="2"/>
                  <a:pt x="4" y="0"/>
                </a:cubicBezTo>
                <a:close/>
              </a:path>
            </a:pathLst>
          </a:custGeom>
          <a:solidFill>
            <a:srgbClr val="5A5B5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7" name="Google Shape;5337;p35"/>
          <p:cNvSpPr/>
          <p:nvPr/>
        </p:nvSpPr>
        <p:spPr>
          <a:xfrm>
            <a:off x="7842250" y="2433638"/>
            <a:ext cx="7938" cy="55562"/>
          </a:xfrm>
          <a:custGeom>
            <a:avLst/>
            <a:gdLst/>
            <a:ahLst/>
            <a:cxnLst/>
            <a:rect l="l" t="t" r="r" b="b"/>
            <a:pathLst>
              <a:path w="4" h="29" extrusionOk="0">
                <a:moveTo>
                  <a:pt x="4" y="19"/>
                </a:moveTo>
                <a:cubicBezTo>
                  <a:pt x="3" y="22"/>
                  <a:pt x="2" y="25"/>
                  <a:pt x="1" y="29"/>
                </a:cubicBezTo>
                <a:cubicBezTo>
                  <a:pt x="1" y="20"/>
                  <a:pt x="0" y="12"/>
                  <a:pt x="0" y="3"/>
                </a:cubicBezTo>
                <a:cubicBezTo>
                  <a:pt x="0" y="2"/>
                  <a:pt x="1" y="1"/>
                  <a:pt x="1" y="0"/>
                </a:cubicBezTo>
                <a:cubicBezTo>
                  <a:pt x="2" y="1"/>
                  <a:pt x="3" y="3"/>
                  <a:pt x="4" y="4"/>
                </a:cubicBezTo>
                <a:cubicBezTo>
                  <a:pt x="4" y="9"/>
                  <a:pt x="4" y="14"/>
                  <a:pt x="4" y="19"/>
                </a:cubicBezTo>
                <a:close/>
              </a:path>
            </a:pathLst>
          </a:custGeom>
          <a:solidFill>
            <a:srgbClr val="2C2C2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8" name="Google Shape;5338;p35"/>
          <p:cNvSpPr/>
          <p:nvPr/>
        </p:nvSpPr>
        <p:spPr>
          <a:xfrm>
            <a:off x="7848600" y="2706688"/>
            <a:ext cx="20638" cy="26987"/>
          </a:xfrm>
          <a:custGeom>
            <a:avLst/>
            <a:gdLst/>
            <a:ahLst/>
            <a:cxnLst/>
            <a:rect l="l" t="t" r="r" b="b"/>
            <a:pathLst>
              <a:path w="11" h="14" extrusionOk="0">
                <a:moveTo>
                  <a:pt x="1" y="10"/>
                </a:moveTo>
                <a:cubicBezTo>
                  <a:pt x="1" y="7"/>
                  <a:pt x="0" y="5"/>
                  <a:pt x="0" y="3"/>
                </a:cubicBezTo>
                <a:cubicBezTo>
                  <a:pt x="1" y="2"/>
                  <a:pt x="1" y="1"/>
                  <a:pt x="1" y="0"/>
                </a:cubicBezTo>
                <a:cubicBezTo>
                  <a:pt x="5" y="2"/>
                  <a:pt x="8" y="5"/>
                  <a:pt x="11" y="9"/>
                </a:cubicBezTo>
                <a:cubicBezTo>
                  <a:pt x="7" y="14"/>
                  <a:pt x="4" y="9"/>
                  <a:pt x="1" y="10"/>
                </a:cubicBezTo>
                <a:close/>
              </a:path>
            </a:pathLst>
          </a:custGeom>
          <a:solidFill>
            <a:srgbClr val="2F2E2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9" name="Google Shape;5339;p35"/>
          <p:cNvSpPr/>
          <p:nvPr/>
        </p:nvSpPr>
        <p:spPr>
          <a:xfrm>
            <a:off x="7861300" y="21653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0" h="10" extrusionOk="0">
                <a:moveTo>
                  <a:pt x="0" y="10"/>
                </a:moveTo>
                <a:cubicBezTo>
                  <a:pt x="0" y="9"/>
                  <a:pt x="0" y="8"/>
                  <a:pt x="0" y="7"/>
                </a:cubicBezTo>
                <a:cubicBezTo>
                  <a:pt x="2" y="5"/>
                  <a:pt x="4" y="3"/>
                  <a:pt x="6" y="0"/>
                </a:cubicBezTo>
                <a:cubicBezTo>
                  <a:pt x="10" y="7"/>
                  <a:pt x="7" y="10"/>
                  <a:pt x="0" y="10"/>
                </a:cubicBezTo>
                <a:close/>
              </a:path>
            </a:pathLst>
          </a:custGeom>
          <a:solidFill>
            <a:srgbClr val="F8F7F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0" name="Google Shape;5340;p35"/>
          <p:cNvSpPr/>
          <p:nvPr/>
        </p:nvSpPr>
        <p:spPr>
          <a:xfrm>
            <a:off x="7927975" y="2206625"/>
            <a:ext cx="136525" cy="101600"/>
          </a:xfrm>
          <a:custGeom>
            <a:avLst/>
            <a:gdLst/>
            <a:ahLst/>
            <a:cxnLst/>
            <a:rect l="l" t="t" r="r" b="b"/>
            <a:pathLst>
              <a:path w="73" h="55" extrusionOk="0">
                <a:moveTo>
                  <a:pt x="3" y="50"/>
                </a:moveTo>
                <a:cubicBezTo>
                  <a:pt x="4" y="36"/>
                  <a:pt x="0" y="22"/>
                  <a:pt x="6" y="8"/>
                </a:cubicBezTo>
                <a:cubicBezTo>
                  <a:pt x="9" y="8"/>
                  <a:pt x="10" y="13"/>
                  <a:pt x="13" y="14"/>
                </a:cubicBezTo>
                <a:cubicBezTo>
                  <a:pt x="13" y="16"/>
                  <a:pt x="13" y="16"/>
                  <a:pt x="13" y="16"/>
                </a:cubicBezTo>
                <a:cubicBezTo>
                  <a:pt x="17" y="20"/>
                  <a:pt x="16" y="26"/>
                  <a:pt x="18" y="31"/>
                </a:cubicBezTo>
                <a:cubicBezTo>
                  <a:pt x="19" y="37"/>
                  <a:pt x="22" y="42"/>
                  <a:pt x="29" y="41"/>
                </a:cubicBezTo>
                <a:cubicBezTo>
                  <a:pt x="36" y="41"/>
                  <a:pt x="43" y="39"/>
                  <a:pt x="44" y="30"/>
                </a:cubicBezTo>
                <a:cubicBezTo>
                  <a:pt x="45" y="21"/>
                  <a:pt x="46" y="13"/>
                  <a:pt x="39" y="6"/>
                </a:cubicBezTo>
                <a:cubicBezTo>
                  <a:pt x="38" y="5"/>
                  <a:pt x="38" y="3"/>
                  <a:pt x="38" y="2"/>
                </a:cubicBezTo>
                <a:cubicBezTo>
                  <a:pt x="43" y="2"/>
                  <a:pt x="49" y="0"/>
                  <a:pt x="52" y="5"/>
                </a:cubicBezTo>
                <a:cubicBezTo>
                  <a:pt x="57" y="8"/>
                  <a:pt x="62" y="11"/>
                  <a:pt x="66" y="14"/>
                </a:cubicBezTo>
                <a:cubicBezTo>
                  <a:pt x="68" y="17"/>
                  <a:pt x="69" y="21"/>
                  <a:pt x="70" y="24"/>
                </a:cubicBezTo>
                <a:cubicBezTo>
                  <a:pt x="71" y="29"/>
                  <a:pt x="68" y="35"/>
                  <a:pt x="72" y="40"/>
                </a:cubicBezTo>
                <a:cubicBezTo>
                  <a:pt x="73" y="42"/>
                  <a:pt x="73" y="44"/>
                  <a:pt x="72" y="46"/>
                </a:cubicBezTo>
                <a:cubicBezTo>
                  <a:pt x="72" y="48"/>
                  <a:pt x="71" y="49"/>
                  <a:pt x="71" y="50"/>
                </a:cubicBezTo>
                <a:cubicBezTo>
                  <a:pt x="52" y="53"/>
                  <a:pt x="32" y="48"/>
                  <a:pt x="12" y="53"/>
                </a:cubicBezTo>
                <a:cubicBezTo>
                  <a:pt x="12" y="55"/>
                  <a:pt x="11" y="55"/>
                  <a:pt x="10" y="53"/>
                </a:cubicBezTo>
                <a:cubicBezTo>
                  <a:pt x="8" y="52"/>
                  <a:pt x="6" y="51"/>
                  <a:pt x="3" y="50"/>
                </a:cubicBezTo>
                <a:close/>
              </a:path>
            </a:pathLst>
          </a:custGeom>
          <a:solidFill>
            <a:srgbClr val="8E8D9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1" name="Google Shape;5341;p35"/>
          <p:cNvSpPr/>
          <p:nvPr/>
        </p:nvSpPr>
        <p:spPr>
          <a:xfrm>
            <a:off x="7934325" y="2305050"/>
            <a:ext cx="50800" cy="7937"/>
          </a:xfrm>
          <a:custGeom>
            <a:avLst/>
            <a:gdLst/>
            <a:ahLst/>
            <a:cxnLst/>
            <a:rect l="l" t="t" r="r" b="b"/>
            <a:pathLst>
              <a:path w="27" h="4" extrusionOk="0">
                <a:moveTo>
                  <a:pt x="7" y="0"/>
                </a:moveTo>
                <a:cubicBezTo>
                  <a:pt x="8" y="0"/>
                  <a:pt x="9" y="0"/>
                  <a:pt x="9" y="0"/>
                </a:cubicBezTo>
                <a:cubicBezTo>
                  <a:pt x="15" y="0"/>
                  <a:pt x="20" y="1"/>
                  <a:pt x="26" y="1"/>
                </a:cubicBezTo>
                <a:cubicBezTo>
                  <a:pt x="27" y="1"/>
                  <a:pt x="27" y="2"/>
                  <a:pt x="27" y="2"/>
                </a:cubicBezTo>
                <a:cubicBezTo>
                  <a:pt x="27" y="3"/>
                  <a:pt x="26" y="3"/>
                  <a:pt x="26" y="3"/>
                </a:cubicBezTo>
                <a:cubicBezTo>
                  <a:pt x="17" y="3"/>
                  <a:pt x="9" y="4"/>
                  <a:pt x="0" y="4"/>
                </a:cubicBezTo>
                <a:cubicBezTo>
                  <a:pt x="2" y="1"/>
                  <a:pt x="4" y="1"/>
                  <a:pt x="7" y="0"/>
                </a:cubicBezTo>
                <a:close/>
              </a:path>
            </a:pathLst>
          </a:custGeom>
          <a:solidFill>
            <a:srgbClr val="39383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2" name="Google Shape;5342;p35"/>
          <p:cNvSpPr/>
          <p:nvPr/>
        </p:nvSpPr>
        <p:spPr>
          <a:xfrm>
            <a:off x="7937500" y="2111375"/>
            <a:ext cx="63500" cy="46037"/>
          </a:xfrm>
          <a:custGeom>
            <a:avLst/>
            <a:gdLst/>
            <a:ahLst/>
            <a:cxnLst/>
            <a:rect l="l" t="t" r="r" b="b"/>
            <a:pathLst>
              <a:path w="34" h="25" extrusionOk="0">
                <a:moveTo>
                  <a:pt x="5" y="1"/>
                </a:moveTo>
                <a:cubicBezTo>
                  <a:pt x="11" y="1"/>
                  <a:pt x="17" y="0"/>
                  <a:pt x="24" y="0"/>
                </a:cubicBezTo>
                <a:cubicBezTo>
                  <a:pt x="26" y="0"/>
                  <a:pt x="28" y="1"/>
                  <a:pt x="30" y="1"/>
                </a:cubicBezTo>
                <a:cubicBezTo>
                  <a:pt x="32" y="3"/>
                  <a:pt x="33" y="5"/>
                  <a:pt x="31" y="7"/>
                </a:cubicBezTo>
                <a:cubicBezTo>
                  <a:pt x="29" y="12"/>
                  <a:pt x="34" y="20"/>
                  <a:pt x="26" y="22"/>
                </a:cubicBezTo>
                <a:cubicBezTo>
                  <a:pt x="18" y="25"/>
                  <a:pt x="10" y="24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1" y="11"/>
                  <a:pt x="0" y="6"/>
                  <a:pt x="5" y="1"/>
                </a:cubicBezTo>
                <a:close/>
              </a:path>
            </a:pathLst>
          </a:custGeom>
          <a:solidFill>
            <a:srgbClr val="A4A7B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3" name="Google Shape;5343;p35"/>
          <p:cNvSpPr/>
          <p:nvPr/>
        </p:nvSpPr>
        <p:spPr>
          <a:xfrm>
            <a:off x="7994650" y="2111375"/>
            <a:ext cx="39688" cy="36512"/>
          </a:xfrm>
          <a:custGeom>
            <a:avLst/>
            <a:gdLst/>
            <a:ahLst/>
            <a:cxnLst/>
            <a:rect l="l" t="t" r="r" b="b"/>
            <a:pathLst>
              <a:path w="22" h="20" extrusionOk="0">
                <a:moveTo>
                  <a:pt x="1" y="7"/>
                </a:moveTo>
                <a:cubicBezTo>
                  <a:pt x="1" y="5"/>
                  <a:pt x="1" y="3"/>
                  <a:pt x="0" y="1"/>
                </a:cubicBezTo>
                <a:cubicBezTo>
                  <a:pt x="3" y="1"/>
                  <a:pt x="5" y="0"/>
                  <a:pt x="7" y="0"/>
                </a:cubicBezTo>
                <a:cubicBezTo>
                  <a:pt x="11" y="1"/>
                  <a:pt x="16" y="2"/>
                  <a:pt x="21" y="4"/>
                </a:cubicBezTo>
                <a:cubicBezTo>
                  <a:pt x="22" y="8"/>
                  <a:pt x="19" y="10"/>
                  <a:pt x="17" y="13"/>
                </a:cubicBezTo>
                <a:cubicBezTo>
                  <a:pt x="16" y="14"/>
                  <a:pt x="15" y="15"/>
                  <a:pt x="14" y="16"/>
                </a:cubicBezTo>
                <a:cubicBezTo>
                  <a:pt x="14" y="13"/>
                  <a:pt x="13" y="9"/>
                  <a:pt x="13" y="5"/>
                </a:cubicBezTo>
                <a:cubicBezTo>
                  <a:pt x="8" y="10"/>
                  <a:pt x="14" y="17"/>
                  <a:pt x="7" y="20"/>
                </a:cubicBezTo>
                <a:cubicBezTo>
                  <a:pt x="4" y="16"/>
                  <a:pt x="14" y="6"/>
                  <a:pt x="1" y="7"/>
                </a:cubicBezTo>
                <a:close/>
              </a:path>
            </a:pathLst>
          </a:custGeom>
          <a:solidFill>
            <a:srgbClr val="A3A2A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4" name="Google Shape;5344;p35"/>
          <p:cNvSpPr/>
          <p:nvPr/>
        </p:nvSpPr>
        <p:spPr>
          <a:xfrm>
            <a:off x="7934325" y="2111375"/>
            <a:ext cx="12700" cy="31750"/>
          </a:xfrm>
          <a:custGeom>
            <a:avLst/>
            <a:gdLst/>
            <a:ahLst/>
            <a:cxnLst/>
            <a:rect l="l" t="t" r="r" b="b"/>
            <a:pathLst>
              <a:path w="7" h="17" extrusionOk="0">
                <a:moveTo>
                  <a:pt x="7" y="1"/>
                </a:moveTo>
                <a:cubicBezTo>
                  <a:pt x="7" y="6"/>
                  <a:pt x="7" y="11"/>
                  <a:pt x="7" y="17"/>
                </a:cubicBezTo>
                <a:cubicBezTo>
                  <a:pt x="0" y="17"/>
                  <a:pt x="0" y="11"/>
                  <a:pt x="0" y="7"/>
                </a:cubicBezTo>
                <a:cubicBezTo>
                  <a:pt x="0" y="4"/>
                  <a:pt x="0" y="1"/>
                  <a:pt x="3" y="0"/>
                </a:cubicBezTo>
                <a:cubicBezTo>
                  <a:pt x="4" y="0"/>
                  <a:pt x="6" y="1"/>
                  <a:pt x="7" y="1"/>
                </a:cubicBezTo>
                <a:close/>
              </a:path>
            </a:pathLst>
          </a:custGeom>
          <a:solidFill>
            <a:srgbClr val="8B8A9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5" name="Google Shape;5345;p35"/>
          <p:cNvSpPr/>
          <p:nvPr/>
        </p:nvSpPr>
        <p:spPr>
          <a:xfrm>
            <a:off x="8023225" y="2112963"/>
            <a:ext cx="26988" cy="23812"/>
          </a:xfrm>
          <a:custGeom>
            <a:avLst/>
            <a:gdLst/>
            <a:ahLst/>
            <a:cxnLst/>
            <a:rect l="l" t="t" r="r" b="b"/>
            <a:pathLst>
              <a:path w="14" h="13" extrusionOk="0">
                <a:moveTo>
                  <a:pt x="1" y="12"/>
                </a:moveTo>
                <a:cubicBezTo>
                  <a:pt x="0" y="8"/>
                  <a:pt x="3" y="6"/>
                  <a:pt x="5" y="3"/>
                </a:cubicBezTo>
                <a:cubicBezTo>
                  <a:pt x="9" y="0"/>
                  <a:pt x="12" y="1"/>
                  <a:pt x="14" y="6"/>
                </a:cubicBezTo>
                <a:cubicBezTo>
                  <a:pt x="12" y="6"/>
                  <a:pt x="11" y="6"/>
                  <a:pt x="10" y="6"/>
                </a:cubicBezTo>
                <a:cubicBezTo>
                  <a:pt x="8" y="8"/>
                  <a:pt x="6" y="11"/>
                  <a:pt x="4" y="13"/>
                </a:cubicBezTo>
                <a:cubicBezTo>
                  <a:pt x="3" y="13"/>
                  <a:pt x="2" y="12"/>
                  <a:pt x="1" y="12"/>
                </a:cubicBezTo>
                <a:close/>
              </a:path>
            </a:pathLst>
          </a:custGeom>
          <a:solidFill>
            <a:srgbClr val="5D5D6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6" name="Google Shape;5346;p35"/>
          <p:cNvSpPr/>
          <p:nvPr/>
        </p:nvSpPr>
        <p:spPr>
          <a:xfrm>
            <a:off x="7864475" y="2925763"/>
            <a:ext cx="36513" cy="28575"/>
          </a:xfrm>
          <a:custGeom>
            <a:avLst/>
            <a:gdLst/>
            <a:ahLst/>
            <a:cxnLst/>
            <a:rect l="l" t="t" r="r" b="b"/>
            <a:pathLst>
              <a:path w="19" h="15" extrusionOk="0">
                <a:moveTo>
                  <a:pt x="5" y="0"/>
                </a:moveTo>
                <a:cubicBezTo>
                  <a:pt x="7" y="0"/>
                  <a:pt x="9" y="0"/>
                  <a:pt x="11" y="0"/>
                </a:cubicBezTo>
                <a:cubicBezTo>
                  <a:pt x="7" y="4"/>
                  <a:pt x="19" y="15"/>
                  <a:pt x="4" y="13"/>
                </a:cubicBezTo>
                <a:cubicBezTo>
                  <a:pt x="1" y="8"/>
                  <a:pt x="0" y="4"/>
                  <a:pt x="5" y="0"/>
                </a:cubicBezTo>
                <a:close/>
              </a:path>
            </a:pathLst>
          </a:custGeom>
          <a:solidFill>
            <a:srgbClr val="A9ABB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7" name="Google Shape;5347;p35"/>
          <p:cNvSpPr/>
          <p:nvPr/>
        </p:nvSpPr>
        <p:spPr>
          <a:xfrm>
            <a:off x="7856538" y="2921000"/>
            <a:ext cx="15875" cy="34925"/>
          </a:xfrm>
          <a:custGeom>
            <a:avLst/>
            <a:gdLst/>
            <a:ahLst/>
            <a:cxnLst/>
            <a:rect l="l" t="t" r="r" b="b"/>
            <a:pathLst>
              <a:path w="9" h="19" extrusionOk="0">
                <a:moveTo>
                  <a:pt x="0" y="12"/>
                </a:moveTo>
                <a:cubicBezTo>
                  <a:pt x="5" y="10"/>
                  <a:pt x="1" y="2"/>
                  <a:pt x="6" y="0"/>
                </a:cubicBezTo>
                <a:cubicBezTo>
                  <a:pt x="9" y="5"/>
                  <a:pt x="9" y="11"/>
                  <a:pt x="6" y="16"/>
                </a:cubicBezTo>
                <a:cubicBezTo>
                  <a:pt x="4" y="17"/>
                  <a:pt x="2" y="18"/>
                  <a:pt x="0" y="19"/>
                </a:cubicBezTo>
                <a:cubicBezTo>
                  <a:pt x="0" y="17"/>
                  <a:pt x="0" y="15"/>
                  <a:pt x="0" y="12"/>
                </a:cubicBezTo>
                <a:close/>
              </a:path>
            </a:pathLst>
          </a:custGeom>
          <a:solidFill>
            <a:srgbClr val="7B747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8" name="Google Shape;5348;p35"/>
          <p:cNvSpPr/>
          <p:nvPr/>
        </p:nvSpPr>
        <p:spPr>
          <a:xfrm>
            <a:off x="7867650" y="2921000"/>
            <a:ext cx="6350" cy="28575"/>
          </a:xfrm>
          <a:custGeom>
            <a:avLst/>
            <a:gdLst/>
            <a:ahLst/>
            <a:cxnLst/>
            <a:rect l="l" t="t" r="r" b="b"/>
            <a:pathLst>
              <a:path w="4" h="16" extrusionOk="0">
                <a:moveTo>
                  <a:pt x="0" y="16"/>
                </a:moveTo>
                <a:cubicBezTo>
                  <a:pt x="0" y="10"/>
                  <a:pt x="0" y="5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4" y="1"/>
                  <a:pt x="4" y="2"/>
                  <a:pt x="4" y="3"/>
                </a:cubicBezTo>
                <a:cubicBezTo>
                  <a:pt x="4" y="7"/>
                  <a:pt x="4" y="12"/>
                  <a:pt x="3" y="16"/>
                </a:cubicBezTo>
                <a:cubicBezTo>
                  <a:pt x="2" y="16"/>
                  <a:pt x="1" y="16"/>
                  <a:pt x="0" y="16"/>
                </a:cubicBezTo>
                <a:close/>
              </a:path>
            </a:pathLst>
          </a:custGeom>
          <a:solidFill>
            <a:srgbClr val="56505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9" name="Google Shape;5349;p35"/>
          <p:cNvSpPr/>
          <p:nvPr/>
        </p:nvSpPr>
        <p:spPr>
          <a:xfrm>
            <a:off x="7986713" y="2436813"/>
            <a:ext cx="166688" cy="149225"/>
          </a:xfrm>
          <a:custGeom>
            <a:avLst/>
            <a:gdLst/>
            <a:ahLst/>
            <a:cxnLst/>
            <a:rect l="l" t="t" r="r" b="b"/>
            <a:pathLst>
              <a:path w="89" h="80" extrusionOk="0">
                <a:moveTo>
                  <a:pt x="43" y="5"/>
                </a:moveTo>
                <a:cubicBezTo>
                  <a:pt x="51" y="7"/>
                  <a:pt x="56" y="0"/>
                  <a:pt x="63" y="1"/>
                </a:cubicBezTo>
                <a:cubicBezTo>
                  <a:pt x="64" y="5"/>
                  <a:pt x="70" y="6"/>
                  <a:pt x="70" y="12"/>
                </a:cubicBezTo>
                <a:cubicBezTo>
                  <a:pt x="71" y="17"/>
                  <a:pt x="72" y="22"/>
                  <a:pt x="79" y="22"/>
                </a:cubicBezTo>
                <a:cubicBezTo>
                  <a:pt x="83" y="24"/>
                  <a:pt x="86" y="27"/>
                  <a:pt x="89" y="29"/>
                </a:cubicBezTo>
                <a:cubicBezTo>
                  <a:pt x="85" y="37"/>
                  <a:pt x="78" y="28"/>
                  <a:pt x="76" y="34"/>
                </a:cubicBezTo>
                <a:cubicBezTo>
                  <a:pt x="75" y="35"/>
                  <a:pt x="75" y="35"/>
                  <a:pt x="74" y="35"/>
                </a:cubicBezTo>
                <a:cubicBezTo>
                  <a:pt x="70" y="35"/>
                  <a:pt x="67" y="32"/>
                  <a:pt x="64" y="30"/>
                </a:cubicBezTo>
                <a:cubicBezTo>
                  <a:pt x="58" y="28"/>
                  <a:pt x="54" y="30"/>
                  <a:pt x="50" y="35"/>
                </a:cubicBezTo>
                <a:cubicBezTo>
                  <a:pt x="46" y="40"/>
                  <a:pt x="47" y="43"/>
                  <a:pt x="51" y="48"/>
                </a:cubicBezTo>
                <a:cubicBezTo>
                  <a:pt x="56" y="55"/>
                  <a:pt x="63" y="61"/>
                  <a:pt x="69" y="68"/>
                </a:cubicBezTo>
                <a:cubicBezTo>
                  <a:pt x="69" y="69"/>
                  <a:pt x="69" y="70"/>
                  <a:pt x="70" y="70"/>
                </a:cubicBezTo>
                <a:cubicBezTo>
                  <a:pt x="67" y="76"/>
                  <a:pt x="62" y="80"/>
                  <a:pt x="55" y="80"/>
                </a:cubicBezTo>
                <a:cubicBezTo>
                  <a:pt x="52" y="72"/>
                  <a:pt x="44" y="67"/>
                  <a:pt x="39" y="61"/>
                </a:cubicBezTo>
                <a:cubicBezTo>
                  <a:pt x="40" y="53"/>
                  <a:pt x="35" y="54"/>
                  <a:pt x="31" y="55"/>
                </a:cubicBezTo>
                <a:cubicBezTo>
                  <a:pt x="27" y="56"/>
                  <a:pt x="25" y="54"/>
                  <a:pt x="23" y="52"/>
                </a:cubicBezTo>
                <a:cubicBezTo>
                  <a:pt x="17" y="47"/>
                  <a:pt x="9" y="46"/>
                  <a:pt x="6" y="38"/>
                </a:cubicBezTo>
                <a:cubicBezTo>
                  <a:pt x="2" y="33"/>
                  <a:pt x="0" y="27"/>
                  <a:pt x="2" y="20"/>
                </a:cubicBezTo>
                <a:cubicBezTo>
                  <a:pt x="3" y="19"/>
                  <a:pt x="4" y="18"/>
                  <a:pt x="5" y="17"/>
                </a:cubicBezTo>
                <a:cubicBezTo>
                  <a:pt x="11" y="14"/>
                  <a:pt x="18" y="13"/>
                  <a:pt x="24" y="10"/>
                </a:cubicBezTo>
                <a:cubicBezTo>
                  <a:pt x="30" y="6"/>
                  <a:pt x="37" y="7"/>
                  <a:pt x="43" y="5"/>
                </a:cubicBezTo>
                <a:close/>
              </a:path>
            </a:pathLst>
          </a:custGeom>
          <a:solidFill>
            <a:srgbClr val="D4E5E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0" name="Google Shape;5350;p35"/>
          <p:cNvSpPr/>
          <p:nvPr/>
        </p:nvSpPr>
        <p:spPr>
          <a:xfrm>
            <a:off x="8086725" y="2500313"/>
            <a:ext cx="57150" cy="66675"/>
          </a:xfrm>
          <a:custGeom>
            <a:avLst/>
            <a:gdLst/>
            <a:ahLst/>
            <a:cxnLst/>
            <a:rect l="l" t="t" r="r" b="b"/>
            <a:pathLst>
              <a:path w="30" h="36" extrusionOk="0">
                <a:moveTo>
                  <a:pt x="22" y="0"/>
                </a:moveTo>
                <a:cubicBezTo>
                  <a:pt x="30" y="14"/>
                  <a:pt x="24" y="25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0" y="21"/>
                  <a:pt x="17" y="12"/>
                  <a:pt x="22" y="1"/>
                </a:cubicBezTo>
                <a:lnTo>
                  <a:pt x="22" y="0"/>
                </a:lnTo>
                <a:close/>
              </a:path>
            </a:pathLst>
          </a:custGeom>
          <a:solidFill>
            <a:srgbClr val="D4E5E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1" name="Google Shape;5351;p35"/>
          <p:cNvSpPr/>
          <p:nvPr/>
        </p:nvSpPr>
        <p:spPr>
          <a:xfrm>
            <a:off x="8102600" y="2459038"/>
            <a:ext cx="31750" cy="22225"/>
          </a:xfrm>
          <a:custGeom>
            <a:avLst/>
            <a:gdLst/>
            <a:ahLst/>
            <a:cxnLst/>
            <a:rect l="l" t="t" r="r" b="b"/>
            <a:pathLst>
              <a:path w="17" h="12" extrusionOk="0">
                <a:moveTo>
                  <a:pt x="17" y="10"/>
                </a:moveTo>
                <a:cubicBezTo>
                  <a:pt x="13" y="12"/>
                  <a:pt x="10" y="11"/>
                  <a:pt x="6" y="7"/>
                </a:cubicBezTo>
                <a:cubicBezTo>
                  <a:pt x="0" y="3"/>
                  <a:pt x="5" y="2"/>
                  <a:pt x="8" y="0"/>
                </a:cubicBezTo>
                <a:cubicBezTo>
                  <a:pt x="11" y="3"/>
                  <a:pt x="14" y="6"/>
                  <a:pt x="17" y="10"/>
                </a:cubicBezTo>
                <a:close/>
              </a:path>
            </a:pathLst>
          </a:custGeom>
          <a:solidFill>
            <a:srgbClr val="DCECF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2" name="Google Shape;5352;p35"/>
          <p:cNvSpPr/>
          <p:nvPr/>
        </p:nvSpPr>
        <p:spPr>
          <a:xfrm>
            <a:off x="7904163" y="2652713"/>
            <a:ext cx="23813" cy="30162"/>
          </a:xfrm>
          <a:custGeom>
            <a:avLst/>
            <a:gdLst/>
            <a:ahLst/>
            <a:cxnLst/>
            <a:rect l="l" t="t" r="r" b="b"/>
            <a:pathLst>
              <a:path w="13" h="16" extrusionOk="0">
                <a:moveTo>
                  <a:pt x="0" y="16"/>
                </a:moveTo>
                <a:cubicBezTo>
                  <a:pt x="0" y="12"/>
                  <a:pt x="0" y="7"/>
                  <a:pt x="0" y="3"/>
                </a:cubicBezTo>
                <a:cubicBezTo>
                  <a:pt x="7" y="0"/>
                  <a:pt x="12" y="1"/>
                  <a:pt x="13" y="9"/>
                </a:cubicBezTo>
                <a:cubicBezTo>
                  <a:pt x="13" y="10"/>
                  <a:pt x="13" y="11"/>
                  <a:pt x="13" y="13"/>
                </a:cubicBezTo>
                <a:cubicBezTo>
                  <a:pt x="9" y="13"/>
                  <a:pt x="5" y="12"/>
                  <a:pt x="3" y="16"/>
                </a:cubicBezTo>
                <a:cubicBezTo>
                  <a:pt x="2" y="16"/>
                  <a:pt x="1" y="16"/>
                  <a:pt x="0" y="16"/>
                </a:cubicBezTo>
                <a:close/>
              </a:path>
            </a:pathLst>
          </a:custGeom>
          <a:solidFill>
            <a:srgbClr val="5B595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3" name="Google Shape;5353;p35"/>
          <p:cNvSpPr/>
          <p:nvPr/>
        </p:nvSpPr>
        <p:spPr>
          <a:xfrm>
            <a:off x="7891463" y="2598738"/>
            <a:ext cx="92075" cy="76200"/>
          </a:xfrm>
          <a:custGeom>
            <a:avLst/>
            <a:gdLst/>
            <a:ahLst/>
            <a:cxnLst/>
            <a:rect l="l" t="t" r="r" b="b"/>
            <a:pathLst>
              <a:path w="49" h="41" extrusionOk="0">
                <a:moveTo>
                  <a:pt x="20" y="38"/>
                </a:moveTo>
                <a:cubicBezTo>
                  <a:pt x="16" y="36"/>
                  <a:pt x="11" y="34"/>
                  <a:pt x="7" y="32"/>
                </a:cubicBezTo>
                <a:cubicBezTo>
                  <a:pt x="6" y="30"/>
                  <a:pt x="5" y="28"/>
                  <a:pt x="3" y="26"/>
                </a:cubicBezTo>
                <a:cubicBezTo>
                  <a:pt x="2" y="24"/>
                  <a:pt x="1" y="23"/>
                  <a:pt x="1" y="21"/>
                </a:cubicBezTo>
                <a:cubicBezTo>
                  <a:pt x="0" y="16"/>
                  <a:pt x="2" y="11"/>
                  <a:pt x="8" y="11"/>
                </a:cubicBezTo>
                <a:cubicBezTo>
                  <a:pt x="14" y="11"/>
                  <a:pt x="16" y="18"/>
                  <a:pt x="24" y="16"/>
                </a:cubicBezTo>
                <a:cubicBezTo>
                  <a:pt x="21" y="11"/>
                  <a:pt x="12" y="7"/>
                  <a:pt x="20" y="0"/>
                </a:cubicBezTo>
                <a:cubicBezTo>
                  <a:pt x="26" y="3"/>
                  <a:pt x="35" y="2"/>
                  <a:pt x="39" y="9"/>
                </a:cubicBezTo>
                <a:cubicBezTo>
                  <a:pt x="36" y="20"/>
                  <a:pt x="48" y="26"/>
                  <a:pt x="49" y="36"/>
                </a:cubicBezTo>
                <a:cubicBezTo>
                  <a:pt x="42" y="41"/>
                  <a:pt x="33" y="20"/>
                  <a:pt x="30" y="38"/>
                </a:cubicBezTo>
                <a:cubicBezTo>
                  <a:pt x="26" y="38"/>
                  <a:pt x="23" y="38"/>
                  <a:pt x="20" y="38"/>
                </a:cubicBezTo>
                <a:close/>
              </a:path>
            </a:pathLst>
          </a:custGeom>
          <a:solidFill>
            <a:srgbClr val="CBDBD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4" name="Google Shape;5354;p35"/>
          <p:cNvSpPr/>
          <p:nvPr/>
        </p:nvSpPr>
        <p:spPr>
          <a:xfrm>
            <a:off x="7859713" y="2532063"/>
            <a:ext cx="44450" cy="93662"/>
          </a:xfrm>
          <a:custGeom>
            <a:avLst/>
            <a:gdLst/>
            <a:ahLst/>
            <a:cxnLst/>
            <a:rect l="l" t="t" r="r" b="b"/>
            <a:pathLst>
              <a:path w="24" h="50" extrusionOk="0">
                <a:moveTo>
                  <a:pt x="1" y="26"/>
                </a:moveTo>
                <a:cubicBezTo>
                  <a:pt x="2" y="18"/>
                  <a:pt x="4" y="10"/>
                  <a:pt x="8" y="3"/>
                </a:cubicBezTo>
                <a:cubicBezTo>
                  <a:pt x="10" y="2"/>
                  <a:pt x="12" y="1"/>
                  <a:pt x="14" y="0"/>
                </a:cubicBezTo>
                <a:cubicBezTo>
                  <a:pt x="13" y="7"/>
                  <a:pt x="16" y="13"/>
                  <a:pt x="21" y="19"/>
                </a:cubicBezTo>
                <a:cubicBezTo>
                  <a:pt x="20" y="24"/>
                  <a:pt x="21" y="28"/>
                  <a:pt x="23" y="33"/>
                </a:cubicBezTo>
                <a:cubicBezTo>
                  <a:pt x="24" y="36"/>
                  <a:pt x="24" y="39"/>
                  <a:pt x="23" y="42"/>
                </a:cubicBezTo>
                <a:cubicBezTo>
                  <a:pt x="22" y="46"/>
                  <a:pt x="19" y="49"/>
                  <a:pt x="15" y="50"/>
                </a:cubicBezTo>
                <a:cubicBezTo>
                  <a:pt x="8" y="47"/>
                  <a:pt x="6" y="40"/>
                  <a:pt x="2" y="34"/>
                </a:cubicBezTo>
                <a:cubicBezTo>
                  <a:pt x="1" y="32"/>
                  <a:pt x="0" y="29"/>
                  <a:pt x="1" y="26"/>
                </a:cubicBezTo>
                <a:close/>
              </a:path>
            </a:pathLst>
          </a:custGeom>
          <a:solidFill>
            <a:srgbClr val="C7D5D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5" name="Google Shape;5355;p35"/>
          <p:cNvSpPr/>
          <p:nvPr/>
        </p:nvSpPr>
        <p:spPr>
          <a:xfrm>
            <a:off x="7859713" y="2457450"/>
            <a:ext cx="57150" cy="68262"/>
          </a:xfrm>
          <a:custGeom>
            <a:avLst/>
            <a:gdLst/>
            <a:ahLst/>
            <a:cxnLst/>
            <a:rect l="l" t="t" r="r" b="b"/>
            <a:pathLst>
              <a:path w="31" h="37" extrusionOk="0">
                <a:moveTo>
                  <a:pt x="15" y="37"/>
                </a:moveTo>
                <a:cubicBezTo>
                  <a:pt x="0" y="27"/>
                  <a:pt x="7" y="13"/>
                  <a:pt x="8" y="0"/>
                </a:cubicBezTo>
                <a:cubicBezTo>
                  <a:pt x="14" y="4"/>
                  <a:pt x="21" y="8"/>
                  <a:pt x="27" y="12"/>
                </a:cubicBezTo>
                <a:cubicBezTo>
                  <a:pt x="30" y="15"/>
                  <a:pt x="31" y="19"/>
                  <a:pt x="30" y="24"/>
                </a:cubicBezTo>
                <a:cubicBezTo>
                  <a:pt x="29" y="25"/>
                  <a:pt x="29" y="26"/>
                  <a:pt x="28" y="27"/>
                </a:cubicBezTo>
                <a:cubicBezTo>
                  <a:pt x="27" y="29"/>
                  <a:pt x="25" y="30"/>
                  <a:pt x="23" y="31"/>
                </a:cubicBezTo>
                <a:cubicBezTo>
                  <a:pt x="22" y="32"/>
                  <a:pt x="21" y="32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19" y="34"/>
                  <a:pt x="19" y="37"/>
                  <a:pt x="16" y="36"/>
                </a:cubicBezTo>
                <a:cubicBezTo>
                  <a:pt x="16" y="36"/>
                  <a:pt x="15" y="37"/>
                  <a:pt x="15" y="37"/>
                </a:cubicBezTo>
                <a:close/>
              </a:path>
            </a:pathLst>
          </a:custGeom>
          <a:solidFill>
            <a:srgbClr val="D5E2E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6" name="Google Shape;5356;p35"/>
          <p:cNvSpPr/>
          <p:nvPr/>
        </p:nvSpPr>
        <p:spPr>
          <a:xfrm>
            <a:off x="7977188" y="2565400"/>
            <a:ext cx="50800" cy="57150"/>
          </a:xfrm>
          <a:custGeom>
            <a:avLst/>
            <a:gdLst/>
            <a:ahLst/>
            <a:cxnLst/>
            <a:rect l="l" t="t" r="r" b="b"/>
            <a:pathLst>
              <a:path w="27" h="31" extrusionOk="0">
                <a:moveTo>
                  <a:pt x="6" y="30"/>
                </a:moveTo>
                <a:cubicBezTo>
                  <a:pt x="3" y="29"/>
                  <a:pt x="1" y="27"/>
                  <a:pt x="0" y="24"/>
                </a:cubicBezTo>
                <a:cubicBezTo>
                  <a:pt x="0" y="20"/>
                  <a:pt x="0" y="16"/>
                  <a:pt x="3" y="14"/>
                </a:cubicBezTo>
                <a:cubicBezTo>
                  <a:pt x="7" y="9"/>
                  <a:pt x="11" y="0"/>
                  <a:pt x="19" y="7"/>
                </a:cubicBezTo>
                <a:cubicBezTo>
                  <a:pt x="27" y="13"/>
                  <a:pt x="20" y="18"/>
                  <a:pt x="16" y="23"/>
                </a:cubicBezTo>
                <a:cubicBezTo>
                  <a:pt x="13" y="26"/>
                  <a:pt x="12" y="31"/>
                  <a:pt x="6" y="30"/>
                </a:cubicBezTo>
                <a:close/>
              </a:path>
            </a:pathLst>
          </a:custGeom>
          <a:solidFill>
            <a:srgbClr val="DDECF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7" name="Google Shape;5357;p35"/>
          <p:cNvSpPr/>
          <p:nvPr/>
        </p:nvSpPr>
        <p:spPr>
          <a:xfrm>
            <a:off x="7900988" y="2579688"/>
            <a:ext cx="52388" cy="68262"/>
          </a:xfrm>
          <a:custGeom>
            <a:avLst/>
            <a:gdLst/>
            <a:ahLst/>
            <a:cxnLst/>
            <a:rect l="l" t="t" r="r" b="b"/>
            <a:pathLst>
              <a:path w="28" h="36" extrusionOk="0">
                <a:moveTo>
                  <a:pt x="15" y="10"/>
                </a:moveTo>
                <a:cubicBezTo>
                  <a:pt x="17" y="12"/>
                  <a:pt x="10" y="20"/>
                  <a:pt x="19" y="18"/>
                </a:cubicBezTo>
                <a:cubicBezTo>
                  <a:pt x="25" y="17"/>
                  <a:pt x="28" y="19"/>
                  <a:pt x="24" y="22"/>
                </a:cubicBezTo>
                <a:cubicBezTo>
                  <a:pt x="20" y="25"/>
                  <a:pt x="25" y="36"/>
                  <a:pt x="15" y="32"/>
                </a:cubicBezTo>
                <a:cubicBezTo>
                  <a:pt x="11" y="31"/>
                  <a:pt x="7" y="27"/>
                  <a:pt x="5" y="23"/>
                </a:cubicBezTo>
                <a:cubicBezTo>
                  <a:pt x="3" y="21"/>
                  <a:pt x="2" y="19"/>
                  <a:pt x="2" y="17"/>
                </a:cubicBezTo>
                <a:cubicBezTo>
                  <a:pt x="1" y="12"/>
                  <a:pt x="0" y="8"/>
                  <a:pt x="0" y="3"/>
                </a:cubicBezTo>
                <a:cubicBezTo>
                  <a:pt x="0" y="2"/>
                  <a:pt x="1" y="1"/>
                  <a:pt x="2" y="0"/>
                </a:cubicBezTo>
                <a:cubicBezTo>
                  <a:pt x="4" y="7"/>
                  <a:pt x="11" y="5"/>
                  <a:pt x="15" y="10"/>
                </a:cubicBezTo>
                <a:close/>
              </a:path>
            </a:pathLst>
          </a:custGeom>
          <a:solidFill>
            <a:srgbClr val="C2D2D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8" name="Google Shape;5358;p35"/>
          <p:cNvSpPr/>
          <p:nvPr/>
        </p:nvSpPr>
        <p:spPr>
          <a:xfrm>
            <a:off x="8026400" y="2541588"/>
            <a:ext cx="34925" cy="49212"/>
          </a:xfrm>
          <a:custGeom>
            <a:avLst/>
            <a:gdLst/>
            <a:ahLst/>
            <a:cxnLst/>
            <a:rect l="l" t="t" r="r" b="b"/>
            <a:pathLst>
              <a:path w="19" h="27" extrusionOk="0">
                <a:moveTo>
                  <a:pt x="10" y="8"/>
                </a:moveTo>
                <a:cubicBezTo>
                  <a:pt x="13" y="12"/>
                  <a:pt x="13" y="19"/>
                  <a:pt x="19" y="22"/>
                </a:cubicBezTo>
                <a:cubicBezTo>
                  <a:pt x="4" y="27"/>
                  <a:pt x="0" y="22"/>
                  <a:pt x="0" y="0"/>
                </a:cubicBezTo>
                <a:cubicBezTo>
                  <a:pt x="6" y="0"/>
                  <a:pt x="8" y="3"/>
                  <a:pt x="10" y="8"/>
                </a:cubicBezTo>
                <a:close/>
              </a:path>
            </a:pathLst>
          </a:custGeom>
          <a:solidFill>
            <a:srgbClr val="DFECE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9" name="Google Shape;5359;p35"/>
          <p:cNvSpPr/>
          <p:nvPr/>
        </p:nvSpPr>
        <p:spPr>
          <a:xfrm>
            <a:off x="7905750" y="2479675"/>
            <a:ext cx="28575" cy="38100"/>
          </a:xfrm>
          <a:custGeom>
            <a:avLst/>
            <a:gdLst/>
            <a:ahLst/>
            <a:cxnLst/>
            <a:rect l="l" t="t" r="r" b="b"/>
            <a:pathLst>
              <a:path w="15" h="21" extrusionOk="0">
                <a:moveTo>
                  <a:pt x="2" y="13"/>
                </a:moveTo>
                <a:cubicBezTo>
                  <a:pt x="2" y="9"/>
                  <a:pt x="2" y="4"/>
                  <a:pt x="2" y="0"/>
                </a:cubicBezTo>
                <a:cubicBezTo>
                  <a:pt x="12" y="0"/>
                  <a:pt x="9" y="11"/>
                  <a:pt x="15" y="15"/>
                </a:cubicBezTo>
                <a:cubicBezTo>
                  <a:pt x="12" y="19"/>
                  <a:pt x="8" y="20"/>
                  <a:pt x="3" y="21"/>
                </a:cubicBezTo>
                <a:cubicBezTo>
                  <a:pt x="0" y="19"/>
                  <a:pt x="0" y="16"/>
                  <a:pt x="2" y="13"/>
                </a:cubicBezTo>
                <a:close/>
              </a:path>
            </a:pathLst>
          </a:custGeom>
          <a:solidFill>
            <a:srgbClr val="DEE2E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0" name="Google Shape;5360;p35"/>
          <p:cNvSpPr/>
          <p:nvPr/>
        </p:nvSpPr>
        <p:spPr>
          <a:xfrm>
            <a:off x="7986713" y="2503488"/>
            <a:ext cx="46038" cy="34925"/>
          </a:xfrm>
          <a:custGeom>
            <a:avLst/>
            <a:gdLst/>
            <a:ahLst/>
            <a:cxnLst/>
            <a:rect l="l" t="t" r="r" b="b"/>
            <a:pathLst>
              <a:path w="25" h="19" extrusionOk="0">
                <a:moveTo>
                  <a:pt x="8" y="2"/>
                </a:moveTo>
                <a:cubicBezTo>
                  <a:pt x="13" y="6"/>
                  <a:pt x="19" y="10"/>
                  <a:pt x="24" y="15"/>
                </a:cubicBezTo>
                <a:cubicBezTo>
                  <a:pt x="25" y="18"/>
                  <a:pt x="24" y="19"/>
                  <a:pt x="21" y="18"/>
                </a:cubicBezTo>
                <a:cubicBezTo>
                  <a:pt x="14" y="14"/>
                  <a:pt x="7" y="10"/>
                  <a:pt x="0" y="6"/>
                </a:cubicBezTo>
                <a:cubicBezTo>
                  <a:pt x="2" y="4"/>
                  <a:pt x="3" y="3"/>
                  <a:pt x="5" y="2"/>
                </a:cubicBezTo>
                <a:cubicBezTo>
                  <a:pt x="6" y="0"/>
                  <a:pt x="7" y="0"/>
                  <a:pt x="8" y="2"/>
                </a:cubicBezTo>
                <a:close/>
              </a:path>
            </a:pathLst>
          </a:custGeom>
          <a:solidFill>
            <a:srgbClr val="34383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1" name="Google Shape;5361;p35"/>
          <p:cNvSpPr/>
          <p:nvPr/>
        </p:nvSpPr>
        <p:spPr>
          <a:xfrm>
            <a:off x="8026400" y="2532063"/>
            <a:ext cx="23813" cy="23812"/>
          </a:xfrm>
          <a:custGeom>
            <a:avLst/>
            <a:gdLst/>
            <a:ahLst/>
            <a:cxnLst/>
            <a:rect l="l" t="t" r="r" b="b"/>
            <a:pathLst>
              <a:path w="13" h="13" extrusionOk="0">
                <a:moveTo>
                  <a:pt x="0" y="3"/>
                </a:moveTo>
                <a:cubicBezTo>
                  <a:pt x="1" y="2"/>
                  <a:pt x="2" y="1"/>
                  <a:pt x="3" y="0"/>
                </a:cubicBezTo>
                <a:cubicBezTo>
                  <a:pt x="5" y="1"/>
                  <a:pt x="7" y="2"/>
                  <a:pt x="10" y="3"/>
                </a:cubicBezTo>
                <a:cubicBezTo>
                  <a:pt x="12" y="4"/>
                  <a:pt x="13" y="5"/>
                  <a:pt x="13" y="7"/>
                </a:cubicBezTo>
                <a:cubicBezTo>
                  <a:pt x="13" y="9"/>
                  <a:pt x="12" y="12"/>
                  <a:pt x="10" y="13"/>
                </a:cubicBezTo>
                <a:cubicBezTo>
                  <a:pt x="6" y="10"/>
                  <a:pt x="3" y="8"/>
                  <a:pt x="0" y="5"/>
                </a:cubicBezTo>
                <a:cubicBezTo>
                  <a:pt x="0" y="5"/>
                  <a:pt x="0" y="4"/>
                  <a:pt x="0" y="3"/>
                </a:cubicBezTo>
                <a:close/>
              </a:path>
            </a:pathLst>
          </a:custGeom>
          <a:solidFill>
            <a:srgbClr val="43434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2" name="Google Shape;5362;p35"/>
          <p:cNvSpPr/>
          <p:nvPr/>
        </p:nvSpPr>
        <p:spPr>
          <a:xfrm>
            <a:off x="7889875" y="2566988"/>
            <a:ext cx="14288" cy="26987"/>
          </a:xfrm>
          <a:custGeom>
            <a:avLst/>
            <a:gdLst/>
            <a:ahLst/>
            <a:cxnLst/>
            <a:rect l="l" t="t" r="r" b="b"/>
            <a:pathLst>
              <a:path w="8" h="14" extrusionOk="0">
                <a:moveTo>
                  <a:pt x="8" y="7"/>
                </a:moveTo>
                <a:cubicBezTo>
                  <a:pt x="8" y="8"/>
                  <a:pt x="8" y="9"/>
                  <a:pt x="7" y="10"/>
                </a:cubicBezTo>
                <a:cubicBezTo>
                  <a:pt x="6" y="12"/>
                  <a:pt x="6" y="14"/>
                  <a:pt x="4" y="14"/>
                </a:cubicBezTo>
                <a:cubicBezTo>
                  <a:pt x="1" y="9"/>
                  <a:pt x="0" y="4"/>
                  <a:pt x="5" y="0"/>
                </a:cubicBezTo>
                <a:cubicBezTo>
                  <a:pt x="8" y="1"/>
                  <a:pt x="8" y="4"/>
                  <a:pt x="8" y="7"/>
                </a:cubicBezTo>
                <a:close/>
              </a:path>
            </a:pathLst>
          </a:custGeom>
          <a:solidFill>
            <a:srgbClr val="6E7C7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3" name="Google Shape;5363;p35"/>
          <p:cNvSpPr/>
          <p:nvPr/>
        </p:nvSpPr>
        <p:spPr>
          <a:xfrm>
            <a:off x="7900988" y="2503488"/>
            <a:ext cx="12700" cy="14287"/>
          </a:xfrm>
          <a:custGeom>
            <a:avLst/>
            <a:gdLst/>
            <a:ahLst/>
            <a:cxnLst/>
            <a:rect l="l" t="t" r="r" b="b"/>
            <a:pathLst>
              <a:path w="7" h="8" extrusionOk="0">
                <a:moveTo>
                  <a:pt x="5" y="0"/>
                </a:moveTo>
                <a:cubicBezTo>
                  <a:pt x="7" y="3"/>
                  <a:pt x="7" y="6"/>
                  <a:pt x="6" y="8"/>
                </a:cubicBezTo>
                <a:cubicBezTo>
                  <a:pt x="5" y="8"/>
                  <a:pt x="3" y="8"/>
                  <a:pt x="2" y="8"/>
                </a:cubicBezTo>
                <a:cubicBezTo>
                  <a:pt x="1" y="7"/>
                  <a:pt x="0" y="6"/>
                  <a:pt x="0" y="5"/>
                </a:cubicBezTo>
                <a:cubicBezTo>
                  <a:pt x="0" y="4"/>
                  <a:pt x="1" y="3"/>
                  <a:pt x="2" y="2"/>
                </a:cubicBezTo>
                <a:cubicBezTo>
                  <a:pt x="3" y="1"/>
                  <a:pt x="4" y="1"/>
                  <a:pt x="5" y="0"/>
                </a:cubicBezTo>
                <a:close/>
              </a:path>
            </a:pathLst>
          </a:custGeom>
          <a:solidFill>
            <a:srgbClr val="979C9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4" name="Google Shape;5364;p35"/>
          <p:cNvSpPr/>
          <p:nvPr/>
        </p:nvSpPr>
        <p:spPr>
          <a:xfrm>
            <a:off x="7899400" y="2511425"/>
            <a:ext cx="4763" cy="6350"/>
          </a:xfrm>
          <a:custGeom>
            <a:avLst/>
            <a:gdLst/>
            <a:ahLst/>
            <a:cxnLst/>
            <a:rect l="l" t="t" r="r" b="b"/>
            <a:pathLst>
              <a:path w="3" h="4" extrusionOk="0">
                <a:moveTo>
                  <a:pt x="3" y="1"/>
                </a:moveTo>
                <a:cubicBezTo>
                  <a:pt x="3" y="2"/>
                  <a:pt x="3" y="3"/>
                  <a:pt x="3" y="4"/>
                </a:cubicBezTo>
                <a:cubicBezTo>
                  <a:pt x="2" y="4"/>
                  <a:pt x="1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2" y="0"/>
                  <a:pt x="3" y="1"/>
                </a:cubicBezTo>
                <a:close/>
              </a:path>
            </a:pathLst>
          </a:custGeom>
          <a:solidFill>
            <a:srgbClr val="C6CDC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5" name="Google Shape;5365;p35"/>
          <p:cNvSpPr/>
          <p:nvPr/>
        </p:nvSpPr>
        <p:spPr>
          <a:xfrm>
            <a:off x="7889875" y="2517775"/>
            <a:ext cx="9525" cy="7937"/>
          </a:xfrm>
          <a:custGeom>
            <a:avLst/>
            <a:gdLst/>
            <a:ahLst/>
            <a:cxnLst/>
            <a:rect l="l" t="t" r="r" b="b"/>
            <a:pathLst>
              <a:path w="5" h="4" extrusionOk="0">
                <a:moveTo>
                  <a:pt x="0" y="3"/>
                </a:moveTo>
                <a:cubicBezTo>
                  <a:pt x="2" y="2"/>
                  <a:pt x="3" y="1"/>
                  <a:pt x="5" y="0"/>
                </a:cubicBezTo>
                <a:cubicBezTo>
                  <a:pt x="5" y="1"/>
                  <a:pt x="4" y="3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2" y="4"/>
                </a:cubicBezTo>
                <a:lnTo>
                  <a:pt x="0" y="3"/>
                </a:lnTo>
                <a:close/>
              </a:path>
            </a:pathLst>
          </a:custGeom>
          <a:solidFill>
            <a:srgbClr val="C8D1D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6" name="Google Shape;5366;p35"/>
          <p:cNvSpPr/>
          <p:nvPr/>
        </p:nvSpPr>
        <p:spPr>
          <a:xfrm>
            <a:off x="7893050" y="2524125"/>
            <a:ext cx="3175" cy="4762"/>
          </a:xfrm>
          <a:custGeom>
            <a:avLst/>
            <a:gdLst/>
            <a:ahLst/>
            <a:cxnLst/>
            <a:rect l="l" t="t" r="r" b="b"/>
            <a:pathLst>
              <a:path w="2" h="3" extrusionOk="0">
                <a:moveTo>
                  <a:pt x="0" y="1"/>
                </a:moveTo>
                <a:cubicBezTo>
                  <a:pt x="1" y="0"/>
                  <a:pt x="1" y="1"/>
                  <a:pt x="2" y="1"/>
                </a:cubicBezTo>
                <a:cubicBezTo>
                  <a:pt x="2" y="2"/>
                  <a:pt x="2" y="2"/>
                  <a:pt x="1" y="3"/>
                </a:cubicBezTo>
                <a:cubicBezTo>
                  <a:pt x="1" y="2"/>
                  <a:pt x="0" y="1"/>
                  <a:pt x="0" y="1"/>
                </a:cubicBezTo>
                <a:close/>
              </a:path>
            </a:pathLst>
          </a:custGeom>
          <a:solidFill>
            <a:srgbClr val="2D3637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7" name="Google Shape;5367;p35"/>
          <p:cNvSpPr/>
          <p:nvPr/>
        </p:nvSpPr>
        <p:spPr>
          <a:xfrm>
            <a:off x="8043863" y="2525713"/>
            <a:ext cx="30163" cy="23812"/>
          </a:xfrm>
          <a:custGeom>
            <a:avLst/>
            <a:gdLst/>
            <a:ahLst/>
            <a:cxnLst/>
            <a:rect l="l" t="t" r="r" b="b"/>
            <a:pathLst>
              <a:path w="16" h="13" extrusionOk="0">
                <a:moveTo>
                  <a:pt x="3" y="10"/>
                </a:moveTo>
                <a:cubicBezTo>
                  <a:pt x="2" y="9"/>
                  <a:pt x="1" y="7"/>
                  <a:pt x="0" y="6"/>
                </a:cubicBezTo>
                <a:cubicBezTo>
                  <a:pt x="5" y="0"/>
                  <a:pt x="9" y="3"/>
                  <a:pt x="12" y="8"/>
                </a:cubicBezTo>
                <a:cubicBezTo>
                  <a:pt x="16" y="13"/>
                  <a:pt x="11" y="12"/>
                  <a:pt x="8" y="13"/>
                </a:cubicBezTo>
                <a:cubicBezTo>
                  <a:pt x="6" y="12"/>
                  <a:pt x="5" y="11"/>
                  <a:pt x="3" y="10"/>
                </a:cubicBezTo>
                <a:close/>
              </a:path>
            </a:pathLst>
          </a:custGeom>
          <a:solidFill>
            <a:srgbClr val="DEE7EB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8" name="Google Shape;5368;p35"/>
          <p:cNvSpPr/>
          <p:nvPr/>
        </p:nvSpPr>
        <p:spPr>
          <a:xfrm>
            <a:off x="7974013" y="2405063"/>
            <a:ext cx="53975" cy="68262"/>
          </a:xfrm>
          <a:custGeom>
            <a:avLst/>
            <a:gdLst/>
            <a:ahLst/>
            <a:cxnLst/>
            <a:rect l="l" t="t" r="r" b="b"/>
            <a:pathLst>
              <a:path w="29" h="37" extrusionOk="0">
                <a:moveTo>
                  <a:pt x="5" y="34"/>
                </a:moveTo>
                <a:cubicBezTo>
                  <a:pt x="0" y="23"/>
                  <a:pt x="7" y="15"/>
                  <a:pt x="11" y="6"/>
                </a:cubicBezTo>
                <a:cubicBezTo>
                  <a:pt x="13" y="2"/>
                  <a:pt x="18" y="0"/>
                  <a:pt x="24" y="2"/>
                </a:cubicBezTo>
                <a:cubicBezTo>
                  <a:pt x="29" y="5"/>
                  <a:pt x="28" y="9"/>
                  <a:pt x="26" y="14"/>
                </a:cubicBezTo>
                <a:cubicBezTo>
                  <a:pt x="24" y="17"/>
                  <a:pt x="23" y="22"/>
                  <a:pt x="21" y="26"/>
                </a:cubicBezTo>
                <a:cubicBezTo>
                  <a:pt x="22" y="33"/>
                  <a:pt x="14" y="31"/>
                  <a:pt x="1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0" y="36"/>
                  <a:pt x="9" y="37"/>
                  <a:pt x="8" y="37"/>
                </a:cubicBezTo>
                <a:cubicBezTo>
                  <a:pt x="6" y="37"/>
                  <a:pt x="6" y="36"/>
                  <a:pt x="5" y="34"/>
                </a:cubicBezTo>
                <a:close/>
              </a:path>
            </a:pathLst>
          </a:custGeom>
          <a:solidFill>
            <a:srgbClr val="F2F8F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9" name="Google Shape;5369;p35"/>
          <p:cNvSpPr/>
          <p:nvPr/>
        </p:nvSpPr>
        <p:spPr>
          <a:xfrm>
            <a:off x="7989888" y="2449513"/>
            <a:ext cx="44450" cy="20637"/>
          </a:xfrm>
          <a:custGeom>
            <a:avLst/>
            <a:gdLst/>
            <a:ahLst/>
            <a:cxnLst/>
            <a:rect l="l" t="t" r="r" b="b"/>
            <a:pathLst>
              <a:path w="24" h="11" extrusionOk="0">
                <a:moveTo>
                  <a:pt x="2" y="11"/>
                </a:moveTo>
                <a:cubicBezTo>
                  <a:pt x="0" y="2"/>
                  <a:pt x="11" y="7"/>
                  <a:pt x="12" y="2"/>
                </a:cubicBezTo>
                <a:cubicBezTo>
                  <a:pt x="15" y="1"/>
                  <a:pt x="19" y="1"/>
                  <a:pt x="22" y="0"/>
                </a:cubicBezTo>
                <a:cubicBezTo>
                  <a:pt x="23" y="2"/>
                  <a:pt x="24" y="4"/>
                  <a:pt x="23" y="6"/>
                </a:cubicBezTo>
                <a:cubicBezTo>
                  <a:pt x="17" y="10"/>
                  <a:pt x="9" y="11"/>
                  <a:pt x="2" y="11"/>
                </a:cubicBezTo>
                <a:close/>
              </a:path>
            </a:pathLst>
          </a:custGeom>
          <a:solidFill>
            <a:srgbClr val="4F504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0" name="Google Shape;5370;p35"/>
          <p:cNvSpPr/>
          <p:nvPr/>
        </p:nvSpPr>
        <p:spPr>
          <a:xfrm>
            <a:off x="8031163" y="2439988"/>
            <a:ext cx="34925" cy="20637"/>
          </a:xfrm>
          <a:custGeom>
            <a:avLst/>
            <a:gdLst/>
            <a:ahLst/>
            <a:cxnLst/>
            <a:rect l="l" t="t" r="r" b="b"/>
            <a:pathLst>
              <a:path w="19" h="11" extrusionOk="0">
                <a:moveTo>
                  <a:pt x="1" y="11"/>
                </a:moveTo>
                <a:cubicBezTo>
                  <a:pt x="0" y="9"/>
                  <a:pt x="0" y="7"/>
                  <a:pt x="0" y="5"/>
                </a:cubicBezTo>
                <a:cubicBezTo>
                  <a:pt x="5" y="0"/>
                  <a:pt x="12" y="2"/>
                  <a:pt x="19" y="1"/>
                </a:cubicBezTo>
                <a:cubicBezTo>
                  <a:pt x="19" y="1"/>
                  <a:pt x="19" y="2"/>
                  <a:pt x="19" y="3"/>
                </a:cubicBezTo>
                <a:cubicBezTo>
                  <a:pt x="15" y="9"/>
                  <a:pt x="7" y="9"/>
                  <a:pt x="1" y="11"/>
                </a:cubicBezTo>
                <a:close/>
              </a:path>
            </a:pathLst>
          </a:custGeom>
          <a:solidFill>
            <a:srgbClr val="45494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1" name="Google Shape;5371;p35"/>
          <p:cNvSpPr/>
          <p:nvPr/>
        </p:nvSpPr>
        <p:spPr>
          <a:xfrm>
            <a:off x="7958138" y="2468563"/>
            <a:ext cx="33338" cy="23812"/>
          </a:xfrm>
          <a:custGeom>
            <a:avLst/>
            <a:gdLst/>
            <a:ahLst/>
            <a:cxnLst/>
            <a:rect l="l" t="t" r="r" b="b"/>
            <a:pathLst>
              <a:path w="18" h="13" extrusionOk="0">
                <a:moveTo>
                  <a:pt x="13" y="0"/>
                </a:moveTo>
                <a:cubicBezTo>
                  <a:pt x="14" y="1"/>
                  <a:pt x="15" y="1"/>
                  <a:pt x="17" y="1"/>
                </a:cubicBezTo>
                <a:cubicBezTo>
                  <a:pt x="18" y="13"/>
                  <a:pt x="13" y="13"/>
                  <a:pt x="5" y="8"/>
                </a:cubicBezTo>
                <a:cubicBezTo>
                  <a:pt x="5" y="10"/>
                  <a:pt x="3" y="10"/>
                  <a:pt x="2" y="10"/>
                </a:cubicBezTo>
                <a:cubicBezTo>
                  <a:pt x="1" y="9"/>
                  <a:pt x="1" y="7"/>
                  <a:pt x="0" y="5"/>
                </a:cubicBezTo>
                <a:cubicBezTo>
                  <a:pt x="4" y="3"/>
                  <a:pt x="9" y="2"/>
                  <a:pt x="13" y="0"/>
                </a:cubicBezTo>
                <a:close/>
              </a:path>
            </a:pathLst>
          </a:custGeom>
          <a:solidFill>
            <a:srgbClr val="4B4E5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2" name="Google Shape;5372;p35"/>
          <p:cNvSpPr/>
          <p:nvPr/>
        </p:nvSpPr>
        <p:spPr>
          <a:xfrm>
            <a:off x="7967663" y="2470150"/>
            <a:ext cx="33338" cy="36512"/>
          </a:xfrm>
          <a:custGeom>
            <a:avLst/>
            <a:gdLst/>
            <a:ahLst/>
            <a:cxnLst/>
            <a:rect l="l" t="t" r="r" b="b"/>
            <a:pathLst>
              <a:path w="18" h="20" extrusionOk="0">
                <a:moveTo>
                  <a:pt x="0" y="7"/>
                </a:moveTo>
                <a:cubicBezTo>
                  <a:pt x="7" y="11"/>
                  <a:pt x="10" y="6"/>
                  <a:pt x="12" y="0"/>
                </a:cubicBezTo>
                <a:cubicBezTo>
                  <a:pt x="13" y="0"/>
                  <a:pt x="13" y="0"/>
                  <a:pt x="14" y="0"/>
                </a:cubicBezTo>
                <a:cubicBezTo>
                  <a:pt x="15" y="7"/>
                  <a:pt x="14" y="14"/>
                  <a:pt x="18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0" y="15"/>
                  <a:pt x="2" y="14"/>
                  <a:pt x="0" y="7"/>
                </a:cubicBezTo>
                <a:close/>
              </a:path>
            </a:pathLst>
          </a:custGeom>
          <a:solidFill>
            <a:srgbClr val="DEE0E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3" name="Google Shape;5373;p35"/>
          <p:cNvSpPr/>
          <p:nvPr/>
        </p:nvSpPr>
        <p:spPr>
          <a:xfrm>
            <a:off x="7983538" y="2301875"/>
            <a:ext cx="53975" cy="9525"/>
          </a:xfrm>
          <a:custGeom>
            <a:avLst/>
            <a:gdLst/>
            <a:ahLst/>
            <a:cxnLst/>
            <a:rect l="l" t="t" r="r" b="b"/>
            <a:pathLst>
              <a:path w="29" h="5" extrusionOk="0">
                <a:moveTo>
                  <a:pt x="0" y="5"/>
                </a:moveTo>
                <a:cubicBezTo>
                  <a:pt x="0" y="4"/>
                  <a:pt x="0" y="4"/>
                  <a:pt x="0" y="3"/>
                </a:cubicBezTo>
                <a:cubicBezTo>
                  <a:pt x="10" y="4"/>
                  <a:pt x="20" y="0"/>
                  <a:pt x="29" y="5"/>
                </a:cubicBezTo>
                <a:cubicBezTo>
                  <a:pt x="19" y="5"/>
                  <a:pt x="10" y="5"/>
                  <a:pt x="0" y="5"/>
                </a:cubicBezTo>
                <a:close/>
              </a:path>
            </a:pathLst>
          </a:custGeom>
          <a:solidFill>
            <a:srgbClr val="4440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4" name="Google Shape;5374;p35"/>
          <p:cNvSpPr/>
          <p:nvPr/>
        </p:nvSpPr>
        <p:spPr>
          <a:xfrm>
            <a:off x="8053388" y="2201863"/>
            <a:ext cx="15875" cy="57150"/>
          </a:xfrm>
          <a:custGeom>
            <a:avLst/>
            <a:gdLst/>
            <a:ahLst/>
            <a:cxnLst/>
            <a:rect l="l" t="t" r="r" b="b"/>
            <a:pathLst>
              <a:path w="8" h="30" extrusionOk="0">
                <a:moveTo>
                  <a:pt x="4" y="1"/>
                </a:moveTo>
                <a:cubicBezTo>
                  <a:pt x="5" y="0"/>
                  <a:pt x="6" y="0"/>
                  <a:pt x="8" y="0"/>
                </a:cubicBezTo>
                <a:cubicBezTo>
                  <a:pt x="8" y="6"/>
                  <a:pt x="8" y="11"/>
                  <a:pt x="8" y="17"/>
                </a:cubicBezTo>
                <a:cubicBezTo>
                  <a:pt x="8" y="21"/>
                  <a:pt x="7" y="25"/>
                  <a:pt x="7" y="29"/>
                </a:cubicBezTo>
                <a:cubicBezTo>
                  <a:pt x="5" y="30"/>
                  <a:pt x="4" y="30"/>
                  <a:pt x="3" y="28"/>
                </a:cubicBezTo>
                <a:cubicBezTo>
                  <a:pt x="0" y="19"/>
                  <a:pt x="1" y="10"/>
                  <a:pt x="4" y="1"/>
                </a:cubicBezTo>
                <a:close/>
              </a:path>
            </a:pathLst>
          </a:custGeom>
          <a:solidFill>
            <a:srgbClr val="34303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5" name="Google Shape;5375;p35"/>
          <p:cNvSpPr/>
          <p:nvPr/>
        </p:nvSpPr>
        <p:spPr>
          <a:xfrm>
            <a:off x="8054975" y="2257425"/>
            <a:ext cx="17463" cy="34925"/>
          </a:xfrm>
          <a:custGeom>
            <a:avLst/>
            <a:gdLst/>
            <a:ahLst/>
            <a:cxnLst/>
            <a:rect l="l" t="t" r="r" b="b"/>
            <a:pathLst>
              <a:path w="9" h="19" extrusionOk="0">
                <a:moveTo>
                  <a:pt x="4" y="0"/>
                </a:moveTo>
                <a:cubicBezTo>
                  <a:pt x="5" y="0"/>
                  <a:pt x="5" y="0"/>
                  <a:pt x="6" y="0"/>
                </a:cubicBezTo>
                <a:cubicBezTo>
                  <a:pt x="6" y="7"/>
                  <a:pt x="9" y="14"/>
                  <a:pt x="4" y="19"/>
                </a:cubicBezTo>
                <a:cubicBezTo>
                  <a:pt x="3" y="17"/>
                  <a:pt x="3" y="15"/>
                  <a:pt x="3" y="14"/>
                </a:cubicBezTo>
                <a:cubicBezTo>
                  <a:pt x="0" y="9"/>
                  <a:pt x="0" y="4"/>
                  <a:pt x="4" y="0"/>
                </a:cubicBezTo>
                <a:close/>
              </a:path>
            </a:pathLst>
          </a:custGeom>
          <a:solidFill>
            <a:srgbClr val="3F3D4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6" name="Google Shape;5376;p35"/>
          <p:cNvSpPr/>
          <p:nvPr/>
        </p:nvSpPr>
        <p:spPr>
          <a:xfrm>
            <a:off x="7953375" y="2206625"/>
            <a:ext cx="84138" cy="88900"/>
          </a:xfrm>
          <a:custGeom>
            <a:avLst/>
            <a:gdLst/>
            <a:ahLst/>
            <a:cxnLst/>
            <a:rect l="l" t="t" r="r" b="b"/>
            <a:pathLst>
              <a:path w="45" h="48" extrusionOk="0">
                <a:moveTo>
                  <a:pt x="26" y="5"/>
                </a:moveTo>
                <a:cubicBezTo>
                  <a:pt x="45" y="9"/>
                  <a:pt x="34" y="24"/>
                  <a:pt x="35" y="34"/>
                </a:cubicBezTo>
                <a:cubicBezTo>
                  <a:pt x="35" y="48"/>
                  <a:pt x="21" y="45"/>
                  <a:pt x="12" y="46"/>
                </a:cubicBezTo>
                <a:cubicBezTo>
                  <a:pt x="2" y="47"/>
                  <a:pt x="1" y="37"/>
                  <a:pt x="0" y="29"/>
                </a:cubicBezTo>
                <a:cubicBezTo>
                  <a:pt x="0" y="24"/>
                  <a:pt x="0" y="20"/>
                  <a:pt x="0" y="16"/>
                </a:cubicBezTo>
                <a:cubicBezTo>
                  <a:pt x="5" y="13"/>
                  <a:pt x="0" y="4"/>
                  <a:pt x="8" y="2"/>
                </a:cubicBezTo>
                <a:cubicBezTo>
                  <a:pt x="16" y="0"/>
                  <a:pt x="15" y="9"/>
                  <a:pt x="20" y="11"/>
                </a:cubicBezTo>
                <a:cubicBezTo>
                  <a:pt x="22" y="9"/>
                  <a:pt x="23" y="6"/>
                  <a:pt x="26" y="5"/>
                </a:cubicBezTo>
                <a:close/>
              </a:path>
            </a:pathLst>
          </a:custGeom>
          <a:solidFill>
            <a:srgbClr val="ACAEB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7" name="Google Shape;5377;p35"/>
          <p:cNvSpPr/>
          <p:nvPr/>
        </p:nvSpPr>
        <p:spPr>
          <a:xfrm>
            <a:off x="8026400" y="2208213"/>
            <a:ext cx="28575" cy="25400"/>
          </a:xfrm>
          <a:custGeom>
            <a:avLst/>
            <a:gdLst/>
            <a:ahLst/>
            <a:cxnLst/>
            <a:rect l="l" t="t" r="r" b="b"/>
            <a:pathLst>
              <a:path w="16" h="14" extrusionOk="0">
                <a:moveTo>
                  <a:pt x="13" y="13"/>
                </a:moveTo>
                <a:cubicBezTo>
                  <a:pt x="6" y="14"/>
                  <a:pt x="1" y="12"/>
                  <a:pt x="0" y="4"/>
                </a:cubicBezTo>
                <a:cubicBezTo>
                  <a:pt x="4" y="0"/>
                  <a:pt x="8" y="3"/>
                  <a:pt x="12" y="3"/>
                </a:cubicBezTo>
                <a:cubicBezTo>
                  <a:pt x="12" y="3"/>
                  <a:pt x="13" y="4"/>
                  <a:pt x="13" y="4"/>
                </a:cubicBezTo>
                <a:cubicBezTo>
                  <a:pt x="15" y="7"/>
                  <a:pt x="16" y="10"/>
                  <a:pt x="13" y="13"/>
                </a:cubicBezTo>
                <a:close/>
              </a:path>
            </a:pathLst>
          </a:custGeom>
          <a:solidFill>
            <a:srgbClr val="2D2C29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8" name="Google Shape;5378;p35"/>
          <p:cNvSpPr/>
          <p:nvPr/>
        </p:nvSpPr>
        <p:spPr>
          <a:xfrm>
            <a:off x="7939088" y="2209800"/>
            <a:ext cx="17463" cy="26987"/>
          </a:xfrm>
          <a:custGeom>
            <a:avLst/>
            <a:gdLst/>
            <a:ahLst/>
            <a:cxnLst/>
            <a:rect l="l" t="t" r="r" b="b"/>
            <a:pathLst>
              <a:path w="9" h="14" extrusionOk="0">
                <a:moveTo>
                  <a:pt x="7" y="12"/>
                </a:moveTo>
                <a:cubicBezTo>
                  <a:pt x="2" y="14"/>
                  <a:pt x="0" y="10"/>
                  <a:pt x="0" y="6"/>
                </a:cubicBezTo>
                <a:cubicBezTo>
                  <a:pt x="0" y="4"/>
                  <a:pt x="1" y="0"/>
                  <a:pt x="4" y="1"/>
                </a:cubicBezTo>
                <a:cubicBezTo>
                  <a:pt x="9" y="3"/>
                  <a:pt x="7" y="8"/>
                  <a:pt x="7" y="12"/>
                </a:cubicBezTo>
                <a:close/>
              </a:path>
            </a:pathLst>
          </a:custGeom>
          <a:solidFill>
            <a:srgbClr val="423F3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9" name="Google Shape;5379;p35"/>
          <p:cNvSpPr/>
          <p:nvPr/>
        </p:nvSpPr>
        <p:spPr>
          <a:xfrm>
            <a:off x="7986713" y="2209800"/>
            <a:ext cx="14288" cy="22225"/>
          </a:xfrm>
          <a:custGeom>
            <a:avLst/>
            <a:gdLst/>
            <a:ahLst/>
            <a:cxnLst/>
            <a:rect l="l" t="t" r="r" b="b"/>
            <a:pathLst>
              <a:path w="8" h="12" extrusionOk="0">
                <a:moveTo>
                  <a:pt x="8" y="3"/>
                </a:moveTo>
                <a:cubicBezTo>
                  <a:pt x="8" y="7"/>
                  <a:pt x="8" y="12"/>
                  <a:pt x="2" y="9"/>
                </a:cubicBezTo>
                <a:cubicBezTo>
                  <a:pt x="2" y="5"/>
                  <a:pt x="0" y="0"/>
                  <a:pt x="7" y="0"/>
                </a:cubicBezTo>
                <a:cubicBezTo>
                  <a:pt x="7" y="1"/>
                  <a:pt x="8" y="2"/>
                  <a:pt x="8" y="3"/>
                </a:cubicBezTo>
                <a:close/>
              </a:path>
            </a:pathLst>
          </a:custGeom>
          <a:solidFill>
            <a:srgbClr val="29282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0" name="Google Shape;5380;p35"/>
          <p:cNvSpPr/>
          <p:nvPr/>
        </p:nvSpPr>
        <p:spPr>
          <a:xfrm>
            <a:off x="8037513" y="2205038"/>
            <a:ext cx="25400" cy="77787"/>
          </a:xfrm>
          <a:custGeom>
            <a:avLst/>
            <a:gdLst/>
            <a:ahLst/>
            <a:cxnLst/>
            <a:rect l="l" t="t" r="r" b="b"/>
            <a:pathLst>
              <a:path w="14" h="42" extrusionOk="0">
                <a:moveTo>
                  <a:pt x="14" y="28"/>
                </a:moveTo>
                <a:cubicBezTo>
                  <a:pt x="13" y="33"/>
                  <a:pt x="13" y="37"/>
                  <a:pt x="13" y="42"/>
                </a:cubicBezTo>
                <a:cubicBezTo>
                  <a:pt x="0" y="38"/>
                  <a:pt x="12" y="30"/>
                  <a:pt x="10" y="25"/>
                </a:cubicBezTo>
                <a:cubicBezTo>
                  <a:pt x="7" y="18"/>
                  <a:pt x="8" y="12"/>
                  <a:pt x="9" y="5"/>
                </a:cubicBezTo>
                <a:cubicBezTo>
                  <a:pt x="10" y="3"/>
                  <a:pt x="12" y="2"/>
                  <a:pt x="13" y="0"/>
                </a:cubicBezTo>
                <a:cubicBezTo>
                  <a:pt x="13" y="9"/>
                  <a:pt x="13" y="19"/>
                  <a:pt x="14" y="28"/>
                </a:cubicBezTo>
                <a:close/>
              </a:path>
            </a:pathLst>
          </a:custGeom>
          <a:solidFill>
            <a:srgbClr val="878386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1" name="Google Shape;5381;p35"/>
          <p:cNvSpPr/>
          <p:nvPr/>
        </p:nvSpPr>
        <p:spPr>
          <a:xfrm>
            <a:off x="8048625" y="2212975"/>
            <a:ext cx="6350" cy="38100"/>
          </a:xfrm>
          <a:custGeom>
            <a:avLst/>
            <a:gdLst/>
            <a:ahLst/>
            <a:cxnLst/>
            <a:rect l="l" t="t" r="r" b="b"/>
            <a:pathLst>
              <a:path w="4" h="20" extrusionOk="0">
                <a:moveTo>
                  <a:pt x="3" y="0"/>
                </a:moveTo>
                <a:cubicBezTo>
                  <a:pt x="4" y="7"/>
                  <a:pt x="4" y="13"/>
                  <a:pt x="4" y="20"/>
                </a:cubicBezTo>
                <a:cubicBezTo>
                  <a:pt x="0" y="18"/>
                  <a:pt x="1" y="14"/>
                  <a:pt x="1" y="10"/>
                </a:cubicBezTo>
                <a:cubicBezTo>
                  <a:pt x="1" y="7"/>
                  <a:pt x="1" y="4"/>
                  <a:pt x="1" y="1"/>
                </a:cubicBezTo>
                <a:cubicBezTo>
                  <a:pt x="2" y="1"/>
                  <a:pt x="3" y="0"/>
                  <a:pt x="3" y="0"/>
                </a:cubicBezTo>
                <a:close/>
              </a:path>
            </a:pathLst>
          </a:custGeom>
          <a:solidFill>
            <a:srgbClr val="45414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2" name="Google Shape;5382;p35"/>
          <p:cNvSpPr/>
          <p:nvPr/>
        </p:nvSpPr>
        <p:spPr>
          <a:xfrm>
            <a:off x="7850188" y="2579688"/>
            <a:ext cx="34925" cy="63500"/>
          </a:xfrm>
          <a:custGeom>
            <a:avLst/>
            <a:gdLst/>
            <a:ahLst/>
            <a:cxnLst/>
            <a:rect l="l" t="t" r="r" b="b"/>
            <a:pathLst>
              <a:path w="19" h="34" extrusionOk="0">
                <a:moveTo>
                  <a:pt x="6" y="0"/>
                </a:moveTo>
                <a:cubicBezTo>
                  <a:pt x="7" y="2"/>
                  <a:pt x="8" y="4"/>
                  <a:pt x="9" y="6"/>
                </a:cubicBezTo>
                <a:cubicBezTo>
                  <a:pt x="9" y="16"/>
                  <a:pt x="19" y="24"/>
                  <a:pt x="18" y="34"/>
                </a:cubicBezTo>
                <a:cubicBezTo>
                  <a:pt x="0" y="32"/>
                  <a:pt x="1" y="17"/>
                  <a:pt x="0" y="4"/>
                </a:cubicBezTo>
                <a:cubicBezTo>
                  <a:pt x="2" y="2"/>
                  <a:pt x="4" y="1"/>
                  <a:pt x="6" y="0"/>
                </a:cubicBezTo>
                <a:close/>
              </a:path>
            </a:pathLst>
          </a:custGeom>
          <a:solidFill>
            <a:srgbClr val="DCD9D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3" name="Google Shape;5383;p35"/>
          <p:cNvSpPr/>
          <p:nvPr/>
        </p:nvSpPr>
        <p:spPr>
          <a:xfrm>
            <a:off x="7861300" y="2590800"/>
            <a:ext cx="38100" cy="61912"/>
          </a:xfrm>
          <a:custGeom>
            <a:avLst/>
            <a:gdLst/>
            <a:ahLst/>
            <a:cxnLst/>
            <a:rect l="l" t="t" r="r" b="b"/>
            <a:pathLst>
              <a:path w="20" h="33" extrusionOk="0">
                <a:moveTo>
                  <a:pt x="12" y="28"/>
                </a:moveTo>
                <a:cubicBezTo>
                  <a:pt x="7" y="20"/>
                  <a:pt x="0" y="11"/>
                  <a:pt x="3" y="0"/>
                </a:cubicBezTo>
                <a:cubicBezTo>
                  <a:pt x="7" y="5"/>
                  <a:pt x="10" y="11"/>
                  <a:pt x="14" y="16"/>
                </a:cubicBezTo>
                <a:cubicBezTo>
                  <a:pt x="18" y="18"/>
                  <a:pt x="17" y="23"/>
                  <a:pt x="19" y="26"/>
                </a:cubicBezTo>
                <a:cubicBezTo>
                  <a:pt x="20" y="27"/>
                  <a:pt x="20" y="29"/>
                  <a:pt x="19" y="30"/>
                </a:cubicBezTo>
                <a:cubicBezTo>
                  <a:pt x="17" y="30"/>
                  <a:pt x="14" y="33"/>
                  <a:pt x="12" y="28"/>
                </a:cubicBezTo>
                <a:close/>
              </a:path>
            </a:pathLst>
          </a:custGeom>
          <a:solidFill>
            <a:srgbClr val="45444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4" name="Google Shape;5384;p35"/>
          <p:cNvSpPr/>
          <p:nvPr/>
        </p:nvSpPr>
        <p:spPr>
          <a:xfrm>
            <a:off x="8058150" y="2476500"/>
            <a:ext cx="69850" cy="90487"/>
          </a:xfrm>
          <a:custGeom>
            <a:avLst/>
            <a:gdLst/>
            <a:ahLst/>
            <a:cxnLst/>
            <a:rect l="l" t="t" r="r" b="b"/>
            <a:pathLst>
              <a:path w="38" h="48" extrusionOk="0">
                <a:moveTo>
                  <a:pt x="38" y="13"/>
                </a:moveTo>
                <a:cubicBezTo>
                  <a:pt x="37" y="17"/>
                  <a:pt x="38" y="23"/>
                  <a:pt x="36" y="24"/>
                </a:cubicBezTo>
                <a:cubicBezTo>
                  <a:pt x="24" y="31"/>
                  <a:pt x="31" y="40"/>
                  <a:pt x="32" y="48"/>
                </a:cubicBezTo>
                <a:cubicBezTo>
                  <a:pt x="20" y="44"/>
                  <a:pt x="14" y="32"/>
                  <a:pt x="6" y="24"/>
                </a:cubicBezTo>
                <a:cubicBezTo>
                  <a:pt x="0" y="18"/>
                  <a:pt x="6" y="15"/>
                  <a:pt x="9" y="11"/>
                </a:cubicBezTo>
                <a:cubicBezTo>
                  <a:pt x="13" y="4"/>
                  <a:pt x="19" y="0"/>
                  <a:pt x="26" y="4"/>
                </a:cubicBezTo>
                <a:cubicBezTo>
                  <a:pt x="31" y="6"/>
                  <a:pt x="34" y="10"/>
                  <a:pt x="38" y="13"/>
                </a:cubicBezTo>
                <a:close/>
              </a:path>
            </a:pathLst>
          </a:custGeom>
          <a:solidFill>
            <a:srgbClr val="DFEDF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5" name="Google Shape;5385;p35"/>
          <p:cNvSpPr/>
          <p:nvPr/>
        </p:nvSpPr>
        <p:spPr>
          <a:xfrm>
            <a:off x="7888288" y="2606675"/>
            <a:ext cx="22225" cy="33337"/>
          </a:xfrm>
          <a:custGeom>
            <a:avLst/>
            <a:gdLst/>
            <a:ahLst/>
            <a:cxnLst/>
            <a:rect l="l" t="t" r="r" b="b"/>
            <a:pathLst>
              <a:path w="12" h="18" extrusionOk="0">
                <a:moveTo>
                  <a:pt x="5" y="18"/>
                </a:moveTo>
                <a:cubicBezTo>
                  <a:pt x="3" y="15"/>
                  <a:pt x="2" y="12"/>
                  <a:pt x="0" y="8"/>
                </a:cubicBezTo>
                <a:cubicBezTo>
                  <a:pt x="2" y="6"/>
                  <a:pt x="4" y="4"/>
                  <a:pt x="6" y="2"/>
                </a:cubicBezTo>
                <a:cubicBezTo>
                  <a:pt x="8" y="0"/>
                  <a:pt x="10" y="0"/>
                  <a:pt x="12" y="1"/>
                </a:cubicBezTo>
                <a:cubicBezTo>
                  <a:pt x="12" y="4"/>
                  <a:pt x="12" y="6"/>
                  <a:pt x="12" y="9"/>
                </a:cubicBezTo>
                <a:cubicBezTo>
                  <a:pt x="5" y="9"/>
                  <a:pt x="6" y="14"/>
                  <a:pt x="5" y="18"/>
                </a:cubicBezTo>
                <a:close/>
              </a:path>
            </a:pathLst>
          </a:custGeom>
          <a:solidFill>
            <a:srgbClr val="C8D0D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6" name="Google Shape;5386;p35"/>
          <p:cNvSpPr/>
          <p:nvPr/>
        </p:nvSpPr>
        <p:spPr>
          <a:xfrm>
            <a:off x="7896225" y="2586038"/>
            <a:ext cx="14288" cy="23812"/>
          </a:xfrm>
          <a:custGeom>
            <a:avLst/>
            <a:gdLst/>
            <a:ahLst/>
            <a:cxnLst/>
            <a:rect l="l" t="t" r="r" b="b"/>
            <a:pathLst>
              <a:path w="7" h="13" extrusionOk="0">
                <a:moveTo>
                  <a:pt x="7" y="12"/>
                </a:moveTo>
                <a:cubicBezTo>
                  <a:pt x="5" y="12"/>
                  <a:pt x="3" y="13"/>
                  <a:pt x="1" y="13"/>
                </a:cubicBezTo>
                <a:cubicBezTo>
                  <a:pt x="0" y="10"/>
                  <a:pt x="0" y="7"/>
                  <a:pt x="0" y="4"/>
                </a:cubicBezTo>
                <a:cubicBezTo>
                  <a:pt x="1" y="3"/>
                  <a:pt x="2" y="1"/>
                  <a:pt x="3" y="0"/>
                </a:cubicBezTo>
                <a:cubicBezTo>
                  <a:pt x="4" y="4"/>
                  <a:pt x="5" y="8"/>
                  <a:pt x="7" y="12"/>
                </a:cubicBezTo>
                <a:close/>
              </a:path>
            </a:pathLst>
          </a:custGeom>
          <a:solidFill>
            <a:srgbClr val="49545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7" name="Google Shape;5387;p35"/>
          <p:cNvSpPr/>
          <p:nvPr/>
        </p:nvSpPr>
        <p:spPr>
          <a:xfrm>
            <a:off x="7899400" y="2506663"/>
            <a:ext cx="4763" cy="6350"/>
          </a:xfrm>
          <a:custGeom>
            <a:avLst/>
            <a:gdLst/>
            <a:ahLst/>
            <a:cxnLst/>
            <a:rect l="l" t="t" r="r" b="b"/>
            <a:pathLst>
              <a:path w="3" h="3" extrusionOk="0">
                <a:moveTo>
                  <a:pt x="3" y="3"/>
                </a:move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3"/>
                </a:cubicBezTo>
                <a:cubicBezTo>
                  <a:pt x="0" y="1"/>
                  <a:pt x="0" y="0"/>
                  <a:pt x="3" y="0"/>
                </a:cubicBezTo>
                <a:cubicBezTo>
                  <a:pt x="3" y="1"/>
                  <a:pt x="3" y="2"/>
                  <a:pt x="3" y="3"/>
                </a:cubicBezTo>
                <a:close/>
              </a:path>
            </a:pathLst>
          </a:custGeom>
          <a:solidFill>
            <a:srgbClr val="3B424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8" name="Google Shape;5388;p35"/>
          <p:cNvSpPr/>
          <p:nvPr/>
        </p:nvSpPr>
        <p:spPr>
          <a:xfrm>
            <a:off x="8080375" y="2493963"/>
            <a:ext cx="33338" cy="34925"/>
          </a:xfrm>
          <a:custGeom>
            <a:avLst/>
            <a:gdLst/>
            <a:ahLst/>
            <a:cxnLst/>
            <a:rect l="l" t="t" r="r" b="b"/>
            <a:pathLst>
              <a:path w="18" h="19" extrusionOk="0">
                <a:moveTo>
                  <a:pt x="10" y="0"/>
                </a:moveTo>
                <a:cubicBezTo>
                  <a:pt x="16" y="1"/>
                  <a:pt x="18" y="5"/>
                  <a:pt x="18" y="10"/>
                </a:cubicBezTo>
                <a:cubicBezTo>
                  <a:pt x="18" y="15"/>
                  <a:pt x="14" y="19"/>
                  <a:pt x="9" y="19"/>
                </a:cubicBezTo>
                <a:cubicBezTo>
                  <a:pt x="3" y="19"/>
                  <a:pt x="0" y="15"/>
                  <a:pt x="0" y="10"/>
                </a:cubicBezTo>
                <a:cubicBezTo>
                  <a:pt x="0" y="4"/>
                  <a:pt x="4" y="1"/>
                  <a:pt x="10" y="0"/>
                </a:cubicBezTo>
                <a:close/>
              </a:path>
            </a:pathLst>
          </a:custGeom>
          <a:solidFill>
            <a:srgbClr val="D8E6EA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3" name="Google Shape;5393;p36"/>
          <p:cNvSpPr txBox="1">
            <a:spLocks noGrp="1"/>
          </p:cNvSpPr>
          <p:nvPr>
            <p:ph type="title" idx="4294967295"/>
          </p:nvPr>
        </p:nvSpPr>
        <p:spPr>
          <a:xfrm>
            <a:off x="0" y="544513"/>
            <a:ext cx="7715250" cy="3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</a:pPr>
            <a:r>
              <a:rPr lang="en-US"/>
              <a:t>Editables</a:t>
            </a:r>
            <a:endParaRPr/>
          </a:p>
        </p:txBody>
      </p:sp>
      <p:pic>
        <p:nvPicPr>
          <p:cNvPr id="5394" name="Google Shape;5394;p3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928319" y="2422177"/>
            <a:ext cx="3634913" cy="899990"/>
          </a:xfrm>
          <a:prstGeom prst="rect">
            <a:avLst/>
          </a:prstGeom>
          <a:noFill/>
          <a:ln>
            <a:noFill/>
          </a:ln>
        </p:spPr>
      </p:pic>
      <p:pic>
        <p:nvPicPr>
          <p:cNvPr id="5395" name="Google Shape;5395;p3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86651" y="816476"/>
            <a:ext cx="4241250" cy="38812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0" name="Google Shape;5400;p37"/>
          <p:cNvSpPr txBox="1">
            <a:spLocks noGrp="1"/>
          </p:cNvSpPr>
          <p:nvPr>
            <p:ph type="title" idx="4294967295"/>
          </p:nvPr>
        </p:nvSpPr>
        <p:spPr>
          <a:xfrm>
            <a:off x="0" y="544513"/>
            <a:ext cx="7715250" cy="3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</a:pPr>
            <a:r>
              <a:rPr lang="en-US"/>
              <a:t>Editables</a:t>
            </a:r>
            <a:endParaRPr/>
          </a:p>
        </p:txBody>
      </p:sp>
      <p:pic>
        <p:nvPicPr>
          <p:cNvPr id="5401" name="Google Shape;5401;p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14125" y="1285356"/>
            <a:ext cx="3485146" cy="3311358"/>
          </a:xfrm>
          <a:prstGeom prst="rect">
            <a:avLst/>
          </a:prstGeom>
          <a:noFill/>
          <a:ln>
            <a:noFill/>
          </a:ln>
        </p:spPr>
      </p:pic>
      <p:pic>
        <p:nvPicPr>
          <p:cNvPr id="5402" name="Google Shape;5402;p37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636387" y="2576895"/>
            <a:ext cx="3793738" cy="1958162"/>
          </a:xfrm>
          <a:prstGeom prst="rect">
            <a:avLst/>
          </a:prstGeom>
          <a:noFill/>
          <a:ln>
            <a:noFill/>
          </a:ln>
        </p:spPr>
      </p:pic>
      <p:pic>
        <p:nvPicPr>
          <p:cNvPr id="5403" name="Google Shape;5403;p37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599442" y="1537742"/>
            <a:ext cx="3912240" cy="45663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09" name="Google Shape;5409;p38"/>
          <p:cNvGrpSpPr/>
          <p:nvPr/>
        </p:nvGrpSpPr>
        <p:grpSpPr>
          <a:xfrm>
            <a:off x="5281458" y="2196050"/>
            <a:ext cx="474294" cy="551291"/>
            <a:chOff x="4727025" y="1332775"/>
            <a:chExt cx="59900" cy="69625"/>
          </a:xfrm>
        </p:grpSpPr>
        <p:sp>
          <p:nvSpPr>
            <p:cNvPr id="5410" name="Google Shape;5410;p38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38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12" name="Google Shape;5412;p38"/>
          <p:cNvGrpSpPr/>
          <p:nvPr/>
        </p:nvGrpSpPr>
        <p:grpSpPr>
          <a:xfrm>
            <a:off x="5895114" y="1424655"/>
            <a:ext cx="555653" cy="557031"/>
            <a:chOff x="4820425" y="1329900"/>
            <a:chExt cx="70175" cy="70350"/>
          </a:xfrm>
        </p:grpSpPr>
        <p:sp>
          <p:nvSpPr>
            <p:cNvPr id="5413" name="Google Shape;5413;p38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38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38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38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17" name="Google Shape;5417;p38"/>
          <p:cNvGrpSpPr/>
          <p:nvPr/>
        </p:nvGrpSpPr>
        <p:grpSpPr>
          <a:xfrm>
            <a:off x="6521482" y="1429159"/>
            <a:ext cx="582574" cy="533871"/>
            <a:chOff x="4903200" y="1331525"/>
            <a:chExt cx="73575" cy="67425"/>
          </a:xfrm>
        </p:grpSpPr>
        <p:sp>
          <p:nvSpPr>
            <p:cNvPr id="5418" name="Google Shape;5418;p38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38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20" name="Google Shape;5420;p38"/>
          <p:cNvGrpSpPr/>
          <p:nvPr/>
        </p:nvGrpSpPr>
        <p:grpSpPr>
          <a:xfrm>
            <a:off x="5880960" y="2189023"/>
            <a:ext cx="583960" cy="565345"/>
            <a:chOff x="4815575" y="1416800"/>
            <a:chExt cx="73750" cy="71400"/>
          </a:xfrm>
        </p:grpSpPr>
        <p:sp>
          <p:nvSpPr>
            <p:cNvPr id="5421" name="Google Shape;5421;p38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38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38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24" name="Google Shape;5424;p38"/>
          <p:cNvGrpSpPr/>
          <p:nvPr/>
        </p:nvGrpSpPr>
        <p:grpSpPr>
          <a:xfrm>
            <a:off x="6515743" y="2219210"/>
            <a:ext cx="589898" cy="504970"/>
            <a:chOff x="4902475" y="1418875"/>
            <a:chExt cx="74500" cy="63775"/>
          </a:xfrm>
        </p:grpSpPr>
        <p:sp>
          <p:nvSpPr>
            <p:cNvPr id="5425" name="Google Shape;5425;p38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38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27" name="Google Shape;5427;p38"/>
          <p:cNvGrpSpPr/>
          <p:nvPr/>
        </p:nvGrpSpPr>
        <p:grpSpPr>
          <a:xfrm>
            <a:off x="5890958" y="2936314"/>
            <a:ext cx="563967" cy="567127"/>
            <a:chOff x="4818100" y="1507675"/>
            <a:chExt cx="71225" cy="71625"/>
          </a:xfrm>
        </p:grpSpPr>
        <p:sp>
          <p:nvSpPr>
            <p:cNvPr id="5428" name="Google Shape;5428;p38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38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38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38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32" name="Google Shape;5432;p38"/>
          <p:cNvGrpSpPr/>
          <p:nvPr/>
        </p:nvGrpSpPr>
        <p:grpSpPr>
          <a:xfrm>
            <a:off x="5204455" y="2939776"/>
            <a:ext cx="628301" cy="588505"/>
            <a:chOff x="4721450" y="1509475"/>
            <a:chExt cx="79350" cy="74325"/>
          </a:xfrm>
        </p:grpSpPr>
        <p:sp>
          <p:nvSpPr>
            <p:cNvPr id="5433" name="Google Shape;5433;p38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38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38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38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37" name="Google Shape;5437;p38"/>
          <p:cNvGrpSpPr/>
          <p:nvPr/>
        </p:nvGrpSpPr>
        <p:grpSpPr>
          <a:xfrm>
            <a:off x="6549987" y="2924341"/>
            <a:ext cx="557038" cy="562772"/>
            <a:chOff x="4906800" y="1507500"/>
            <a:chExt cx="70350" cy="71075"/>
          </a:xfrm>
        </p:grpSpPr>
        <p:sp>
          <p:nvSpPr>
            <p:cNvPr id="5438" name="Google Shape;5438;p38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38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38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38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38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43" name="Google Shape;5443;p38"/>
          <p:cNvGrpSpPr/>
          <p:nvPr/>
        </p:nvGrpSpPr>
        <p:grpSpPr>
          <a:xfrm>
            <a:off x="4587595" y="1451277"/>
            <a:ext cx="517934" cy="517934"/>
            <a:chOff x="3736598" y="2170606"/>
            <a:chExt cx="404889" cy="404889"/>
          </a:xfrm>
        </p:grpSpPr>
        <p:sp>
          <p:nvSpPr>
            <p:cNvPr id="5444" name="Google Shape;5444;p38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38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38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38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48" name="Google Shape;5448;p38"/>
          <p:cNvGrpSpPr/>
          <p:nvPr/>
        </p:nvGrpSpPr>
        <p:grpSpPr>
          <a:xfrm>
            <a:off x="3854656" y="1451375"/>
            <a:ext cx="586986" cy="517740"/>
            <a:chOff x="3161917" y="2170682"/>
            <a:chExt cx="458870" cy="404737"/>
          </a:xfrm>
        </p:grpSpPr>
        <p:sp>
          <p:nvSpPr>
            <p:cNvPr id="5449" name="Google Shape;5449;p38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38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38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52" name="Google Shape;5452;p38"/>
          <p:cNvGrpSpPr/>
          <p:nvPr/>
        </p:nvGrpSpPr>
        <p:grpSpPr>
          <a:xfrm>
            <a:off x="3877678" y="2212714"/>
            <a:ext cx="540943" cy="517963"/>
            <a:chOff x="3179914" y="2889488"/>
            <a:chExt cx="422876" cy="404911"/>
          </a:xfrm>
        </p:grpSpPr>
        <p:sp>
          <p:nvSpPr>
            <p:cNvPr id="5453" name="Google Shape;5453;p38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38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38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38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38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38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59" name="Google Shape;5459;p38"/>
          <p:cNvGrpSpPr/>
          <p:nvPr/>
        </p:nvGrpSpPr>
        <p:grpSpPr>
          <a:xfrm>
            <a:off x="4578472" y="2212672"/>
            <a:ext cx="536179" cy="518047"/>
            <a:chOff x="3729467" y="2889422"/>
            <a:chExt cx="419152" cy="404977"/>
          </a:xfrm>
        </p:grpSpPr>
        <p:sp>
          <p:nvSpPr>
            <p:cNvPr id="5460" name="Google Shape;5460;p38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38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38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38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38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38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38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67" name="Google Shape;5467;p38"/>
          <p:cNvGrpSpPr/>
          <p:nvPr/>
        </p:nvGrpSpPr>
        <p:grpSpPr>
          <a:xfrm>
            <a:off x="2115505" y="2556101"/>
            <a:ext cx="965353" cy="134612"/>
            <a:chOff x="4411970" y="2962952"/>
            <a:chExt cx="706545" cy="104213"/>
          </a:xfrm>
        </p:grpSpPr>
        <p:sp>
          <p:nvSpPr>
            <p:cNvPr id="5468" name="Google Shape;5468;p38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38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38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38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72" name="Google Shape;5472;p38"/>
          <p:cNvGrpSpPr/>
          <p:nvPr/>
        </p:nvGrpSpPr>
        <p:grpSpPr>
          <a:xfrm>
            <a:off x="2115505" y="2151391"/>
            <a:ext cx="960158" cy="289172"/>
            <a:chOff x="4411970" y="2726085"/>
            <a:chExt cx="643107" cy="193659"/>
          </a:xfrm>
        </p:grpSpPr>
        <p:sp>
          <p:nvSpPr>
            <p:cNvPr id="5473" name="Google Shape;5473;p38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38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38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76" name="Google Shape;5476;p38"/>
          <p:cNvGrpSpPr/>
          <p:nvPr/>
        </p:nvGrpSpPr>
        <p:grpSpPr>
          <a:xfrm>
            <a:off x="1124003" y="2405714"/>
            <a:ext cx="811504" cy="252583"/>
            <a:chOff x="4411970" y="4340222"/>
            <a:chExt cx="779468" cy="242682"/>
          </a:xfrm>
        </p:grpSpPr>
        <p:sp>
          <p:nvSpPr>
            <p:cNvPr id="5477" name="Google Shape;5477;p38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38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38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80" name="Google Shape;5480;p38"/>
          <p:cNvGrpSpPr/>
          <p:nvPr/>
        </p:nvGrpSpPr>
        <p:grpSpPr>
          <a:xfrm>
            <a:off x="2115505" y="1819622"/>
            <a:ext cx="965160" cy="216230"/>
            <a:chOff x="4411970" y="2468674"/>
            <a:chExt cx="747317" cy="167425"/>
          </a:xfrm>
        </p:grpSpPr>
        <p:sp>
          <p:nvSpPr>
            <p:cNvPr id="5481" name="Google Shape;5481;p38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38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3" name="Google Shape;5483;p38"/>
          <p:cNvSpPr/>
          <p:nvPr/>
        </p:nvSpPr>
        <p:spPr>
          <a:xfrm>
            <a:off x="1122253" y="2124403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84" name="Google Shape;5484;p38"/>
          <p:cNvGrpSpPr/>
          <p:nvPr/>
        </p:nvGrpSpPr>
        <p:grpSpPr>
          <a:xfrm>
            <a:off x="1123071" y="1445001"/>
            <a:ext cx="1959041" cy="208784"/>
            <a:chOff x="6336019" y="3733725"/>
            <a:chExt cx="2566206" cy="351310"/>
          </a:xfrm>
        </p:grpSpPr>
        <p:sp>
          <p:nvSpPr>
            <p:cNvPr id="5485" name="Google Shape;5485;p38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38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38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38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89" name="Google Shape;5489;p38"/>
          <p:cNvGrpSpPr/>
          <p:nvPr/>
        </p:nvGrpSpPr>
        <p:grpSpPr>
          <a:xfrm>
            <a:off x="2115505" y="3060916"/>
            <a:ext cx="946551" cy="153200"/>
            <a:chOff x="4404545" y="3301592"/>
            <a:chExt cx="782403" cy="129272"/>
          </a:xfrm>
        </p:grpSpPr>
        <p:sp>
          <p:nvSpPr>
            <p:cNvPr id="5490" name="Google Shape;5490;p38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38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92" name="Google Shape;5492;p38"/>
          <p:cNvGrpSpPr/>
          <p:nvPr/>
        </p:nvGrpSpPr>
        <p:grpSpPr>
          <a:xfrm>
            <a:off x="2115505" y="2806251"/>
            <a:ext cx="962257" cy="139127"/>
            <a:chOff x="4411970" y="3131459"/>
            <a:chExt cx="710520" cy="117397"/>
          </a:xfrm>
        </p:grpSpPr>
        <p:sp>
          <p:nvSpPr>
            <p:cNvPr id="5493" name="Google Shape;5493;p38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38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95" name="Google Shape;5495;p38" descr="Timeline background shape"/>
          <p:cNvSpPr/>
          <p:nvPr/>
        </p:nvSpPr>
        <p:spPr>
          <a:xfrm>
            <a:off x="2115505" y="3329655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96" name="Google Shape;5496;p38"/>
          <p:cNvGrpSpPr/>
          <p:nvPr/>
        </p:nvGrpSpPr>
        <p:grpSpPr>
          <a:xfrm>
            <a:off x="1115650" y="2731917"/>
            <a:ext cx="823838" cy="458988"/>
            <a:chOff x="4411970" y="1801825"/>
            <a:chExt cx="734586" cy="409262"/>
          </a:xfrm>
        </p:grpSpPr>
        <p:sp>
          <p:nvSpPr>
            <p:cNvPr id="5497" name="Google Shape;5497;p38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38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99" name="Google Shape;5499;p38"/>
          <p:cNvGrpSpPr/>
          <p:nvPr/>
        </p:nvGrpSpPr>
        <p:grpSpPr>
          <a:xfrm>
            <a:off x="3220622" y="1449487"/>
            <a:ext cx="521514" cy="521514"/>
            <a:chOff x="5681300" y="2527788"/>
            <a:chExt cx="805800" cy="805800"/>
          </a:xfrm>
        </p:grpSpPr>
        <p:sp>
          <p:nvSpPr>
            <p:cNvPr id="5500" name="Google Shape;5500;p38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38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02" name="Google Shape;5502;p38"/>
          <p:cNvGrpSpPr/>
          <p:nvPr/>
        </p:nvGrpSpPr>
        <p:grpSpPr>
          <a:xfrm>
            <a:off x="3214862" y="2205179"/>
            <a:ext cx="533033" cy="533033"/>
            <a:chOff x="4049800" y="640400"/>
            <a:chExt cx="858900" cy="858900"/>
          </a:xfrm>
        </p:grpSpPr>
        <p:sp>
          <p:nvSpPr>
            <p:cNvPr id="5503" name="Google Shape;5503;p38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38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05" name="Google Shape;5505;p38"/>
          <p:cNvGrpSpPr/>
          <p:nvPr/>
        </p:nvGrpSpPr>
        <p:grpSpPr>
          <a:xfrm>
            <a:off x="3140345" y="2882857"/>
            <a:ext cx="682068" cy="682068"/>
            <a:chOff x="5080188" y="927900"/>
            <a:chExt cx="961200" cy="961200"/>
          </a:xfrm>
        </p:grpSpPr>
        <p:sp>
          <p:nvSpPr>
            <p:cNvPr id="5506" name="Google Shape;5506;p38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38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38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38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38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38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38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38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14" name="Google Shape;5514;p38"/>
          <p:cNvGrpSpPr/>
          <p:nvPr/>
        </p:nvGrpSpPr>
        <p:grpSpPr>
          <a:xfrm>
            <a:off x="4603844" y="2979548"/>
            <a:ext cx="505651" cy="504006"/>
            <a:chOff x="6039282" y="1042577"/>
            <a:chExt cx="734316" cy="731929"/>
          </a:xfrm>
        </p:grpSpPr>
        <p:sp>
          <p:nvSpPr>
            <p:cNvPr id="5515" name="Google Shape;5515;p38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38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38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38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38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38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38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38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38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38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38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38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38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38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38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38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38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38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38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38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38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36" name="Google Shape;5536;p38"/>
          <p:cNvGrpSpPr/>
          <p:nvPr/>
        </p:nvGrpSpPr>
        <p:grpSpPr>
          <a:xfrm>
            <a:off x="5216446" y="1409176"/>
            <a:ext cx="567744" cy="602136"/>
            <a:chOff x="1825800" y="1651625"/>
            <a:chExt cx="539989" cy="571775"/>
          </a:xfrm>
        </p:grpSpPr>
        <p:sp>
          <p:nvSpPr>
            <p:cNvPr id="5537" name="Google Shape;5537;p38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38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38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38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41" name="Google Shape;5541;p38"/>
          <p:cNvGrpSpPr/>
          <p:nvPr/>
        </p:nvGrpSpPr>
        <p:grpSpPr>
          <a:xfrm>
            <a:off x="3891374" y="2965893"/>
            <a:ext cx="508123" cy="507955"/>
            <a:chOff x="1897577" y="2802432"/>
            <a:chExt cx="492176" cy="492014"/>
          </a:xfrm>
        </p:grpSpPr>
        <p:sp>
          <p:nvSpPr>
            <p:cNvPr id="5542" name="Google Shape;5542;p38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38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38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38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38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38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38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38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38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38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38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38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54" name="Google Shape;5554;p38"/>
          <p:cNvGrpSpPr/>
          <p:nvPr/>
        </p:nvGrpSpPr>
        <p:grpSpPr>
          <a:xfrm>
            <a:off x="1122904" y="3279437"/>
            <a:ext cx="809227" cy="200843"/>
            <a:chOff x="2013045" y="4813233"/>
            <a:chExt cx="921986" cy="228855"/>
          </a:xfrm>
        </p:grpSpPr>
        <p:sp>
          <p:nvSpPr>
            <p:cNvPr id="5555" name="Google Shape;5555;p38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38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57" name="Google Shape;5557;p38"/>
          <p:cNvGrpSpPr/>
          <p:nvPr/>
        </p:nvGrpSpPr>
        <p:grpSpPr>
          <a:xfrm>
            <a:off x="1131364" y="1766318"/>
            <a:ext cx="792421" cy="269941"/>
            <a:chOff x="1046767" y="4756633"/>
            <a:chExt cx="859646" cy="292841"/>
          </a:xfrm>
        </p:grpSpPr>
        <p:sp>
          <p:nvSpPr>
            <p:cNvPr id="5558" name="Google Shape;5558;p38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38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38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61" name="Google Shape;5561;p38"/>
          <p:cNvSpPr/>
          <p:nvPr/>
        </p:nvSpPr>
        <p:spPr>
          <a:xfrm>
            <a:off x="7565117" y="1460986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2" name="Google Shape;5562;p38"/>
          <p:cNvSpPr/>
          <p:nvPr/>
        </p:nvSpPr>
        <p:spPr>
          <a:xfrm>
            <a:off x="7264572" y="1443389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3" name="Google Shape;5563;p38"/>
          <p:cNvSpPr/>
          <p:nvPr/>
        </p:nvSpPr>
        <p:spPr>
          <a:xfrm>
            <a:off x="7886861" y="1449843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4" name="Google Shape;5564;p38"/>
          <p:cNvSpPr/>
          <p:nvPr/>
        </p:nvSpPr>
        <p:spPr>
          <a:xfrm>
            <a:off x="8181566" y="1443389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65" name="Google Shape;5565;p38"/>
          <p:cNvGrpSpPr/>
          <p:nvPr/>
        </p:nvGrpSpPr>
        <p:grpSpPr>
          <a:xfrm>
            <a:off x="7267220" y="1660876"/>
            <a:ext cx="166473" cy="141497"/>
            <a:chOff x="4660325" y="1866850"/>
            <a:chExt cx="68350" cy="58100"/>
          </a:xfrm>
        </p:grpSpPr>
        <p:sp>
          <p:nvSpPr>
            <p:cNvPr id="5566" name="Google Shape;5566;p38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38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68" name="Google Shape;5568;p38"/>
          <p:cNvGrpSpPr/>
          <p:nvPr/>
        </p:nvGrpSpPr>
        <p:grpSpPr>
          <a:xfrm>
            <a:off x="7576565" y="1686600"/>
            <a:ext cx="162515" cy="90049"/>
            <a:chOff x="4791775" y="1877500"/>
            <a:chExt cx="66725" cy="36975"/>
          </a:xfrm>
        </p:grpSpPr>
        <p:sp>
          <p:nvSpPr>
            <p:cNvPr id="5569" name="Google Shape;5569;p38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38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71" name="Google Shape;5571;p38"/>
          <p:cNvGrpSpPr/>
          <p:nvPr/>
        </p:nvGrpSpPr>
        <p:grpSpPr>
          <a:xfrm>
            <a:off x="7898278" y="1686600"/>
            <a:ext cx="144979" cy="90049"/>
            <a:chOff x="4923925" y="1877500"/>
            <a:chExt cx="59525" cy="36975"/>
          </a:xfrm>
        </p:grpSpPr>
        <p:sp>
          <p:nvSpPr>
            <p:cNvPr id="5572" name="Google Shape;5572;p38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38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74" name="Google Shape;5574;p38"/>
          <p:cNvGrpSpPr/>
          <p:nvPr/>
        </p:nvGrpSpPr>
        <p:grpSpPr>
          <a:xfrm>
            <a:off x="8192769" y="1668791"/>
            <a:ext cx="141447" cy="125667"/>
            <a:chOff x="5058450" y="1870100"/>
            <a:chExt cx="58075" cy="51600"/>
          </a:xfrm>
        </p:grpSpPr>
        <p:sp>
          <p:nvSpPr>
            <p:cNvPr id="5575" name="Google Shape;5575;p38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38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77" name="Google Shape;5577;p38"/>
          <p:cNvGrpSpPr/>
          <p:nvPr/>
        </p:nvGrpSpPr>
        <p:grpSpPr>
          <a:xfrm>
            <a:off x="7607284" y="2091199"/>
            <a:ext cx="101077" cy="107645"/>
            <a:chOff x="4811425" y="2065025"/>
            <a:chExt cx="41500" cy="44200"/>
          </a:xfrm>
        </p:grpSpPr>
        <p:sp>
          <p:nvSpPr>
            <p:cNvPr id="5578" name="Google Shape;5578;p38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38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80" name="Google Shape;5580;p38"/>
          <p:cNvGrpSpPr/>
          <p:nvPr/>
        </p:nvGrpSpPr>
        <p:grpSpPr>
          <a:xfrm>
            <a:off x="7899721" y="2091412"/>
            <a:ext cx="120867" cy="107218"/>
            <a:chOff x="4929875" y="2065025"/>
            <a:chExt cx="49625" cy="44025"/>
          </a:xfrm>
        </p:grpSpPr>
        <p:sp>
          <p:nvSpPr>
            <p:cNvPr id="5581" name="Google Shape;5581;p38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38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83" name="Google Shape;5583;p38"/>
          <p:cNvGrpSpPr/>
          <p:nvPr/>
        </p:nvGrpSpPr>
        <p:grpSpPr>
          <a:xfrm>
            <a:off x="8228390" y="2094426"/>
            <a:ext cx="70206" cy="101191"/>
            <a:chOff x="5083925" y="2066350"/>
            <a:chExt cx="28825" cy="41550"/>
          </a:xfrm>
        </p:grpSpPr>
        <p:sp>
          <p:nvSpPr>
            <p:cNvPr id="5584" name="Google Shape;5584;p38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38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86" name="Google Shape;5586;p38"/>
          <p:cNvGrpSpPr/>
          <p:nvPr/>
        </p:nvGrpSpPr>
        <p:grpSpPr>
          <a:xfrm>
            <a:off x="7259945" y="2110073"/>
            <a:ext cx="181026" cy="69896"/>
            <a:chOff x="4659775" y="2072775"/>
            <a:chExt cx="74325" cy="28700"/>
          </a:xfrm>
        </p:grpSpPr>
        <p:sp>
          <p:nvSpPr>
            <p:cNvPr id="5587" name="Google Shape;5587;p38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38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38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90" name="Google Shape;5590;p38"/>
          <p:cNvGrpSpPr/>
          <p:nvPr/>
        </p:nvGrpSpPr>
        <p:grpSpPr>
          <a:xfrm>
            <a:off x="8179800" y="1900638"/>
            <a:ext cx="167387" cy="89197"/>
            <a:chOff x="4662475" y="1976500"/>
            <a:chExt cx="68725" cy="36625"/>
          </a:xfrm>
        </p:grpSpPr>
        <p:sp>
          <p:nvSpPr>
            <p:cNvPr id="5591" name="Google Shape;5591;p38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38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38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94" name="Google Shape;5594;p38"/>
          <p:cNvGrpSpPr/>
          <p:nvPr/>
        </p:nvGrpSpPr>
        <p:grpSpPr>
          <a:xfrm>
            <a:off x="7876705" y="1904078"/>
            <a:ext cx="166899" cy="82317"/>
            <a:chOff x="4920150" y="1977875"/>
            <a:chExt cx="68525" cy="33800"/>
          </a:xfrm>
        </p:grpSpPr>
        <p:sp>
          <p:nvSpPr>
            <p:cNvPr id="5595" name="Google Shape;5595;p38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38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38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98" name="Google Shape;5598;p38"/>
          <p:cNvGrpSpPr/>
          <p:nvPr/>
        </p:nvGrpSpPr>
        <p:grpSpPr>
          <a:xfrm>
            <a:off x="7287862" y="2307996"/>
            <a:ext cx="125190" cy="127859"/>
            <a:chOff x="4676550" y="2160575"/>
            <a:chExt cx="51400" cy="52500"/>
          </a:xfrm>
        </p:grpSpPr>
        <p:sp>
          <p:nvSpPr>
            <p:cNvPr id="5599" name="Google Shape;5599;p38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38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38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02" name="Google Shape;5602;p38"/>
          <p:cNvGrpSpPr/>
          <p:nvPr/>
        </p:nvGrpSpPr>
        <p:grpSpPr>
          <a:xfrm>
            <a:off x="7585120" y="2315028"/>
            <a:ext cx="145405" cy="113794"/>
            <a:chOff x="4768325" y="2163475"/>
            <a:chExt cx="59700" cy="46725"/>
          </a:xfrm>
        </p:grpSpPr>
        <p:sp>
          <p:nvSpPr>
            <p:cNvPr id="5603" name="Google Shape;5603;p38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38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05" name="Google Shape;5605;p38"/>
          <p:cNvSpPr/>
          <p:nvPr/>
        </p:nvSpPr>
        <p:spPr>
          <a:xfrm>
            <a:off x="7917075" y="2306535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6" name="Google Shape;5606;p38"/>
          <p:cNvSpPr/>
          <p:nvPr/>
        </p:nvSpPr>
        <p:spPr>
          <a:xfrm>
            <a:off x="8189451" y="3313620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7" name="Google Shape;5607;p38"/>
          <p:cNvSpPr/>
          <p:nvPr/>
        </p:nvSpPr>
        <p:spPr>
          <a:xfrm>
            <a:off x="7290907" y="2541841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8" name="Google Shape;5608;p38"/>
          <p:cNvSpPr/>
          <p:nvPr/>
        </p:nvSpPr>
        <p:spPr>
          <a:xfrm>
            <a:off x="7258878" y="3329450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9" name="Google Shape;5609;p38"/>
          <p:cNvSpPr/>
          <p:nvPr/>
        </p:nvSpPr>
        <p:spPr>
          <a:xfrm>
            <a:off x="7276202" y="2811094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0" name="Google Shape;5610;p38"/>
          <p:cNvSpPr/>
          <p:nvPr/>
        </p:nvSpPr>
        <p:spPr>
          <a:xfrm>
            <a:off x="7909951" y="2793011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611" name="Google Shape;5611;p38"/>
          <p:cNvGrpSpPr/>
          <p:nvPr/>
        </p:nvGrpSpPr>
        <p:grpSpPr>
          <a:xfrm>
            <a:off x="7601437" y="2570122"/>
            <a:ext cx="112768" cy="106853"/>
            <a:chOff x="4768575" y="2253950"/>
            <a:chExt cx="46300" cy="43875"/>
          </a:xfrm>
        </p:grpSpPr>
        <p:sp>
          <p:nvSpPr>
            <p:cNvPr id="5612" name="Google Shape;5612;p38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38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14" name="Google Shape;5614;p38"/>
          <p:cNvGrpSpPr/>
          <p:nvPr/>
        </p:nvGrpSpPr>
        <p:grpSpPr>
          <a:xfrm>
            <a:off x="7901060" y="3059148"/>
            <a:ext cx="118187" cy="146246"/>
            <a:chOff x="4960900" y="2433225"/>
            <a:chExt cx="48525" cy="60050"/>
          </a:xfrm>
        </p:grpSpPr>
        <p:sp>
          <p:nvSpPr>
            <p:cNvPr id="5615" name="Google Shape;5615;p38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38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17" name="Google Shape;5617;p38"/>
          <p:cNvGrpSpPr/>
          <p:nvPr/>
        </p:nvGrpSpPr>
        <p:grpSpPr>
          <a:xfrm>
            <a:off x="7589626" y="3323209"/>
            <a:ext cx="136394" cy="143810"/>
            <a:chOff x="4854075" y="2527625"/>
            <a:chExt cx="56000" cy="59050"/>
          </a:xfrm>
        </p:grpSpPr>
        <p:sp>
          <p:nvSpPr>
            <p:cNvPr id="5618" name="Google Shape;5618;p38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38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20" name="Google Shape;5620;p38"/>
          <p:cNvSpPr/>
          <p:nvPr/>
        </p:nvSpPr>
        <p:spPr>
          <a:xfrm>
            <a:off x="7604879" y="3065937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1" name="Google Shape;5621;p38"/>
          <p:cNvSpPr/>
          <p:nvPr/>
        </p:nvSpPr>
        <p:spPr>
          <a:xfrm>
            <a:off x="8183545" y="2305591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2" name="Google Shape;5622;p38"/>
          <p:cNvSpPr/>
          <p:nvPr/>
        </p:nvSpPr>
        <p:spPr>
          <a:xfrm>
            <a:off x="7282808" y="3065937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623" name="Google Shape;5623;p38"/>
          <p:cNvGrpSpPr/>
          <p:nvPr/>
        </p:nvGrpSpPr>
        <p:grpSpPr>
          <a:xfrm>
            <a:off x="8213837" y="2786953"/>
            <a:ext cx="99312" cy="160797"/>
            <a:chOff x="5059700" y="2334775"/>
            <a:chExt cx="40775" cy="66025"/>
          </a:xfrm>
        </p:grpSpPr>
        <p:sp>
          <p:nvSpPr>
            <p:cNvPr id="5624" name="Google Shape;5624;p38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38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38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38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38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38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38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38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38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33" name="Google Shape;5633;p38"/>
          <p:cNvGrpSpPr/>
          <p:nvPr/>
        </p:nvGrpSpPr>
        <p:grpSpPr>
          <a:xfrm>
            <a:off x="8171001" y="3052085"/>
            <a:ext cx="184984" cy="160371"/>
            <a:chOff x="5037700" y="2430325"/>
            <a:chExt cx="75950" cy="65850"/>
          </a:xfrm>
        </p:grpSpPr>
        <p:sp>
          <p:nvSpPr>
            <p:cNvPr id="5634" name="Google Shape;5634;p38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38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36" name="Google Shape;5636;p38"/>
          <p:cNvGrpSpPr/>
          <p:nvPr/>
        </p:nvGrpSpPr>
        <p:grpSpPr>
          <a:xfrm>
            <a:off x="7590507" y="2818537"/>
            <a:ext cx="173014" cy="97629"/>
            <a:chOff x="4756975" y="2341800"/>
            <a:chExt cx="91975" cy="51925"/>
          </a:xfrm>
        </p:grpSpPr>
        <p:sp>
          <p:nvSpPr>
            <p:cNvPr id="5637" name="Google Shape;5637;p38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38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38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38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38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38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38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38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38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38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38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38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38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38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38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38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38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38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38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38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57" name="Google Shape;5657;p38"/>
          <p:cNvGrpSpPr/>
          <p:nvPr/>
        </p:nvGrpSpPr>
        <p:grpSpPr>
          <a:xfrm>
            <a:off x="7857444" y="3307234"/>
            <a:ext cx="212497" cy="175761"/>
            <a:chOff x="4943575" y="2516350"/>
            <a:chExt cx="98675" cy="81700"/>
          </a:xfrm>
        </p:grpSpPr>
        <p:sp>
          <p:nvSpPr>
            <p:cNvPr id="5658" name="Google Shape;5658;p38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38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38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38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38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38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38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38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38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38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38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38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38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38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38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38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38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38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38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38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38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38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38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38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38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38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38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38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38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38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38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38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38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38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38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38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38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38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38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38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38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38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38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38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38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38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38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38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38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38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38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38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38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38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38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38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38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38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38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38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38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38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38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38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38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38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38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38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38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38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38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38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38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38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38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38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38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38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36" name="Google Shape;5736;p38"/>
          <p:cNvSpPr/>
          <p:nvPr/>
        </p:nvSpPr>
        <p:spPr>
          <a:xfrm>
            <a:off x="7872986" y="2536380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7" name="Google Shape;5737;p38"/>
          <p:cNvSpPr/>
          <p:nvPr/>
        </p:nvSpPr>
        <p:spPr>
          <a:xfrm>
            <a:off x="8189243" y="2565199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8" name="Google Shape;5738;p38"/>
          <p:cNvSpPr/>
          <p:nvPr/>
        </p:nvSpPr>
        <p:spPr>
          <a:xfrm>
            <a:off x="7291357" y="1886136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9" name="Google Shape;5739;p38"/>
          <p:cNvSpPr/>
          <p:nvPr/>
        </p:nvSpPr>
        <p:spPr>
          <a:xfrm flipH="1">
            <a:off x="7598723" y="1886136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4" name="Google Shape;5744;p39"/>
          <p:cNvGrpSpPr/>
          <p:nvPr/>
        </p:nvGrpSpPr>
        <p:grpSpPr>
          <a:xfrm>
            <a:off x="832068" y="760893"/>
            <a:ext cx="2492867" cy="1379876"/>
            <a:chOff x="2654821" y="2311071"/>
            <a:chExt cx="2279714" cy="1262120"/>
          </a:xfrm>
        </p:grpSpPr>
        <p:grpSp>
          <p:nvGrpSpPr>
            <p:cNvPr id="5745" name="Google Shape;5745;p39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5746" name="Google Shape;5746;p39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47" name="Google Shape;5747;p39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48" name="Google Shape;5748;p39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5749" name="Google Shape;5749;p39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5750" name="Google Shape;5750;p39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5751" name="Google Shape;5751;p39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5752" name="Google Shape;5752;p39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3" name="Google Shape;5753;p39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4" name="Google Shape;5754;p39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5" name="Google Shape;5755;p39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A6CBC2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6" name="Google Shape;5756;p39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5757" name="Google Shape;5757;p39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5758" name="Google Shape;5758;p39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59" name="Google Shape;5759;p39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60" name="Google Shape;5760;p39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5761" name="Google Shape;5761;p39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62" name="Google Shape;5762;p39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3" name="Google Shape;5763;p39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4" name="Google Shape;5764;p39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5" name="Google Shape;5765;p39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6" name="Google Shape;5766;p39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67" name="Google Shape;5767;p39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5768" name="Google Shape;5768;p39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9" name="Google Shape;5769;p39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5770" name="Google Shape;5770;p39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5771" name="Google Shape;5771;p39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2" name="Google Shape;5772;p39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73" name="Google Shape;5773;p39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5774" name="Google Shape;5774;p39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5775" name="Google Shape;5775;p39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6" name="Google Shape;5776;p39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5777" name="Google Shape;5777;p39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5778" name="Google Shape;5778;p39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79" name="Google Shape;5779;p39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80" name="Google Shape;5780;p39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5781" name="Google Shape;5781;p39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5782" name="Google Shape;5782;p39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5783" name="Google Shape;5783;p39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4" name="Google Shape;5784;p39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5785" name="Google Shape;5785;p39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5786" name="Google Shape;5786;p39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87" name="Google Shape;5787;p39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FF6B65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88" name="Google Shape;5788;p39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5789" name="Google Shape;5789;p39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90" name="Google Shape;5790;p39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91" name="Google Shape;5791;p39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5792" name="Google Shape;5792;p39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793" name="Google Shape;5793;p39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94" name="Google Shape;5794;p39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39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39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6B6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797" name="Google Shape;5797;p39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5798" name="Google Shape;5798;p39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99" name="Google Shape;5799;p39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0" name="Google Shape;5800;p39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1" name="Google Shape;5801;p39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2" name="Google Shape;5802;p39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3" name="Google Shape;5803;p39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4" name="Google Shape;5804;p39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5" name="Google Shape;5805;p39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6" name="Google Shape;5806;p39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7" name="Google Shape;5807;p39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8" name="Google Shape;5808;p39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9" name="Google Shape;5809;p39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0" name="Google Shape;5810;p39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1" name="Google Shape;5811;p39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2" name="Google Shape;5812;p39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3" name="Google Shape;5813;p39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A6CBC2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14" name="Google Shape;5814;p39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39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39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39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39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39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39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39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39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39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39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39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39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39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39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39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39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39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39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39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6B6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39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6CBC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39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836" name="Google Shape;5836;p39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5837" name="Google Shape;5837;p39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38" name="Google Shape;5838;p39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39" name="Google Shape;5839;p39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840" name="Google Shape;5840;p39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5841" name="Google Shape;5841;p39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42" name="Google Shape;5842;p39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43" name="Google Shape;5843;p39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44" name="Google Shape;5844;p39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45" name="Google Shape;5845;p39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39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39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39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39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39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39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852" name="Google Shape;5852;p39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5853" name="Google Shape;5853;p39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54" name="Google Shape;5854;p39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55" name="Google Shape;5855;p39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56" name="Google Shape;5856;p39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57" name="Google Shape;5857;p39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39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39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39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39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39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39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39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39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39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39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39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39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39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39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39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39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39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39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39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39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39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39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39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39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39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39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39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39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886" name="Google Shape;5886;p39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5887" name="Google Shape;5887;p39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88" name="Google Shape;5888;p39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89" name="Google Shape;5889;p39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890" name="Google Shape;5890;p39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5891" name="Google Shape;5891;p39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A6CBC2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2" name="Google Shape;5892;p39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93" name="Google Shape;5893;p39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5894" name="Google Shape;5894;p39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5" name="Google Shape;5895;p39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96" name="Google Shape;5896;p39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39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39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39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39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39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39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39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04" name="Google Shape;5904;p39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5905" name="Google Shape;5905;p39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6" name="Google Shape;5906;p39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7" name="Google Shape;5907;p39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8" name="Google Shape;5908;p39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09" name="Google Shape;5909;p39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39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39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39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39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39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39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39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17" name="Google Shape;5917;p39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5918" name="Google Shape;5918;p39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19" name="Google Shape;5919;p39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20" name="Google Shape;5920;p39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21" name="Google Shape;5921;p39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22" name="Google Shape;5922;p39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39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39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39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39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39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39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39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39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39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39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39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39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39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39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39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39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6B6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39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39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39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39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39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39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39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39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39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39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39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39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6B6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39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39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39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39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39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39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39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39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39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39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39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39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39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64" name="Google Shape;5964;p39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965" name="Google Shape;5965;p39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66" name="Google Shape;5966;p39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7" name="Google Shape;5967;p39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39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39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39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39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39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39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39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39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6CBC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39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39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39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39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39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39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39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39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39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39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6CBC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39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39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39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39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39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39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6B6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39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39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39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39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39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39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39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39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39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39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02" name="Google Shape;6002;p39"/>
          <p:cNvGrpSpPr/>
          <p:nvPr/>
        </p:nvGrpSpPr>
        <p:grpSpPr>
          <a:xfrm>
            <a:off x="3640628" y="825567"/>
            <a:ext cx="2078182" cy="1366558"/>
            <a:chOff x="235800" y="830650"/>
            <a:chExt cx="6978450" cy="4588844"/>
          </a:xfrm>
        </p:grpSpPr>
        <p:sp>
          <p:nvSpPr>
            <p:cNvPr id="6003" name="Google Shape;6003;p39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39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39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39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39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39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09" name="Google Shape;6009;p39"/>
          <p:cNvGrpSpPr/>
          <p:nvPr/>
        </p:nvGrpSpPr>
        <p:grpSpPr>
          <a:xfrm>
            <a:off x="829125" y="2656669"/>
            <a:ext cx="2622876" cy="1333540"/>
            <a:chOff x="238125" y="1038125"/>
            <a:chExt cx="7146800" cy="3633625"/>
          </a:xfrm>
        </p:grpSpPr>
        <p:sp>
          <p:nvSpPr>
            <p:cNvPr id="6010" name="Google Shape;6010;p39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39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39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39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39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39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39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39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39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39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39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39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39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39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39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39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39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39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39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39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39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39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39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39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39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39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39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39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39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39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39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39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39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39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39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39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39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39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39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39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39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39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39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39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39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39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39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39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39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39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39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39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39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39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39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39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39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39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39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39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39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39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39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39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39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39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39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39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39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39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39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39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39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39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39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39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39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39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39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39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39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39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39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39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39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39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39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39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39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39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39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39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39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39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39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39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39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39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39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39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39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39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39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39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39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39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39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39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39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39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39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39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39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39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39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39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39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39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39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39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39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39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39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39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39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39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39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39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39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39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39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39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39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39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39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39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39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39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39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39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39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39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39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39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39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39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39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39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39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39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39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39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39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39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39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39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39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39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39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39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39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39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39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39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39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39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39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39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39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39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39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39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39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39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39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39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39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39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39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39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39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39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39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39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39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39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39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39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39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39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39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39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39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39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39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39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39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39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39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39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39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39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39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39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39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39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39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39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39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39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39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39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39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39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39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39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39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39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39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39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39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39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39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39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39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39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39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39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39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39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39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39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39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39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39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39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39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39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39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39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39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39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39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39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39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39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39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39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39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39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39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39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39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39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39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39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39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39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39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39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39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39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39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39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39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39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39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39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39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39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39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39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39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39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39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39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39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39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39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39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39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39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39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39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39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39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39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39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39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39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39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39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39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39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39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39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39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39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39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39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39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39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39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39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39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39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39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39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39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39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39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39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39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39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39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39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39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39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39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39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39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39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39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39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39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39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39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39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39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39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39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39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39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39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39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39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39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39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39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39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39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39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39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39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39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39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39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39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39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39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39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39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39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39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39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39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39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39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39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39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39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39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39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39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39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39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39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39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39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39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39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39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39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39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39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39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39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39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39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39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39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39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39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39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39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39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39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39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39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39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39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39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39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39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39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39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39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39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39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39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39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39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39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39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39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39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39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39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39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39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39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39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39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39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39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39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39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39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39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39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39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39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39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39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39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39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39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39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39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39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39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39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39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39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39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39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39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39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39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39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39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39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39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39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39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39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39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39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39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39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39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39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39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39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39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39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39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39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39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39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39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39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39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39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39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39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39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39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39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39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39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39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39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39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39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39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39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39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39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39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39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39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39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39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39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39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39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39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39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39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39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39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39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39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39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39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39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39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39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39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39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39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39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39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39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39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39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39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39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39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39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39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39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39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39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39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39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39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39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39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39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39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39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39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39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39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39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39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39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39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39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39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39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39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39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39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39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39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39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39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39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39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39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39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39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39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39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39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39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39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39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39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39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39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39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39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39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39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39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39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39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39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39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39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39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39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39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39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39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39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39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39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39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39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39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39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39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39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39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39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39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39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39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39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39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39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39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39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39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39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39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39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39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39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39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39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39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39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39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39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39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39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39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39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39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39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39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39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39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39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39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39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39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39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39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39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39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39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39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39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39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39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39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39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39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39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39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39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39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39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39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39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39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39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39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39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39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39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39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39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39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39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39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39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39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39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39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39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39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39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39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39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39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39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39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39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39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39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39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39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39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39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39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39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39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39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39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39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39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39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39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39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39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39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39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39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39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39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39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39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39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39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39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39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39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39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39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39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39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39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39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39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39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39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39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39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39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39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39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39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39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39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39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39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39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39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39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39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39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39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39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39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39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39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39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39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39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39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39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39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39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39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39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39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39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39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39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39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39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39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39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39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39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39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39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39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39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39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39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39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39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39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39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39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39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39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39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39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39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39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39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39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39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39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39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39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39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39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39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39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39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39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39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39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39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39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39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39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39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39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39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39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39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39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39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39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39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39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39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39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39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39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39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39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39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39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39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39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39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39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39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39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39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39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39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39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39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39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39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39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39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39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39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39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39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39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39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39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39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39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39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39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39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39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39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39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39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39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39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39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39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39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39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39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39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39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39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39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39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39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39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39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39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39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39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39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39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39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39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39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39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39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39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39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39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39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39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39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39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39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39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39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39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39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39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39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39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39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39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39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39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39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39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39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39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39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39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39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39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39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39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39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39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39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39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39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39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39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39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39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39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39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39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39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39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39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39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39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39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39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39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39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39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39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39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39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39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39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39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39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39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39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39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39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39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39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39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39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39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39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39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39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39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39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39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39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39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39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39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39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39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39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39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39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39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39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39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39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39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39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39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39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39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39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39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39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39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39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39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39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39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39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39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39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39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39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39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39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39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39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39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39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39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39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39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39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39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39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39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39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39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39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39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39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39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39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39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39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39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39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39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39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39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39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39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39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39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39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39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39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39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39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39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39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39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39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39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39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39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39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39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39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39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39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39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39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39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39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39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39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39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39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39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39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39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39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39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39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39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39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39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39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39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39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39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39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39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39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39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39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39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39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39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39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39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39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39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39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39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39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39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39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39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39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39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39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39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39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39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39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39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39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39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39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39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39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39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39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39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39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39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39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39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39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39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39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39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39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39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39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39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39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39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39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39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39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39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39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39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39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39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39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39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39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39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39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39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39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39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39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39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39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39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39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39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39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39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39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39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39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39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39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39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39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39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39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39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39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39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39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39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39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39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39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39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39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39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39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39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39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39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39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39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39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39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39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39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39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39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39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39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39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39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39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39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39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39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39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39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39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39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39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39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39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39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39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39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39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39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39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39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39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39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39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39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39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39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39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39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39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39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39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39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39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39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39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39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39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39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39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39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39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39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39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39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39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39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39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39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39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39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39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39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39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39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39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39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39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39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39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39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39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39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39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39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39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39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39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39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39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39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39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39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39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39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39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39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39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39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39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39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39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39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39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39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39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39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39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39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39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39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39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39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39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39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39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39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39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39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39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39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39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39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39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39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39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39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39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39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39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39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39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39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39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39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39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39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39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39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39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39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39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39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39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39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39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39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39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39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39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39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39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39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39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39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39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39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39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39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39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39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39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39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39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39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39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39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39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39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39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39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39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39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39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39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39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39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39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39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39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39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39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39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39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39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39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39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39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39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39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39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39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39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39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39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39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39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39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39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39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39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39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39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39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39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39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39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39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39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39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39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39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39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39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39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39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39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39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39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39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39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39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39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39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39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39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39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39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39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39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39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39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39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39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39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39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39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39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39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39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39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39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39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39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39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39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39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39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39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39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39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39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39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39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39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39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39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39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39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39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39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39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39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39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39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39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39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39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39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39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39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39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39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39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39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39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39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39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39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39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39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39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39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39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39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39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39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39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39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39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39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39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39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39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39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39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39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39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39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39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39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39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39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39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39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39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39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39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39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39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39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39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39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39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39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39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39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39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39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39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39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39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39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39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39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39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39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39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39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39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39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39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39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39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39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39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39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39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39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39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39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39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39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39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39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39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39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39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39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39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39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39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39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39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39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39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39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39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39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39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39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39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39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39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39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39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39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39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39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39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39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39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39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39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39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39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39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39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39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39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39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39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39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39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39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39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39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39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39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39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39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39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39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39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39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39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39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39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39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39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39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39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39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39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39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39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39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39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39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39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39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39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39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39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39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39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39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39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39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39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39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39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39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39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39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39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39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39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39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39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39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39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39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39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39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39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82" name="Google Shape;7582;p39"/>
          <p:cNvGrpSpPr/>
          <p:nvPr/>
        </p:nvGrpSpPr>
        <p:grpSpPr>
          <a:xfrm>
            <a:off x="5944053" y="798779"/>
            <a:ext cx="2590840" cy="1380235"/>
            <a:chOff x="233350" y="949250"/>
            <a:chExt cx="7137300" cy="3802300"/>
          </a:xfrm>
        </p:grpSpPr>
        <p:sp>
          <p:nvSpPr>
            <p:cNvPr id="7583" name="Google Shape;7583;p39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39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39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39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39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39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39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39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39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39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39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39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39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39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39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39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39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39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39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39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39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39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39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39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39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39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39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39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39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39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39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39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39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39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39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39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39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39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39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39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39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39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39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39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39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39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39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39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39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39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39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634" name="Google Shape;7634;p39"/>
          <p:cNvGrpSpPr/>
          <p:nvPr/>
        </p:nvGrpSpPr>
        <p:grpSpPr>
          <a:xfrm>
            <a:off x="7758482" y="2843552"/>
            <a:ext cx="104231" cy="320340"/>
            <a:chOff x="7564426" y="3224343"/>
            <a:chExt cx="119985" cy="368801"/>
          </a:xfrm>
        </p:grpSpPr>
        <p:sp>
          <p:nvSpPr>
            <p:cNvPr id="7635" name="Google Shape;7635;p39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39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637" name="Google Shape;7637;p39"/>
          <p:cNvGrpSpPr/>
          <p:nvPr/>
        </p:nvGrpSpPr>
        <p:grpSpPr>
          <a:xfrm>
            <a:off x="7457970" y="2837654"/>
            <a:ext cx="189489" cy="332132"/>
            <a:chOff x="8370831" y="3202002"/>
            <a:chExt cx="218129" cy="382376"/>
          </a:xfrm>
        </p:grpSpPr>
        <p:sp>
          <p:nvSpPr>
            <p:cNvPr id="7638" name="Google Shape;7638;p39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39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640" name="Google Shape;7640;p39"/>
          <p:cNvGrpSpPr/>
          <p:nvPr/>
        </p:nvGrpSpPr>
        <p:grpSpPr>
          <a:xfrm>
            <a:off x="8181360" y="3248786"/>
            <a:ext cx="309429" cy="267000"/>
            <a:chOff x="6742064" y="3750480"/>
            <a:chExt cx="399315" cy="344560"/>
          </a:xfrm>
        </p:grpSpPr>
        <p:sp>
          <p:nvSpPr>
            <p:cNvPr id="7641" name="Google Shape;7641;p39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39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643" name="Google Shape;7643;p39"/>
          <p:cNvGrpSpPr/>
          <p:nvPr/>
        </p:nvGrpSpPr>
        <p:grpSpPr>
          <a:xfrm>
            <a:off x="7720379" y="3599833"/>
            <a:ext cx="180437" cy="281608"/>
            <a:chOff x="7248525" y="3739696"/>
            <a:chExt cx="230531" cy="359790"/>
          </a:xfrm>
        </p:grpSpPr>
        <p:sp>
          <p:nvSpPr>
            <p:cNvPr id="7644" name="Google Shape;7644;p39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39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646" name="Google Shape;7646;p39"/>
          <p:cNvGrpSpPr/>
          <p:nvPr/>
        </p:nvGrpSpPr>
        <p:grpSpPr>
          <a:xfrm>
            <a:off x="7966298" y="3243057"/>
            <a:ext cx="162896" cy="278710"/>
            <a:chOff x="7601242" y="3729267"/>
            <a:chExt cx="222566" cy="380803"/>
          </a:xfrm>
        </p:grpSpPr>
        <p:sp>
          <p:nvSpPr>
            <p:cNvPr id="7647" name="Google Shape;7647;p39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39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49" name="Google Shape;7649;p39"/>
          <p:cNvSpPr/>
          <p:nvPr/>
        </p:nvSpPr>
        <p:spPr>
          <a:xfrm>
            <a:off x="7932324" y="2855414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156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650" name="Google Shape;7650;p39"/>
          <p:cNvGrpSpPr/>
          <p:nvPr/>
        </p:nvGrpSpPr>
        <p:grpSpPr>
          <a:xfrm>
            <a:off x="7455943" y="3244198"/>
            <a:ext cx="193542" cy="275990"/>
            <a:chOff x="8304647" y="3738687"/>
            <a:chExt cx="225075" cy="320956"/>
          </a:xfrm>
        </p:grpSpPr>
        <p:sp>
          <p:nvSpPr>
            <p:cNvPr id="7651" name="Google Shape;7651;p39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39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39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654" name="Google Shape;7654;p39"/>
          <p:cNvGrpSpPr/>
          <p:nvPr/>
        </p:nvGrpSpPr>
        <p:grpSpPr>
          <a:xfrm>
            <a:off x="7728436" y="3244198"/>
            <a:ext cx="178492" cy="275990"/>
            <a:chOff x="8615101" y="3738687"/>
            <a:chExt cx="207573" cy="320956"/>
          </a:xfrm>
        </p:grpSpPr>
        <p:sp>
          <p:nvSpPr>
            <p:cNvPr id="7655" name="Google Shape;7655;p39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39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39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58" name="Google Shape;7658;p39"/>
          <p:cNvSpPr/>
          <p:nvPr/>
        </p:nvSpPr>
        <p:spPr>
          <a:xfrm>
            <a:off x="8224876" y="2834081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659" name="Google Shape;7659;p39"/>
          <p:cNvGrpSpPr/>
          <p:nvPr/>
        </p:nvGrpSpPr>
        <p:grpSpPr>
          <a:xfrm>
            <a:off x="6123141" y="3365686"/>
            <a:ext cx="557670" cy="511283"/>
            <a:chOff x="6015419" y="3716859"/>
            <a:chExt cx="557671" cy="511283"/>
          </a:xfrm>
        </p:grpSpPr>
        <p:sp>
          <p:nvSpPr>
            <p:cNvPr id="7660" name="Google Shape;7660;p39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661" name="Google Shape;7661;p39"/>
            <p:cNvGrpSpPr/>
            <p:nvPr/>
          </p:nvGrpSpPr>
          <p:grpSpPr>
            <a:xfrm>
              <a:off x="6036094" y="3716980"/>
              <a:ext cx="529860" cy="510469"/>
              <a:chOff x="6036094" y="3716980"/>
              <a:chExt cx="529860" cy="510469"/>
            </a:xfrm>
          </p:grpSpPr>
          <p:sp>
            <p:nvSpPr>
              <p:cNvPr id="7662" name="Google Shape;7662;p39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3" name="Google Shape;7663;p39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4" name="Google Shape;7664;p39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5" name="Google Shape;7665;p39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6" name="Google Shape;7666;p39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7" name="Google Shape;7667;p39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8" name="Google Shape;7668;p39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9" name="Google Shape;7669;p39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0" name="Google Shape;7670;p39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1" name="Google Shape;7671;p39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672" name="Google Shape;7672;p39"/>
          <p:cNvGrpSpPr/>
          <p:nvPr/>
        </p:nvGrpSpPr>
        <p:grpSpPr>
          <a:xfrm>
            <a:off x="6752026" y="2722455"/>
            <a:ext cx="576302" cy="511871"/>
            <a:chOff x="6644304" y="3073628"/>
            <a:chExt cx="576302" cy="511871"/>
          </a:xfrm>
        </p:grpSpPr>
        <p:sp>
          <p:nvSpPr>
            <p:cNvPr id="7673" name="Google Shape;7673;p39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674" name="Google Shape;7674;p39"/>
            <p:cNvGrpSpPr/>
            <p:nvPr/>
          </p:nvGrpSpPr>
          <p:grpSpPr>
            <a:xfrm>
              <a:off x="6712169" y="3085440"/>
              <a:ext cx="481624" cy="494913"/>
              <a:chOff x="6712169" y="3085440"/>
              <a:chExt cx="481624" cy="494913"/>
            </a:xfrm>
          </p:grpSpPr>
          <p:sp>
            <p:nvSpPr>
              <p:cNvPr id="7675" name="Google Shape;7675;p39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6" name="Google Shape;7676;p39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7" name="Google Shape;7677;p39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8" name="Google Shape;7678;p39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9" name="Google Shape;7679;p39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680" name="Google Shape;7680;p39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39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39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83" name="Google Shape;7683;p39"/>
          <p:cNvSpPr/>
          <p:nvPr/>
        </p:nvSpPr>
        <p:spPr>
          <a:xfrm>
            <a:off x="7096060" y="2739083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684" name="Google Shape;7684;p39"/>
          <p:cNvGrpSpPr/>
          <p:nvPr/>
        </p:nvGrpSpPr>
        <p:grpSpPr>
          <a:xfrm>
            <a:off x="6759876" y="3365450"/>
            <a:ext cx="560631" cy="511352"/>
            <a:chOff x="6652154" y="3716623"/>
            <a:chExt cx="560631" cy="511352"/>
          </a:xfrm>
        </p:grpSpPr>
        <p:sp>
          <p:nvSpPr>
            <p:cNvPr id="7685" name="Google Shape;7685;p39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686" name="Google Shape;7686;p39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7687" name="Google Shape;7687;p39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8" name="Google Shape;7688;p39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9" name="Google Shape;7689;p39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0" name="Google Shape;7690;p39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1" name="Google Shape;7691;p39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2" name="Google Shape;7692;p39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3" name="Google Shape;7693;p39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4" name="Google Shape;7694;p39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5" name="Google Shape;7695;p39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6" name="Google Shape;7696;p39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7" name="Google Shape;7697;p39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8" name="Google Shape;7698;p39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9" name="Google Shape;7699;p39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700" name="Google Shape;7700;p39"/>
          <p:cNvGrpSpPr/>
          <p:nvPr/>
        </p:nvGrpSpPr>
        <p:grpSpPr>
          <a:xfrm>
            <a:off x="7953967" y="3646858"/>
            <a:ext cx="187557" cy="187557"/>
            <a:chOff x="8565775" y="671075"/>
            <a:chExt cx="441000" cy="441000"/>
          </a:xfrm>
        </p:grpSpPr>
        <p:sp>
          <p:nvSpPr>
            <p:cNvPr id="7701" name="Google Shape;7701;p39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882"/>
                  </a:srgbClr>
                </a:gs>
                <a:gs pos="100000">
                  <a:srgbClr val="FFFFFF">
                    <a:alpha val="65882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39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703" name="Google Shape;7703;p39"/>
          <p:cNvSpPr/>
          <p:nvPr/>
        </p:nvSpPr>
        <p:spPr>
          <a:xfrm>
            <a:off x="8255182" y="3642779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5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4" name="Google Shape;7704;p39"/>
          <p:cNvSpPr/>
          <p:nvPr/>
        </p:nvSpPr>
        <p:spPr>
          <a:xfrm flipH="1">
            <a:off x="7463420" y="3609234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05" name="Google Shape;7705;p39"/>
          <p:cNvGrpSpPr/>
          <p:nvPr/>
        </p:nvGrpSpPr>
        <p:grpSpPr>
          <a:xfrm>
            <a:off x="6107822" y="2725077"/>
            <a:ext cx="587871" cy="512373"/>
            <a:chOff x="6000100" y="3076250"/>
            <a:chExt cx="587871" cy="512373"/>
          </a:xfrm>
        </p:grpSpPr>
        <p:sp>
          <p:nvSpPr>
            <p:cNvPr id="7706" name="Google Shape;7706;p39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707" name="Google Shape;7707;p39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7708" name="Google Shape;7708;p39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9" name="Google Shape;7709;p39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0" name="Google Shape;7710;p39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1" name="Google Shape;7711;p39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2" name="Google Shape;7712;p39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3" name="Google Shape;7713;p39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4" name="Google Shape;7714;p39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715" name="Google Shape;7715;p39"/>
          <p:cNvGrpSpPr/>
          <p:nvPr/>
        </p:nvGrpSpPr>
        <p:grpSpPr>
          <a:xfrm>
            <a:off x="3684282" y="2658109"/>
            <a:ext cx="2241344" cy="1330655"/>
            <a:chOff x="3597785" y="3065882"/>
            <a:chExt cx="2241344" cy="1330655"/>
          </a:xfrm>
        </p:grpSpPr>
        <p:grpSp>
          <p:nvGrpSpPr>
            <p:cNvPr id="7716" name="Google Shape;7716;p39"/>
            <p:cNvGrpSpPr/>
            <p:nvPr/>
          </p:nvGrpSpPr>
          <p:grpSpPr>
            <a:xfrm>
              <a:off x="5296908" y="3937355"/>
              <a:ext cx="143199" cy="32380"/>
              <a:chOff x="5296908" y="3937355"/>
              <a:chExt cx="143199" cy="32380"/>
            </a:xfrm>
          </p:grpSpPr>
          <p:sp>
            <p:nvSpPr>
              <p:cNvPr id="7717" name="Google Shape;7717;p39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718" name="Google Shape;7718;p39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7719" name="Google Shape;7719;p39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20" name="Google Shape;7720;p39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21" name="Google Shape;7721;p39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7722" name="Google Shape;7722;p39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23" name="Google Shape;7723;p39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724" name="Google Shape;7724;p39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7725" name="Google Shape;7725;p39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7726" name="Google Shape;7726;p39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27" name="Google Shape;7727;p39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28" name="Google Shape;7728;p39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7729" name="Google Shape;7729;p39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0" name="Google Shape;7730;p39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31" name="Google Shape;7731;p39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7732" name="Google Shape;7732;p39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3" name="Google Shape;7733;p39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34" name="Google Shape;7734;p39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7735" name="Google Shape;7735;p39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6" name="Google Shape;7736;p39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37" name="Google Shape;7737;p39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7738" name="Google Shape;7738;p39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9" name="Google Shape;7739;p39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740" name="Google Shape;7740;p39"/>
            <p:cNvGrpSpPr/>
            <p:nvPr/>
          </p:nvGrpSpPr>
          <p:grpSpPr>
            <a:xfrm>
              <a:off x="5382826" y="4027197"/>
              <a:ext cx="268967" cy="250421"/>
              <a:chOff x="5382826" y="4027197"/>
              <a:chExt cx="268967" cy="250421"/>
            </a:xfrm>
          </p:grpSpPr>
          <p:grpSp>
            <p:nvGrpSpPr>
              <p:cNvPr id="7741" name="Google Shape;7741;p39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7742" name="Google Shape;7742;p39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3" name="Google Shape;7743;p39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4" name="Google Shape;7744;p39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5" name="Google Shape;7745;p39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6" name="Google Shape;7746;p39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7" name="Google Shape;7747;p39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48" name="Google Shape;7748;p39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7749" name="Google Shape;7749;p39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0" name="Google Shape;7750;p39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51" name="Google Shape;7751;p39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7752" name="Google Shape;7752;p39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3" name="Google Shape;7753;p39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54" name="Google Shape;7754;p39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7755" name="Google Shape;7755;p39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6" name="Google Shape;7756;p39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57" name="Google Shape;7757;p39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7758" name="Google Shape;7758;p39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59" name="Google Shape;7759;p39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60" name="Google Shape;7760;p39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7761" name="Google Shape;7761;p39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2" name="Google Shape;7762;p39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63" name="Google Shape;7763;p39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7764" name="Google Shape;7764;p39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5" name="Google Shape;7765;p39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66" name="Google Shape;7766;p39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7767" name="Google Shape;7767;p39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8" name="Google Shape;7768;p39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769" name="Google Shape;7769;p39"/>
            <p:cNvGrpSpPr/>
            <p:nvPr/>
          </p:nvGrpSpPr>
          <p:grpSpPr>
            <a:xfrm>
              <a:off x="3977681" y="3230323"/>
              <a:ext cx="94584" cy="84084"/>
              <a:chOff x="3977681" y="3230323"/>
              <a:chExt cx="94584" cy="84084"/>
            </a:xfrm>
          </p:grpSpPr>
          <p:grpSp>
            <p:nvGrpSpPr>
              <p:cNvPr id="7770" name="Google Shape;7770;p39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7771" name="Google Shape;7771;p39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2" name="Google Shape;7772;p39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3" name="Google Shape;7773;p39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74" name="Google Shape;7774;p39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7775" name="Google Shape;7775;p39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6" name="Google Shape;7776;p39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77" name="Google Shape;7777;p39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7778" name="Google Shape;7778;p39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9" name="Google Shape;7779;p39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80" name="Google Shape;7780;p39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7781" name="Google Shape;7781;p39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2" name="Google Shape;7782;p39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83" name="Google Shape;7783;p39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7784" name="Google Shape;7784;p39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5" name="Google Shape;7785;p39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786" name="Google Shape;7786;p39"/>
            <p:cNvGrpSpPr/>
            <p:nvPr/>
          </p:nvGrpSpPr>
          <p:grpSpPr>
            <a:xfrm>
              <a:off x="4084715" y="3258865"/>
              <a:ext cx="184962" cy="137268"/>
              <a:chOff x="4084715" y="3258865"/>
              <a:chExt cx="184962" cy="137268"/>
            </a:xfrm>
          </p:grpSpPr>
          <p:grpSp>
            <p:nvGrpSpPr>
              <p:cNvPr id="7787" name="Google Shape;7787;p39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7788" name="Google Shape;7788;p39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89" name="Google Shape;7789;p39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0" name="Google Shape;7790;p39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1" name="Google Shape;7791;p39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92" name="Google Shape;7792;p39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7793" name="Google Shape;7793;p39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4" name="Google Shape;7794;p39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95" name="Google Shape;7795;p39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7796" name="Google Shape;7796;p39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7" name="Google Shape;7797;p39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98" name="Google Shape;7798;p39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7799" name="Google Shape;7799;p39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0" name="Google Shape;7800;p39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01" name="Google Shape;7801;p39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7802" name="Google Shape;7802;p39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3" name="Google Shape;7803;p39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04" name="Google Shape;7804;p39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7805" name="Google Shape;7805;p39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6" name="Google Shape;7806;p39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07" name="Google Shape;7807;p39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7808" name="Google Shape;7808;p39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9" name="Google Shape;7809;p39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810" name="Google Shape;7810;p39"/>
            <p:cNvGrpSpPr/>
            <p:nvPr/>
          </p:nvGrpSpPr>
          <p:grpSpPr>
            <a:xfrm>
              <a:off x="4068639" y="3200169"/>
              <a:ext cx="77644" cy="37272"/>
              <a:chOff x="4068639" y="3200169"/>
              <a:chExt cx="77644" cy="37272"/>
            </a:xfrm>
          </p:grpSpPr>
          <p:sp>
            <p:nvSpPr>
              <p:cNvPr id="7811" name="Google Shape;7811;p39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12" name="Google Shape;7812;p39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7813" name="Google Shape;7813;p39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14" name="Google Shape;7814;p39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15" name="Google Shape;7815;p39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7816" name="Google Shape;7816;p39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17" name="Google Shape;7817;p39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818" name="Google Shape;7818;p39"/>
            <p:cNvGrpSpPr/>
            <p:nvPr/>
          </p:nvGrpSpPr>
          <p:grpSpPr>
            <a:xfrm>
              <a:off x="3869702" y="3066935"/>
              <a:ext cx="382663" cy="190294"/>
              <a:chOff x="3869702" y="3066935"/>
              <a:chExt cx="382663" cy="190294"/>
            </a:xfrm>
          </p:grpSpPr>
          <p:grpSp>
            <p:nvGrpSpPr>
              <p:cNvPr id="7819" name="Google Shape;7819;p39"/>
              <p:cNvGrpSpPr/>
              <p:nvPr/>
            </p:nvGrpSpPr>
            <p:grpSpPr>
              <a:xfrm>
                <a:off x="3888633" y="3082351"/>
                <a:ext cx="351173" cy="160698"/>
                <a:chOff x="3888633" y="3082351"/>
                <a:chExt cx="351173" cy="160698"/>
              </a:xfrm>
            </p:grpSpPr>
            <p:sp>
              <p:nvSpPr>
                <p:cNvPr id="7820" name="Google Shape;7820;p39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1" name="Google Shape;7821;p39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2" name="Google Shape;7822;p39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3" name="Google Shape;7823;p39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4" name="Google Shape;7824;p39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5" name="Google Shape;7825;p39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26" name="Google Shape;7826;p39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7827" name="Google Shape;7827;p39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8" name="Google Shape;7828;p39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29" name="Google Shape;7829;p39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7830" name="Google Shape;7830;p39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1" name="Google Shape;7831;p39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32" name="Google Shape;7832;p39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7833" name="Google Shape;7833;p39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4" name="Google Shape;7834;p39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35" name="Google Shape;7835;p39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7836" name="Google Shape;7836;p39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7" name="Google Shape;7837;p39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38" name="Google Shape;7838;p39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7839" name="Google Shape;7839;p39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40" name="Google Shape;7840;p39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41" name="Google Shape;7841;p39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7842" name="Google Shape;7842;p39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43" name="Google Shape;7843;p39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44" name="Google Shape;7844;p39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7845" name="Google Shape;7845;p39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46" name="Google Shape;7846;p39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47" name="Google Shape;7847;p39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7848" name="Google Shape;7848;p39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49" name="Google Shape;7849;p39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50" name="Google Shape;7850;p39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7851" name="Google Shape;7851;p39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52" name="Google Shape;7852;p39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853" name="Google Shape;7853;p39"/>
            <p:cNvGrpSpPr/>
            <p:nvPr/>
          </p:nvGrpSpPr>
          <p:grpSpPr>
            <a:xfrm>
              <a:off x="4271383" y="3065882"/>
              <a:ext cx="304557" cy="341663"/>
              <a:chOff x="4271383" y="3065882"/>
              <a:chExt cx="304557" cy="341663"/>
            </a:xfrm>
          </p:grpSpPr>
          <p:grpSp>
            <p:nvGrpSpPr>
              <p:cNvPr id="7854" name="Google Shape;7854;p39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7855" name="Google Shape;7855;p39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56" name="Google Shape;7856;p39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57" name="Google Shape;7857;p39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58" name="Google Shape;7858;p39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59" name="Google Shape;7859;p39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0" name="Google Shape;7860;p39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1" name="Google Shape;7861;p39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2" name="Google Shape;7862;p39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3" name="Google Shape;7863;p39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4" name="Google Shape;7864;p39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5" name="Google Shape;7865;p39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6" name="Google Shape;7866;p39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7" name="Google Shape;7867;p39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8" name="Google Shape;7868;p39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9" name="Google Shape;7869;p39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0" name="Google Shape;7870;p39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1" name="Google Shape;7871;p39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2" name="Google Shape;7872;p39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7873" name="Google Shape;7873;p39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4" name="Google Shape;7874;p39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5" name="Google Shape;7875;p39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7876" name="Google Shape;7876;p39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7" name="Google Shape;7877;p39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8" name="Google Shape;7878;p39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7879" name="Google Shape;7879;p39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0" name="Google Shape;7880;p39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81" name="Google Shape;7881;p39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7882" name="Google Shape;7882;p39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3" name="Google Shape;7883;p39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84" name="Google Shape;7884;p39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7885" name="Google Shape;7885;p39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6" name="Google Shape;7886;p39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87" name="Google Shape;7887;p39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7888" name="Google Shape;7888;p39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9" name="Google Shape;7889;p39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90" name="Google Shape;7890;p39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7891" name="Google Shape;7891;p39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2" name="Google Shape;7892;p39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93" name="Google Shape;7893;p39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7894" name="Google Shape;7894;p39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5" name="Google Shape;7895;p39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96" name="Google Shape;7896;p39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7897" name="Google Shape;7897;p39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8" name="Google Shape;7898;p39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99" name="Google Shape;7899;p39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7900" name="Google Shape;7900;p39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01" name="Google Shape;7901;p39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2" name="Google Shape;7902;p39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7903" name="Google Shape;7903;p39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04" name="Google Shape;7904;p39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5" name="Google Shape;7905;p39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7906" name="Google Shape;7906;p39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07" name="Google Shape;7907;p39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8" name="Google Shape;7908;p39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7909" name="Google Shape;7909;p39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10" name="Google Shape;7910;p39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911" name="Google Shape;7911;p39"/>
            <p:cNvGrpSpPr/>
            <p:nvPr/>
          </p:nvGrpSpPr>
          <p:grpSpPr>
            <a:xfrm>
              <a:off x="4558998" y="3188237"/>
              <a:ext cx="1280131" cy="1052747"/>
              <a:chOff x="4558998" y="3188237"/>
              <a:chExt cx="1280131" cy="1052747"/>
            </a:xfrm>
          </p:grpSpPr>
          <p:sp>
            <p:nvSpPr>
              <p:cNvPr id="7912" name="Google Shape;7912;p39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913" name="Google Shape;7913;p39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7914" name="Google Shape;7914;p39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15" name="Google Shape;7915;p39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916" name="Google Shape;7916;p39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7917" name="Google Shape;7917;p39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95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918" name="Google Shape;7918;p39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95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7919" name="Google Shape;7919;p39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7920" name="Google Shape;7920;p39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95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21" name="Google Shape;7921;p39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95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22" name="Google Shape;7922;p39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95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23" name="Google Shape;7923;p39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95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24" name="Google Shape;7924;p39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95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25" name="Google Shape;7925;p39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95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26" name="Google Shape;7926;p39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95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927" name="Google Shape;7927;p39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95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grpSp>
                  <p:nvGrpSpPr>
                    <p:cNvPr id="7928" name="Google Shape;7928;p39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7929" name="Google Shape;7929;p39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30" name="Google Shape;7930;p39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31" name="Google Shape;7931;p39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32" name="Google Shape;7932;p39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33" name="Google Shape;7933;p39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34" name="Google Shape;7934;p39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35" name="Google Shape;7935;p39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36" name="Google Shape;7936;p39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37" name="Google Shape;7937;p39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38" name="Google Shape;7938;p39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39" name="Google Shape;7939;p39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40" name="Google Shape;7940;p39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41" name="Google Shape;7941;p39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42" name="Google Shape;7942;p39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95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grpSp>
                    <p:nvGrpSpPr>
                      <p:cNvPr id="7943" name="Google Shape;7943;p39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7944" name="Google Shape;7944;p39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45" name="Google Shape;7945;p39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46" name="Google Shape;7946;p39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47" name="Google Shape;7947;p39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48" name="Google Shape;7948;p39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49" name="Google Shape;7949;p39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50" name="Google Shape;7950;p39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51" name="Google Shape;7951;p39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52" name="Google Shape;7952;p39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53" name="Google Shape;7953;p39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54" name="Google Shape;7954;p39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55" name="Google Shape;7955;p39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56" name="Google Shape;7956;p39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57" name="Google Shape;7957;p39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58" name="Google Shape;7958;p39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59" name="Google Shape;7959;p39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60" name="Google Shape;7960;p39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61" name="Google Shape;7961;p39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62" name="Google Shape;7962;p39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63" name="Google Shape;7963;p39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64" name="Google Shape;7964;p39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65" name="Google Shape;7965;p39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66" name="Google Shape;7966;p39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7967" name="Google Shape;7967;p39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grpSp>
                      <p:nvGrpSpPr>
                        <p:cNvPr id="7968" name="Google Shape;7968;p39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7969" name="Google Shape;7969;p39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95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marR="0" lvl="0" indent="0" algn="l" rtl="0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>
                                <a:srgbClr val="000000"/>
                              </a:buClr>
                              <a:buSzPts val="1400"/>
                              <a:buFont typeface="Arial"/>
                              <a:buNone/>
                            </a:pPr>
                            <a:endParaRPr sz="1400" b="0" i="0" u="none" strike="noStrike" cap="none">
                              <a:solidFill>
                                <a:srgbClr val="000000"/>
                              </a:solidFill>
                              <a:latin typeface="Arial"/>
                              <a:ea typeface="Arial"/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grpSp>
                        <p:nvGrpSpPr>
                          <p:cNvPr id="7970" name="Google Shape;7970;p39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7971" name="Google Shape;7971;p39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95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rtl="0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Pts val="1400"/>
                                <a:buFont typeface="Arial"/>
                                <a:buNone/>
                              </a:pPr>
                              <a:endParaRPr sz="1400" b="0" i="0" u="none" strike="noStrike" cap="none">
                                <a:solidFill>
                                  <a:srgbClr val="000000"/>
                                </a:solidFill>
                                <a:latin typeface="Arial"/>
                                <a:ea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72" name="Google Shape;7972;p39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95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rtl="0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Pts val="1400"/>
                                <a:buFont typeface="Arial"/>
                                <a:buNone/>
                              </a:pPr>
                              <a:endParaRPr sz="1400" b="0" i="0" u="none" strike="noStrike" cap="none">
                                <a:solidFill>
                                  <a:srgbClr val="000000"/>
                                </a:solidFill>
                                <a:latin typeface="Arial"/>
                                <a:ea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73" name="Google Shape;7973;p39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95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rtl="0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Pts val="1400"/>
                                <a:buFont typeface="Arial"/>
                                <a:buNone/>
                              </a:pPr>
                              <a:endParaRPr sz="1400" b="0" i="0" u="none" strike="noStrike" cap="none">
                                <a:solidFill>
                                  <a:srgbClr val="000000"/>
                                </a:solidFill>
                                <a:latin typeface="Arial"/>
                                <a:ea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74" name="Google Shape;7974;p39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95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rtl="0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Pts val="1400"/>
                                <a:buFont typeface="Arial"/>
                                <a:buNone/>
                              </a:pPr>
                              <a:endParaRPr sz="1400" b="0" i="0" u="none" strike="noStrike" cap="none">
                                <a:solidFill>
                                  <a:srgbClr val="000000"/>
                                </a:solidFill>
                                <a:latin typeface="Arial"/>
                                <a:ea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75" name="Google Shape;7975;p39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95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rtl="0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Pts val="1400"/>
                                <a:buFont typeface="Arial"/>
                                <a:buNone/>
                              </a:pPr>
                              <a:endParaRPr sz="1400" b="0" i="0" u="none" strike="noStrike" cap="none">
                                <a:solidFill>
                                  <a:srgbClr val="000000"/>
                                </a:solidFill>
                                <a:latin typeface="Arial"/>
                                <a:ea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76" name="Google Shape;7976;p39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95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rtl="0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Pts val="1400"/>
                                <a:buFont typeface="Arial"/>
                                <a:buNone/>
                              </a:pPr>
                              <a:endParaRPr sz="1400" b="0" i="0" u="none" strike="noStrike" cap="none">
                                <a:solidFill>
                                  <a:srgbClr val="000000"/>
                                </a:solidFill>
                                <a:latin typeface="Arial"/>
                                <a:ea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7977" name="Google Shape;7977;p39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95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rtl="0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Pts val="1400"/>
                                <a:buFont typeface="Arial"/>
                                <a:buNone/>
                              </a:pPr>
                              <a:endParaRPr sz="1400" b="0" i="0" u="none" strike="noStrike" cap="none">
                                <a:solidFill>
                                  <a:srgbClr val="000000"/>
                                </a:solidFill>
                                <a:latin typeface="Arial"/>
                                <a:ea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grpSp>
                          <p:nvGrpSpPr>
                            <p:cNvPr id="7978" name="Google Shape;7978;p39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7979" name="Google Shape;7979;p39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80" name="Google Shape;7980;p39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81" name="Google Shape;7981;p39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82" name="Google Shape;7982;p39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83" name="Google Shape;7983;p39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84" name="Google Shape;7984;p39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85" name="Google Shape;7985;p39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86" name="Google Shape;7986;p39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87" name="Google Shape;7987;p39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88" name="Google Shape;7988;p39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89" name="Google Shape;7989;p39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90" name="Google Shape;7990;p39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7991" name="Google Shape;7991;p39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95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rtl="0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Pts val="1400"/>
                                  <a:buFont typeface="Arial"/>
                                  <a:buNone/>
                                </a:pPr>
                                <a:endParaRPr sz="1400" b="0" i="0" u="none" strike="noStrike" cap="none">
                                  <a:solidFill>
                                    <a:srgbClr val="000000"/>
                                  </a:solidFill>
                                  <a:latin typeface="Arial"/>
                                  <a:ea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7992" name="Google Shape;7992;p39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7993" name="Google Shape;7993;p39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95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rtl="0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Pts val="1400"/>
                                    <a:buFont typeface="Arial"/>
                                    <a:buNone/>
                                  </a:pPr>
                                  <a:endParaRPr sz="1400" b="0" i="0" u="none" strike="noStrike" cap="none">
                                    <a:solidFill>
                                      <a:srgbClr val="000000"/>
                                    </a:solidFill>
                                    <a:latin typeface="Arial"/>
                                    <a:ea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7994" name="Google Shape;7994;p39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95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rtl="0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Pts val="1400"/>
                                    <a:buFont typeface="Arial"/>
                                    <a:buNone/>
                                  </a:pPr>
                                  <a:endParaRPr sz="1400" b="0" i="0" u="none" strike="noStrike" cap="none">
                                    <a:solidFill>
                                      <a:srgbClr val="000000"/>
                                    </a:solidFill>
                                    <a:latin typeface="Arial"/>
                                    <a:ea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7995" name="Google Shape;7995;p39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95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rtl="0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Pts val="1400"/>
                                    <a:buFont typeface="Arial"/>
                                    <a:buNone/>
                                  </a:pPr>
                                  <a:endParaRPr sz="1400" b="0" i="0" u="none" strike="noStrike" cap="none">
                                    <a:solidFill>
                                      <a:srgbClr val="000000"/>
                                    </a:solidFill>
                                    <a:latin typeface="Arial"/>
                                    <a:ea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7996" name="Google Shape;7996;p39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95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rtl="0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Pts val="1400"/>
                                    <a:buFont typeface="Arial"/>
                                    <a:buNone/>
                                  </a:pPr>
                                  <a:endParaRPr sz="1400" b="0" i="0" u="none" strike="noStrike" cap="none">
                                    <a:solidFill>
                                      <a:srgbClr val="000000"/>
                                    </a:solidFill>
                                    <a:latin typeface="Arial"/>
                                    <a:ea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7997" name="Google Shape;7997;p39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95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rtl="0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Pts val="1400"/>
                                    <a:buFont typeface="Arial"/>
                                    <a:buNone/>
                                  </a:pPr>
                                  <a:endParaRPr sz="1400" b="0" i="0" u="none" strike="noStrike" cap="none">
                                    <a:solidFill>
                                      <a:srgbClr val="000000"/>
                                    </a:solidFill>
                                    <a:latin typeface="Arial"/>
                                    <a:ea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7998" name="Google Shape;7998;p39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95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rtl="0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Pts val="1400"/>
                                    <a:buFont typeface="Arial"/>
                                    <a:buNone/>
                                  </a:pPr>
                                  <a:endParaRPr sz="1400" b="0" i="0" u="none" strike="noStrike" cap="none">
                                    <a:solidFill>
                                      <a:srgbClr val="000000"/>
                                    </a:solidFill>
                                    <a:latin typeface="Arial"/>
                                    <a:ea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7999" name="Google Shape;7999;p39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95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rtl="0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Pts val="1400"/>
                                    <a:buFont typeface="Arial"/>
                                    <a:buNone/>
                                  </a:pPr>
                                  <a:endParaRPr sz="1400" b="0" i="0" u="none" strike="noStrike" cap="none">
                                    <a:solidFill>
                                      <a:srgbClr val="000000"/>
                                    </a:solidFill>
                                    <a:latin typeface="Arial"/>
                                    <a:ea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8000" name="Google Shape;8000;p39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001" name="Google Shape;8001;p39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95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rtl="0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Pts val="1400"/>
                                      <a:buFont typeface="Arial"/>
                                      <a:buNone/>
                                    </a:pPr>
                                    <a:endParaRPr sz="1400" b="0" i="0" u="none" strike="noStrike" cap="none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ea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002" name="Google Shape;8002;p39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95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rtl="0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Pts val="1400"/>
                                      <a:buFont typeface="Arial"/>
                                      <a:buNone/>
                                    </a:pPr>
                                    <a:endParaRPr sz="1400" b="0" i="0" u="none" strike="noStrike" cap="none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ea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003" name="Google Shape;8003;p39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95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rtl="0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Pts val="1400"/>
                                      <a:buFont typeface="Arial"/>
                                      <a:buNone/>
                                    </a:pPr>
                                    <a:endParaRPr sz="1400" b="0" i="0" u="none" strike="noStrike" cap="none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ea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004" name="Google Shape;8004;p39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95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rtl="0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Pts val="1400"/>
                                      <a:buFont typeface="Arial"/>
                                      <a:buNone/>
                                    </a:pPr>
                                    <a:endParaRPr sz="1400" b="0" i="0" u="none" strike="noStrike" cap="none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ea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005" name="Google Shape;8005;p39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95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rtl="0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Pts val="1400"/>
                                      <a:buFont typeface="Arial"/>
                                      <a:buNone/>
                                    </a:pPr>
                                    <a:endParaRPr sz="1400" b="0" i="0" u="none" strike="noStrike" cap="none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ea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8006" name="Google Shape;8006;p39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007" name="Google Shape;8007;p3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95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rtl="0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Pts val="1400"/>
                                        <a:buFont typeface="Arial"/>
                                        <a:buNone/>
                                      </a:pPr>
                                      <a:endParaRPr sz="1400" b="0" i="0" u="none" strike="noStrike" cap="none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ea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008" name="Google Shape;8008;p3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95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rtl="0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Pts val="1400"/>
                                        <a:buFont typeface="Arial"/>
                                        <a:buNone/>
                                      </a:pPr>
                                      <a:endParaRPr sz="1400" b="0" i="0" u="none" strike="noStrike" cap="none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ea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009" name="Google Shape;8009;p3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95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rtl="0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Pts val="1400"/>
                                        <a:buFont typeface="Arial"/>
                                        <a:buNone/>
                                      </a:pPr>
                                      <a:endParaRPr sz="1400" b="0" i="0" u="none" strike="noStrike" cap="none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ea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010" name="Google Shape;8010;p3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95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rtl="0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Pts val="1400"/>
                                        <a:buFont typeface="Arial"/>
                                        <a:buNone/>
                                      </a:pPr>
                                      <a:endParaRPr sz="1400" b="0" i="0" u="none" strike="noStrike" cap="none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ea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011" name="Google Shape;8011;p39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95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rtl="0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Pts val="1400"/>
                                <a:buFont typeface="Arial"/>
                                <a:buNone/>
                              </a:pPr>
                              <a:endParaRPr sz="1400" b="0" i="0" u="none" strike="noStrike" cap="none">
                                <a:solidFill>
                                  <a:srgbClr val="000000"/>
                                </a:solidFill>
                                <a:latin typeface="Arial"/>
                                <a:ea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012" name="Google Shape;8012;p39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95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rtl="0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Pts val="1400"/>
                                <a:buFont typeface="Arial"/>
                                <a:buNone/>
                              </a:pPr>
                              <a:endParaRPr sz="1400" b="0" i="0" u="none" strike="noStrike" cap="none">
                                <a:solidFill>
                                  <a:srgbClr val="000000"/>
                                </a:solidFill>
                                <a:latin typeface="Arial"/>
                                <a:ea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8013" name="Google Shape;8013;p39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95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rtl="0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Pts val="1400"/>
                                <a:buFont typeface="Arial"/>
                                <a:buNone/>
                              </a:pPr>
                              <a:endParaRPr sz="1400" b="0" i="0" u="none" strike="noStrike" cap="none">
                                <a:solidFill>
                                  <a:srgbClr val="000000"/>
                                </a:solidFill>
                                <a:latin typeface="Arial"/>
                                <a:ea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014" name="Google Shape;8014;p39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95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Pts val="1400"/>
                            <a:buFont typeface="Arial"/>
                            <a:buNone/>
                          </a:pPr>
                          <a:endParaRPr sz="1400" b="0" i="0" u="none" strike="noStrike" cap="none">
                            <a:solidFill>
                              <a:srgbClr val="000000"/>
                            </a:solidFill>
                            <a:latin typeface="Arial"/>
                            <a:ea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015" name="Google Shape;8015;p39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016" name="Google Shape;8016;p39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17" name="Google Shape;8017;p39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18" name="Google Shape;8018;p39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019" name="Google Shape;8019;p39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0" name="Google Shape;8020;p39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21" name="Google Shape;8021;p39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022" name="Google Shape;8022;p39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3" name="Google Shape;8023;p39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24" name="Google Shape;8024;p39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025" name="Google Shape;8025;p39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6" name="Google Shape;8026;p39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27" name="Google Shape;8027;p39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028" name="Google Shape;8028;p39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9" name="Google Shape;8029;p39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30" name="Google Shape;8030;p39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031" name="Google Shape;8031;p39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2" name="Google Shape;8032;p39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33" name="Google Shape;8033;p39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034" name="Google Shape;8034;p39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5" name="Google Shape;8035;p39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36" name="Google Shape;8036;p39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037" name="Google Shape;8037;p39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8" name="Google Shape;8038;p39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39" name="Google Shape;8039;p39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040" name="Google Shape;8040;p39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41" name="Google Shape;8041;p39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42" name="Google Shape;8042;p39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043" name="Google Shape;8043;p39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44" name="Google Shape;8044;p39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45" name="Google Shape;8045;p39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046" name="Google Shape;8046;p39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47" name="Google Shape;8047;p39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48" name="Google Shape;8048;p39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049" name="Google Shape;8049;p39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0" name="Google Shape;8050;p39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51" name="Google Shape;8051;p39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052" name="Google Shape;8052;p39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3" name="Google Shape;8053;p39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54" name="Google Shape;8054;p39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055" name="Google Shape;8055;p39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6" name="Google Shape;8056;p39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57" name="Google Shape;8057;p39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058" name="Google Shape;8058;p39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9" name="Google Shape;8059;p39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60" name="Google Shape;8060;p39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061" name="Google Shape;8061;p39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2" name="Google Shape;8062;p39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63" name="Google Shape;8063;p39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064" name="Google Shape;8064;p39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5" name="Google Shape;8065;p39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66" name="Google Shape;8066;p39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067" name="Google Shape;8067;p39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8" name="Google Shape;8068;p39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69" name="Google Shape;8069;p39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070" name="Google Shape;8070;p39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71" name="Google Shape;8071;p39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72" name="Google Shape;8072;p39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073" name="Google Shape;8073;p39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74" name="Google Shape;8074;p39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75" name="Google Shape;8075;p39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076" name="Google Shape;8076;p39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77" name="Google Shape;8077;p39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78" name="Google Shape;8078;p39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079" name="Google Shape;8079;p39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0" name="Google Shape;8080;p39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81" name="Google Shape;8081;p39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082" name="Google Shape;8082;p39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3" name="Google Shape;8083;p39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84" name="Google Shape;8084;p39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085" name="Google Shape;8085;p39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6" name="Google Shape;8086;p39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87" name="Google Shape;8087;p39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088" name="Google Shape;8088;p39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89" name="Google Shape;8089;p39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90" name="Google Shape;8090;p39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091" name="Google Shape;8091;p39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2" name="Google Shape;8092;p39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93" name="Google Shape;8093;p39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094" name="Google Shape;8094;p39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5" name="Google Shape;8095;p39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96" name="Google Shape;8096;p39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097" name="Google Shape;8097;p39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8" name="Google Shape;8098;p39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099" name="Google Shape;8099;p39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100" name="Google Shape;8100;p39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01" name="Google Shape;8101;p39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02" name="Google Shape;8102;p39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103" name="Google Shape;8103;p39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04" name="Google Shape;8104;p39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05" name="Google Shape;8105;p39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106" name="Google Shape;8106;p39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07" name="Google Shape;8107;p39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08" name="Google Shape;8108;p39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109" name="Google Shape;8109;p39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10" name="Google Shape;8110;p39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11" name="Google Shape;8111;p39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112" name="Google Shape;8112;p39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13" name="Google Shape;8113;p39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14" name="Google Shape;8114;p39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115" name="Google Shape;8115;p39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16" name="Google Shape;8116;p39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17" name="Google Shape;8117;p39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118" name="Google Shape;8118;p39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19" name="Google Shape;8119;p39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20" name="Google Shape;8120;p39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121" name="Google Shape;8121;p39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22" name="Google Shape;8122;p39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23" name="Google Shape;8123;p39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124" name="Google Shape;8124;p39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25" name="Google Shape;8125;p39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26" name="Google Shape;8126;p39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127" name="Google Shape;8127;p39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28" name="Google Shape;8128;p39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29" name="Google Shape;8129;p39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130" name="Google Shape;8130;p39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31" name="Google Shape;8131;p39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32" name="Google Shape;8132;p39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133" name="Google Shape;8133;p39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34" name="Google Shape;8134;p39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35" name="Google Shape;8135;p39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136" name="Google Shape;8136;p39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37" name="Google Shape;8137;p39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38" name="Google Shape;8138;p39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139" name="Google Shape;8139;p39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40" name="Google Shape;8140;p39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41" name="Google Shape;8141;p39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142" name="Google Shape;8142;p39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43" name="Google Shape;8143;p39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44" name="Google Shape;8144;p39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145" name="Google Shape;8145;p39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46" name="Google Shape;8146;p39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47" name="Google Shape;8147;p39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148" name="Google Shape;8148;p39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49" name="Google Shape;8149;p39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50" name="Google Shape;8150;p39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151" name="Google Shape;8151;p39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52" name="Google Shape;8152;p39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53" name="Google Shape;8153;p39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154" name="Google Shape;8154;p39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55" name="Google Shape;8155;p39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56" name="Google Shape;8156;p39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157" name="Google Shape;8157;p39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58" name="Google Shape;8158;p39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59" name="Google Shape;8159;p39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160" name="Google Shape;8160;p39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1" name="Google Shape;8161;p39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62" name="Google Shape;8162;p39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163" name="Google Shape;8163;p39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4" name="Google Shape;8164;p39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65" name="Google Shape;8165;p39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166" name="Google Shape;8166;p39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7" name="Google Shape;8167;p39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68" name="Google Shape;8168;p39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169" name="Google Shape;8169;p39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70" name="Google Shape;8170;p39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71" name="Google Shape;8171;p39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172" name="Google Shape;8172;p39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73" name="Google Shape;8173;p39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74" name="Google Shape;8174;p39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175" name="Google Shape;8175;p39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76" name="Google Shape;8176;p39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77" name="Google Shape;8177;p39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178" name="Google Shape;8178;p39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79" name="Google Shape;8179;p39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80" name="Google Shape;8180;p39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181" name="Google Shape;8181;p39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2" name="Google Shape;8182;p39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83" name="Google Shape;8183;p39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184" name="Google Shape;8184;p39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5" name="Google Shape;8185;p39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86" name="Google Shape;8186;p39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187" name="Google Shape;8187;p39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88" name="Google Shape;8188;p39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89" name="Google Shape;8189;p39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190" name="Google Shape;8190;p39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1" name="Google Shape;8191;p39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2" name="Google Shape;8192;p39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193" name="Google Shape;8193;p39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4" name="Google Shape;8194;p39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5" name="Google Shape;8195;p39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196" name="Google Shape;8196;p39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7" name="Google Shape;8197;p39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98" name="Google Shape;8198;p39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199" name="Google Shape;8199;p39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0" name="Google Shape;8200;p39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201" name="Google Shape;8201;p39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02" name="Google Shape;8202;p39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203" name="Google Shape;8203;p39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204" name="Google Shape;8204;p39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5" name="Google Shape;8205;p39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06" name="Google Shape;8206;p39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207" name="Google Shape;8207;p39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8" name="Google Shape;8208;p39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209" name="Google Shape;8209;p39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0" name="Google Shape;8210;p39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211" name="Google Shape;8211;p39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212" name="Google Shape;8212;p39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3" name="Google Shape;8213;p39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4" name="Google Shape;8214;p39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215" name="Google Shape;8215;p39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6" name="Google Shape;8216;p39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17" name="Google Shape;8217;p39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218" name="Google Shape;8218;p39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9" name="Google Shape;8219;p39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0" name="Google Shape;8220;p39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221" name="Google Shape;8221;p39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2" name="Google Shape;8222;p39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3" name="Google Shape;8223;p39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224" name="Google Shape;8224;p39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5" name="Google Shape;8225;p39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6" name="Google Shape;8226;p39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227" name="Google Shape;8227;p39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8" name="Google Shape;8228;p39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29" name="Google Shape;8229;p39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230" name="Google Shape;8230;p39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31" name="Google Shape;8231;p39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32" name="Google Shape;8232;p39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233" name="Google Shape;8233;p39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34" name="Google Shape;8234;p39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35" name="Google Shape;8235;p39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236" name="Google Shape;8236;p39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37" name="Google Shape;8237;p39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38" name="Google Shape;8238;p39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239" name="Google Shape;8239;p39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0" name="Google Shape;8240;p39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41" name="Google Shape;8241;p39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242" name="Google Shape;8242;p39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3" name="Google Shape;8243;p39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44" name="Google Shape;8244;p39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245" name="Google Shape;8245;p39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6" name="Google Shape;8246;p39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247" name="Google Shape;8247;p39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8" name="Google Shape;8248;p39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249" name="Google Shape;8249;p39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250" name="Google Shape;8250;p39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1" name="Google Shape;8251;p39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2" name="Google Shape;8252;p39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253" name="Google Shape;8253;p39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4" name="Google Shape;8254;p39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5" name="Google Shape;8255;p39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256" name="Google Shape;8256;p39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7" name="Google Shape;8257;p39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58" name="Google Shape;8258;p39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259" name="Google Shape;8259;p39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0" name="Google Shape;8260;p39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1" name="Google Shape;8261;p39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262" name="Google Shape;8262;p39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3" name="Google Shape;8263;p39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4" name="Google Shape;8264;p39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265" name="Google Shape;8265;p39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6" name="Google Shape;8266;p39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7" name="Google Shape;8267;p39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268" name="Google Shape;8268;p39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9" name="Google Shape;8269;p39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70" name="Google Shape;8270;p39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271" name="Google Shape;8271;p39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2" name="Google Shape;8272;p39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73" name="Google Shape;8273;p39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274" name="Google Shape;8274;p39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5" name="Google Shape;8275;p39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76" name="Google Shape;8276;p39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277" name="Google Shape;8277;p39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8" name="Google Shape;8278;p39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79" name="Google Shape;8279;p39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280" name="Google Shape;8280;p39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1" name="Google Shape;8281;p39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82" name="Google Shape;8282;p39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283" name="Google Shape;8283;p39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4" name="Google Shape;8284;p39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85" name="Google Shape;8285;p39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286" name="Google Shape;8286;p39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7" name="Google Shape;8287;p39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88" name="Google Shape;8288;p39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289" name="Google Shape;8289;p39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0" name="Google Shape;8290;p39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1" name="Google Shape;8291;p39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292" name="Google Shape;8292;p39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3" name="Google Shape;8293;p39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4" name="Google Shape;8294;p39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295" name="Google Shape;8295;p39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6" name="Google Shape;8296;p39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7" name="Google Shape;8297;p39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298" name="Google Shape;8298;p39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9" name="Google Shape;8299;p39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0" name="Google Shape;8300;p39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301" name="Google Shape;8301;p39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2" name="Google Shape;8302;p39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3" name="Google Shape;8303;p39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304" name="Google Shape;8304;p39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5" name="Google Shape;8305;p39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6" name="Google Shape;8306;p39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307" name="Google Shape;8307;p39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08" name="Google Shape;8308;p39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09" name="Google Shape;8309;p39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310" name="Google Shape;8310;p39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1" name="Google Shape;8311;p39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12" name="Google Shape;8312;p39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313" name="Google Shape;8313;p39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4" name="Google Shape;8314;p39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15" name="Google Shape;8315;p39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316" name="Google Shape;8316;p39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7" name="Google Shape;8317;p39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18" name="Google Shape;8318;p39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319" name="Google Shape;8319;p39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0" name="Google Shape;8320;p39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321" name="Google Shape;8321;p39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2" name="Google Shape;8322;p39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323" name="Google Shape;8323;p39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324" name="Google Shape;8324;p39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5" name="Google Shape;8325;p39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26" name="Google Shape;8326;p39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327" name="Google Shape;8327;p39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8" name="Google Shape;8328;p39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29" name="Google Shape;8329;p39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330" name="Google Shape;8330;p39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1" name="Google Shape;8331;p39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332" name="Google Shape;8332;p39"/>
            <p:cNvGrpSpPr/>
            <p:nvPr/>
          </p:nvGrpSpPr>
          <p:grpSpPr>
            <a:xfrm>
              <a:off x="3597785" y="3274438"/>
              <a:ext cx="855610" cy="1122099"/>
              <a:chOff x="3597785" y="3274438"/>
              <a:chExt cx="855610" cy="1122099"/>
            </a:xfrm>
          </p:grpSpPr>
          <p:grpSp>
            <p:nvGrpSpPr>
              <p:cNvPr id="8333" name="Google Shape;8333;p39"/>
              <p:cNvGrpSpPr/>
              <p:nvPr/>
            </p:nvGrpSpPr>
            <p:grpSpPr>
              <a:xfrm>
                <a:off x="3617857" y="3284717"/>
                <a:ext cx="826784" cy="1099165"/>
                <a:chOff x="3617857" y="3284717"/>
                <a:chExt cx="826784" cy="1099165"/>
              </a:xfrm>
            </p:grpSpPr>
            <p:sp>
              <p:nvSpPr>
                <p:cNvPr id="8334" name="Google Shape;8334;p39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5" name="Google Shape;8335;p39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6" name="Google Shape;8336;p39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7" name="Google Shape;8337;p39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8" name="Google Shape;8338;p39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39" name="Google Shape;8339;p39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0" name="Google Shape;8340;p39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1" name="Google Shape;8341;p39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2" name="Google Shape;8342;p39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3" name="Google Shape;8343;p39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4" name="Google Shape;8344;p39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5" name="Google Shape;8345;p39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6" name="Google Shape;8346;p39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7" name="Google Shape;8347;p39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8" name="Google Shape;8348;p39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9" name="Google Shape;8349;p39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0" name="Google Shape;8350;p39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1" name="Google Shape;8351;p39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2" name="Google Shape;8352;p39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3" name="Google Shape;8353;p39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4" name="Google Shape;8354;p39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5" name="Google Shape;8355;p39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6" name="Google Shape;8356;p39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7" name="Google Shape;8357;p39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8" name="Google Shape;8358;p39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9" name="Google Shape;8359;p39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0" name="Google Shape;8360;p39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1" name="Google Shape;8361;p39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2" name="Google Shape;8362;p39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3" name="Google Shape;8363;p39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4" name="Google Shape;8364;p39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5" name="Google Shape;8365;p39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6" name="Google Shape;8366;p39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7" name="Google Shape;8367;p39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8" name="Google Shape;8368;p39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9" name="Google Shape;8369;p39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0" name="Google Shape;8370;p39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1" name="Google Shape;8371;p39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2" name="Google Shape;8372;p39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3" name="Google Shape;8373;p39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4" name="Google Shape;8374;p39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5" name="Google Shape;8375;p39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6" name="Google Shape;8376;p39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7" name="Google Shape;8377;p39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8" name="Google Shape;8378;p39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9" name="Google Shape;8379;p39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0" name="Google Shape;8380;p39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1" name="Google Shape;8381;p39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2" name="Google Shape;8382;p39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3" name="Google Shape;8383;p39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4" name="Google Shape;8384;p39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5" name="Google Shape;8385;p39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6" name="Google Shape;8386;p39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7" name="Google Shape;8387;p39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8" name="Google Shape;8388;p39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9" name="Google Shape;8389;p39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90" name="Google Shape;8390;p39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391" name="Google Shape;8391;p39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2" name="Google Shape;8392;p39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93" name="Google Shape;8393;p39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394" name="Google Shape;8394;p39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5" name="Google Shape;8395;p39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96" name="Google Shape;8396;p39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8397" name="Google Shape;8397;p39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8" name="Google Shape;8398;p39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99" name="Google Shape;8399;p39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8400" name="Google Shape;8400;p39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1" name="Google Shape;8401;p39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02" name="Google Shape;8402;p39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8403" name="Google Shape;8403;p39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4" name="Google Shape;8404;p39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05" name="Google Shape;8405;p39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8406" name="Google Shape;8406;p39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7" name="Google Shape;8407;p39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08" name="Google Shape;8408;p39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8409" name="Google Shape;8409;p39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0" name="Google Shape;8410;p39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11" name="Google Shape;8411;p39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8412" name="Google Shape;8412;p39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3" name="Google Shape;8413;p39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14" name="Google Shape;8414;p39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8415" name="Google Shape;8415;p39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6" name="Google Shape;8416;p39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17" name="Google Shape;8417;p39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8418" name="Google Shape;8418;p39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9" name="Google Shape;8419;p39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20" name="Google Shape;8420;p39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8421" name="Google Shape;8421;p39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2" name="Google Shape;8422;p39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423" name="Google Shape;8423;p39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4" name="Google Shape;8424;p39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425" name="Google Shape;8425;p39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8426" name="Google Shape;8426;p39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7" name="Google Shape;8427;p39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28" name="Google Shape;8428;p39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8429" name="Google Shape;8429;p39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30" name="Google Shape;8430;p39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31" name="Google Shape;8431;p39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8432" name="Google Shape;8432;p39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33" name="Google Shape;8433;p39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34" name="Google Shape;8434;p39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8435" name="Google Shape;8435;p39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36" name="Google Shape;8436;p39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37" name="Google Shape;8437;p39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8438" name="Google Shape;8438;p39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39" name="Google Shape;8439;p39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40" name="Google Shape;8440;p39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8441" name="Google Shape;8441;p39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42" name="Google Shape;8442;p39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43" name="Google Shape;8443;p39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8444" name="Google Shape;8444;p39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45" name="Google Shape;8445;p39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46" name="Google Shape;8446;p39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8447" name="Google Shape;8447;p39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48" name="Google Shape;8448;p39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49" name="Google Shape;8449;p39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8450" name="Google Shape;8450;p39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51" name="Google Shape;8451;p39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52" name="Google Shape;8452;p39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8453" name="Google Shape;8453;p39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54" name="Google Shape;8454;p39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55" name="Google Shape;8455;p39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8456" name="Google Shape;8456;p39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57" name="Google Shape;8457;p39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58" name="Google Shape;8458;p39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8459" name="Google Shape;8459;p39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60" name="Google Shape;8460;p39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61" name="Google Shape;8461;p39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8462" name="Google Shape;8462;p39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63" name="Google Shape;8463;p39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64" name="Google Shape;8464;p39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8465" name="Google Shape;8465;p39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66" name="Google Shape;8466;p39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67" name="Google Shape;8467;p39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8468" name="Google Shape;8468;p39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69" name="Google Shape;8469;p39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70" name="Google Shape;8470;p39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8471" name="Google Shape;8471;p39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72" name="Google Shape;8472;p39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73" name="Google Shape;8473;p39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8474" name="Google Shape;8474;p39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75" name="Google Shape;8475;p39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76" name="Google Shape;8476;p39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8477" name="Google Shape;8477;p39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78" name="Google Shape;8478;p39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79" name="Google Shape;8479;p39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8480" name="Google Shape;8480;p39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81" name="Google Shape;8481;p39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2" name="Google Shape;8482;p39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8483" name="Google Shape;8483;p39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84" name="Google Shape;8484;p39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5" name="Google Shape;8485;p39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8486" name="Google Shape;8486;p39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87" name="Google Shape;8487;p39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88" name="Google Shape;8488;p39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8489" name="Google Shape;8489;p39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0" name="Google Shape;8490;p39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1" name="Google Shape;8491;p39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8492" name="Google Shape;8492;p39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3" name="Google Shape;8493;p39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4" name="Google Shape;8494;p39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8495" name="Google Shape;8495;p39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6" name="Google Shape;8496;p39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497" name="Google Shape;8497;p39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8498" name="Google Shape;8498;p39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99" name="Google Shape;8499;p39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0" name="Google Shape;8500;p39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501" name="Google Shape;8501;p39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2" name="Google Shape;8502;p39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3" name="Google Shape;8503;p39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504" name="Google Shape;8504;p39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5" name="Google Shape;8505;p39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6" name="Google Shape;8506;p39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8507" name="Google Shape;8507;p39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8" name="Google Shape;8508;p39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09" name="Google Shape;8509;p39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8510" name="Google Shape;8510;p39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1" name="Google Shape;8511;p39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2" name="Google Shape;8512;p39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8513" name="Google Shape;8513;p39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4" name="Google Shape;8514;p39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5" name="Google Shape;8515;p39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8516" name="Google Shape;8516;p39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7" name="Google Shape;8517;p39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18" name="Google Shape;8518;p39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8519" name="Google Shape;8519;p39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0" name="Google Shape;8520;p39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21" name="Google Shape;8521;p39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8522" name="Google Shape;8522;p39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3" name="Google Shape;8523;p39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24" name="Google Shape;8524;p39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8525" name="Google Shape;8525;p39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6" name="Google Shape;8526;p39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4"/>
          <p:cNvSpPr txBox="1">
            <a:spLocks noGrp="1"/>
          </p:cNvSpPr>
          <p:nvPr>
            <p:ph type="title" idx="4294967295"/>
          </p:nvPr>
        </p:nvSpPr>
        <p:spPr>
          <a:xfrm>
            <a:off x="5452510" y="2149567"/>
            <a:ext cx="3248025" cy="16811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7F6000"/>
              </a:buClr>
              <a:buSzPts val="4400"/>
              <a:buFont typeface="Calibri"/>
              <a:buNone/>
            </a:pPr>
            <a:r>
              <a:rPr lang="en-US">
                <a:solidFill>
                  <a:srgbClr val="7F6000"/>
                </a:solidFill>
              </a:rPr>
              <a:t>About Generation of ‘27</a:t>
            </a:r>
            <a:endParaRPr>
              <a:solidFill>
                <a:srgbClr val="7F6000"/>
              </a:solidFill>
            </a:endParaRPr>
          </a:p>
        </p:txBody>
      </p:sp>
      <p:sp>
        <p:nvSpPr>
          <p:cNvPr id="161" name="Google Shape;161;p4"/>
          <p:cNvSpPr txBox="1">
            <a:spLocks noGrp="1"/>
          </p:cNvSpPr>
          <p:nvPr>
            <p:ph type="title" idx="4294967295"/>
          </p:nvPr>
        </p:nvSpPr>
        <p:spPr>
          <a:xfrm>
            <a:off x="7076522" y="1273651"/>
            <a:ext cx="1428750" cy="8747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400"/>
              <a:buFont typeface="Libre Baskerville"/>
              <a:buNone/>
            </a:pPr>
            <a:r>
              <a:rPr lang="en-US" sz="5400">
                <a:latin typeface="Libre Baskerville"/>
                <a:ea typeface="Libre Baskerville"/>
                <a:cs typeface="Libre Baskerville"/>
                <a:sym typeface="Libre Baskerville"/>
              </a:rPr>
              <a:t>01</a:t>
            </a:r>
            <a:endParaRPr sz="5400"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62" name="Google Shape;162;p4"/>
          <p:cNvSpPr txBox="1">
            <a:spLocks noGrp="1"/>
          </p:cNvSpPr>
          <p:nvPr>
            <p:ph type="subTitle" idx="4294967295"/>
          </p:nvPr>
        </p:nvSpPr>
        <p:spPr>
          <a:xfrm>
            <a:off x="5976698" y="4014624"/>
            <a:ext cx="2609850" cy="62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You could enter a subtitle here if you need it</a:t>
            </a:r>
            <a:endParaRPr sz="20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" name="Google Shape;163;p4"/>
          <p:cNvSpPr/>
          <p:nvPr/>
        </p:nvSpPr>
        <p:spPr>
          <a:xfrm>
            <a:off x="14244819" y="6016932"/>
            <a:ext cx="292121" cy="292121"/>
          </a:xfrm>
          <a:custGeom>
            <a:avLst/>
            <a:gdLst/>
            <a:ahLst/>
            <a:cxnLst/>
            <a:rect l="l" t="t" r="r" b="b"/>
            <a:pathLst>
              <a:path w="7994" h="7994" extrusionOk="0">
                <a:moveTo>
                  <a:pt x="3997" y="0"/>
                </a:moveTo>
                <a:cubicBezTo>
                  <a:pt x="3537" y="0"/>
                  <a:pt x="3160" y="377"/>
                  <a:pt x="3160" y="837"/>
                </a:cubicBezTo>
                <a:lnTo>
                  <a:pt x="3160" y="3160"/>
                </a:lnTo>
                <a:lnTo>
                  <a:pt x="858" y="3160"/>
                </a:lnTo>
                <a:cubicBezTo>
                  <a:pt x="377" y="3160"/>
                  <a:pt x="1" y="3536"/>
                  <a:pt x="1" y="3997"/>
                </a:cubicBezTo>
                <a:cubicBezTo>
                  <a:pt x="1" y="4457"/>
                  <a:pt x="377" y="4834"/>
                  <a:pt x="858" y="4834"/>
                </a:cubicBezTo>
                <a:lnTo>
                  <a:pt x="3160" y="4834"/>
                </a:lnTo>
                <a:lnTo>
                  <a:pt x="3160" y="7156"/>
                </a:lnTo>
                <a:cubicBezTo>
                  <a:pt x="3160" y="7617"/>
                  <a:pt x="3537" y="7993"/>
                  <a:pt x="3997" y="7993"/>
                </a:cubicBezTo>
                <a:cubicBezTo>
                  <a:pt x="4457" y="7993"/>
                  <a:pt x="4855" y="7617"/>
                  <a:pt x="4855" y="7156"/>
                </a:cubicBezTo>
                <a:lnTo>
                  <a:pt x="4855" y="4834"/>
                </a:lnTo>
                <a:lnTo>
                  <a:pt x="7156" y="4834"/>
                </a:lnTo>
                <a:cubicBezTo>
                  <a:pt x="7617" y="4834"/>
                  <a:pt x="7993" y="4457"/>
                  <a:pt x="7993" y="3997"/>
                </a:cubicBezTo>
                <a:cubicBezTo>
                  <a:pt x="7993" y="3536"/>
                  <a:pt x="7617" y="3160"/>
                  <a:pt x="7156" y="3160"/>
                </a:cubicBezTo>
                <a:lnTo>
                  <a:pt x="4855" y="3160"/>
                </a:lnTo>
                <a:lnTo>
                  <a:pt x="4855" y="837"/>
                </a:lnTo>
                <a:cubicBezTo>
                  <a:pt x="4855" y="377"/>
                  <a:pt x="4457" y="0"/>
                  <a:pt x="3997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" name="Google Shape;164;p4"/>
          <p:cNvSpPr/>
          <p:nvPr/>
        </p:nvSpPr>
        <p:spPr>
          <a:xfrm>
            <a:off x="4895468" y="722200"/>
            <a:ext cx="353398" cy="353314"/>
          </a:xfrm>
          <a:custGeom>
            <a:avLst/>
            <a:gdLst/>
            <a:ahLst/>
            <a:cxnLst/>
            <a:rect l="l" t="t" r="r" b="b"/>
            <a:pathLst>
              <a:path w="2931" h="2930" extrusionOk="0">
                <a:moveTo>
                  <a:pt x="1466" y="0"/>
                </a:moveTo>
                <a:cubicBezTo>
                  <a:pt x="1298" y="0"/>
                  <a:pt x="1152" y="147"/>
                  <a:pt x="1152" y="314"/>
                </a:cubicBezTo>
                <a:lnTo>
                  <a:pt x="1152" y="1172"/>
                </a:lnTo>
                <a:lnTo>
                  <a:pt x="315" y="1172"/>
                </a:lnTo>
                <a:cubicBezTo>
                  <a:pt x="147" y="1172"/>
                  <a:pt x="1" y="1298"/>
                  <a:pt x="1" y="1465"/>
                </a:cubicBezTo>
                <a:cubicBezTo>
                  <a:pt x="1" y="1632"/>
                  <a:pt x="147" y="1779"/>
                  <a:pt x="315" y="1779"/>
                </a:cubicBezTo>
                <a:lnTo>
                  <a:pt x="1152" y="1779"/>
                </a:lnTo>
                <a:lnTo>
                  <a:pt x="1152" y="2637"/>
                </a:lnTo>
                <a:cubicBezTo>
                  <a:pt x="1152" y="2804"/>
                  <a:pt x="1298" y="2930"/>
                  <a:pt x="1466" y="2930"/>
                </a:cubicBezTo>
                <a:cubicBezTo>
                  <a:pt x="1633" y="2930"/>
                  <a:pt x="1779" y="2804"/>
                  <a:pt x="1779" y="2637"/>
                </a:cubicBezTo>
                <a:lnTo>
                  <a:pt x="1779" y="1779"/>
                </a:lnTo>
                <a:lnTo>
                  <a:pt x="2616" y="1779"/>
                </a:lnTo>
                <a:cubicBezTo>
                  <a:pt x="2805" y="1779"/>
                  <a:pt x="2930" y="1632"/>
                  <a:pt x="2930" y="1465"/>
                </a:cubicBezTo>
                <a:cubicBezTo>
                  <a:pt x="2930" y="1298"/>
                  <a:pt x="2805" y="1172"/>
                  <a:pt x="2616" y="1172"/>
                </a:cubicBezTo>
                <a:lnTo>
                  <a:pt x="1779" y="1172"/>
                </a:lnTo>
                <a:lnTo>
                  <a:pt x="1779" y="314"/>
                </a:lnTo>
                <a:cubicBezTo>
                  <a:pt x="1779" y="147"/>
                  <a:pt x="1633" y="0"/>
                  <a:pt x="1466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65" name="Google Shape;165;p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175" y="315800"/>
            <a:ext cx="6660242" cy="484851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31" name="Google Shape;8531;p40"/>
          <p:cNvGrpSpPr/>
          <p:nvPr/>
        </p:nvGrpSpPr>
        <p:grpSpPr>
          <a:xfrm>
            <a:off x="658524" y="890821"/>
            <a:ext cx="2507799" cy="206239"/>
            <a:chOff x="106648" y="895722"/>
            <a:chExt cx="4481414" cy="374299"/>
          </a:xfrm>
        </p:grpSpPr>
        <p:grpSp>
          <p:nvGrpSpPr>
            <p:cNvPr id="8532" name="Google Shape;8532;p40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8533" name="Google Shape;8533;p40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534" name="Google Shape;8534;p40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8535" name="Google Shape;8535;p40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536" name="Google Shape;8536;p40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537" name="Google Shape;8537;p40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8538" name="Google Shape;8538;p40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539" name="Google Shape;8539;p40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8540" name="Google Shape;8540;p40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541" name="Google Shape;8541;p40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542" name="Google Shape;8542;p40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8543" name="Google Shape;8543;p40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544" name="Google Shape;8544;p40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8545" name="Google Shape;8545;p40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546" name="Google Shape;8546;p40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547" name="Google Shape;8547;p40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5" cy="411825"/>
            </a:xfrm>
          </p:grpSpPr>
          <p:sp>
            <p:nvSpPr>
              <p:cNvPr id="8548" name="Google Shape;8548;p40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549" name="Google Shape;8549;p40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8550" name="Google Shape;8550;p40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551" name="Google Shape;8551;p40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552" name="Google Shape;8552;p40"/>
          <p:cNvGrpSpPr/>
          <p:nvPr/>
        </p:nvGrpSpPr>
        <p:grpSpPr>
          <a:xfrm>
            <a:off x="2076286" y="3290192"/>
            <a:ext cx="1086701" cy="799429"/>
            <a:chOff x="2183287" y="3555572"/>
            <a:chExt cx="1136241" cy="835873"/>
          </a:xfrm>
        </p:grpSpPr>
        <p:sp>
          <p:nvSpPr>
            <p:cNvPr id="8553" name="Google Shape;8553;p40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554" name="Google Shape;8554;p40"/>
            <p:cNvGrpSpPr/>
            <p:nvPr/>
          </p:nvGrpSpPr>
          <p:grpSpPr>
            <a:xfrm>
              <a:off x="2205895" y="3637269"/>
              <a:ext cx="1089848" cy="724994"/>
              <a:chOff x="2205895" y="3637269"/>
              <a:chExt cx="1089848" cy="724994"/>
            </a:xfrm>
          </p:grpSpPr>
          <p:sp>
            <p:nvSpPr>
              <p:cNvPr id="8555" name="Google Shape;8555;p40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6" name="Google Shape;8556;p40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7" name="Google Shape;8557;p40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8" name="Google Shape;8558;p40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9" name="Google Shape;8559;p40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0" name="Google Shape;8560;p40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561" name="Google Shape;8561;p40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562" name="Google Shape;8562;p40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sm" len="sm"/>
            </a:ln>
          </p:spPr>
        </p:cxnSp>
        <p:grpSp>
          <p:nvGrpSpPr>
            <p:cNvPr id="8563" name="Google Shape;8563;p40"/>
            <p:cNvGrpSpPr/>
            <p:nvPr/>
          </p:nvGrpSpPr>
          <p:grpSpPr>
            <a:xfrm>
              <a:off x="3173850" y="3779427"/>
              <a:ext cx="145679" cy="70048"/>
              <a:chOff x="3173850" y="3779427"/>
              <a:chExt cx="145679" cy="70048"/>
            </a:xfrm>
          </p:grpSpPr>
          <p:cxnSp>
            <p:nvCxnSpPr>
              <p:cNvPr id="8564" name="Google Shape;8564;p40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diamond" w="med" len="med"/>
              </a:ln>
            </p:spPr>
          </p:cxnSp>
          <p:sp>
            <p:nvSpPr>
              <p:cNvPr id="8565" name="Google Shape;8565;p40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66" name="Google Shape;8566;p40"/>
            <p:cNvGrpSpPr/>
            <p:nvPr/>
          </p:nvGrpSpPr>
          <p:grpSpPr>
            <a:xfrm>
              <a:off x="2183287" y="4139484"/>
              <a:ext cx="145134" cy="70048"/>
              <a:chOff x="2183287" y="4139484"/>
              <a:chExt cx="145134" cy="70048"/>
            </a:xfrm>
          </p:grpSpPr>
          <p:cxnSp>
            <p:nvCxnSpPr>
              <p:cNvPr id="8567" name="Google Shape;8567;p40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sm" len="sm"/>
              </a:ln>
            </p:spPr>
          </p:cxnSp>
          <p:sp>
            <p:nvSpPr>
              <p:cNvPr id="8568" name="Google Shape;8568;p40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569" name="Google Shape;8569;p40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570" name="Google Shape;8570;p40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sm" len="sm"/>
            </a:ln>
          </p:spPr>
        </p:cxnSp>
        <p:grpSp>
          <p:nvGrpSpPr>
            <p:cNvPr id="8571" name="Google Shape;8571;p40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8572" name="Google Shape;8572;p40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8573" name="Google Shape;8573;p40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sm" len="sm"/>
              </a:ln>
            </p:spPr>
          </p:cxnSp>
        </p:grpSp>
      </p:grpSp>
      <p:grpSp>
        <p:nvGrpSpPr>
          <p:cNvPr id="8574" name="Google Shape;8574;p40"/>
          <p:cNvGrpSpPr/>
          <p:nvPr/>
        </p:nvGrpSpPr>
        <p:grpSpPr>
          <a:xfrm>
            <a:off x="3339231" y="1211191"/>
            <a:ext cx="1675870" cy="758252"/>
            <a:chOff x="3530532" y="1496185"/>
            <a:chExt cx="1562000" cy="706731"/>
          </a:xfrm>
        </p:grpSpPr>
        <p:cxnSp>
          <p:nvCxnSpPr>
            <p:cNvPr id="8575" name="Google Shape;8575;p40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sm" len="sm"/>
              <a:tailEnd type="triangle" w="med" len="med"/>
            </a:ln>
          </p:spPr>
        </p:cxnSp>
        <p:grpSp>
          <p:nvGrpSpPr>
            <p:cNvPr id="8576" name="Google Shape;8576;p40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8577" name="Google Shape;8577;p40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8578" name="Google Shape;8578;p40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579" name="Google Shape;8579;p40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580" name="Google Shape;8580;p40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81" name="Google Shape;8581;p40"/>
            <p:cNvGrpSpPr/>
            <p:nvPr/>
          </p:nvGrpSpPr>
          <p:grpSpPr>
            <a:xfrm>
              <a:off x="3891569" y="1779209"/>
              <a:ext cx="323945" cy="423707"/>
              <a:chOff x="3891569" y="1779209"/>
              <a:chExt cx="323945" cy="423707"/>
            </a:xfrm>
          </p:grpSpPr>
          <p:grpSp>
            <p:nvGrpSpPr>
              <p:cNvPr id="8582" name="Google Shape;8582;p40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8583" name="Google Shape;8583;p40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584" name="Google Shape;8584;p40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585" name="Google Shape;8585;p40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86" name="Google Shape;8586;p40"/>
            <p:cNvGrpSpPr/>
            <p:nvPr/>
          </p:nvGrpSpPr>
          <p:grpSpPr>
            <a:xfrm>
              <a:off x="4252606" y="1496185"/>
              <a:ext cx="324722" cy="463587"/>
              <a:chOff x="4252606" y="1496185"/>
              <a:chExt cx="324722" cy="463587"/>
            </a:xfrm>
          </p:grpSpPr>
          <p:grpSp>
            <p:nvGrpSpPr>
              <p:cNvPr id="8587" name="Google Shape;8587;p40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8588" name="Google Shape;8588;p40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589" name="Google Shape;8589;p40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590" name="Google Shape;8590;p40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91" name="Google Shape;8591;p40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8592" name="Google Shape;8592;p40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8593" name="Google Shape;8593;p40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594" name="Google Shape;8594;p40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595" name="Google Shape;8595;p40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596" name="Google Shape;8596;p40"/>
          <p:cNvGrpSpPr/>
          <p:nvPr/>
        </p:nvGrpSpPr>
        <p:grpSpPr>
          <a:xfrm>
            <a:off x="3351091" y="2064817"/>
            <a:ext cx="1652173" cy="391518"/>
            <a:chOff x="3512551" y="2358270"/>
            <a:chExt cx="1597383" cy="378534"/>
          </a:xfrm>
        </p:grpSpPr>
        <p:cxnSp>
          <p:nvCxnSpPr>
            <p:cNvPr id="8597" name="Google Shape;8597;p40"/>
            <p:cNvCxnSpPr>
              <a:stCxn id="8598" idx="6"/>
              <a:endCxn id="8599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600" name="Google Shape;8600;p40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8601" name="Google Shape;8601;p40"/>
              <p:cNvCxnSpPr>
                <a:stCxn id="8602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sp>
            <p:nvSpPr>
              <p:cNvPr id="8598" name="Google Shape;8598;p40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02" name="Google Shape;8602;p40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03" name="Google Shape;8603;p40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8604" name="Google Shape;8604;p40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sp>
            <p:nvSpPr>
              <p:cNvPr id="8605" name="Google Shape;8605;p40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06" name="Google Shape;8606;p40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07" name="Google Shape;8607;p40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8608" name="Google Shape;8608;p40"/>
              <p:cNvCxnSpPr>
                <a:stCxn id="8609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sp>
            <p:nvSpPr>
              <p:cNvPr id="8610" name="Google Shape;8610;p40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09" name="Google Shape;8609;p40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11" name="Google Shape;8611;p40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8612" name="Google Shape;8612;p40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sp>
            <p:nvSpPr>
              <p:cNvPr id="8599" name="Google Shape;8599;p40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13" name="Google Shape;8613;p40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614" name="Google Shape;8614;p40"/>
          <p:cNvGrpSpPr/>
          <p:nvPr/>
        </p:nvGrpSpPr>
        <p:grpSpPr>
          <a:xfrm>
            <a:off x="6771899" y="901017"/>
            <a:ext cx="1581844" cy="732818"/>
            <a:chOff x="634175" y="2986275"/>
            <a:chExt cx="3147949" cy="1458344"/>
          </a:xfrm>
        </p:grpSpPr>
        <p:cxnSp>
          <p:nvCxnSpPr>
            <p:cNvPr id="8615" name="Google Shape;8615;p40"/>
            <p:cNvCxnSpPr>
              <a:stCxn id="8616" idx="4"/>
              <a:endCxn id="8617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18" name="Google Shape;8618;p40"/>
            <p:cNvCxnSpPr>
              <a:stCxn id="8617" idx="0"/>
              <a:endCxn id="8619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20" name="Google Shape;8620;p40"/>
            <p:cNvCxnSpPr>
              <a:stCxn id="8619" idx="4"/>
              <a:endCxn id="8621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22" name="Google Shape;8622;p40"/>
            <p:cNvCxnSpPr>
              <a:stCxn id="8621" idx="0"/>
              <a:endCxn id="8623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623" name="Google Shape;8623;p40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9" name="Google Shape;8619;p40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6" name="Google Shape;8616;p40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1" name="Google Shape;8621;p40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7" name="Google Shape;8617;p40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624" name="Google Shape;8624;p40"/>
          <p:cNvGrpSpPr/>
          <p:nvPr/>
        </p:nvGrpSpPr>
        <p:grpSpPr>
          <a:xfrm>
            <a:off x="3339614" y="2595327"/>
            <a:ext cx="1675128" cy="313674"/>
            <a:chOff x="998425" y="1182125"/>
            <a:chExt cx="1065400" cy="199500"/>
          </a:xfrm>
        </p:grpSpPr>
        <p:sp>
          <p:nvSpPr>
            <p:cNvPr id="8625" name="Google Shape;8625;p40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40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40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40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40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630" name="Google Shape;8630;p40"/>
          <p:cNvGrpSpPr/>
          <p:nvPr/>
        </p:nvGrpSpPr>
        <p:grpSpPr>
          <a:xfrm>
            <a:off x="3339613" y="3551293"/>
            <a:ext cx="1675129" cy="525345"/>
            <a:chOff x="5194708" y="3484366"/>
            <a:chExt cx="3148148" cy="987304"/>
          </a:xfrm>
        </p:grpSpPr>
        <p:grpSp>
          <p:nvGrpSpPr>
            <p:cNvPr id="8631" name="Google Shape;8631;p40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8632" name="Google Shape;8632;p40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3" name="Google Shape;8633;p40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4" name="Google Shape;8634;p40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35" name="Google Shape;8635;p40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8636" name="Google Shape;8636;p40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7" name="Google Shape;8637;p40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8" name="Google Shape;8638;p40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39" name="Google Shape;8639;p40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8640" name="Google Shape;8640;p40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1" name="Google Shape;8641;p40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2" name="Google Shape;8642;p40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43" name="Google Shape;8643;p40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8644" name="Google Shape;8644;p40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5" name="Google Shape;8645;p40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6" name="Google Shape;8646;p40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647" name="Google Shape;8647;p40"/>
          <p:cNvGrpSpPr/>
          <p:nvPr/>
        </p:nvGrpSpPr>
        <p:grpSpPr>
          <a:xfrm>
            <a:off x="6773298" y="2197182"/>
            <a:ext cx="1579046" cy="522230"/>
            <a:chOff x="6853641" y="2534077"/>
            <a:chExt cx="1515545" cy="501229"/>
          </a:xfrm>
        </p:grpSpPr>
        <p:grpSp>
          <p:nvGrpSpPr>
            <p:cNvPr id="8648" name="Google Shape;8648;p40"/>
            <p:cNvGrpSpPr/>
            <p:nvPr/>
          </p:nvGrpSpPr>
          <p:grpSpPr>
            <a:xfrm>
              <a:off x="6853641" y="2618923"/>
              <a:ext cx="1515545" cy="324557"/>
              <a:chOff x="6853641" y="2618923"/>
              <a:chExt cx="1515545" cy="324557"/>
            </a:xfrm>
          </p:grpSpPr>
          <p:sp>
            <p:nvSpPr>
              <p:cNvPr id="8649" name="Google Shape;8649;p40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0" name="Google Shape;8650;p40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1" name="Google Shape;8651;p40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2" name="Google Shape;8652;p40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3" name="Google Shape;8653;p40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654" name="Google Shape;8654;p40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40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40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40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40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659" name="Google Shape;8659;p40"/>
          <p:cNvGrpSpPr/>
          <p:nvPr/>
        </p:nvGrpSpPr>
        <p:grpSpPr>
          <a:xfrm>
            <a:off x="3368190" y="3072223"/>
            <a:ext cx="1617976" cy="346616"/>
            <a:chOff x="1808063" y="4294338"/>
            <a:chExt cx="3370782" cy="721817"/>
          </a:xfrm>
        </p:grpSpPr>
        <p:sp>
          <p:nvSpPr>
            <p:cNvPr id="8660" name="Google Shape;8660;p40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40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40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40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40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40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40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40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40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40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670" name="Google Shape;8670;p40"/>
          <p:cNvGrpSpPr/>
          <p:nvPr/>
        </p:nvGrpSpPr>
        <p:grpSpPr>
          <a:xfrm>
            <a:off x="5194186" y="3738973"/>
            <a:ext cx="1417067" cy="350605"/>
            <a:chOff x="4234950" y="2101012"/>
            <a:chExt cx="4219974" cy="1044091"/>
          </a:xfrm>
        </p:grpSpPr>
        <p:sp>
          <p:nvSpPr>
            <p:cNvPr id="8671" name="Google Shape;8671;p40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40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40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40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40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40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40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40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40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40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40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40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40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40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40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40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687" name="Google Shape;8687;p40"/>
          <p:cNvGrpSpPr/>
          <p:nvPr/>
        </p:nvGrpSpPr>
        <p:grpSpPr>
          <a:xfrm>
            <a:off x="6769658" y="1729730"/>
            <a:ext cx="1586327" cy="371557"/>
            <a:chOff x="1247650" y="2075423"/>
            <a:chExt cx="6648477" cy="1557238"/>
          </a:xfrm>
        </p:grpSpPr>
        <p:sp>
          <p:nvSpPr>
            <p:cNvPr id="8688" name="Google Shape;8688;p40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40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40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40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40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40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694" name="Google Shape;8694;p40"/>
          <p:cNvGrpSpPr/>
          <p:nvPr/>
        </p:nvGrpSpPr>
        <p:grpSpPr>
          <a:xfrm>
            <a:off x="5200928" y="882920"/>
            <a:ext cx="1415601" cy="1648534"/>
            <a:chOff x="1839112" y="2209163"/>
            <a:chExt cx="1918159" cy="2233785"/>
          </a:xfrm>
        </p:grpSpPr>
        <p:sp>
          <p:nvSpPr>
            <p:cNvPr id="8695" name="Google Shape;8695;p40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40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40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698" name="Google Shape;8698;p40"/>
            <p:cNvCxnSpPr>
              <a:stCxn id="8695" idx="6"/>
              <a:endCxn id="8696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-498808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699" name="Google Shape;8699;p40"/>
            <p:cNvCxnSpPr>
              <a:stCxn id="8696" idx="4"/>
              <a:endCxn id="8700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847963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1" name="Google Shape;8701;p40"/>
            <p:cNvCxnSpPr>
              <a:stCxn id="8700" idx="6"/>
              <a:endCxn id="8697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-498808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02" name="Google Shape;8702;p40"/>
            <p:cNvCxnSpPr>
              <a:stCxn id="8697" idx="4"/>
              <a:endCxn id="8703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979045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700" name="Google Shape;8700;p40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40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40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705" name="Google Shape;8705;p40"/>
            <p:cNvCxnSpPr>
              <a:endCxn id="8704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-498598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8706" name="Google Shape;8706;p40"/>
          <p:cNvGrpSpPr/>
          <p:nvPr/>
        </p:nvGrpSpPr>
        <p:grpSpPr>
          <a:xfrm>
            <a:off x="3358194" y="901004"/>
            <a:ext cx="1637968" cy="154942"/>
            <a:chOff x="238125" y="2506075"/>
            <a:chExt cx="7115411" cy="673075"/>
          </a:xfrm>
        </p:grpSpPr>
        <p:sp>
          <p:nvSpPr>
            <p:cNvPr id="8707" name="Google Shape;8707;p40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40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40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40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40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12" name="Google Shape;8712;p40"/>
          <p:cNvGrpSpPr/>
          <p:nvPr/>
        </p:nvGrpSpPr>
        <p:grpSpPr>
          <a:xfrm>
            <a:off x="1898930" y="1215722"/>
            <a:ext cx="1262932" cy="785408"/>
            <a:chOff x="548861" y="389676"/>
            <a:chExt cx="3843371" cy="2390164"/>
          </a:xfrm>
        </p:grpSpPr>
        <p:cxnSp>
          <p:nvCxnSpPr>
            <p:cNvPr id="8713" name="Google Shape;8713;p40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407421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4" name="Google Shape;8714;p40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-175539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5" name="Google Shape;8715;p40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176171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6" name="Google Shape;8716;p40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-63864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17" name="Google Shape;8717;p40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-65543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718" name="Google Shape;8718;p40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719" name="Google Shape;8719;p40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176079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720" name="Google Shape;8720;p40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40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40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40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40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40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26" name="Google Shape;8726;p40"/>
          <p:cNvGrpSpPr/>
          <p:nvPr/>
        </p:nvGrpSpPr>
        <p:grpSpPr>
          <a:xfrm>
            <a:off x="687062" y="2322599"/>
            <a:ext cx="1412054" cy="633562"/>
            <a:chOff x="1187400" y="2529299"/>
            <a:chExt cx="6769193" cy="2241902"/>
          </a:xfrm>
        </p:grpSpPr>
        <p:sp>
          <p:nvSpPr>
            <p:cNvPr id="8727" name="Google Shape;8727;p40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40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40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40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40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40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40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734" name="Google Shape;8734;p40"/>
            <p:cNvCxnSpPr>
              <a:stCxn id="8727" idx="2"/>
              <a:endCxn id="8728" idx="0"/>
            </p:cNvCxnSpPr>
            <p:nvPr/>
          </p:nvCxnSpPr>
          <p:spPr>
            <a:xfrm rot="-5400000" flipH="1">
              <a:off x="5228543" y="2315249"/>
              <a:ext cx="457200" cy="1770300"/>
            </a:xfrm>
            <a:prstGeom prst="bentConnector3">
              <a:avLst>
                <a:gd name="adj1" fmla="val 582485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5" name="Google Shape;8735;p40"/>
            <p:cNvCxnSpPr>
              <a:stCxn id="8729" idx="0"/>
              <a:endCxn id="8727" idx="2"/>
            </p:cNvCxnSpPr>
            <p:nvPr/>
          </p:nvCxnSpPr>
          <p:spPr>
            <a:xfrm rot="-5400000">
              <a:off x="3458247" y="2315250"/>
              <a:ext cx="457200" cy="1770300"/>
            </a:xfrm>
            <a:prstGeom prst="bentConnector3">
              <a:avLst>
                <a:gd name="adj1" fmla="val -482719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6" name="Google Shape;8736;p40"/>
            <p:cNvCxnSpPr>
              <a:stCxn id="8729" idx="2"/>
              <a:endCxn id="8731" idx="0"/>
            </p:cNvCxnSpPr>
            <p:nvPr/>
          </p:nvCxnSpPr>
          <p:spPr>
            <a:xfrm rot="-5400000" flipH="1">
              <a:off x="2995647" y="3677550"/>
              <a:ext cx="457200" cy="845100"/>
            </a:xfrm>
            <a:prstGeom prst="bentConnector3">
              <a:avLst>
                <a:gd name="adj1" fmla="val 1082038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7" name="Google Shape;8737;p40"/>
            <p:cNvCxnSpPr>
              <a:stCxn id="8730" idx="0"/>
              <a:endCxn id="8729" idx="2"/>
            </p:cNvCxnSpPr>
            <p:nvPr/>
          </p:nvCxnSpPr>
          <p:spPr>
            <a:xfrm rot="-5400000">
              <a:off x="2150400" y="3677551"/>
              <a:ext cx="457200" cy="845100"/>
            </a:xfrm>
            <a:prstGeom prst="bentConnector3">
              <a:avLst>
                <a:gd name="adj1" fmla="val -982272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8" name="Google Shape;8738;p40"/>
            <p:cNvCxnSpPr>
              <a:stCxn id="8728" idx="2"/>
              <a:endCxn id="8733" idx="0"/>
            </p:cNvCxnSpPr>
            <p:nvPr/>
          </p:nvCxnSpPr>
          <p:spPr>
            <a:xfrm rot="-5400000" flipH="1">
              <a:off x="6536390" y="3677400"/>
              <a:ext cx="457200" cy="845400"/>
            </a:xfrm>
            <a:prstGeom prst="bentConnector3">
              <a:avLst>
                <a:gd name="adj1" fmla="val 1082038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739" name="Google Shape;8739;p40"/>
            <p:cNvCxnSpPr>
              <a:stCxn id="8732" idx="0"/>
              <a:endCxn id="8728" idx="2"/>
            </p:cNvCxnSpPr>
            <p:nvPr/>
          </p:nvCxnSpPr>
          <p:spPr>
            <a:xfrm rot="-5400000">
              <a:off x="5691000" y="3677551"/>
              <a:ext cx="457200" cy="845100"/>
            </a:xfrm>
            <a:prstGeom prst="bentConnector3">
              <a:avLst>
                <a:gd name="adj1" fmla="val -982272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8740" name="Google Shape;8740;p40"/>
          <p:cNvGrpSpPr/>
          <p:nvPr/>
        </p:nvGrpSpPr>
        <p:grpSpPr>
          <a:xfrm>
            <a:off x="6773308" y="2815308"/>
            <a:ext cx="1579035" cy="540873"/>
            <a:chOff x="6895650" y="3126697"/>
            <a:chExt cx="1436662" cy="492105"/>
          </a:xfrm>
        </p:grpSpPr>
        <p:sp>
          <p:nvSpPr>
            <p:cNvPr id="8741" name="Google Shape;8741;p40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40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40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40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40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746" name="Google Shape;8746;p40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8747" name="Google Shape;8747;p40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8" name="Google Shape;8748;p40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9" name="Google Shape;8749;p40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0" name="Google Shape;8750;p40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1" name="Google Shape;8751;p40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752" name="Google Shape;8752;p40"/>
          <p:cNvGrpSpPr/>
          <p:nvPr/>
        </p:nvGrpSpPr>
        <p:grpSpPr>
          <a:xfrm>
            <a:off x="6771890" y="3452071"/>
            <a:ext cx="1581862" cy="650624"/>
            <a:chOff x="6777990" y="3710194"/>
            <a:chExt cx="1646915" cy="677381"/>
          </a:xfrm>
        </p:grpSpPr>
        <p:grpSp>
          <p:nvGrpSpPr>
            <p:cNvPr id="8753" name="Google Shape;8753;p40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8754" name="Google Shape;8754;p40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diamond" w="med" len="med"/>
              </a:ln>
            </p:spPr>
          </p:cxnSp>
          <p:sp>
            <p:nvSpPr>
              <p:cNvPr id="8755" name="Google Shape;8755;p40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56" name="Google Shape;8756;p40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8757" name="Google Shape;8757;p40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diamond" w="med" len="med"/>
              </a:ln>
            </p:spPr>
          </p:cxnSp>
          <p:sp>
            <p:nvSpPr>
              <p:cNvPr id="8758" name="Google Shape;8758;p40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59" name="Google Shape;8759;p40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8760" name="Google Shape;8760;p40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diamond" w="med" len="med"/>
              </a:ln>
            </p:spPr>
          </p:cxnSp>
          <p:sp>
            <p:nvSpPr>
              <p:cNvPr id="8761" name="Google Shape;8761;p40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62" name="Google Shape;8762;p40"/>
            <p:cNvGrpSpPr/>
            <p:nvPr/>
          </p:nvGrpSpPr>
          <p:grpSpPr>
            <a:xfrm>
              <a:off x="8013776" y="3722847"/>
              <a:ext cx="411129" cy="507882"/>
              <a:chOff x="8013776" y="3722847"/>
              <a:chExt cx="411129" cy="507882"/>
            </a:xfrm>
          </p:grpSpPr>
          <p:cxnSp>
            <p:nvCxnSpPr>
              <p:cNvPr id="8763" name="Google Shape;8763;p40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diamond" w="med" len="med"/>
              </a:ln>
            </p:spPr>
          </p:cxnSp>
          <p:sp>
            <p:nvSpPr>
              <p:cNvPr id="8764" name="Google Shape;8764;p40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765" name="Google Shape;8765;p40"/>
          <p:cNvGrpSpPr/>
          <p:nvPr/>
        </p:nvGrpSpPr>
        <p:grpSpPr>
          <a:xfrm>
            <a:off x="5191405" y="2624911"/>
            <a:ext cx="1421889" cy="1020604"/>
            <a:chOff x="5190863" y="2824811"/>
            <a:chExt cx="1544860" cy="1108870"/>
          </a:xfrm>
        </p:grpSpPr>
        <p:grpSp>
          <p:nvGrpSpPr>
            <p:cNvPr id="8766" name="Google Shape;8766;p40"/>
            <p:cNvGrpSpPr/>
            <p:nvPr/>
          </p:nvGrpSpPr>
          <p:grpSpPr>
            <a:xfrm>
              <a:off x="5938695" y="3176919"/>
              <a:ext cx="685760" cy="404739"/>
              <a:chOff x="5938695" y="3176919"/>
              <a:chExt cx="685760" cy="404739"/>
            </a:xfrm>
          </p:grpSpPr>
          <p:grpSp>
            <p:nvGrpSpPr>
              <p:cNvPr id="8767" name="Google Shape;8767;p40"/>
              <p:cNvGrpSpPr/>
              <p:nvPr/>
            </p:nvGrpSpPr>
            <p:grpSpPr>
              <a:xfrm>
                <a:off x="5938695" y="3176919"/>
                <a:ext cx="685760" cy="404739"/>
                <a:chOff x="5938695" y="3176919"/>
                <a:chExt cx="685760" cy="404739"/>
              </a:xfrm>
            </p:grpSpPr>
            <p:sp>
              <p:nvSpPr>
                <p:cNvPr id="8768" name="Google Shape;8768;p40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69" name="Google Shape;8769;p40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770" name="Google Shape;8770;p40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71" name="Google Shape;8771;p40"/>
            <p:cNvGrpSpPr/>
            <p:nvPr/>
          </p:nvGrpSpPr>
          <p:grpSpPr>
            <a:xfrm>
              <a:off x="5305233" y="3176835"/>
              <a:ext cx="685970" cy="404655"/>
              <a:chOff x="5305233" y="3176835"/>
              <a:chExt cx="685970" cy="404655"/>
            </a:xfrm>
          </p:grpSpPr>
          <p:grpSp>
            <p:nvGrpSpPr>
              <p:cNvPr id="8772" name="Google Shape;8772;p40"/>
              <p:cNvGrpSpPr/>
              <p:nvPr/>
            </p:nvGrpSpPr>
            <p:grpSpPr>
              <a:xfrm>
                <a:off x="5305233" y="3176835"/>
                <a:ext cx="685970" cy="404655"/>
                <a:chOff x="5305233" y="3176835"/>
                <a:chExt cx="685970" cy="404655"/>
              </a:xfrm>
            </p:grpSpPr>
            <p:sp>
              <p:nvSpPr>
                <p:cNvPr id="8773" name="Google Shape;8773;p40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4" name="Google Shape;8774;p40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775" name="Google Shape;8775;p40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776" name="Google Shape;8776;p40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777" name="Google Shape;8777;p40"/>
            <p:cNvGrpSpPr/>
            <p:nvPr/>
          </p:nvGrpSpPr>
          <p:grpSpPr>
            <a:xfrm>
              <a:off x="5657361" y="2824811"/>
              <a:ext cx="1078362" cy="404655"/>
              <a:chOff x="5657361" y="2824811"/>
              <a:chExt cx="1078362" cy="404655"/>
            </a:xfrm>
          </p:grpSpPr>
          <p:grpSp>
            <p:nvGrpSpPr>
              <p:cNvPr id="8778" name="Google Shape;8778;p40"/>
              <p:cNvGrpSpPr/>
              <p:nvPr/>
            </p:nvGrpSpPr>
            <p:grpSpPr>
              <a:xfrm>
                <a:off x="5657361" y="2824811"/>
                <a:ext cx="1078362" cy="404655"/>
                <a:chOff x="5657361" y="2824811"/>
                <a:chExt cx="1078362" cy="404655"/>
              </a:xfrm>
            </p:grpSpPr>
            <p:grpSp>
              <p:nvGrpSpPr>
                <p:cNvPr id="8779" name="Google Shape;8779;p40"/>
                <p:cNvGrpSpPr/>
                <p:nvPr/>
              </p:nvGrpSpPr>
              <p:grpSpPr>
                <a:xfrm>
                  <a:off x="5938485" y="2824811"/>
                  <a:ext cx="797238" cy="404655"/>
                  <a:chOff x="5938485" y="2824811"/>
                  <a:chExt cx="797238" cy="404655"/>
                </a:xfrm>
              </p:grpSpPr>
              <p:sp>
                <p:nvSpPr>
                  <p:cNvPr id="8780" name="Google Shape;8780;p40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781" name="Google Shape;8781;p40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8782" name="Google Shape;8782;p40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783" name="Google Shape;8783;p40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84" name="Google Shape;8784;p40"/>
            <p:cNvGrpSpPr/>
            <p:nvPr/>
          </p:nvGrpSpPr>
          <p:grpSpPr>
            <a:xfrm>
              <a:off x="5190863" y="3528942"/>
              <a:ext cx="1078025" cy="404739"/>
              <a:chOff x="5190863" y="3528942"/>
              <a:chExt cx="1078025" cy="404739"/>
            </a:xfrm>
          </p:grpSpPr>
          <p:sp>
            <p:nvSpPr>
              <p:cNvPr id="8785" name="Google Shape;8785;p40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786" name="Google Shape;8786;p40"/>
              <p:cNvGrpSpPr/>
              <p:nvPr/>
            </p:nvGrpSpPr>
            <p:grpSpPr>
              <a:xfrm>
                <a:off x="5190863" y="3528942"/>
                <a:ext cx="1078025" cy="404739"/>
                <a:chOff x="5190863" y="3528942"/>
                <a:chExt cx="1078025" cy="404739"/>
              </a:xfrm>
            </p:grpSpPr>
            <p:sp>
              <p:nvSpPr>
                <p:cNvPr id="8787" name="Google Shape;8787;p40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8" name="Google Shape;8788;p40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789" name="Google Shape;8789;p40"/>
          <p:cNvGrpSpPr/>
          <p:nvPr/>
        </p:nvGrpSpPr>
        <p:grpSpPr>
          <a:xfrm>
            <a:off x="657412" y="1189379"/>
            <a:ext cx="1086719" cy="879487"/>
            <a:chOff x="803162" y="1474292"/>
            <a:chExt cx="1086719" cy="879487"/>
          </a:xfrm>
        </p:grpSpPr>
        <p:grpSp>
          <p:nvGrpSpPr>
            <p:cNvPr id="8790" name="Google Shape;8790;p40"/>
            <p:cNvGrpSpPr/>
            <p:nvPr/>
          </p:nvGrpSpPr>
          <p:grpSpPr>
            <a:xfrm>
              <a:off x="803162" y="1625948"/>
              <a:ext cx="445857" cy="576578"/>
              <a:chOff x="803162" y="1625948"/>
              <a:chExt cx="445857" cy="576578"/>
            </a:xfrm>
          </p:grpSpPr>
          <p:sp>
            <p:nvSpPr>
              <p:cNvPr id="8791" name="Google Shape;8791;p40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792" name="Google Shape;8792;p40"/>
              <p:cNvGrpSpPr/>
              <p:nvPr/>
            </p:nvGrpSpPr>
            <p:grpSpPr>
              <a:xfrm>
                <a:off x="1056023" y="1625948"/>
                <a:ext cx="192996" cy="576578"/>
                <a:chOff x="1056023" y="1625948"/>
                <a:chExt cx="192996" cy="576578"/>
              </a:xfrm>
            </p:grpSpPr>
            <p:sp>
              <p:nvSpPr>
                <p:cNvPr id="8793" name="Google Shape;8793;p40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4" name="Google Shape;8794;p40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5" name="Google Shape;8795;p40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6" name="Google Shape;8796;p40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7" name="Google Shape;8797;p40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798" name="Google Shape;8798;p40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8799" name="Google Shape;8799;p40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8800" name="Google Shape;8800;p40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801" name="Google Shape;8801;p40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8802" name="Google Shape;8802;p40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03" name="Google Shape;8803;p40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04" name="Google Shape;8804;p40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05" name="Google Shape;8805;p40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06" name="Google Shape;8806;p40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07" name="Google Shape;8807;p40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08" name="Google Shape;8808;p40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8809" name="Google Shape;8809;p40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8810" name="Google Shape;8810;p40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11" name="Google Shape;8811;p40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812" name="Google Shape;8812;p40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8813" name="Google Shape;8813;p40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814" name="Google Shape;8814;p40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8815" name="Google Shape;8815;p40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6" name="Google Shape;8816;p40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7" name="Google Shape;8817;p40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8" name="Google Shape;8818;p40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19" name="Google Shape;8819;p40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20" name="Google Shape;8820;p40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21" name="Google Shape;8821;p40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8822" name="Google Shape;8822;p40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8823" name="Google Shape;8823;p40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24" name="Google Shape;8824;p40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8825" name="Google Shape;8825;p40"/>
          <p:cNvGrpSpPr/>
          <p:nvPr/>
        </p:nvGrpSpPr>
        <p:grpSpPr>
          <a:xfrm>
            <a:off x="654236" y="3320565"/>
            <a:ext cx="1368680" cy="682919"/>
            <a:chOff x="724986" y="3605478"/>
            <a:chExt cx="1368680" cy="682919"/>
          </a:xfrm>
        </p:grpSpPr>
        <p:grpSp>
          <p:nvGrpSpPr>
            <p:cNvPr id="8826" name="Google Shape;8826;p40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8827" name="Google Shape;8827;p40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8" name="Google Shape;8828;p40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9" name="Google Shape;8829;p40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0" name="Google Shape;8830;p40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1" name="Google Shape;8831;p40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2" name="Google Shape;8832;p40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3" name="Google Shape;8833;p40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4" name="Google Shape;8834;p40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5" name="Google Shape;8835;p40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6" name="Google Shape;8836;p40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7" name="Google Shape;8837;p40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8" name="Google Shape;8838;p40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9" name="Google Shape;8839;p40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0" name="Google Shape;8840;p40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1" name="Google Shape;8841;p40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2" name="Google Shape;8842;p40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3" name="Google Shape;8843;p40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4" name="Google Shape;8844;p40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5" name="Google Shape;8845;p40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6" name="Google Shape;8846;p40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847" name="Google Shape;8847;p40"/>
            <p:cNvGrpSpPr/>
            <p:nvPr/>
          </p:nvGrpSpPr>
          <p:grpSpPr>
            <a:xfrm>
              <a:off x="724986" y="3605478"/>
              <a:ext cx="1368680" cy="682919"/>
              <a:chOff x="724986" y="3605478"/>
              <a:chExt cx="1368680" cy="682919"/>
            </a:xfrm>
          </p:grpSpPr>
          <p:grpSp>
            <p:nvGrpSpPr>
              <p:cNvPr id="8848" name="Google Shape;8848;p40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8849" name="Google Shape;8849;p40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8850" name="Google Shape;8850;p40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51" name="Google Shape;8851;p40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852" name="Google Shape;8852;p40"/>
                <p:cNvGrpSpPr/>
                <p:nvPr/>
              </p:nvGrpSpPr>
              <p:grpSpPr>
                <a:xfrm>
                  <a:off x="1498221" y="4047614"/>
                  <a:ext cx="328445" cy="240783"/>
                  <a:chOff x="1498221" y="4047614"/>
                  <a:chExt cx="328445" cy="240783"/>
                </a:xfrm>
              </p:grpSpPr>
              <p:sp>
                <p:nvSpPr>
                  <p:cNvPr id="8853" name="Google Shape;8853;p40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8854" name="Google Shape;8854;p40"/>
                  <p:cNvGrpSpPr/>
                  <p:nvPr/>
                </p:nvGrpSpPr>
                <p:grpSpPr>
                  <a:xfrm>
                    <a:off x="1498221" y="4047614"/>
                    <a:ext cx="150566" cy="190415"/>
                    <a:chOff x="1498221" y="4047614"/>
                    <a:chExt cx="150566" cy="190415"/>
                  </a:xfrm>
                </p:grpSpPr>
                <p:sp>
                  <p:nvSpPr>
                    <p:cNvPr id="8855" name="Google Shape;8855;p40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56" name="Google Shape;8856;p40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857" name="Google Shape;8857;p40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8858" name="Google Shape;8858;p40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8859" name="Google Shape;8859;p40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60" name="Google Shape;8860;p40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861" name="Google Shape;8861;p40"/>
                <p:cNvGrpSpPr/>
                <p:nvPr/>
              </p:nvGrpSpPr>
              <p:grpSpPr>
                <a:xfrm>
                  <a:off x="1912179" y="4044504"/>
                  <a:ext cx="181487" cy="25622"/>
                  <a:chOff x="1912179" y="4044505"/>
                  <a:chExt cx="181487" cy="25622"/>
                </a:xfrm>
              </p:grpSpPr>
              <p:sp>
                <p:nvSpPr>
                  <p:cNvPr id="8862" name="Google Shape;8862;p40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63" name="Google Shape;8863;p40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864" name="Google Shape;8864;p40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8865" name="Google Shape;8865;p40"/>
                  <p:cNvGrpSpPr/>
                  <p:nvPr/>
                </p:nvGrpSpPr>
                <p:grpSpPr>
                  <a:xfrm>
                    <a:off x="1560718" y="3842857"/>
                    <a:ext cx="173587" cy="217131"/>
                    <a:chOff x="1560718" y="3842857"/>
                    <a:chExt cx="173587" cy="217131"/>
                  </a:xfrm>
                </p:grpSpPr>
                <p:sp>
                  <p:nvSpPr>
                    <p:cNvPr id="8866" name="Google Shape;8866;p40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67" name="Google Shape;8867;p40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68" name="Google Shape;8868;p40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8869" name="Google Shape;8869;p40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0" name="Google Shape;8870;p40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8871" name="Google Shape;8871;p40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872" name="Google Shape;8872;p40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8873" name="Google Shape;8873;p40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8874" name="Google Shape;8874;p40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5" name="Google Shape;8875;p40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6" name="Google Shape;8876;p40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877" name="Google Shape;8877;p40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8878" name="Google Shape;8878;p40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9" name="Google Shape;8879;p40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880" name="Google Shape;8880;p40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8881" name="Google Shape;8881;p40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8882" name="Google Shape;8882;p40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83" name="Google Shape;8883;p40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884" name="Google Shape;8884;p40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8885" name="Google Shape;8885;p40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86" name="Google Shape;8886;p40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87" name="Google Shape;8887;p40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888" name="Google Shape;8888;p40"/>
              <p:cNvGrpSpPr/>
              <p:nvPr/>
            </p:nvGrpSpPr>
            <p:grpSpPr>
              <a:xfrm>
                <a:off x="1501054" y="3605478"/>
                <a:ext cx="526339" cy="249240"/>
                <a:chOff x="1501054" y="3605478"/>
                <a:chExt cx="526339" cy="249240"/>
              </a:xfrm>
            </p:grpSpPr>
            <p:grpSp>
              <p:nvGrpSpPr>
                <p:cNvPr id="8889" name="Google Shape;8889;p40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8890" name="Google Shape;8890;p40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1" name="Google Shape;8891;p40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892" name="Google Shape;8892;p40"/>
                <p:cNvGrpSpPr/>
                <p:nvPr/>
              </p:nvGrpSpPr>
              <p:grpSpPr>
                <a:xfrm>
                  <a:off x="1501054" y="3605478"/>
                  <a:ext cx="333164" cy="249240"/>
                  <a:chOff x="1501054" y="3605478"/>
                  <a:chExt cx="333164" cy="249240"/>
                </a:xfrm>
              </p:grpSpPr>
              <p:sp>
                <p:nvSpPr>
                  <p:cNvPr id="8893" name="Google Shape;8893;p40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8894" name="Google Shape;8894;p40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8895" name="Google Shape;8895;p40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896" name="Google Shape;8896;p40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8897" name="Google Shape;8897;p40"/>
              <p:cNvGrpSpPr/>
              <p:nvPr/>
            </p:nvGrpSpPr>
            <p:grpSpPr>
              <a:xfrm>
                <a:off x="724986" y="3800594"/>
                <a:ext cx="532949" cy="302090"/>
                <a:chOff x="724986" y="3800594"/>
                <a:chExt cx="532949" cy="302090"/>
              </a:xfrm>
            </p:grpSpPr>
            <p:grpSp>
              <p:nvGrpSpPr>
                <p:cNvPr id="8898" name="Google Shape;8898;p40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8899" name="Google Shape;8899;p40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00" name="Google Shape;8900;p40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901" name="Google Shape;8901;p40"/>
                <p:cNvGrpSpPr/>
                <p:nvPr/>
              </p:nvGrpSpPr>
              <p:grpSpPr>
                <a:xfrm>
                  <a:off x="906290" y="3800594"/>
                  <a:ext cx="351645" cy="302090"/>
                  <a:chOff x="906290" y="3800594"/>
                  <a:chExt cx="351645" cy="302090"/>
                </a:xfrm>
              </p:grpSpPr>
              <p:grpSp>
                <p:nvGrpSpPr>
                  <p:cNvPr id="8902" name="Google Shape;8902;p40"/>
                  <p:cNvGrpSpPr/>
                  <p:nvPr/>
                </p:nvGrpSpPr>
                <p:grpSpPr>
                  <a:xfrm>
                    <a:off x="1084172" y="3842857"/>
                    <a:ext cx="173763" cy="217131"/>
                    <a:chOff x="1084172" y="3842857"/>
                    <a:chExt cx="173763" cy="217131"/>
                  </a:xfrm>
                </p:grpSpPr>
                <p:grpSp>
                  <p:nvGrpSpPr>
                    <p:cNvPr id="8903" name="Google Shape;8903;p40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8904" name="Google Shape;8904;p40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905" name="Google Shape;8905;p40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Pts val="1400"/>
                          <a:buFont typeface="Arial"/>
                          <a:buNone/>
                        </a:pPr>
                        <a:endParaRPr sz="1400" b="0" i="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endParaRPr>
                      </a:p>
                    </p:txBody>
                  </p:sp>
                </p:grpSp>
                <p:sp>
                  <p:nvSpPr>
                    <p:cNvPr id="8906" name="Google Shape;8906;p40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8907" name="Google Shape;8907;p40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08" name="Google Shape;8908;p40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8909" name="Google Shape;8909;p40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8910" name="Google Shape;8910;p40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11" name="Google Shape;8911;p40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8912" name="Google Shape;8912;p40"/>
          <p:cNvGrpSpPr/>
          <p:nvPr/>
        </p:nvGrpSpPr>
        <p:grpSpPr>
          <a:xfrm>
            <a:off x="2182548" y="2170727"/>
            <a:ext cx="948701" cy="935378"/>
            <a:chOff x="2253298" y="2428317"/>
            <a:chExt cx="948701" cy="935378"/>
          </a:xfrm>
        </p:grpSpPr>
        <p:sp>
          <p:nvSpPr>
            <p:cNvPr id="8913" name="Google Shape;8913;p40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40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40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40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40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40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40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40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40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40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40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40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40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40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40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40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40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40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40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40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40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40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40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40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40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40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40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40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40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40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40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40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40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0" name="Google Shape;8950;p41"/>
          <p:cNvGrpSpPr/>
          <p:nvPr/>
        </p:nvGrpSpPr>
        <p:grpSpPr>
          <a:xfrm>
            <a:off x="794211" y="615302"/>
            <a:ext cx="845921" cy="690752"/>
            <a:chOff x="732428" y="1198513"/>
            <a:chExt cx="845921" cy="690752"/>
          </a:xfrm>
        </p:grpSpPr>
        <p:grpSp>
          <p:nvGrpSpPr>
            <p:cNvPr id="8951" name="Google Shape;8951;p41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8952" name="Google Shape;8952;p41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3" name="Google Shape;8953;p41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954" name="Google Shape;8954;p41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8955" name="Google Shape;8955;p41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6" name="Google Shape;8956;p41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957" name="Google Shape;8957;p41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8958" name="Google Shape;8958;p41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9" name="Google Shape;8959;p41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960" name="Google Shape;8960;p41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8961" name="Google Shape;8961;p41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62" name="Google Shape;8962;p41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963" name="Google Shape;8963;p41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64" name="Google Shape;8964;p41"/>
          <p:cNvGrpSpPr/>
          <p:nvPr/>
        </p:nvGrpSpPr>
        <p:grpSpPr>
          <a:xfrm>
            <a:off x="4025820" y="615309"/>
            <a:ext cx="634656" cy="699982"/>
            <a:chOff x="5985650" y="2860025"/>
            <a:chExt cx="1396075" cy="1539775"/>
          </a:xfrm>
        </p:grpSpPr>
        <p:sp>
          <p:nvSpPr>
            <p:cNvPr id="8965" name="Google Shape;8965;p41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41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41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41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41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41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41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41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41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41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41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41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41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41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41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41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41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41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41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41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41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41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41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41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41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41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41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41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41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41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41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41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97" name="Google Shape;8997;p41"/>
          <p:cNvGrpSpPr/>
          <p:nvPr/>
        </p:nvGrpSpPr>
        <p:grpSpPr>
          <a:xfrm>
            <a:off x="4781470" y="615302"/>
            <a:ext cx="725845" cy="699975"/>
            <a:chOff x="4249973" y="1201875"/>
            <a:chExt cx="1958567" cy="1888763"/>
          </a:xfrm>
        </p:grpSpPr>
        <p:sp>
          <p:nvSpPr>
            <p:cNvPr id="8998" name="Google Shape;8998;p41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99" name="Google Shape;8999;p41"/>
            <p:cNvGrpSpPr/>
            <p:nvPr/>
          </p:nvGrpSpPr>
          <p:grpSpPr>
            <a:xfrm>
              <a:off x="5853086" y="1789142"/>
              <a:ext cx="355454" cy="1047937"/>
              <a:chOff x="5576108" y="2016725"/>
              <a:chExt cx="565200" cy="1666302"/>
            </a:xfrm>
          </p:grpSpPr>
          <p:sp>
            <p:nvSpPr>
              <p:cNvPr id="9000" name="Google Shape;9000;p41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Arial"/>
                  <a:buNone/>
                </a:pPr>
                <a:endParaRPr sz="1200" b="0" i="0" u="none" strike="noStrike" cap="none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01" name="Google Shape;9001;p41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02" name="Google Shape;9002;p41"/>
            <p:cNvGrpSpPr/>
            <p:nvPr/>
          </p:nvGrpSpPr>
          <p:grpSpPr>
            <a:xfrm>
              <a:off x="4869725" y="2691676"/>
              <a:ext cx="1013627" cy="398962"/>
              <a:chOff x="4012486" y="3451825"/>
              <a:chExt cx="1611746" cy="634381"/>
            </a:xfrm>
          </p:grpSpPr>
          <p:sp>
            <p:nvSpPr>
              <p:cNvPr id="9003" name="Google Shape;9003;p41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Arial"/>
                  <a:buNone/>
                </a:pPr>
                <a:endParaRPr sz="1200" b="0" i="0" u="none" strike="noStrike" cap="none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04" name="Google Shape;9004;p41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05" name="Google Shape;9005;p41"/>
            <p:cNvGrpSpPr/>
            <p:nvPr/>
          </p:nvGrpSpPr>
          <p:grpSpPr>
            <a:xfrm>
              <a:off x="4276993" y="2155787"/>
              <a:ext cx="651909" cy="891532"/>
              <a:chOff x="3069997" y="2599721"/>
              <a:chExt cx="1036586" cy="1417604"/>
            </a:xfrm>
          </p:grpSpPr>
          <p:sp>
            <p:nvSpPr>
              <p:cNvPr id="9006" name="Google Shape;9006;p41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Arial"/>
                  <a:buNone/>
                </a:pPr>
                <a:endParaRPr sz="1200" b="0" i="0" u="none" strike="noStrike" cap="none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07" name="Google Shape;9007;p41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08" name="Google Shape;9008;p41"/>
            <p:cNvGrpSpPr/>
            <p:nvPr/>
          </p:nvGrpSpPr>
          <p:grpSpPr>
            <a:xfrm>
              <a:off x="5054918" y="1201875"/>
              <a:ext cx="999521" cy="602731"/>
              <a:chOff x="4306958" y="1082925"/>
              <a:chExt cx="1589316" cy="958389"/>
            </a:xfrm>
          </p:grpSpPr>
          <p:sp>
            <p:nvSpPr>
              <p:cNvPr id="9009" name="Google Shape;9009;p41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Arial"/>
                  <a:buNone/>
                </a:pPr>
                <a:endParaRPr sz="1200" b="0" i="0" u="none" strike="noStrike" cap="none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10" name="Google Shape;9010;p41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11" name="Google Shape;9011;p41"/>
            <p:cNvGrpSpPr/>
            <p:nvPr/>
          </p:nvGrpSpPr>
          <p:grpSpPr>
            <a:xfrm>
              <a:off x="4249973" y="1303601"/>
              <a:ext cx="799524" cy="841184"/>
              <a:chOff x="3027033" y="1244677"/>
              <a:chExt cx="1271306" cy="1337548"/>
            </a:xfrm>
          </p:grpSpPr>
          <p:sp>
            <p:nvSpPr>
              <p:cNvPr id="9012" name="Google Shape;9012;p41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200"/>
                  <a:buFont typeface="Arial"/>
                  <a:buNone/>
                </a:pPr>
                <a:endParaRPr sz="1200" b="0" i="0" u="none" strike="noStrike" cap="none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13" name="Google Shape;9013;p41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14" name="Google Shape;9014;p41"/>
          <p:cNvGrpSpPr/>
          <p:nvPr/>
        </p:nvGrpSpPr>
        <p:grpSpPr>
          <a:xfrm>
            <a:off x="4134334" y="1502083"/>
            <a:ext cx="750769" cy="683785"/>
            <a:chOff x="4204684" y="2104422"/>
            <a:chExt cx="699822" cy="637383"/>
          </a:xfrm>
        </p:grpSpPr>
        <p:grpSp>
          <p:nvGrpSpPr>
            <p:cNvPr id="9015" name="Google Shape;9015;p41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9016" name="Google Shape;9016;p41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7" name="Google Shape;9017;p41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18" name="Google Shape;9018;p41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9019" name="Google Shape;9019;p41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0" name="Google Shape;9020;p41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21" name="Google Shape;9021;p41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9022" name="Google Shape;9022;p41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3" name="Google Shape;9023;p41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24" name="Google Shape;9024;p41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9025" name="Google Shape;9025;p41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6" name="Google Shape;9026;p41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27" name="Google Shape;9027;p41"/>
          <p:cNvGrpSpPr/>
          <p:nvPr/>
        </p:nvGrpSpPr>
        <p:grpSpPr>
          <a:xfrm>
            <a:off x="5598767" y="615297"/>
            <a:ext cx="660591" cy="688868"/>
            <a:chOff x="5830645" y="1267368"/>
            <a:chExt cx="530340" cy="553041"/>
          </a:xfrm>
        </p:grpSpPr>
        <p:sp>
          <p:nvSpPr>
            <p:cNvPr id="9028" name="Google Shape;9028;p41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29" name="Google Shape;9029;p41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9030" name="Google Shape;9030;p41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1" name="Google Shape;9031;p41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2" name="Google Shape;9032;p41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9033" name="Google Shape;9033;p41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4" name="Google Shape;9034;p41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5" name="Google Shape;9035;p41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9036" name="Google Shape;9036;p41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7" name="Google Shape;9037;p41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8" name="Google Shape;9038;p41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9039" name="Google Shape;9039;p41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0" name="Google Shape;9040;p41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41" name="Google Shape;9041;p41"/>
          <p:cNvGrpSpPr/>
          <p:nvPr/>
        </p:nvGrpSpPr>
        <p:grpSpPr>
          <a:xfrm>
            <a:off x="800921" y="1505756"/>
            <a:ext cx="697154" cy="679574"/>
            <a:chOff x="2679875" y="2361475"/>
            <a:chExt cx="780425" cy="760575"/>
          </a:xfrm>
        </p:grpSpPr>
        <p:sp>
          <p:nvSpPr>
            <p:cNvPr id="9042" name="Google Shape;9042;p41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41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41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41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41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41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48" name="Google Shape;9048;p41"/>
          <p:cNvGrpSpPr/>
          <p:nvPr/>
        </p:nvGrpSpPr>
        <p:grpSpPr>
          <a:xfrm>
            <a:off x="3200080" y="615348"/>
            <a:ext cx="735829" cy="684546"/>
            <a:chOff x="3351965" y="1148808"/>
            <a:chExt cx="750770" cy="698374"/>
          </a:xfrm>
        </p:grpSpPr>
        <p:grpSp>
          <p:nvGrpSpPr>
            <p:cNvPr id="9049" name="Google Shape;9049;p41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9050" name="Google Shape;9050;p41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1" name="Google Shape;9051;p41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52" name="Google Shape;9052;p41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9053" name="Google Shape;9053;p41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4" name="Google Shape;9054;p41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55" name="Google Shape;9055;p41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9056" name="Google Shape;9056;p41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7" name="Google Shape;9057;p41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58" name="Google Shape;9058;p41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9059" name="Google Shape;9059;p41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0" name="Google Shape;9060;p41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61" name="Google Shape;9061;p41"/>
          <p:cNvGrpSpPr/>
          <p:nvPr/>
        </p:nvGrpSpPr>
        <p:grpSpPr>
          <a:xfrm>
            <a:off x="7701732" y="615302"/>
            <a:ext cx="804565" cy="677795"/>
            <a:chOff x="7636443" y="1204988"/>
            <a:chExt cx="804565" cy="677795"/>
          </a:xfrm>
        </p:grpSpPr>
        <p:grpSp>
          <p:nvGrpSpPr>
            <p:cNvPr id="9062" name="Google Shape;9062;p41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9063" name="Google Shape;9063;p41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4" name="Google Shape;9064;p41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65" name="Google Shape;9065;p41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9066" name="Google Shape;9066;p41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7" name="Google Shape;9067;p41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68" name="Google Shape;9068;p41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9069" name="Google Shape;9069;p41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0" name="Google Shape;9070;p41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71" name="Google Shape;9071;p41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9072" name="Google Shape;9072;p41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3" name="Google Shape;9073;p41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74" name="Google Shape;9074;p41"/>
          <p:cNvGrpSpPr/>
          <p:nvPr/>
        </p:nvGrpSpPr>
        <p:grpSpPr>
          <a:xfrm>
            <a:off x="5040579" y="1522717"/>
            <a:ext cx="661339" cy="661188"/>
            <a:chOff x="3990000" y="975400"/>
            <a:chExt cx="3934200" cy="3933300"/>
          </a:xfrm>
        </p:grpSpPr>
        <p:sp>
          <p:nvSpPr>
            <p:cNvPr id="9075" name="Google Shape;9075;p41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41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41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41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79" name="Google Shape;9079;p41"/>
          <p:cNvGrpSpPr/>
          <p:nvPr/>
        </p:nvGrpSpPr>
        <p:grpSpPr>
          <a:xfrm>
            <a:off x="6684227" y="1501355"/>
            <a:ext cx="868881" cy="684240"/>
            <a:chOff x="6598259" y="2078634"/>
            <a:chExt cx="868881" cy="684240"/>
          </a:xfrm>
        </p:grpSpPr>
        <p:sp>
          <p:nvSpPr>
            <p:cNvPr id="9080" name="Google Shape;9080;p41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41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41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41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41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41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86" name="Google Shape;9086;p41"/>
            <p:cNvGrpSpPr/>
            <p:nvPr/>
          </p:nvGrpSpPr>
          <p:grpSpPr>
            <a:xfrm>
              <a:off x="6808175" y="2078634"/>
              <a:ext cx="452229" cy="684240"/>
              <a:chOff x="6808175" y="2078634"/>
              <a:chExt cx="452229" cy="684240"/>
            </a:xfrm>
          </p:grpSpPr>
          <p:sp>
            <p:nvSpPr>
              <p:cNvPr id="9087" name="Google Shape;9087;p41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8" name="Google Shape;9088;p41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9" name="Google Shape;9089;p41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90" name="Google Shape;9090;p41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91" name="Google Shape;9091;p41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92" name="Google Shape;9092;p41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093" name="Google Shape;9093;p41"/>
              <p:cNvGrpSpPr/>
              <p:nvPr/>
            </p:nvGrpSpPr>
            <p:grpSpPr>
              <a:xfrm>
                <a:off x="6821586" y="2078634"/>
                <a:ext cx="426871" cy="684240"/>
                <a:chOff x="6821586" y="2078634"/>
                <a:chExt cx="426871" cy="684240"/>
              </a:xfrm>
            </p:grpSpPr>
            <p:grpSp>
              <p:nvGrpSpPr>
                <p:cNvPr id="9094" name="Google Shape;9094;p41"/>
                <p:cNvGrpSpPr/>
                <p:nvPr/>
              </p:nvGrpSpPr>
              <p:grpSpPr>
                <a:xfrm>
                  <a:off x="6821586" y="2078634"/>
                  <a:ext cx="426871" cy="684240"/>
                  <a:chOff x="6821586" y="2078634"/>
                  <a:chExt cx="426871" cy="684240"/>
                </a:xfrm>
              </p:grpSpPr>
              <p:sp>
                <p:nvSpPr>
                  <p:cNvPr id="9095" name="Google Shape;9095;p41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96" name="Google Shape;9096;p41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97" name="Google Shape;9097;p41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98" name="Google Shape;9098;p41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99" name="Google Shape;9099;p41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0" name="Google Shape;9100;p41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1" name="Google Shape;9101;p41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2" name="Google Shape;9102;p41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3" name="Google Shape;9103;p41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4" name="Google Shape;9104;p41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5" name="Google Shape;9105;p41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6" name="Google Shape;9106;p41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7" name="Google Shape;9107;p41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8" name="Google Shape;9108;p41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09" name="Google Shape;9109;p41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10" name="Google Shape;9110;p41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11" name="Google Shape;9111;p41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12" name="Google Shape;9112;p41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113" name="Google Shape;9113;p41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9114" name="Google Shape;9114;p41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5" name="Google Shape;9115;p41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6" name="Google Shape;9116;p41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7" name="Google Shape;9117;p41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8" name="Google Shape;9118;p41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9" name="Google Shape;9119;p41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120" name="Google Shape;9120;p41"/>
          <p:cNvGrpSpPr/>
          <p:nvPr/>
        </p:nvGrpSpPr>
        <p:grpSpPr>
          <a:xfrm>
            <a:off x="5857393" y="1506964"/>
            <a:ext cx="671358" cy="671358"/>
            <a:chOff x="6535625" y="760425"/>
            <a:chExt cx="1665900" cy="1665900"/>
          </a:xfrm>
        </p:grpSpPr>
        <p:sp>
          <p:nvSpPr>
            <p:cNvPr id="9121" name="Google Shape;9121;p41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41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41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p41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25" name="Google Shape;9125;p41"/>
          <p:cNvGrpSpPr/>
          <p:nvPr/>
        </p:nvGrpSpPr>
        <p:grpSpPr>
          <a:xfrm>
            <a:off x="794210" y="3175364"/>
            <a:ext cx="1340789" cy="640830"/>
            <a:chOff x="238125" y="1151100"/>
            <a:chExt cx="7139450" cy="3412300"/>
          </a:xfrm>
        </p:grpSpPr>
        <p:sp>
          <p:nvSpPr>
            <p:cNvPr id="9126" name="Google Shape;9126;p41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p41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p41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41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41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41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41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41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41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41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41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41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38" name="Google Shape;9138;p41"/>
          <p:cNvGrpSpPr/>
          <p:nvPr/>
        </p:nvGrpSpPr>
        <p:grpSpPr>
          <a:xfrm>
            <a:off x="5661433" y="2378645"/>
            <a:ext cx="985357" cy="585763"/>
            <a:chOff x="5145061" y="2881789"/>
            <a:chExt cx="1107641" cy="658457"/>
          </a:xfrm>
        </p:grpSpPr>
        <p:grpSp>
          <p:nvGrpSpPr>
            <p:cNvPr id="9139" name="Google Shape;9139;p41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9140" name="Google Shape;9140;p41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Arial"/>
                  <a:buNone/>
                </a:pPr>
                <a:endParaRPr sz="9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1" name="Google Shape;9141;p41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Arial"/>
                  <a:buNone/>
                </a:pPr>
                <a:endParaRPr sz="9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42" name="Google Shape;9142;p41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9143" name="Google Shape;9143;p41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Arial"/>
                  <a:buNone/>
                </a:pPr>
                <a:endParaRPr sz="9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4" name="Google Shape;9144;p41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Arial"/>
                  <a:buNone/>
                </a:pPr>
                <a:endParaRPr sz="9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45" name="Google Shape;9145;p41"/>
            <p:cNvGrpSpPr/>
            <p:nvPr/>
          </p:nvGrpSpPr>
          <p:grpSpPr>
            <a:xfrm>
              <a:off x="5341327" y="2898245"/>
              <a:ext cx="532309" cy="614890"/>
              <a:chOff x="5341327" y="2898245"/>
              <a:chExt cx="532309" cy="614890"/>
            </a:xfrm>
          </p:grpSpPr>
          <p:sp>
            <p:nvSpPr>
              <p:cNvPr id="9146" name="Google Shape;9146;p41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Arial"/>
                  <a:buNone/>
                </a:pPr>
                <a:endParaRPr sz="9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7" name="Google Shape;9147;p41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Arial"/>
                  <a:buNone/>
                </a:pPr>
                <a:endParaRPr sz="9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48" name="Google Shape;9148;p41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9149" name="Google Shape;9149;p41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Arial"/>
                  <a:buNone/>
                </a:pPr>
                <a:endParaRPr sz="9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0" name="Google Shape;9150;p41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900"/>
                  <a:buFont typeface="Arial"/>
                  <a:buNone/>
                </a:pPr>
                <a:endParaRPr sz="9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51" name="Google Shape;9151;p41"/>
          <p:cNvGrpSpPr/>
          <p:nvPr/>
        </p:nvGrpSpPr>
        <p:grpSpPr>
          <a:xfrm>
            <a:off x="8240356" y="3170703"/>
            <a:ext cx="269068" cy="645492"/>
            <a:chOff x="7026852" y="3311869"/>
            <a:chExt cx="434331" cy="1041955"/>
          </a:xfrm>
        </p:grpSpPr>
        <p:sp>
          <p:nvSpPr>
            <p:cNvPr id="9152" name="Google Shape;9152;p41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41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41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55" name="Google Shape;9155;p41"/>
          <p:cNvGrpSpPr/>
          <p:nvPr/>
        </p:nvGrpSpPr>
        <p:grpSpPr>
          <a:xfrm>
            <a:off x="6256937" y="3209941"/>
            <a:ext cx="293882" cy="293836"/>
            <a:chOff x="4873519" y="3311869"/>
            <a:chExt cx="499374" cy="499296"/>
          </a:xfrm>
        </p:grpSpPr>
        <p:sp>
          <p:nvSpPr>
            <p:cNvPr id="9156" name="Google Shape;9156;p41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41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58" name="Google Shape;9158;p41"/>
          <p:cNvGrpSpPr/>
          <p:nvPr/>
        </p:nvGrpSpPr>
        <p:grpSpPr>
          <a:xfrm>
            <a:off x="6256937" y="3522312"/>
            <a:ext cx="293882" cy="293882"/>
            <a:chOff x="4873519" y="3875839"/>
            <a:chExt cx="499374" cy="499374"/>
          </a:xfrm>
        </p:grpSpPr>
        <p:sp>
          <p:nvSpPr>
            <p:cNvPr id="9159" name="Google Shape;9159;p41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41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61" name="Google Shape;9161;p41"/>
          <p:cNvGrpSpPr/>
          <p:nvPr/>
        </p:nvGrpSpPr>
        <p:grpSpPr>
          <a:xfrm>
            <a:off x="2487464" y="1494265"/>
            <a:ext cx="698105" cy="698207"/>
            <a:chOff x="2565073" y="2075876"/>
            <a:chExt cx="672483" cy="672517"/>
          </a:xfrm>
        </p:grpSpPr>
        <p:sp>
          <p:nvSpPr>
            <p:cNvPr id="9162" name="Google Shape;9162;p41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41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41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41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41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41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68" name="Google Shape;9168;p41"/>
          <p:cNvGrpSpPr/>
          <p:nvPr/>
        </p:nvGrpSpPr>
        <p:grpSpPr>
          <a:xfrm>
            <a:off x="5710875" y="3178865"/>
            <a:ext cx="438354" cy="637329"/>
            <a:chOff x="1697726" y="3244179"/>
            <a:chExt cx="788124" cy="1146069"/>
          </a:xfrm>
        </p:grpSpPr>
        <p:sp>
          <p:nvSpPr>
            <p:cNvPr id="9169" name="Google Shape;9169;p41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41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71" name="Google Shape;9171;p41"/>
          <p:cNvSpPr/>
          <p:nvPr/>
        </p:nvSpPr>
        <p:spPr>
          <a:xfrm>
            <a:off x="8208134" y="3066649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72" name="Google Shape;9172;p41"/>
          <p:cNvGrpSpPr/>
          <p:nvPr/>
        </p:nvGrpSpPr>
        <p:grpSpPr>
          <a:xfrm>
            <a:off x="7712089" y="1507228"/>
            <a:ext cx="799565" cy="670282"/>
            <a:chOff x="7617850" y="2063282"/>
            <a:chExt cx="799565" cy="670282"/>
          </a:xfrm>
        </p:grpSpPr>
        <p:cxnSp>
          <p:nvCxnSpPr>
            <p:cNvPr id="9173" name="Google Shape;9173;p41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-378063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4" name="Google Shape;9174;p41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-378063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5" name="Google Shape;9175;p41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478063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6" name="Google Shape;9176;p41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478063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7" name="Google Shape;9177;p41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78" name="Google Shape;9178;p41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9179" name="Google Shape;9179;p41"/>
            <p:cNvGrpSpPr/>
            <p:nvPr/>
          </p:nvGrpSpPr>
          <p:grpSpPr>
            <a:xfrm>
              <a:off x="7734309" y="2063282"/>
              <a:ext cx="570956" cy="620096"/>
              <a:chOff x="7734309" y="2063282"/>
              <a:chExt cx="570956" cy="620096"/>
            </a:xfrm>
          </p:grpSpPr>
          <p:grpSp>
            <p:nvGrpSpPr>
              <p:cNvPr id="9180" name="Google Shape;9180;p41"/>
              <p:cNvGrpSpPr/>
              <p:nvPr/>
            </p:nvGrpSpPr>
            <p:grpSpPr>
              <a:xfrm>
                <a:off x="8031573" y="2063282"/>
                <a:ext cx="273693" cy="620096"/>
                <a:chOff x="8031573" y="2063282"/>
                <a:chExt cx="273693" cy="620096"/>
              </a:xfrm>
            </p:grpSpPr>
            <p:sp>
              <p:nvSpPr>
                <p:cNvPr id="9181" name="Google Shape;9181;p41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2" name="Google Shape;9182;p41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3" name="Google Shape;9183;p41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4" name="Google Shape;9184;p41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85" name="Google Shape;9185;p41"/>
              <p:cNvGrpSpPr/>
              <p:nvPr/>
            </p:nvGrpSpPr>
            <p:grpSpPr>
              <a:xfrm flipH="1">
                <a:off x="7734309" y="2063282"/>
                <a:ext cx="273693" cy="620096"/>
                <a:chOff x="8031573" y="2063282"/>
                <a:chExt cx="273693" cy="620096"/>
              </a:xfrm>
            </p:grpSpPr>
            <p:sp>
              <p:nvSpPr>
                <p:cNvPr id="9186" name="Google Shape;9186;p41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7" name="Google Shape;9187;p41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8" name="Google Shape;9188;p41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9" name="Google Shape;9189;p41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9190" name="Google Shape;9190;p41"/>
          <p:cNvSpPr/>
          <p:nvPr/>
        </p:nvSpPr>
        <p:spPr>
          <a:xfrm>
            <a:off x="7172344" y="3199318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1" name="Google Shape;9191;p41"/>
          <p:cNvSpPr/>
          <p:nvPr/>
        </p:nvSpPr>
        <p:spPr>
          <a:xfrm rot="10800000">
            <a:off x="6658526" y="3196732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92" name="Google Shape;9192;p41"/>
          <p:cNvGrpSpPr/>
          <p:nvPr/>
        </p:nvGrpSpPr>
        <p:grpSpPr>
          <a:xfrm>
            <a:off x="7898696" y="2360711"/>
            <a:ext cx="602567" cy="601884"/>
            <a:chOff x="1186975" y="238125"/>
            <a:chExt cx="5244275" cy="5238325"/>
          </a:xfrm>
        </p:grpSpPr>
        <p:sp>
          <p:nvSpPr>
            <p:cNvPr id="9193" name="Google Shape;9193;p41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41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41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41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97" name="Google Shape;9197;p41"/>
          <p:cNvGrpSpPr/>
          <p:nvPr/>
        </p:nvGrpSpPr>
        <p:grpSpPr>
          <a:xfrm>
            <a:off x="3341433" y="1500195"/>
            <a:ext cx="651848" cy="687338"/>
            <a:chOff x="3400515" y="2056248"/>
            <a:chExt cx="698134" cy="735987"/>
          </a:xfrm>
        </p:grpSpPr>
        <p:grpSp>
          <p:nvGrpSpPr>
            <p:cNvPr id="9198" name="Google Shape;9198;p41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9199" name="Google Shape;9199;p41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200" name="Google Shape;9200;p41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  <p:grpSp>
          <p:nvGrpSpPr>
            <p:cNvPr id="9201" name="Google Shape;9201;p41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9202" name="Google Shape;9202;p41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203" name="Google Shape;9203;p41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  <p:grpSp>
          <p:nvGrpSpPr>
            <p:cNvPr id="9204" name="Google Shape;9204;p41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9205" name="Google Shape;9205;p41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206" name="Google Shape;9206;p41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  <p:grpSp>
          <p:nvGrpSpPr>
            <p:cNvPr id="9207" name="Google Shape;9207;p41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9208" name="Google Shape;9208;p41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209" name="Google Shape;9209;p41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  <p:grpSp>
          <p:nvGrpSpPr>
            <p:cNvPr id="9210" name="Google Shape;9210;p41"/>
            <p:cNvGrpSpPr/>
            <p:nvPr/>
          </p:nvGrpSpPr>
          <p:grpSpPr>
            <a:xfrm>
              <a:off x="3637290" y="2056248"/>
              <a:ext cx="219900" cy="330737"/>
              <a:chOff x="3637290" y="2056248"/>
              <a:chExt cx="219900" cy="330737"/>
            </a:xfrm>
          </p:grpSpPr>
          <p:sp>
            <p:nvSpPr>
              <p:cNvPr id="9211" name="Google Shape;9211;p41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212" name="Google Shape;9212;p41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</p:grpSp>
      <p:grpSp>
        <p:nvGrpSpPr>
          <p:cNvPr id="9213" name="Google Shape;9213;p41"/>
          <p:cNvGrpSpPr/>
          <p:nvPr/>
        </p:nvGrpSpPr>
        <p:grpSpPr>
          <a:xfrm>
            <a:off x="2633139" y="2370201"/>
            <a:ext cx="1268144" cy="592394"/>
            <a:chOff x="238125" y="1188750"/>
            <a:chExt cx="7140450" cy="3335550"/>
          </a:xfrm>
        </p:grpSpPr>
        <p:sp>
          <p:nvSpPr>
            <p:cNvPr id="9214" name="Google Shape;9214;p41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41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41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41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41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19" name="Google Shape;9219;p41"/>
          <p:cNvGrpSpPr/>
          <p:nvPr/>
        </p:nvGrpSpPr>
        <p:grpSpPr>
          <a:xfrm>
            <a:off x="6741040" y="2372356"/>
            <a:ext cx="1053944" cy="590147"/>
            <a:chOff x="238125" y="1335475"/>
            <a:chExt cx="5418735" cy="3034175"/>
          </a:xfrm>
        </p:grpSpPr>
        <p:sp>
          <p:nvSpPr>
            <p:cNvPr id="9220" name="Google Shape;9220;p41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41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41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23" name="Google Shape;9223;p41"/>
          <p:cNvGrpSpPr/>
          <p:nvPr/>
        </p:nvGrpSpPr>
        <p:grpSpPr>
          <a:xfrm>
            <a:off x="4171849" y="3177255"/>
            <a:ext cx="1268207" cy="638939"/>
            <a:chOff x="3967651" y="3645904"/>
            <a:chExt cx="1479304" cy="745292"/>
          </a:xfrm>
        </p:grpSpPr>
        <p:grpSp>
          <p:nvGrpSpPr>
            <p:cNvPr id="9224" name="Google Shape;9224;p41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9225" name="Google Shape;9225;p41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9226" name="Google Shape;9226;p41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27" name="Google Shape;9227;p41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28" name="Google Shape;9228;p41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9229" name="Google Shape;9229;p41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30" name="Google Shape;9230;p41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31" name="Google Shape;9231;p41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9232" name="Google Shape;9232;p41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33" name="Google Shape;9233;p41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234" name="Google Shape;9234;p41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9235" name="Google Shape;9235;p41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6" name="Google Shape;9236;p41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7" name="Google Shape;9237;p41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8" name="Google Shape;9238;p41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9" name="Google Shape;9239;p41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40" name="Google Shape;9240;p41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41" name="Google Shape;9241;p41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42" name="Google Shape;9242;p41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43" name="Google Shape;9243;p41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44" name="Google Shape;9244;p41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245" name="Google Shape;9245;p41"/>
          <p:cNvGrpSpPr/>
          <p:nvPr/>
        </p:nvGrpSpPr>
        <p:grpSpPr>
          <a:xfrm>
            <a:off x="2557962" y="3178456"/>
            <a:ext cx="1243127" cy="637739"/>
            <a:chOff x="2496310" y="3693351"/>
            <a:chExt cx="1342905" cy="688926"/>
          </a:xfrm>
        </p:grpSpPr>
        <p:grpSp>
          <p:nvGrpSpPr>
            <p:cNvPr id="9246" name="Google Shape;9246;p41"/>
            <p:cNvGrpSpPr/>
            <p:nvPr/>
          </p:nvGrpSpPr>
          <p:grpSpPr>
            <a:xfrm>
              <a:off x="2496310" y="3693351"/>
              <a:ext cx="1342905" cy="688875"/>
              <a:chOff x="2496310" y="3693351"/>
              <a:chExt cx="1342905" cy="688875"/>
            </a:xfrm>
          </p:grpSpPr>
          <p:sp>
            <p:nvSpPr>
              <p:cNvPr id="9247" name="Google Shape;9247;p41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48" name="Google Shape;9248;p41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49" name="Google Shape;9249;p41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50" name="Google Shape;9250;p41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51" name="Google Shape;9251;p41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52" name="Google Shape;9252;p41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9253" name="Google Shape;9253;p41"/>
              <p:cNvCxnSpPr>
                <a:stCxn id="9251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9254" name="Google Shape;9254;p41"/>
              <p:cNvCxnSpPr>
                <a:stCxn id="9248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9255" name="Google Shape;9255;p41"/>
              <p:cNvCxnSpPr>
                <a:stCxn id="9249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9256" name="Google Shape;9256;p41"/>
              <p:cNvCxnSpPr>
                <a:stCxn id="9252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9257" name="Google Shape;9257;p41"/>
              <p:cNvCxnSpPr>
                <a:stCxn id="9250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  <p:grpSp>
          <p:nvGrpSpPr>
            <p:cNvPr id="9258" name="Google Shape;9258;p41"/>
            <p:cNvGrpSpPr/>
            <p:nvPr/>
          </p:nvGrpSpPr>
          <p:grpSpPr>
            <a:xfrm>
              <a:off x="2675275" y="3930557"/>
              <a:ext cx="1003306" cy="451720"/>
              <a:chOff x="2675275" y="4174282"/>
              <a:chExt cx="1003306" cy="451720"/>
            </a:xfrm>
          </p:grpSpPr>
          <p:sp>
            <p:nvSpPr>
              <p:cNvPr id="9259" name="Google Shape;9259;p41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60" name="Google Shape;9260;p41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61" name="Google Shape;9261;p41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262" name="Google Shape;9262;p41"/>
          <p:cNvGrpSpPr/>
          <p:nvPr/>
        </p:nvGrpSpPr>
        <p:grpSpPr>
          <a:xfrm>
            <a:off x="1731633" y="615302"/>
            <a:ext cx="574511" cy="874710"/>
            <a:chOff x="1715404" y="1112080"/>
            <a:chExt cx="642270" cy="977985"/>
          </a:xfrm>
        </p:grpSpPr>
        <p:grpSp>
          <p:nvGrpSpPr>
            <p:cNvPr id="9263" name="Google Shape;9263;p41"/>
            <p:cNvGrpSpPr/>
            <p:nvPr/>
          </p:nvGrpSpPr>
          <p:grpSpPr>
            <a:xfrm>
              <a:off x="1715404" y="1112080"/>
              <a:ext cx="642270" cy="977985"/>
              <a:chOff x="1715404" y="1112080"/>
              <a:chExt cx="642270" cy="977985"/>
            </a:xfrm>
          </p:grpSpPr>
          <p:sp>
            <p:nvSpPr>
              <p:cNvPr id="9264" name="Google Shape;9264;p41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65" name="Google Shape;9265;p41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66" name="Google Shape;9266;p41"/>
            <p:cNvGrpSpPr/>
            <p:nvPr/>
          </p:nvGrpSpPr>
          <p:grpSpPr>
            <a:xfrm>
              <a:off x="1768927" y="1165603"/>
              <a:ext cx="535225" cy="851366"/>
              <a:chOff x="1768927" y="1165603"/>
              <a:chExt cx="535225" cy="851366"/>
            </a:xfrm>
          </p:grpSpPr>
          <p:sp>
            <p:nvSpPr>
              <p:cNvPr id="9267" name="Google Shape;9267;p41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68" name="Google Shape;9268;p41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69" name="Google Shape;9269;p41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9270" name="Google Shape;9270;p41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1" name="Google Shape;9271;p41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72" name="Google Shape;9272;p41"/>
            <p:cNvGrpSpPr/>
            <p:nvPr/>
          </p:nvGrpSpPr>
          <p:grpSpPr>
            <a:xfrm>
              <a:off x="1875972" y="1272648"/>
              <a:ext cx="321135" cy="586938"/>
              <a:chOff x="1875972" y="1272648"/>
              <a:chExt cx="321135" cy="586938"/>
            </a:xfrm>
          </p:grpSpPr>
          <p:sp>
            <p:nvSpPr>
              <p:cNvPr id="9273" name="Google Shape;9273;p41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4" name="Google Shape;9274;p41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275" name="Google Shape;9275;p41"/>
          <p:cNvGrpSpPr/>
          <p:nvPr/>
        </p:nvGrpSpPr>
        <p:grpSpPr>
          <a:xfrm>
            <a:off x="7838794" y="3172024"/>
            <a:ext cx="293855" cy="644170"/>
            <a:chOff x="241025" y="3151575"/>
            <a:chExt cx="293855" cy="644170"/>
          </a:xfrm>
        </p:grpSpPr>
        <p:sp>
          <p:nvSpPr>
            <p:cNvPr id="9276" name="Google Shape;9276;p41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41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78" name="Google Shape;9278;p41"/>
          <p:cNvGrpSpPr/>
          <p:nvPr/>
        </p:nvGrpSpPr>
        <p:grpSpPr>
          <a:xfrm>
            <a:off x="786777" y="2372024"/>
            <a:ext cx="1779649" cy="591620"/>
            <a:chOff x="246070" y="1983375"/>
            <a:chExt cx="1855347" cy="616849"/>
          </a:xfrm>
        </p:grpSpPr>
        <p:sp>
          <p:nvSpPr>
            <p:cNvPr id="9279" name="Google Shape;9279;p41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41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41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41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41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41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41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41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41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88" name="Google Shape;9288;p41"/>
          <p:cNvGrpSpPr/>
          <p:nvPr/>
        </p:nvGrpSpPr>
        <p:grpSpPr>
          <a:xfrm>
            <a:off x="2397644" y="615302"/>
            <a:ext cx="711055" cy="745992"/>
            <a:chOff x="2496269" y="1171698"/>
            <a:chExt cx="761953" cy="799391"/>
          </a:xfrm>
        </p:grpSpPr>
        <p:grpSp>
          <p:nvGrpSpPr>
            <p:cNvPr id="9289" name="Google Shape;9289;p41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9290" name="Google Shape;9290;p41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91" name="Google Shape;9291;p41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292" name="Google Shape;9292;p41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9293" name="Google Shape;9293;p41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9294" name="Google Shape;9294;p41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9295" name="Google Shape;9295;p41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296" name="Google Shape;9296;p41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297" name="Google Shape;9297;p41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9298" name="Google Shape;9298;p41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299" name="Google Shape;9299;p41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300" name="Google Shape;9300;p41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9301" name="Google Shape;9301;p41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02" name="Google Shape;9302;p41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303" name="Google Shape;9303;p41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9304" name="Google Shape;9304;p41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05" name="Google Shape;9305;p41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9306" name="Google Shape;9306;p41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9307" name="Google Shape;9307;p41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08" name="Google Shape;9308;p41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9309" name="Google Shape;9309;p41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9310" name="Google Shape;9310;p41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9311" name="Google Shape;9311;p41"/>
                  <p:cNvGrpSpPr/>
                  <p:nvPr/>
                </p:nvGrpSpPr>
                <p:grpSpPr>
                  <a:xfrm>
                    <a:off x="2725064" y="1364529"/>
                    <a:ext cx="297953" cy="280182"/>
                    <a:chOff x="2725064" y="1364529"/>
                    <a:chExt cx="297953" cy="280182"/>
                  </a:xfrm>
                </p:grpSpPr>
                <p:sp>
                  <p:nvSpPr>
                    <p:cNvPr id="9312" name="Google Shape;9312;p41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13" name="Google Shape;9313;p41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14" name="Google Shape;9314;p41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15" name="Google Shape;9315;p41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16" name="Google Shape;9316;p41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  <p:sp>
          <p:nvSpPr>
            <p:cNvPr id="9317" name="Google Shape;9317;p41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41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41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41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41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22" name="Google Shape;9322;p41"/>
          <p:cNvGrpSpPr/>
          <p:nvPr/>
        </p:nvGrpSpPr>
        <p:grpSpPr>
          <a:xfrm>
            <a:off x="3986344" y="2371408"/>
            <a:ext cx="1569143" cy="591015"/>
            <a:chOff x="3820100" y="3023049"/>
            <a:chExt cx="1303925" cy="491162"/>
          </a:xfrm>
        </p:grpSpPr>
        <p:grpSp>
          <p:nvGrpSpPr>
            <p:cNvPr id="9323" name="Google Shape;9323;p41"/>
            <p:cNvGrpSpPr/>
            <p:nvPr/>
          </p:nvGrpSpPr>
          <p:grpSpPr>
            <a:xfrm>
              <a:off x="3820100" y="3023072"/>
              <a:ext cx="1303925" cy="491139"/>
              <a:chOff x="3820100" y="3023072"/>
              <a:chExt cx="1303925" cy="491139"/>
            </a:xfrm>
          </p:grpSpPr>
          <p:sp>
            <p:nvSpPr>
              <p:cNvPr id="9324" name="Google Shape;9324;p41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25" name="Google Shape;9325;p41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26" name="Google Shape;9326;p41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9327" name="Google Shape;9327;p41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28" name="Google Shape;9328;p41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29" name="Google Shape;9329;p41"/>
            <p:cNvGrpSpPr/>
            <p:nvPr/>
          </p:nvGrpSpPr>
          <p:grpSpPr>
            <a:xfrm>
              <a:off x="3921811" y="3023049"/>
              <a:ext cx="1002396" cy="388943"/>
              <a:chOff x="3921811" y="3023049"/>
              <a:chExt cx="1002396" cy="388943"/>
            </a:xfrm>
          </p:grpSpPr>
          <p:sp>
            <p:nvSpPr>
              <p:cNvPr id="9330" name="Google Shape;9330;p41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1" name="Google Shape;9331;p41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32" name="Google Shape;9332;p41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9333" name="Google Shape;9333;p41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4" name="Google Shape;9334;p41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35" name="Google Shape;9335;p41"/>
          <p:cNvGrpSpPr/>
          <p:nvPr/>
        </p:nvGrpSpPr>
        <p:grpSpPr>
          <a:xfrm>
            <a:off x="1618466" y="1498253"/>
            <a:ext cx="713522" cy="688025"/>
            <a:chOff x="1706078" y="2092648"/>
            <a:chExt cx="660913" cy="637296"/>
          </a:xfrm>
        </p:grpSpPr>
        <p:sp>
          <p:nvSpPr>
            <p:cNvPr id="9336" name="Google Shape;9336;p41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337" name="Google Shape;9337;p41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9338" name="Google Shape;9338;p41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9" name="Google Shape;9339;p41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0" name="Google Shape;9340;p41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41" name="Google Shape;9341;p41"/>
          <p:cNvGrpSpPr/>
          <p:nvPr/>
        </p:nvGrpSpPr>
        <p:grpSpPr>
          <a:xfrm>
            <a:off x="6380325" y="615802"/>
            <a:ext cx="1317459" cy="684168"/>
            <a:chOff x="238125" y="999450"/>
            <a:chExt cx="7140700" cy="3708225"/>
          </a:xfrm>
        </p:grpSpPr>
        <p:sp>
          <p:nvSpPr>
            <p:cNvPr id="9342" name="Google Shape;9342;p41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41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41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41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41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41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41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41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41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55" name="Google Shape;9355;p42"/>
          <p:cNvGrpSpPr/>
          <p:nvPr/>
        </p:nvGrpSpPr>
        <p:grpSpPr>
          <a:xfrm>
            <a:off x="791022" y="710108"/>
            <a:ext cx="1636117" cy="1526144"/>
            <a:chOff x="729238" y="1179665"/>
            <a:chExt cx="1636117" cy="1526144"/>
          </a:xfrm>
        </p:grpSpPr>
        <p:grpSp>
          <p:nvGrpSpPr>
            <p:cNvPr id="9356" name="Google Shape;9356;p42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9357" name="Google Shape;9357;p42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58" name="Google Shape;9358;p42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59" name="Google Shape;9359;p42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0" name="Google Shape;9360;p42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1" name="Google Shape;9361;p42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2" name="Google Shape;9362;p42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3" name="Google Shape;9363;p42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4" name="Google Shape;9364;p42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5" name="Google Shape;9365;p42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6" name="Google Shape;9366;p42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67" name="Google Shape;9367;p42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368" name="Google Shape;9368;p42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9" name="Google Shape;9369;p42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0" name="Google Shape;9370;p42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1" name="Google Shape;9371;p42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2" name="Google Shape;9372;p42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3" name="Google Shape;9373;p42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4" name="Google Shape;9374;p42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5" name="Google Shape;9375;p42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6" name="Google Shape;9376;p42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77" name="Google Shape;9377;p42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78" name="Google Shape;9378;p42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9379" name="Google Shape;9379;p42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0" name="Google Shape;9380;p42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1" name="Google Shape;9381;p42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2" name="Google Shape;9382;p42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3" name="Google Shape;9383;p42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4" name="Google Shape;9384;p42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5" name="Google Shape;9385;p42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6" name="Google Shape;9386;p42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7" name="Google Shape;9387;p42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8" name="Google Shape;9388;p42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89" name="Google Shape;9389;p42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9390" name="Google Shape;9390;p42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1" name="Google Shape;9391;p42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2" name="Google Shape;9392;p42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3" name="Google Shape;9393;p42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4" name="Google Shape;9394;p42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5" name="Google Shape;9395;p42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6" name="Google Shape;9396;p42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7" name="Google Shape;9397;p42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8" name="Google Shape;9398;p42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9" name="Google Shape;9399;p42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00" name="Google Shape;9400;p42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9401" name="Google Shape;9401;p42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02" name="Google Shape;9402;p42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03" name="Google Shape;9403;p42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04" name="Google Shape;9404;p42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05" name="Google Shape;9405;p42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06" name="Google Shape;9406;p42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07" name="Google Shape;9407;p42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08" name="Google Shape;9408;p42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09" name="Google Shape;9409;p42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10" name="Google Shape;9410;p42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11" name="Google Shape;9411;p42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9412" name="Google Shape;9412;p42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13" name="Google Shape;9413;p42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14" name="Google Shape;9414;p42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15" name="Google Shape;9415;p42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16" name="Google Shape;9416;p42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17" name="Google Shape;9417;p42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18" name="Google Shape;9418;p42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19" name="Google Shape;9419;p42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0" name="Google Shape;9420;p42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1" name="Google Shape;9421;p42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22" name="Google Shape;9422;p42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9423" name="Google Shape;9423;p42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4" name="Google Shape;9424;p42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5" name="Google Shape;9425;p42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6" name="Google Shape;9426;p42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7" name="Google Shape;9427;p42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8" name="Google Shape;9428;p42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9" name="Google Shape;9429;p42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0" name="Google Shape;9430;p42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1" name="Google Shape;9431;p42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2" name="Google Shape;9432;p42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33" name="Google Shape;9433;p42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9434" name="Google Shape;9434;p42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5" name="Google Shape;9435;p42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6" name="Google Shape;9436;p42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7" name="Google Shape;9437;p42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8" name="Google Shape;9438;p42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9" name="Google Shape;9439;p42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0" name="Google Shape;9440;p42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1" name="Google Shape;9441;p42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2" name="Google Shape;9442;p42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3" name="Google Shape;9443;p42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44" name="Google Shape;9444;p42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9445" name="Google Shape;9445;p42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6" name="Google Shape;9446;p42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7" name="Google Shape;9447;p42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8" name="Google Shape;9448;p42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9" name="Google Shape;9449;p42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0" name="Google Shape;9450;p42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1" name="Google Shape;9451;p42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2" name="Google Shape;9452;p42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3" name="Google Shape;9453;p42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4" name="Google Shape;9454;p42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55" name="Google Shape;9455;p42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9456" name="Google Shape;9456;p42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7" name="Google Shape;9457;p42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8" name="Google Shape;9458;p42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9" name="Google Shape;9459;p42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0" name="Google Shape;9460;p42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1" name="Google Shape;9461;p42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2" name="Google Shape;9462;p42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3" name="Google Shape;9463;p42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4" name="Google Shape;9464;p42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5" name="Google Shape;9465;p42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466" name="Google Shape;9466;p42"/>
          <p:cNvGrpSpPr/>
          <p:nvPr/>
        </p:nvGrpSpPr>
        <p:grpSpPr>
          <a:xfrm>
            <a:off x="2685688" y="729246"/>
            <a:ext cx="1364248" cy="1102133"/>
            <a:chOff x="2623904" y="1198803"/>
            <a:chExt cx="1364248" cy="1102133"/>
          </a:xfrm>
        </p:grpSpPr>
        <p:grpSp>
          <p:nvGrpSpPr>
            <p:cNvPr id="9467" name="Google Shape;9467;p42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9468" name="Google Shape;9468;p42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9" name="Google Shape;9469;p42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0" name="Google Shape;9470;p42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1" name="Google Shape;9471;p42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2" name="Google Shape;9472;p42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73" name="Google Shape;9473;p42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9474" name="Google Shape;9474;p42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5" name="Google Shape;9475;p42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6" name="Google Shape;9476;p42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7" name="Google Shape;9477;p42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8" name="Google Shape;9478;p42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79" name="Google Shape;9479;p42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9480" name="Google Shape;9480;p42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81" name="Google Shape;9481;p42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82" name="Google Shape;9482;p42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83" name="Google Shape;9483;p42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84" name="Google Shape;9484;p42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85" name="Google Shape;9485;p42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9486" name="Google Shape;9486;p42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87" name="Google Shape;9487;p42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88" name="Google Shape;9488;p42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89" name="Google Shape;9489;p42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90" name="Google Shape;9490;p42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491" name="Google Shape;9491;p42"/>
          <p:cNvGrpSpPr/>
          <p:nvPr/>
        </p:nvGrpSpPr>
        <p:grpSpPr>
          <a:xfrm>
            <a:off x="2675149" y="2188319"/>
            <a:ext cx="1387540" cy="159124"/>
            <a:chOff x="3200660" y="2180272"/>
            <a:chExt cx="2563823" cy="378237"/>
          </a:xfrm>
        </p:grpSpPr>
        <p:sp>
          <p:nvSpPr>
            <p:cNvPr id="9492" name="Google Shape;9492;p42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p42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42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42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42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p42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p42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p42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p42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p42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42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42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42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42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42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42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42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42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10" name="Google Shape;9510;p42"/>
          <p:cNvGrpSpPr/>
          <p:nvPr/>
        </p:nvGrpSpPr>
        <p:grpSpPr>
          <a:xfrm>
            <a:off x="2671674" y="2466083"/>
            <a:ext cx="1390502" cy="159625"/>
            <a:chOff x="3530150" y="2790075"/>
            <a:chExt cx="1962600" cy="225300"/>
          </a:xfrm>
        </p:grpSpPr>
        <p:sp>
          <p:nvSpPr>
            <p:cNvPr id="9511" name="Google Shape;9511;p42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42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13" name="Google Shape;9513;p42"/>
          <p:cNvGrpSpPr/>
          <p:nvPr/>
        </p:nvGrpSpPr>
        <p:grpSpPr>
          <a:xfrm>
            <a:off x="2671732" y="2744348"/>
            <a:ext cx="1411629" cy="154175"/>
            <a:chOff x="3558802" y="4011244"/>
            <a:chExt cx="1866000" cy="111600"/>
          </a:xfrm>
        </p:grpSpPr>
        <p:sp>
          <p:nvSpPr>
            <p:cNvPr id="9514" name="Google Shape;9514;p42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p42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16" name="Google Shape;9516;p42"/>
          <p:cNvGrpSpPr/>
          <p:nvPr/>
        </p:nvGrpSpPr>
        <p:grpSpPr>
          <a:xfrm>
            <a:off x="2672019" y="1949918"/>
            <a:ext cx="1383504" cy="119761"/>
            <a:chOff x="3465975" y="2270258"/>
            <a:chExt cx="1986365" cy="171947"/>
          </a:xfrm>
        </p:grpSpPr>
        <p:sp>
          <p:nvSpPr>
            <p:cNvPr id="9517" name="Google Shape;9517;p42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p42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p42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42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42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p42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p42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42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25" name="Google Shape;9525;p42"/>
          <p:cNvGrpSpPr/>
          <p:nvPr/>
        </p:nvGrpSpPr>
        <p:grpSpPr>
          <a:xfrm>
            <a:off x="2683027" y="3313691"/>
            <a:ext cx="1369531" cy="195460"/>
            <a:chOff x="723300" y="4253549"/>
            <a:chExt cx="2276482" cy="324900"/>
          </a:xfrm>
        </p:grpSpPr>
        <p:sp>
          <p:nvSpPr>
            <p:cNvPr id="9526" name="Google Shape;9526;p42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42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42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42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42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31" name="Google Shape;9531;p42"/>
          <p:cNvGrpSpPr/>
          <p:nvPr/>
        </p:nvGrpSpPr>
        <p:grpSpPr>
          <a:xfrm>
            <a:off x="2672587" y="3014932"/>
            <a:ext cx="1389065" cy="180119"/>
            <a:chOff x="705948" y="3788465"/>
            <a:chExt cx="2308952" cy="299400"/>
          </a:xfrm>
        </p:grpSpPr>
        <p:sp>
          <p:nvSpPr>
            <p:cNvPr id="9532" name="Google Shape;9532;p42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p42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42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42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42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37" name="Google Shape;9537;p42"/>
          <p:cNvGrpSpPr/>
          <p:nvPr/>
        </p:nvGrpSpPr>
        <p:grpSpPr>
          <a:xfrm>
            <a:off x="4269578" y="1618886"/>
            <a:ext cx="1433821" cy="191501"/>
            <a:chOff x="4273350" y="2088443"/>
            <a:chExt cx="1433821" cy="191501"/>
          </a:xfrm>
        </p:grpSpPr>
        <p:grpSp>
          <p:nvGrpSpPr>
            <p:cNvPr id="9538" name="Google Shape;9538;p42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9539" name="Google Shape;9539;p42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9540" name="Google Shape;9540;p42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oval" w="med" len="med"/>
              </a:ln>
            </p:spPr>
          </p:cxnSp>
        </p:grpSp>
        <p:grpSp>
          <p:nvGrpSpPr>
            <p:cNvPr id="9541" name="Google Shape;9541;p42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9542" name="Google Shape;9542;p42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9543" name="Google Shape;9543;p42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oval" w="med" len="med"/>
              </a:ln>
            </p:spPr>
          </p:cxnSp>
        </p:grpSp>
      </p:grpSp>
      <p:grpSp>
        <p:nvGrpSpPr>
          <p:cNvPr id="9544" name="Google Shape;9544;p42"/>
          <p:cNvGrpSpPr/>
          <p:nvPr/>
        </p:nvGrpSpPr>
        <p:grpSpPr>
          <a:xfrm>
            <a:off x="2720525" y="3627790"/>
            <a:ext cx="1304609" cy="294074"/>
            <a:chOff x="2658741" y="4097347"/>
            <a:chExt cx="1304609" cy="294074"/>
          </a:xfrm>
        </p:grpSpPr>
        <p:grpSp>
          <p:nvGrpSpPr>
            <p:cNvPr id="9545" name="Google Shape;9545;p42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9546" name="Google Shape;9546;p42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7" name="Google Shape;9547;p42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48" name="Google Shape;9548;p42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9549" name="Google Shape;9549;p4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0" name="Google Shape;9550;p4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51" name="Google Shape;9551;p42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9552" name="Google Shape;9552;p4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3" name="Google Shape;9553;p4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54" name="Google Shape;9554;p42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9555" name="Google Shape;9555;p4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6" name="Google Shape;9556;p4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57" name="Google Shape;9557;p42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9558" name="Google Shape;9558;p42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9" name="Google Shape;9559;p42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560" name="Google Shape;9560;p42"/>
          <p:cNvGrpSpPr/>
          <p:nvPr/>
        </p:nvGrpSpPr>
        <p:grpSpPr>
          <a:xfrm>
            <a:off x="4271133" y="706484"/>
            <a:ext cx="1430711" cy="751237"/>
            <a:chOff x="5159450" y="1919950"/>
            <a:chExt cx="1541050" cy="862500"/>
          </a:xfrm>
        </p:grpSpPr>
        <p:sp>
          <p:nvSpPr>
            <p:cNvPr id="9561" name="Google Shape;9561;p42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562" name="Google Shape;9562;p42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9563" name="Google Shape;9563;p42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9564" name="Google Shape;9564;p42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</p:grpSp>
      <p:grpSp>
        <p:nvGrpSpPr>
          <p:cNvPr id="9565" name="Google Shape;9565;p42"/>
          <p:cNvGrpSpPr/>
          <p:nvPr/>
        </p:nvGrpSpPr>
        <p:grpSpPr>
          <a:xfrm>
            <a:off x="4319270" y="1970254"/>
            <a:ext cx="1334436" cy="967914"/>
            <a:chOff x="4294923" y="2439811"/>
            <a:chExt cx="1334436" cy="967914"/>
          </a:xfrm>
        </p:grpSpPr>
        <p:grpSp>
          <p:nvGrpSpPr>
            <p:cNvPr id="9566" name="Google Shape;9566;p42"/>
            <p:cNvGrpSpPr/>
            <p:nvPr/>
          </p:nvGrpSpPr>
          <p:grpSpPr>
            <a:xfrm>
              <a:off x="4960455" y="2469658"/>
              <a:ext cx="668904" cy="885523"/>
              <a:chOff x="4960455" y="2469658"/>
              <a:chExt cx="668904" cy="885523"/>
            </a:xfrm>
          </p:grpSpPr>
          <p:sp>
            <p:nvSpPr>
              <p:cNvPr id="9567" name="Google Shape;9567;p42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8" name="Google Shape;9568;p42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9" name="Google Shape;9569;p42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0" name="Google Shape;9570;p42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1" name="Google Shape;9571;p42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2" name="Google Shape;9572;p42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73" name="Google Shape;9573;p42"/>
            <p:cNvGrpSpPr/>
            <p:nvPr/>
          </p:nvGrpSpPr>
          <p:grpSpPr>
            <a:xfrm>
              <a:off x="4294923" y="2469658"/>
              <a:ext cx="668951" cy="885523"/>
              <a:chOff x="4294923" y="2469658"/>
              <a:chExt cx="668951" cy="885523"/>
            </a:xfrm>
          </p:grpSpPr>
          <p:sp>
            <p:nvSpPr>
              <p:cNvPr id="9574" name="Google Shape;9574;p42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5" name="Google Shape;9575;p42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6" name="Google Shape;9576;p42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7" name="Google Shape;9577;p42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8" name="Google Shape;9578;p42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9" name="Google Shape;9579;p42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580" name="Google Shape;9580;p42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81" name="Google Shape;9581;p42"/>
          <p:cNvGrpSpPr/>
          <p:nvPr/>
        </p:nvGrpSpPr>
        <p:grpSpPr>
          <a:xfrm>
            <a:off x="4305474" y="3024699"/>
            <a:ext cx="1430948" cy="897289"/>
            <a:chOff x="4351371" y="3547942"/>
            <a:chExt cx="1345129" cy="843475"/>
          </a:xfrm>
        </p:grpSpPr>
        <p:grpSp>
          <p:nvGrpSpPr>
            <p:cNvPr id="9582" name="Google Shape;9582;p42"/>
            <p:cNvGrpSpPr/>
            <p:nvPr/>
          </p:nvGrpSpPr>
          <p:grpSpPr>
            <a:xfrm>
              <a:off x="4351371" y="4209917"/>
              <a:ext cx="1345129" cy="181500"/>
              <a:chOff x="4351371" y="4209917"/>
              <a:chExt cx="1345129" cy="181500"/>
            </a:xfrm>
          </p:grpSpPr>
          <p:sp>
            <p:nvSpPr>
              <p:cNvPr id="9583" name="Google Shape;9583;p42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9584" name="Google Shape;9584;p42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  <p:grpSp>
          <p:nvGrpSpPr>
            <p:cNvPr id="9585" name="Google Shape;9585;p42"/>
            <p:cNvGrpSpPr/>
            <p:nvPr/>
          </p:nvGrpSpPr>
          <p:grpSpPr>
            <a:xfrm>
              <a:off x="4403010" y="3985221"/>
              <a:ext cx="1109519" cy="181500"/>
              <a:chOff x="4403010" y="3985221"/>
              <a:chExt cx="1109519" cy="181500"/>
            </a:xfrm>
          </p:grpSpPr>
          <p:sp>
            <p:nvSpPr>
              <p:cNvPr id="9586" name="Google Shape;9586;p42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9587" name="Google Shape;9587;p42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  <p:grpSp>
          <p:nvGrpSpPr>
            <p:cNvPr id="9588" name="Google Shape;9588;p42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9589" name="Google Shape;9589;p42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9590" name="Google Shape;9590;p42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  <p:grpSp>
          <p:nvGrpSpPr>
            <p:cNvPr id="9591" name="Google Shape;9591;p42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9592" name="Google Shape;9592;p42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9593" name="Google Shape;9593;p42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</p:grpSp>
      <p:grpSp>
        <p:nvGrpSpPr>
          <p:cNvPr id="9594" name="Google Shape;9594;p42"/>
          <p:cNvGrpSpPr/>
          <p:nvPr/>
        </p:nvGrpSpPr>
        <p:grpSpPr>
          <a:xfrm>
            <a:off x="7481831" y="1960023"/>
            <a:ext cx="1020955" cy="928853"/>
            <a:chOff x="926675" y="238125"/>
            <a:chExt cx="5755100" cy="5232975"/>
          </a:xfrm>
        </p:grpSpPr>
        <p:sp>
          <p:nvSpPr>
            <p:cNvPr id="9595" name="Google Shape;9595;p42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42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42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42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99" name="Google Shape;9599;p42"/>
          <p:cNvGrpSpPr/>
          <p:nvPr/>
        </p:nvGrpSpPr>
        <p:grpSpPr>
          <a:xfrm>
            <a:off x="789205" y="2358758"/>
            <a:ext cx="1695374" cy="1560837"/>
            <a:chOff x="727421" y="2828315"/>
            <a:chExt cx="1695374" cy="1560837"/>
          </a:xfrm>
        </p:grpSpPr>
        <p:grpSp>
          <p:nvGrpSpPr>
            <p:cNvPr id="9600" name="Google Shape;9600;p42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9601" name="Google Shape;9601;p42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9602" name="Google Shape;9602;p42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</p:grpSp>
        <p:grpSp>
          <p:nvGrpSpPr>
            <p:cNvPr id="9603" name="Google Shape;9603;p42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9604" name="Google Shape;9604;p42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9605" name="Google Shape;9605;p42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06" name="Google Shape;9606;p42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07" name="Google Shape;9607;p42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08" name="Google Shape;9608;p42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09" name="Google Shape;9609;p42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0" name="Google Shape;9610;p42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1" name="Google Shape;9611;p42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12" name="Google Shape;9612;p42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9613" name="Google Shape;9613;p42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4" name="Google Shape;9614;p42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5" name="Google Shape;9615;p42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6" name="Google Shape;9616;p42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7" name="Google Shape;9617;p42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8" name="Google Shape;9618;p42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9" name="Google Shape;9619;p42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20" name="Google Shape;9620;p42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9621" name="Google Shape;9621;p42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22" name="Google Shape;9622;p42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23" name="Google Shape;9623;p42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24" name="Google Shape;9624;p42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25" name="Google Shape;9625;p42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26" name="Google Shape;9626;p42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27" name="Google Shape;9627;p42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28" name="Google Shape;9628;p42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9629" name="Google Shape;9629;p42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0" name="Google Shape;9630;p42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1" name="Google Shape;9631;p42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2" name="Google Shape;9632;p42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3" name="Google Shape;9633;p42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4" name="Google Shape;9634;p42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5" name="Google Shape;9635;p42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36" name="Google Shape;9636;p42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9637" name="Google Shape;9637;p42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8" name="Google Shape;9638;p42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9" name="Google Shape;9639;p42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0" name="Google Shape;9640;p42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1" name="Google Shape;9641;p42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2" name="Google Shape;9642;p42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3" name="Google Shape;9643;p42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44" name="Google Shape;9644;p42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9645" name="Google Shape;9645;p42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6" name="Google Shape;9646;p42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7" name="Google Shape;9647;p42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8" name="Google Shape;9648;p42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9" name="Google Shape;9649;p42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0" name="Google Shape;9650;p42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1" name="Google Shape;9651;p42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52" name="Google Shape;9652;p42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9653" name="Google Shape;9653;p42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4" name="Google Shape;9654;p42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5" name="Google Shape;9655;p42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6" name="Google Shape;9656;p42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7" name="Google Shape;9657;p42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8" name="Google Shape;9658;p42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9" name="Google Shape;9659;p42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660" name="Google Shape;9660;p42"/>
          <p:cNvGrpSpPr/>
          <p:nvPr/>
        </p:nvGrpSpPr>
        <p:grpSpPr>
          <a:xfrm>
            <a:off x="5745256" y="3048480"/>
            <a:ext cx="2749952" cy="870677"/>
            <a:chOff x="238125" y="1725700"/>
            <a:chExt cx="7139025" cy="2260325"/>
          </a:xfrm>
        </p:grpSpPr>
        <p:sp>
          <p:nvSpPr>
            <p:cNvPr id="9661" name="Google Shape;9661;p42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2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42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42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42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42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h="120000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42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42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42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42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42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71" name="Google Shape;9671;p42"/>
          <p:cNvGrpSpPr/>
          <p:nvPr/>
        </p:nvGrpSpPr>
        <p:grpSpPr>
          <a:xfrm>
            <a:off x="6015420" y="1990226"/>
            <a:ext cx="1105452" cy="916747"/>
            <a:chOff x="5249100" y="1210600"/>
            <a:chExt cx="3502700" cy="2904775"/>
          </a:xfrm>
        </p:grpSpPr>
        <p:sp>
          <p:nvSpPr>
            <p:cNvPr id="9672" name="Google Shape;9672;p42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42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42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42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676" name="Google Shape;9676;p42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cxnSp>
          <p:nvCxnSpPr>
            <p:cNvPr id="9677" name="Google Shape;9677;p42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cxnSp>
          <p:nvCxnSpPr>
            <p:cNvPr id="9678" name="Google Shape;9678;p42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cxnSp>
          <p:nvCxnSpPr>
            <p:cNvPr id="9679" name="Google Shape;9679;p42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sp>
          <p:nvSpPr>
            <p:cNvPr id="9680" name="Google Shape;9680;p42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81" name="Google Shape;9681;p42"/>
          <p:cNvGrpSpPr/>
          <p:nvPr/>
        </p:nvGrpSpPr>
        <p:grpSpPr>
          <a:xfrm>
            <a:off x="7197967" y="709644"/>
            <a:ext cx="1304650" cy="1124856"/>
            <a:chOff x="7287122" y="1165658"/>
            <a:chExt cx="1219413" cy="1051365"/>
          </a:xfrm>
        </p:grpSpPr>
        <p:grpSp>
          <p:nvGrpSpPr>
            <p:cNvPr id="9682" name="Google Shape;9682;p42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9683" name="Google Shape;9683;p42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684" name="Google Shape;9684;p42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9685" name="Google Shape;9685;p42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686" name="Google Shape;9686;p42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oval" w="med" len="med"/>
                </a:ln>
              </p:spPr>
            </p:cxnSp>
          </p:grpSp>
        </p:grpSp>
        <p:grpSp>
          <p:nvGrpSpPr>
            <p:cNvPr id="9687" name="Google Shape;9687;p42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9688" name="Google Shape;9688;p42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689" name="Google Shape;9689;p42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9690" name="Google Shape;9690;p42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691" name="Google Shape;9691;p42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oval" w="med" len="med"/>
                </a:ln>
              </p:spPr>
            </p:cxnSp>
          </p:grpSp>
        </p:grpSp>
        <p:grpSp>
          <p:nvGrpSpPr>
            <p:cNvPr id="9692" name="Google Shape;9692;p42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9693" name="Google Shape;9693;p42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694" name="Google Shape;9694;p42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9695" name="Google Shape;9695;p42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696" name="Google Shape;9696;p42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oval" w="med" len="med"/>
                </a:ln>
              </p:spPr>
            </p:cxnSp>
          </p:grpSp>
        </p:grpSp>
        <p:grpSp>
          <p:nvGrpSpPr>
            <p:cNvPr id="9697" name="Google Shape;9697;p42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9698" name="Google Shape;9698;p42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699" name="Google Shape;9699;p42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9700" name="Google Shape;9700;p42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701" name="Google Shape;9701;p42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oval" w="med" len="med"/>
                </a:ln>
              </p:spPr>
            </p:cxnSp>
          </p:grpSp>
        </p:grpSp>
      </p:grpSp>
      <p:grpSp>
        <p:nvGrpSpPr>
          <p:cNvPr id="9702" name="Google Shape;9702;p42"/>
          <p:cNvGrpSpPr/>
          <p:nvPr/>
        </p:nvGrpSpPr>
        <p:grpSpPr>
          <a:xfrm>
            <a:off x="5864460" y="715667"/>
            <a:ext cx="1397728" cy="1098540"/>
            <a:chOff x="5900602" y="1193063"/>
            <a:chExt cx="1299850" cy="1021707"/>
          </a:xfrm>
        </p:grpSpPr>
        <p:grpSp>
          <p:nvGrpSpPr>
            <p:cNvPr id="9703" name="Google Shape;9703;p42"/>
            <p:cNvGrpSpPr/>
            <p:nvPr/>
          </p:nvGrpSpPr>
          <p:grpSpPr>
            <a:xfrm>
              <a:off x="6520338" y="1193063"/>
              <a:ext cx="341813" cy="799958"/>
              <a:chOff x="6520338" y="1193063"/>
              <a:chExt cx="341813" cy="799958"/>
            </a:xfrm>
          </p:grpSpPr>
          <p:grpSp>
            <p:nvGrpSpPr>
              <p:cNvPr id="9704" name="Google Shape;9704;p42"/>
              <p:cNvGrpSpPr/>
              <p:nvPr/>
            </p:nvGrpSpPr>
            <p:grpSpPr>
              <a:xfrm>
                <a:off x="6520338" y="1589527"/>
                <a:ext cx="213949" cy="403494"/>
                <a:chOff x="6520338" y="1589527"/>
                <a:chExt cx="213949" cy="403494"/>
              </a:xfrm>
            </p:grpSpPr>
            <p:sp>
              <p:nvSpPr>
                <p:cNvPr id="9705" name="Google Shape;9705;p42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06" name="Google Shape;9706;p42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07" name="Google Shape;9707;p42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9708" name="Google Shape;9708;p42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709" name="Google Shape;9709;p42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oval" w="med" len="med"/>
                </a:ln>
              </p:spPr>
            </p:cxnSp>
          </p:grpSp>
        </p:grpSp>
        <p:grpSp>
          <p:nvGrpSpPr>
            <p:cNvPr id="9710" name="Google Shape;9710;p42"/>
            <p:cNvGrpSpPr/>
            <p:nvPr/>
          </p:nvGrpSpPr>
          <p:grpSpPr>
            <a:xfrm>
              <a:off x="6238903" y="1193063"/>
              <a:ext cx="300476" cy="900151"/>
              <a:chOff x="6238903" y="1193063"/>
              <a:chExt cx="300476" cy="900151"/>
            </a:xfrm>
          </p:grpSpPr>
          <p:grpSp>
            <p:nvGrpSpPr>
              <p:cNvPr id="9711" name="Google Shape;9711;p42"/>
              <p:cNvGrpSpPr/>
              <p:nvPr/>
            </p:nvGrpSpPr>
            <p:grpSpPr>
              <a:xfrm>
                <a:off x="6290865" y="1489315"/>
                <a:ext cx="248514" cy="603899"/>
                <a:chOff x="6290865" y="1489315"/>
                <a:chExt cx="248514" cy="603899"/>
              </a:xfrm>
            </p:grpSpPr>
            <p:sp>
              <p:nvSpPr>
                <p:cNvPr id="9712" name="Google Shape;9712;p42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3" name="Google Shape;9713;p42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14" name="Google Shape;9714;p42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9715" name="Google Shape;9715;p42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716" name="Google Shape;9716;p42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oval" w="med" len="med"/>
                </a:ln>
              </p:spPr>
            </p:cxnSp>
          </p:grpSp>
        </p:grpSp>
        <p:grpSp>
          <p:nvGrpSpPr>
            <p:cNvPr id="9717" name="Google Shape;9717;p42"/>
            <p:cNvGrpSpPr/>
            <p:nvPr/>
          </p:nvGrpSpPr>
          <p:grpSpPr>
            <a:xfrm>
              <a:off x="5900602" y="1193063"/>
              <a:ext cx="444346" cy="1021707"/>
              <a:chOff x="5900602" y="1193063"/>
              <a:chExt cx="444346" cy="1021707"/>
            </a:xfrm>
          </p:grpSpPr>
          <p:grpSp>
            <p:nvGrpSpPr>
              <p:cNvPr id="9718" name="Google Shape;9718;p42"/>
              <p:cNvGrpSpPr/>
              <p:nvPr/>
            </p:nvGrpSpPr>
            <p:grpSpPr>
              <a:xfrm>
                <a:off x="6046502" y="1367784"/>
                <a:ext cx="298446" cy="846985"/>
                <a:chOff x="6046502" y="1367784"/>
                <a:chExt cx="298446" cy="846985"/>
              </a:xfrm>
            </p:grpSpPr>
            <p:sp>
              <p:nvSpPr>
                <p:cNvPr id="9719" name="Google Shape;9719;p42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0" name="Google Shape;9720;p42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21" name="Google Shape;9721;p42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9722" name="Google Shape;9722;p42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723" name="Google Shape;9723;p42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oval" w="med" len="med"/>
                </a:ln>
              </p:spPr>
            </p:cxnSp>
          </p:grpSp>
        </p:grpSp>
        <p:grpSp>
          <p:nvGrpSpPr>
            <p:cNvPr id="9724" name="Google Shape;9724;p42"/>
            <p:cNvGrpSpPr/>
            <p:nvPr/>
          </p:nvGrpSpPr>
          <p:grpSpPr>
            <a:xfrm>
              <a:off x="6738299" y="1193063"/>
              <a:ext cx="462152" cy="707633"/>
              <a:chOff x="6738299" y="1193063"/>
              <a:chExt cx="462152" cy="707633"/>
            </a:xfrm>
          </p:grpSpPr>
          <p:grpSp>
            <p:nvGrpSpPr>
              <p:cNvPr id="9725" name="Google Shape;9725;p42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9726" name="Google Shape;9726;p42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9727" name="Google Shape;9727;p42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sm" len="sm"/>
                  <a:tailEnd type="oval" w="med" len="med"/>
                </a:ln>
              </p:spPr>
            </p:cxnSp>
          </p:grpSp>
          <p:grpSp>
            <p:nvGrpSpPr>
              <p:cNvPr id="9728" name="Google Shape;9728;p42"/>
              <p:cNvGrpSpPr/>
              <p:nvPr/>
            </p:nvGrpSpPr>
            <p:grpSpPr>
              <a:xfrm>
                <a:off x="6738299" y="1684726"/>
                <a:ext cx="230066" cy="215971"/>
                <a:chOff x="6738299" y="1684726"/>
                <a:chExt cx="230066" cy="215971"/>
              </a:xfrm>
            </p:grpSpPr>
            <p:sp>
              <p:nvSpPr>
                <p:cNvPr id="9729" name="Google Shape;9729;p42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0" name="Google Shape;9730;p42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35" name="Google Shape;9735;p43"/>
          <p:cNvGrpSpPr/>
          <p:nvPr/>
        </p:nvGrpSpPr>
        <p:grpSpPr>
          <a:xfrm>
            <a:off x="889612" y="2119439"/>
            <a:ext cx="354610" cy="372357"/>
            <a:chOff x="878066" y="1981993"/>
            <a:chExt cx="354610" cy="372357"/>
          </a:xfrm>
        </p:grpSpPr>
        <p:sp>
          <p:nvSpPr>
            <p:cNvPr id="9736" name="Google Shape;9736;p43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43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43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43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43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43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43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43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43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43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43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43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43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43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50" name="Google Shape;9750;p43"/>
          <p:cNvGrpSpPr/>
          <p:nvPr/>
        </p:nvGrpSpPr>
        <p:grpSpPr>
          <a:xfrm>
            <a:off x="1357340" y="2119832"/>
            <a:ext cx="371650" cy="371624"/>
            <a:chOff x="1345794" y="1982386"/>
            <a:chExt cx="371650" cy="371624"/>
          </a:xfrm>
        </p:grpSpPr>
        <p:sp>
          <p:nvSpPr>
            <p:cNvPr id="9751" name="Google Shape;9751;p43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43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43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43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43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43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43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43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43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43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43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43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43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43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43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43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43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43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43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43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43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43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43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43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43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43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43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43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43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43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43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43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43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43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43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p43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43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88" name="Google Shape;9788;p43"/>
          <p:cNvGrpSpPr/>
          <p:nvPr/>
        </p:nvGrpSpPr>
        <p:grpSpPr>
          <a:xfrm>
            <a:off x="1833011" y="2119439"/>
            <a:ext cx="372411" cy="372410"/>
            <a:chOff x="1821465" y="1981993"/>
            <a:chExt cx="372411" cy="372410"/>
          </a:xfrm>
        </p:grpSpPr>
        <p:sp>
          <p:nvSpPr>
            <p:cNvPr id="9789" name="Google Shape;9789;p43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43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43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2" name="Google Shape;9792;p43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3" name="Google Shape;9793;p43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43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43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43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43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43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43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43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43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43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3" name="Google Shape;9803;p43"/>
          <p:cNvGrpSpPr/>
          <p:nvPr/>
        </p:nvGrpSpPr>
        <p:grpSpPr>
          <a:xfrm>
            <a:off x="2287894" y="2119255"/>
            <a:ext cx="415901" cy="372699"/>
            <a:chOff x="2276348" y="1981809"/>
            <a:chExt cx="415901" cy="372699"/>
          </a:xfrm>
        </p:grpSpPr>
        <p:sp>
          <p:nvSpPr>
            <p:cNvPr id="9804" name="Google Shape;9804;p43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43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43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43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43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43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43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11" name="Google Shape;9811;p43"/>
          <p:cNvGrpSpPr/>
          <p:nvPr/>
        </p:nvGrpSpPr>
        <p:grpSpPr>
          <a:xfrm>
            <a:off x="2785900" y="2147436"/>
            <a:ext cx="372017" cy="316310"/>
            <a:chOff x="2774354" y="2009990"/>
            <a:chExt cx="372017" cy="316310"/>
          </a:xfrm>
        </p:grpSpPr>
        <p:sp>
          <p:nvSpPr>
            <p:cNvPr id="9812" name="Google Shape;9812;p43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43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43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43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43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43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43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43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43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43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43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43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43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43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p43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43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43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43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43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43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43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p43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p43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43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43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43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38" name="Google Shape;9838;p43"/>
          <p:cNvGrpSpPr/>
          <p:nvPr/>
        </p:nvGrpSpPr>
        <p:grpSpPr>
          <a:xfrm>
            <a:off x="3734228" y="2119439"/>
            <a:ext cx="375818" cy="372043"/>
            <a:chOff x="3722682" y="1981993"/>
            <a:chExt cx="375818" cy="372043"/>
          </a:xfrm>
        </p:grpSpPr>
        <p:sp>
          <p:nvSpPr>
            <p:cNvPr id="9839" name="Google Shape;9839;p43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0" name="Google Shape;9840;p43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1" name="Google Shape;9841;p43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43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43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43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43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43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43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43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43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43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43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43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43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54" name="Google Shape;9854;p43"/>
          <p:cNvGrpSpPr/>
          <p:nvPr/>
        </p:nvGrpSpPr>
        <p:grpSpPr>
          <a:xfrm>
            <a:off x="4212940" y="2119255"/>
            <a:ext cx="373537" cy="372306"/>
            <a:chOff x="4201394" y="1981809"/>
            <a:chExt cx="373537" cy="372306"/>
          </a:xfrm>
        </p:grpSpPr>
        <p:sp>
          <p:nvSpPr>
            <p:cNvPr id="9855" name="Google Shape;9855;p43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43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43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43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43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43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43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43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43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43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43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43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43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43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43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43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71" name="Google Shape;9871;p43"/>
          <p:cNvGrpSpPr/>
          <p:nvPr/>
        </p:nvGrpSpPr>
        <p:grpSpPr>
          <a:xfrm>
            <a:off x="4671204" y="1637712"/>
            <a:ext cx="422744" cy="377785"/>
            <a:chOff x="4659658" y="1500266"/>
            <a:chExt cx="422744" cy="377785"/>
          </a:xfrm>
        </p:grpSpPr>
        <p:sp>
          <p:nvSpPr>
            <p:cNvPr id="9872" name="Google Shape;9872;p43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43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43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43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43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43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43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43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43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p43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p43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43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43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43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43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43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43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9" name="Google Shape;9889;p43"/>
          <p:cNvGrpSpPr/>
          <p:nvPr/>
        </p:nvGrpSpPr>
        <p:grpSpPr>
          <a:xfrm>
            <a:off x="5222952" y="1650950"/>
            <a:ext cx="260394" cy="351202"/>
            <a:chOff x="5211406" y="1513504"/>
            <a:chExt cx="260394" cy="351202"/>
          </a:xfrm>
        </p:grpSpPr>
        <p:sp>
          <p:nvSpPr>
            <p:cNvPr id="9890" name="Google Shape;9890;p43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43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43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43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43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43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43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43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43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43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p43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p43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43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03" name="Google Shape;9903;p43"/>
          <p:cNvGrpSpPr/>
          <p:nvPr/>
        </p:nvGrpSpPr>
        <p:grpSpPr>
          <a:xfrm>
            <a:off x="5644148" y="1650662"/>
            <a:ext cx="366722" cy="351779"/>
            <a:chOff x="5632602" y="1513216"/>
            <a:chExt cx="366722" cy="351779"/>
          </a:xfrm>
        </p:grpSpPr>
        <p:sp>
          <p:nvSpPr>
            <p:cNvPr id="9904" name="Google Shape;9904;p43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p43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p43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43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43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43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43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p43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12" name="Google Shape;9912;p43"/>
          <p:cNvGrpSpPr/>
          <p:nvPr/>
        </p:nvGrpSpPr>
        <p:grpSpPr>
          <a:xfrm>
            <a:off x="6100918" y="1664582"/>
            <a:ext cx="401902" cy="323965"/>
            <a:chOff x="6089372" y="1527136"/>
            <a:chExt cx="401902" cy="323965"/>
          </a:xfrm>
        </p:grpSpPr>
        <p:sp>
          <p:nvSpPr>
            <p:cNvPr id="9913" name="Google Shape;9913;p43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p43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p43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p43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p43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p43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p43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p43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43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p43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p43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p43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p43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p43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p43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43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43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43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43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43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p43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p43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43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43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43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p43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p43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43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43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43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43" name="Google Shape;9943;p43"/>
          <p:cNvGrpSpPr/>
          <p:nvPr/>
        </p:nvGrpSpPr>
        <p:grpSpPr>
          <a:xfrm>
            <a:off x="6590981" y="1665343"/>
            <a:ext cx="370103" cy="322444"/>
            <a:chOff x="6579435" y="1527897"/>
            <a:chExt cx="370103" cy="322444"/>
          </a:xfrm>
        </p:grpSpPr>
        <p:sp>
          <p:nvSpPr>
            <p:cNvPr id="9944" name="Google Shape;9944;p43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43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43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43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43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43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p43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p43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43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43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43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43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43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p43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43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43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43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43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p43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p43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43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65" name="Google Shape;9965;p43"/>
          <p:cNvGrpSpPr/>
          <p:nvPr/>
        </p:nvGrpSpPr>
        <p:grpSpPr>
          <a:xfrm>
            <a:off x="7000433" y="1676300"/>
            <a:ext cx="499920" cy="300136"/>
            <a:chOff x="6988887" y="1538854"/>
            <a:chExt cx="499920" cy="300136"/>
          </a:xfrm>
        </p:grpSpPr>
        <p:sp>
          <p:nvSpPr>
            <p:cNvPr id="9966" name="Google Shape;9966;p43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p43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p43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p43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43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43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p43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p43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43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43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43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43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43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79" name="Google Shape;9979;p43"/>
          <p:cNvGrpSpPr/>
          <p:nvPr/>
        </p:nvGrpSpPr>
        <p:grpSpPr>
          <a:xfrm>
            <a:off x="8061905" y="1658133"/>
            <a:ext cx="279321" cy="336837"/>
            <a:chOff x="8050359" y="1520687"/>
            <a:chExt cx="279321" cy="336837"/>
          </a:xfrm>
        </p:grpSpPr>
        <p:sp>
          <p:nvSpPr>
            <p:cNvPr id="9980" name="Google Shape;9980;p43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43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43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43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p43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p43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43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43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43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p43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43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43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p43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93" name="Google Shape;9993;p43"/>
          <p:cNvGrpSpPr/>
          <p:nvPr/>
        </p:nvGrpSpPr>
        <p:grpSpPr>
          <a:xfrm>
            <a:off x="6105453" y="2599278"/>
            <a:ext cx="364441" cy="339092"/>
            <a:chOff x="6093907" y="2461832"/>
            <a:chExt cx="364441" cy="339092"/>
          </a:xfrm>
        </p:grpSpPr>
        <p:sp>
          <p:nvSpPr>
            <p:cNvPr id="9994" name="Google Shape;9994;p43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43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43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43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43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43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43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43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p43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43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04" name="Google Shape;10004;p43"/>
          <p:cNvGrpSpPr/>
          <p:nvPr/>
        </p:nvGrpSpPr>
        <p:grpSpPr>
          <a:xfrm>
            <a:off x="4687877" y="2118312"/>
            <a:ext cx="377680" cy="377680"/>
            <a:chOff x="4676331" y="1980866"/>
            <a:chExt cx="377680" cy="377680"/>
          </a:xfrm>
        </p:grpSpPr>
        <p:sp>
          <p:nvSpPr>
            <p:cNvPr id="10005" name="Google Shape;10005;p43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43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43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43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43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p43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43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43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43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43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43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43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43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43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43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p43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p43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43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43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24" name="Google Shape;10024;p43"/>
          <p:cNvGrpSpPr/>
          <p:nvPr/>
        </p:nvGrpSpPr>
        <p:grpSpPr>
          <a:xfrm>
            <a:off x="7537788" y="1660414"/>
            <a:ext cx="357652" cy="332275"/>
            <a:chOff x="7526242" y="1522968"/>
            <a:chExt cx="357652" cy="332275"/>
          </a:xfrm>
        </p:grpSpPr>
        <p:sp>
          <p:nvSpPr>
            <p:cNvPr id="10025" name="Google Shape;10025;p43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43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43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43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p43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p43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43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p43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43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43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43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43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43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p43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43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43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41" name="Google Shape;10041;p43"/>
          <p:cNvGrpSpPr/>
          <p:nvPr/>
        </p:nvGrpSpPr>
        <p:grpSpPr>
          <a:xfrm>
            <a:off x="3262332" y="2119832"/>
            <a:ext cx="371650" cy="371624"/>
            <a:chOff x="3250786" y="1982386"/>
            <a:chExt cx="371650" cy="371624"/>
          </a:xfrm>
        </p:grpSpPr>
        <p:sp>
          <p:nvSpPr>
            <p:cNvPr id="10042" name="Google Shape;10042;p43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p43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43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43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43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43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43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43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43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p43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43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43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43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43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43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p43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43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43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43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43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43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43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43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43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43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43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43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43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43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43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72" name="Google Shape;10072;p43"/>
          <p:cNvGrpSpPr/>
          <p:nvPr/>
        </p:nvGrpSpPr>
        <p:grpSpPr>
          <a:xfrm>
            <a:off x="1353932" y="3053768"/>
            <a:ext cx="373538" cy="331514"/>
            <a:chOff x="1342386" y="2916322"/>
            <a:chExt cx="373538" cy="331514"/>
          </a:xfrm>
        </p:grpSpPr>
        <p:sp>
          <p:nvSpPr>
            <p:cNvPr id="10073" name="Google Shape;10073;p43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43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43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43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43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43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43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43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p43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43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p43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84" name="Google Shape;10084;p43"/>
          <p:cNvGrpSpPr/>
          <p:nvPr/>
        </p:nvGrpSpPr>
        <p:grpSpPr>
          <a:xfrm>
            <a:off x="2305668" y="3084046"/>
            <a:ext cx="373931" cy="271352"/>
            <a:chOff x="2294122" y="2946600"/>
            <a:chExt cx="373931" cy="271352"/>
          </a:xfrm>
        </p:grpSpPr>
        <p:sp>
          <p:nvSpPr>
            <p:cNvPr id="10085" name="Google Shape;10085;p43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p43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43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p43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p43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43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p43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p43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43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43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43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p43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43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p43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p43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p43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p43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p43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43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43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5" name="Google Shape;10105;p43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p43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p43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43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p43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43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43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p43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3" name="Google Shape;10113;p43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p43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15" name="Google Shape;10115;p43"/>
          <p:cNvGrpSpPr/>
          <p:nvPr/>
        </p:nvGrpSpPr>
        <p:grpSpPr>
          <a:xfrm>
            <a:off x="2781365" y="3044697"/>
            <a:ext cx="373904" cy="349682"/>
            <a:chOff x="2769819" y="2907251"/>
            <a:chExt cx="373904" cy="349682"/>
          </a:xfrm>
        </p:grpSpPr>
        <p:sp>
          <p:nvSpPr>
            <p:cNvPr id="10116" name="Google Shape;10116;p43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p43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p43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p43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p43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p43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p43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p43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p43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43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43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p43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p43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p43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43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43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p43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33" name="Google Shape;10133;p43"/>
          <p:cNvGrpSpPr/>
          <p:nvPr/>
        </p:nvGrpSpPr>
        <p:grpSpPr>
          <a:xfrm>
            <a:off x="3257797" y="3032691"/>
            <a:ext cx="375791" cy="373800"/>
            <a:chOff x="3246251" y="2895245"/>
            <a:chExt cx="375791" cy="373800"/>
          </a:xfrm>
        </p:grpSpPr>
        <p:sp>
          <p:nvSpPr>
            <p:cNvPr id="10134" name="Google Shape;10134;p43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p43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p43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p43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p43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9" name="Google Shape;10139;p43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p43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p43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p43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p43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p43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5" name="Google Shape;10145;p43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p43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p43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48" name="Google Shape;10148;p43"/>
          <p:cNvGrpSpPr/>
          <p:nvPr/>
        </p:nvGrpSpPr>
        <p:grpSpPr>
          <a:xfrm>
            <a:off x="3802728" y="3032900"/>
            <a:ext cx="234650" cy="373591"/>
            <a:chOff x="3791182" y="2895454"/>
            <a:chExt cx="234650" cy="373591"/>
          </a:xfrm>
        </p:grpSpPr>
        <p:sp>
          <p:nvSpPr>
            <p:cNvPr id="10149" name="Google Shape;10149;p43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p43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p43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p43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3" name="Google Shape;10153;p43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4" name="Google Shape;10154;p43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5" name="Google Shape;10155;p43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6" name="Google Shape;10156;p43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p43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58" name="Google Shape;10158;p43"/>
          <p:cNvGrpSpPr/>
          <p:nvPr/>
        </p:nvGrpSpPr>
        <p:grpSpPr>
          <a:xfrm>
            <a:off x="7054541" y="2626909"/>
            <a:ext cx="364441" cy="256225"/>
            <a:chOff x="7042995" y="2489463"/>
            <a:chExt cx="364441" cy="256225"/>
          </a:xfrm>
        </p:grpSpPr>
        <p:sp>
          <p:nvSpPr>
            <p:cNvPr id="10159" name="Google Shape;10159;p43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0" name="Google Shape;10160;p43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p43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43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p43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p43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43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p43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p43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68" name="Google Shape;10168;p43"/>
          <p:cNvGrpSpPr/>
          <p:nvPr/>
        </p:nvGrpSpPr>
        <p:grpSpPr>
          <a:xfrm>
            <a:off x="7528718" y="2574453"/>
            <a:ext cx="364284" cy="361243"/>
            <a:chOff x="7517172" y="2437007"/>
            <a:chExt cx="364284" cy="361243"/>
          </a:xfrm>
        </p:grpSpPr>
        <p:sp>
          <p:nvSpPr>
            <p:cNvPr id="10169" name="Google Shape;10169;p43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0" name="Google Shape;10170;p43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1" name="Google Shape;10171;p43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2" name="Google Shape;10172;p43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p43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p43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p43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p43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p43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p43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p43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p43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p43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p43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p43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p43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p43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p43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p43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p43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p43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90" name="Google Shape;10190;p43"/>
          <p:cNvGrpSpPr/>
          <p:nvPr/>
        </p:nvGrpSpPr>
        <p:grpSpPr>
          <a:xfrm>
            <a:off x="8018021" y="2574400"/>
            <a:ext cx="335290" cy="361321"/>
            <a:chOff x="8006475" y="2436954"/>
            <a:chExt cx="335290" cy="361321"/>
          </a:xfrm>
        </p:grpSpPr>
        <p:sp>
          <p:nvSpPr>
            <p:cNvPr id="10191" name="Google Shape;10191;p43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2" name="Google Shape;10192;p43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p43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p43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p43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43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p43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p43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p43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43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p43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p43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p43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p43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p43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p43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p43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p43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p43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10" name="Google Shape;10210;p43"/>
          <p:cNvGrpSpPr/>
          <p:nvPr/>
        </p:nvGrpSpPr>
        <p:grpSpPr>
          <a:xfrm>
            <a:off x="5608207" y="3046585"/>
            <a:ext cx="394326" cy="349682"/>
            <a:chOff x="5596661" y="2909139"/>
            <a:chExt cx="394326" cy="349682"/>
          </a:xfrm>
        </p:grpSpPr>
        <p:sp>
          <p:nvSpPr>
            <p:cNvPr id="10211" name="Google Shape;10211;p43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p43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p43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p43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p43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43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43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43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43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43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43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p43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43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43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p43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p43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27" name="Google Shape;10227;p43"/>
          <p:cNvGrpSpPr/>
          <p:nvPr/>
        </p:nvGrpSpPr>
        <p:grpSpPr>
          <a:xfrm>
            <a:off x="886204" y="3051854"/>
            <a:ext cx="356891" cy="335709"/>
            <a:chOff x="874658" y="2914408"/>
            <a:chExt cx="356891" cy="335709"/>
          </a:xfrm>
        </p:grpSpPr>
        <p:sp>
          <p:nvSpPr>
            <p:cNvPr id="10228" name="Google Shape;10228;p43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43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43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43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43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43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43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43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43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43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43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p43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p43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p43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p43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p43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p43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p43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p43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p43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48" name="Google Shape;10248;p43"/>
          <p:cNvGrpSpPr/>
          <p:nvPr/>
        </p:nvGrpSpPr>
        <p:grpSpPr>
          <a:xfrm>
            <a:off x="4242458" y="3066639"/>
            <a:ext cx="308812" cy="306165"/>
            <a:chOff x="4230912" y="2929193"/>
            <a:chExt cx="308812" cy="306165"/>
          </a:xfrm>
        </p:grpSpPr>
        <p:sp>
          <p:nvSpPr>
            <p:cNvPr id="10249" name="Google Shape;10249;p43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p43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43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p43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43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43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43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43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43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43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p43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p43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43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p43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43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64" name="Google Shape;10264;p43"/>
          <p:cNvGrpSpPr/>
          <p:nvPr/>
        </p:nvGrpSpPr>
        <p:grpSpPr>
          <a:xfrm>
            <a:off x="4639432" y="3538535"/>
            <a:ext cx="409111" cy="267944"/>
            <a:chOff x="4627886" y="3401089"/>
            <a:chExt cx="409111" cy="267944"/>
          </a:xfrm>
        </p:grpSpPr>
        <p:sp>
          <p:nvSpPr>
            <p:cNvPr id="10265" name="Google Shape;10265;p43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43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43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43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43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p43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p43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43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43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p43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p43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76" name="Google Shape;10276;p43"/>
          <p:cNvGrpSpPr/>
          <p:nvPr/>
        </p:nvGrpSpPr>
        <p:grpSpPr>
          <a:xfrm>
            <a:off x="4664022" y="3036361"/>
            <a:ext cx="386015" cy="384495"/>
            <a:chOff x="4652476" y="2898915"/>
            <a:chExt cx="386015" cy="384495"/>
          </a:xfrm>
        </p:grpSpPr>
        <p:sp>
          <p:nvSpPr>
            <p:cNvPr id="10277" name="Google Shape;10277;p43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p43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p43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p43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43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43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43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p43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43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86" name="Google Shape;10286;p43"/>
          <p:cNvGrpSpPr/>
          <p:nvPr/>
        </p:nvGrpSpPr>
        <p:grpSpPr>
          <a:xfrm>
            <a:off x="5168477" y="3059640"/>
            <a:ext cx="324699" cy="347611"/>
            <a:chOff x="5156931" y="2922194"/>
            <a:chExt cx="324699" cy="347611"/>
          </a:xfrm>
        </p:grpSpPr>
        <p:sp>
          <p:nvSpPr>
            <p:cNvPr id="10287" name="Google Shape;10287;p43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p43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p43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p43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p43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p43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43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p43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43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43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43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43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43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43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p43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p43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03" name="Google Shape;10303;p43"/>
          <p:cNvGrpSpPr/>
          <p:nvPr/>
        </p:nvGrpSpPr>
        <p:grpSpPr>
          <a:xfrm>
            <a:off x="6097877" y="3042783"/>
            <a:ext cx="364441" cy="364834"/>
            <a:chOff x="6086331" y="2905337"/>
            <a:chExt cx="364441" cy="364834"/>
          </a:xfrm>
        </p:grpSpPr>
        <p:sp>
          <p:nvSpPr>
            <p:cNvPr id="10304" name="Google Shape;10304;p43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p43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p43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p43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p43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p43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10" name="Google Shape;10310;p43"/>
          <p:cNvGrpSpPr/>
          <p:nvPr/>
        </p:nvGrpSpPr>
        <p:grpSpPr>
          <a:xfrm>
            <a:off x="6565605" y="3044697"/>
            <a:ext cx="377706" cy="377680"/>
            <a:chOff x="6554059" y="2907251"/>
            <a:chExt cx="377706" cy="377680"/>
          </a:xfrm>
        </p:grpSpPr>
        <p:sp>
          <p:nvSpPr>
            <p:cNvPr id="10311" name="Google Shape;10311;p43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43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p43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p43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p43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43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p43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8" name="Google Shape;10318;p43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9" name="Google Shape;10319;p43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p43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p43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p43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3" name="Google Shape;10323;p43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4" name="Google Shape;10324;p43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p43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p43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p43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p43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p43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p43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p43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32" name="Google Shape;10332;p43"/>
          <p:cNvGrpSpPr/>
          <p:nvPr/>
        </p:nvGrpSpPr>
        <p:grpSpPr>
          <a:xfrm>
            <a:off x="7503342" y="3082892"/>
            <a:ext cx="400801" cy="317543"/>
            <a:chOff x="7491796" y="2945446"/>
            <a:chExt cx="400801" cy="317543"/>
          </a:xfrm>
        </p:grpSpPr>
        <p:sp>
          <p:nvSpPr>
            <p:cNvPr id="10333" name="Google Shape;10333;p43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4" name="Google Shape;10334;p43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p43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p43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p43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p43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p43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43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43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43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43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43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p43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43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p43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p43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43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43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p43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p43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p43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p43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55" name="Google Shape;10355;p43"/>
          <p:cNvGrpSpPr/>
          <p:nvPr/>
        </p:nvGrpSpPr>
        <p:grpSpPr>
          <a:xfrm>
            <a:off x="7057189" y="3045169"/>
            <a:ext cx="345304" cy="365856"/>
            <a:chOff x="7045643" y="2907723"/>
            <a:chExt cx="345304" cy="365856"/>
          </a:xfrm>
        </p:grpSpPr>
        <p:sp>
          <p:nvSpPr>
            <p:cNvPr id="10356" name="Google Shape;10356;p43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p43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8" name="Google Shape;10358;p43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43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0" name="Google Shape;10360;p43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1" name="Google Shape;10361;p43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2" name="Google Shape;10362;p43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43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43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43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p43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p43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p43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43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43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43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43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p43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43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75" name="Google Shape;10375;p43"/>
          <p:cNvGrpSpPr/>
          <p:nvPr/>
        </p:nvGrpSpPr>
        <p:grpSpPr>
          <a:xfrm>
            <a:off x="8004389" y="3044697"/>
            <a:ext cx="347794" cy="366329"/>
            <a:chOff x="7992843" y="2907251"/>
            <a:chExt cx="347794" cy="366329"/>
          </a:xfrm>
        </p:grpSpPr>
        <p:sp>
          <p:nvSpPr>
            <p:cNvPr id="10376" name="Google Shape;10376;p43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p43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p43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p43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43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43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43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p43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p43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p43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p43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p43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p43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p43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43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43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43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p43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43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43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43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p43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p43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43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43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43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43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p43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p43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5" name="Google Shape;10405;p43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6" name="Google Shape;10406;p43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p43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p43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09" name="Google Shape;10409;p43"/>
          <p:cNvGrpSpPr/>
          <p:nvPr/>
        </p:nvGrpSpPr>
        <p:grpSpPr>
          <a:xfrm>
            <a:off x="885444" y="1649823"/>
            <a:ext cx="398127" cy="353457"/>
            <a:chOff x="873898" y="1512377"/>
            <a:chExt cx="398127" cy="353457"/>
          </a:xfrm>
        </p:grpSpPr>
        <p:sp>
          <p:nvSpPr>
            <p:cNvPr id="10410" name="Google Shape;10410;p43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43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p43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p43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p43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p43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43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43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43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p43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p43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p43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p43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p43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43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43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p43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p43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43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29" name="Google Shape;10429;p43"/>
          <p:cNvGrpSpPr/>
          <p:nvPr/>
        </p:nvGrpSpPr>
        <p:grpSpPr>
          <a:xfrm>
            <a:off x="1435671" y="1653126"/>
            <a:ext cx="246762" cy="347139"/>
            <a:chOff x="1424125" y="1515680"/>
            <a:chExt cx="246762" cy="347139"/>
          </a:xfrm>
        </p:grpSpPr>
        <p:sp>
          <p:nvSpPr>
            <p:cNvPr id="10430" name="Google Shape;10430;p43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p43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p43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p43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p43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p43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43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43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43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p43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43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43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43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p43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p43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p43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43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43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43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43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50" name="Google Shape;10450;p43"/>
          <p:cNvGrpSpPr/>
          <p:nvPr/>
        </p:nvGrpSpPr>
        <p:grpSpPr>
          <a:xfrm>
            <a:off x="2331044" y="1650190"/>
            <a:ext cx="352697" cy="352723"/>
            <a:chOff x="2319498" y="1512744"/>
            <a:chExt cx="352697" cy="352723"/>
          </a:xfrm>
        </p:grpSpPr>
        <p:sp>
          <p:nvSpPr>
            <p:cNvPr id="10451" name="Google Shape;10451;p43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43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p43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p43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43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p43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7" name="Google Shape;10457;p43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43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p43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p43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p43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43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43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43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p43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p43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43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43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43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70" name="Google Shape;10470;p43"/>
          <p:cNvGrpSpPr/>
          <p:nvPr/>
        </p:nvGrpSpPr>
        <p:grpSpPr>
          <a:xfrm>
            <a:off x="4248147" y="1650112"/>
            <a:ext cx="312981" cy="352697"/>
            <a:chOff x="4236601" y="1512666"/>
            <a:chExt cx="312981" cy="352697"/>
          </a:xfrm>
        </p:grpSpPr>
        <p:sp>
          <p:nvSpPr>
            <p:cNvPr id="10471" name="Google Shape;10471;p43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p43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43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43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43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43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43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43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43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43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43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p43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43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43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85" name="Google Shape;10485;p43"/>
          <p:cNvGrpSpPr/>
          <p:nvPr/>
        </p:nvGrpSpPr>
        <p:grpSpPr>
          <a:xfrm>
            <a:off x="861221" y="3485162"/>
            <a:ext cx="346301" cy="375818"/>
            <a:chOff x="849675" y="3347716"/>
            <a:chExt cx="346301" cy="375818"/>
          </a:xfrm>
        </p:grpSpPr>
        <p:sp>
          <p:nvSpPr>
            <p:cNvPr id="10486" name="Google Shape;10486;p43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p43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p43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43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43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43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43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43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43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43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p43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43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43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43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43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43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43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03" name="Google Shape;10503;p43"/>
          <p:cNvGrpSpPr/>
          <p:nvPr/>
        </p:nvGrpSpPr>
        <p:grpSpPr>
          <a:xfrm>
            <a:off x="1335765" y="3536648"/>
            <a:ext cx="376579" cy="272846"/>
            <a:chOff x="1324219" y="3399202"/>
            <a:chExt cx="376579" cy="272846"/>
          </a:xfrm>
        </p:grpSpPr>
        <p:sp>
          <p:nvSpPr>
            <p:cNvPr id="10504" name="Google Shape;10504;p43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43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43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p43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p43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43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43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43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43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43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43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43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43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43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43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43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43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p43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43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43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p43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p43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43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43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43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43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43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43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43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43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43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43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43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37" name="Google Shape;10537;p43"/>
          <p:cNvGrpSpPr/>
          <p:nvPr/>
        </p:nvGrpSpPr>
        <p:grpSpPr>
          <a:xfrm>
            <a:off x="1810309" y="3532847"/>
            <a:ext cx="376186" cy="280448"/>
            <a:chOff x="1798763" y="3395401"/>
            <a:chExt cx="376186" cy="280448"/>
          </a:xfrm>
        </p:grpSpPr>
        <p:sp>
          <p:nvSpPr>
            <p:cNvPr id="10538" name="Google Shape;10538;p43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43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43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43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43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43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43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43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43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43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43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43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43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43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43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43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43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43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43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43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43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43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43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43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43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43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p43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p43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p43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43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43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69" name="Google Shape;10569;p43"/>
          <p:cNvGrpSpPr/>
          <p:nvPr/>
        </p:nvGrpSpPr>
        <p:grpSpPr>
          <a:xfrm>
            <a:off x="2284853" y="3516200"/>
            <a:ext cx="375818" cy="313374"/>
            <a:chOff x="2273307" y="3378754"/>
            <a:chExt cx="375818" cy="313374"/>
          </a:xfrm>
        </p:grpSpPr>
        <p:sp>
          <p:nvSpPr>
            <p:cNvPr id="10570" name="Google Shape;10570;p43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43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43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43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43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43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p43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p43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43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43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43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43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p43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43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43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43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43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43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p43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43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43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43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43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43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43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43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43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43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43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43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43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43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43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43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43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43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43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43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43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43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43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p43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43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p43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p43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43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p43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p43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43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43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43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43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43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43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43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43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43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43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p43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43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43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43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43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43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43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p43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43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43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p43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p43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43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43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43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43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43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43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43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43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43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43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43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43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43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43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54" name="Google Shape;10654;p43"/>
          <p:cNvGrpSpPr/>
          <p:nvPr/>
        </p:nvGrpSpPr>
        <p:grpSpPr>
          <a:xfrm>
            <a:off x="2759030" y="3496906"/>
            <a:ext cx="377705" cy="352330"/>
            <a:chOff x="2747484" y="3359460"/>
            <a:chExt cx="377705" cy="352330"/>
          </a:xfrm>
        </p:grpSpPr>
        <p:sp>
          <p:nvSpPr>
            <p:cNvPr id="10655" name="Google Shape;10655;p43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p43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p43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p43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p43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43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p43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p43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43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43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43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43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43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43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43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70" name="Google Shape;10670;p43"/>
          <p:cNvGrpSpPr/>
          <p:nvPr/>
        </p:nvGrpSpPr>
        <p:grpSpPr>
          <a:xfrm>
            <a:off x="3707751" y="3509384"/>
            <a:ext cx="375792" cy="327374"/>
            <a:chOff x="3696205" y="3371938"/>
            <a:chExt cx="375792" cy="327374"/>
          </a:xfrm>
        </p:grpSpPr>
        <p:sp>
          <p:nvSpPr>
            <p:cNvPr id="10671" name="Google Shape;10671;p43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43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43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4" name="Google Shape;10674;p43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5" name="Google Shape;10675;p43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6" name="Google Shape;10676;p43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7" name="Google Shape;10677;p43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43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43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43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43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p43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43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43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43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43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7" name="Google Shape;10687;p43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43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43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43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43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p43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p43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94" name="Google Shape;10694;p43"/>
          <p:cNvGrpSpPr/>
          <p:nvPr/>
        </p:nvGrpSpPr>
        <p:grpSpPr>
          <a:xfrm>
            <a:off x="6578870" y="2574295"/>
            <a:ext cx="366722" cy="342892"/>
            <a:chOff x="6567324" y="2436849"/>
            <a:chExt cx="366722" cy="342892"/>
          </a:xfrm>
        </p:grpSpPr>
        <p:sp>
          <p:nvSpPr>
            <p:cNvPr id="10695" name="Google Shape;10695;p43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43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43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8" name="Google Shape;10698;p43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p43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43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43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2" name="Google Shape;10702;p43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3" name="Google Shape;10703;p43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4" name="Google Shape;10704;p43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43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6" name="Google Shape;10706;p43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07" name="Google Shape;10707;p43"/>
          <p:cNvGrpSpPr/>
          <p:nvPr/>
        </p:nvGrpSpPr>
        <p:grpSpPr>
          <a:xfrm>
            <a:off x="4220516" y="3498793"/>
            <a:ext cx="299349" cy="348188"/>
            <a:chOff x="4208970" y="3361347"/>
            <a:chExt cx="299349" cy="348188"/>
          </a:xfrm>
        </p:grpSpPr>
        <p:sp>
          <p:nvSpPr>
            <p:cNvPr id="10708" name="Google Shape;10708;p43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9" name="Google Shape;10709;p43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0" name="Google Shape;10710;p43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1" name="Google Shape;10711;p43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2" name="Google Shape;10712;p43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3" name="Google Shape;10713;p43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43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43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43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43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43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43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43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1" name="Google Shape;10721;p43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22" name="Google Shape;10722;p43"/>
          <p:cNvGrpSpPr/>
          <p:nvPr/>
        </p:nvGrpSpPr>
        <p:grpSpPr>
          <a:xfrm>
            <a:off x="2798379" y="1649797"/>
            <a:ext cx="366721" cy="353667"/>
            <a:chOff x="2786833" y="1512351"/>
            <a:chExt cx="366721" cy="353667"/>
          </a:xfrm>
        </p:grpSpPr>
        <p:sp>
          <p:nvSpPr>
            <p:cNvPr id="10723" name="Google Shape;10723;p43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43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43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43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43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43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43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43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43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43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43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43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43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43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43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43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43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43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43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43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43" name="Google Shape;10743;p43"/>
          <p:cNvGrpSpPr/>
          <p:nvPr/>
        </p:nvGrpSpPr>
        <p:grpSpPr>
          <a:xfrm>
            <a:off x="1856867" y="1650190"/>
            <a:ext cx="352723" cy="353090"/>
            <a:chOff x="1845321" y="1512744"/>
            <a:chExt cx="352723" cy="353090"/>
          </a:xfrm>
        </p:grpSpPr>
        <p:sp>
          <p:nvSpPr>
            <p:cNvPr id="10744" name="Google Shape;10744;p43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43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43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43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43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43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43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43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43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43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43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55" name="Google Shape;10755;p43"/>
          <p:cNvGrpSpPr/>
          <p:nvPr/>
        </p:nvGrpSpPr>
        <p:grpSpPr>
          <a:xfrm>
            <a:off x="3225998" y="3477979"/>
            <a:ext cx="392464" cy="389895"/>
            <a:chOff x="3214452" y="3340533"/>
            <a:chExt cx="392464" cy="389895"/>
          </a:xfrm>
        </p:grpSpPr>
        <p:sp>
          <p:nvSpPr>
            <p:cNvPr id="10756" name="Google Shape;10756;p43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43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43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43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43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43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43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43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43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43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43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43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43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43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43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43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43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3" name="Google Shape;10773;p43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4" name="Google Shape;10774;p43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5" name="Google Shape;10775;p43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43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43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43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9" name="Google Shape;10779;p43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0" name="Google Shape;10780;p43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81" name="Google Shape;10781;p43"/>
          <p:cNvGrpSpPr/>
          <p:nvPr/>
        </p:nvGrpSpPr>
        <p:grpSpPr>
          <a:xfrm>
            <a:off x="3338775" y="1637345"/>
            <a:ext cx="234650" cy="378439"/>
            <a:chOff x="3327229" y="1499899"/>
            <a:chExt cx="234650" cy="378439"/>
          </a:xfrm>
        </p:grpSpPr>
        <p:sp>
          <p:nvSpPr>
            <p:cNvPr id="10782" name="Google Shape;10782;p43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3" name="Google Shape;10783;p43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4" name="Google Shape;10784;p43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43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6" name="Google Shape;10786;p43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7" name="Google Shape;10787;p43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43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43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43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43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43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43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43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43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43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43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43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43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43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43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43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03" name="Google Shape;10803;p43"/>
          <p:cNvGrpSpPr/>
          <p:nvPr/>
        </p:nvGrpSpPr>
        <p:grpSpPr>
          <a:xfrm>
            <a:off x="3747099" y="1667597"/>
            <a:ext cx="366722" cy="317962"/>
            <a:chOff x="3735553" y="1530151"/>
            <a:chExt cx="366722" cy="317962"/>
          </a:xfrm>
        </p:grpSpPr>
        <p:sp>
          <p:nvSpPr>
            <p:cNvPr id="10804" name="Google Shape;10804;p43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5" name="Google Shape;10805;p43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6" name="Google Shape;10806;p43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7" name="Google Shape;10807;p43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8" name="Google Shape;10808;p43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9" name="Google Shape;10809;p43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43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1" name="Google Shape;10811;p43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2" name="Google Shape;10812;p43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43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4" name="Google Shape;10814;p43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5" name="Google Shape;10815;p43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16" name="Google Shape;10816;p43"/>
          <p:cNvGrpSpPr/>
          <p:nvPr/>
        </p:nvGrpSpPr>
        <p:grpSpPr>
          <a:xfrm>
            <a:off x="877868" y="2607221"/>
            <a:ext cx="379226" cy="322734"/>
            <a:chOff x="866322" y="2469775"/>
            <a:chExt cx="379226" cy="322734"/>
          </a:xfrm>
        </p:grpSpPr>
        <p:sp>
          <p:nvSpPr>
            <p:cNvPr id="10817" name="Google Shape;10817;p43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8" name="Google Shape;10818;p43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43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43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43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43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3" name="Google Shape;10823;p43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4" name="Google Shape;10824;p43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5" name="Google Shape;10825;p43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6" name="Google Shape;10826;p43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7" name="Google Shape;10827;p43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8" name="Google Shape;10828;p43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9" name="Google Shape;10829;p43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0" name="Google Shape;10830;p43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1" name="Google Shape;10831;p43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2" name="Google Shape;10832;p43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3" name="Google Shape;10833;p43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4" name="Google Shape;10834;p43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43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43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43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43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43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43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43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43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43" name="Google Shape;10843;p43"/>
          <p:cNvGrpSpPr/>
          <p:nvPr/>
        </p:nvGrpSpPr>
        <p:grpSpPr>
          <a:xfrm>
            <a:off x="1339933" y="2638260"/>
            <a:ext cx="404183" cy="289152"/>
            <a:chOff x="1328387" y="2500814"/>
            <a:chExt cx="404183" cy="289152"/>
          </a:xfrm>
        </p:grpSpPr>
        <p:sp>
          <p:nvSpPr>
            <p:cNvPr id="10844" name="Google Shape;10844;p43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43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43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43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43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43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43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43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43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43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43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43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43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43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43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43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43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43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43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43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43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43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43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43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43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43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43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43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43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73" name="Google Shape;10873;p43"/>
          <p:cNvGrpSpPr/>
          <p:nvPr/>
        </p:nvGrpSpPr>
        <p:grpSpPr>
          <a:xfrm>
            <a:off x="1833011" y="2633148"/>
            <a:ext cx="365988" cy="270801"/>
            <a:chOff x="1821465" y="2495702"/>
            <a:chExt cx="365988" cy="270801"/>
          </a:xfrm>
        </p:grpSpPr>
        <p:sp>
          <p:nvSpPr>
            <p:cNvPr id="10874" name="Google Shape;10874;p43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43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43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43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43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43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43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81" name="Google Shape;10881;p43"/>
          <p:cNvGrpSpPr/>
          <p:nvPr/>
        </p:nvGrpSpPr>
        <p:grpSpPr>
          <a:xfrm>
            <a:off x="3737269" y="2593222"/>
            <a:ext cx="354977" cy="351202"/>
            <a:chOff x="3725723" y="2455776"/>
            <a:chExt cx="354977" cy="351202"/>
          </a:xfrm>
        </p:grpSpPr>
        <p:sp>
          <p:nvSpPr>
            <p:cNvPr id="10882" name="Google Shape;10882;p43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43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43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43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43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43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43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43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43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43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43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43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43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95" name="Google Shape;10895;p43"/>
          <p:cNvGrpSpPr/>
          <p:nvPr/>
        </p:nvGrpSpPr>
        <p:grpSpPr>
          <a:xfrm>
            <a:off x="5237711" y="2115087"/>
            <a:ext cx="230482" cy="388847"/>
            <a:chOff x="5226165" y="1977641"/>
            <a:chExt cx="230482" cy="388847"/>
          </a:xfrm>
        </p:grpSpPr>
        <p:sp>
          <p:nvSpPr>
            <p:cNvPr id="10896" name="Google Shape;10896;p43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43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43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43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43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1" name="Google Shape;10901;p43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43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43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4" name="Google Shape;10904;p43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5" name="Google Shape;10905;p43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43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43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08" name="Google Shape;10908;p43"/>
          <p:cNvGrpSpPr/>
          <p:nvPr/>
        </p:nvGrpSpPr>
        <p:grpSpPr>
          <a:xfrm>
            <a:off x="5644148" y="2162956"/>
            <a:ext cx="370130" cy="287264"/>
            <a:chOff x="5632602" y="2025510"/>
            <a:chExt cx="370130" cy="287264"/>
          </a:xfrm>
        </p:grpSpPr>
        <p:sp>
          <p:nvSpPr>
            <p:cNvPr id="10909" name="Google Shape;10909;p43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43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43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43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43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43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43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43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43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43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43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43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43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43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43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43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43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43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27" name="Google Shape;10927;p43"/>
          <p:cNvGrpSpPr/>
          <p:nvPr/>
        </p:nvGrpSpPr>
        <p:grpSpPr>
          <a:xfrm>
            <a:off x="4223924" y="2593983"/>
            <a:ext cx="331515" cy="330021"/>
            <a:chOff x="4212378" y="2456537"/>
            <a:chExt cx="331515" cy="330021"/>
          </a:xfrm>
        </p:grpSpPr>
        <p:sp>
          <p:nvSpPr>
            <p:cNvPr id="10928" name="Google Shape;10928;p43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43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43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43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43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43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43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43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43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37" name="Google Shape;10937;p43"/>
          <p:cNvGrpSpPr/>
          <p:nvPr/>
        </p:nvGrpSpPr>
        <p:grpSpPr>
          <a:xfrm>
            <a:off x="6187559" y="2115271"/>
            <a:ext cx="235410" cy="347427"/>
            <a:chOff x="6176013" y="1977825"/>
            <a:chExt cx="235410" cy="347427"/>
          </a:xfrm>
        </p:grpSpPr>
        <p:sp>
          <p:nvSpPr>
            <p:cNvPr id="10938" name="Google Shape;10938;p43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43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43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43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43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43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43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43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43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43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43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43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43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43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43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43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4" name="Google Shape;10954;p43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55" name="Google Shape;10955;p43"/>
          <p:cNvGrpSpPr/>
          <p:nvPr/>
        </p:nvGrpSpPr>
        <p:grpSpPr>
          <a:xfrm>
            <a:off x="6663623" y="2114904"/>
            <a:ext cx="235776" cy="347794"/>
            <a:chOff x="6652077" y="1977458"/>
            <a:chExt cx="235776" cy="347794"/>
          </a:xfrm>
        </p:grpSpPr>
        <p:sp>
          <p:nvSpPr>
            <p:cNvPr id="10956" name="Google Shape;10956;p43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43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43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43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43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43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43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3" name="Google Shape;10963;p43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43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43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43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43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43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43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43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43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72" name="Google Shape;10972;p43"/>
          <p:cNvGrpSpPr/>
          <p:nvPr/>
        </p:nvGrpSpPr>
        <p:grpSpPr>
          <a:xfrm>
            <a:off x="7084059" y="2134958"/>
            <a:ext cx="394352" cy="308053"/>
            <a:chOff x="7072513" y="1997512"/>
            <a:chExt cx="394352" cy="308053"/>
          </a:xfrm>
        </p:grpSpPr>
        <p:sp>
          <p:nvSpPr>
            <p:cNvPr id="10973" name="Google Shape;10973;p43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43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43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43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43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43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43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43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43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43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43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84" name="Google Shape;10984;p43"/>
          <p:cNvGrpSpPr/>
          <p:nvPr/>
        </p:nvGrpSpPr>
        <p:grpSpPr>
          <a:xfrm>
            <a:off x="7587754" y="2115271"/>
            <a:ext cx="292535" cy="347453"/>
            <a:chOff x="7576208" y="1977825"/>
            <a:chExt cx="292535" cy="347453"/>
          </a:xfrm>
        </p:grpSpPr>
        <p:sp>
          <p:nvSpPr>
            <p:cNvPr id="10985" name="Google Shape;10985;p43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6" name="Google Shape;10986;p43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43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43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9" name="Google Shape;10989;p43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0" name="Google Shape;10990;p43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43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43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43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4" name="Google Shape;10994;p43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43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43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7" name="Google Shape;10997;p43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98" name="Google Shape;10998;p43"/>
          <p:cNvGrpSpPr/>
          <p:nvPr/>
        </p:nvGrpSpPr>
        <p:grpSpPr>
          <a:xfrm>
            <a:off x="8035428" y="2114904"/>
            <a:ext cx="320557" cy="347794"/>
            <a:chOff x="8023882" y="1977458"/>
            <a:chExt cx="320557" cy="347794"/>
          </a:xfrm>
        </p:grpSpPr>
        <p:sp>
          <p:nvSpPr>
            <p:cNvPr id="10999" name="Google Shape;10999;p43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0" name="Google Shape;11000;p43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1" name="Google Shape;11001;p43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43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3" name="Google Shape;11003;p43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4" name="Google Shape;11004;p43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5" name="Google Shape;11005;p43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6" name="Google Shape;11006;p43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7" name="Google Shape;11007;p43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43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43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43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1" name="Google Shape;11011;p43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43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3" name="Google Shape;11013;p43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4" name="Google Shape;11014;p43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43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6" name="Google Shape;11016;p43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7" name="Google Shape;11017;p43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43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9" name="Google Shape;11019;p43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0" name="Google Shape;11020;p43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1" name="Google Shape;11021;p43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2" name="Google Shape;11022;p43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43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43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5" name="Google Shape;11025;p43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6" name="Google Shape;11026;p43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43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8" name="Google Shape;11028;p43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9" name="Google Shape;11029;p43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0" name="Google Shape;11030;p43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1" name="Google Shape;11031;p43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2" name="Google Shape;11032;p43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3" name="Google Shape;11033;p43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43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5" name="Google Shape;11035;p43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6" name="Google Shape;11036;p43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7" name="Google Shape;11037;p43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8" name="Google Shape;11038;p43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39" name="Google Shape;11039;p43"/>
          <p:cNvGrpSpPr/>
          <p:nvPr/>
        </p:nvGrpSpPr>
        <p:grpSpPr>
          <a:xfrm>
            <a:off x="5639220" y="2582265"/>
            <a:ext cx="345147" cy="342630"/>
            <a:chOff x="5627674" y="2444819"/>
            <a:chExt cx="345147" cy="342630"/>
          </a:xfrm>
        </p:grpSpPr>
        <p:sp>
          <p:nvSpPr>
            <p:cNvPr id="11040" name="Google Shape;11040;p43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1" name="Google Shape;11041;p43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2" name="Google Shape;11042;p43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p43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p43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45" name="Google Shape;11045;p43"/>
          <p:cNvGrpSpPr/>
          <p:nvPr/>
        </p:nvGrpSpPr>
        <p:grpSpPr>
          <a:xfrm>
            <a:off x="4665542" y="2577703"/>
            <a:ext cx="396607" cy="348555"/>
            <a:chOff x="4653996" y="2440257"/>
            <a:chExt cx="396607" cy="348555"/>
          </a:xfrm>
        </p:grpSpPr>
        <p:sp>
          <p:nvSpPr>
            <p:cNvPr id="11046" name="Google Shape;11046;p43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p43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8" name="Google Shape;11048;p43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43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0" name="Google Shape;11050;p43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1" name="Google Shape;11051;p43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2" name="Google Shape;11052;p43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3" name="Google Shape;11053;p43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4" name="Google Shape;11054;p43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5" name="Google Shape;11055;p43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6" name="Google Shape;11056;p43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7" name="Google Shape;11057;p43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8" name="Google Shape;11058;p43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9" name="Google Shape;11059;p43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0" name="Google Shape;11060;p43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1" name="Google Shape;11061;p43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2" name="Google Shape;11062;p43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3" name="Google Shape;11063;p43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64" name="Google Shape;11064;p43"/>
          <p:cNvGrpSpPr/>
          <p:nvPr/>
        </p:nvGrpSpPr>
        <p:grpSpPr>
          <a:xfrm>
            <a:off x="1865937" y="3032586"/>
            <a:ext cx="301630" cy="374271"/>
            <a:chOff x="1854391" y="2895140"/>
            <a:chExt cx="301630" cy="374271"/>
          </a:xfrm>
        </p:grpSpPr>
        <p:sp>
          <p:nvSpPr>
            <p:cNvPr id="11065" name="Google Shape;11065;p43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6" name="Google Shape;11066;p43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7" name="Google Shape;11067;p43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8" name="Google Shape;11068;p43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p43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0" name="Google Shape;11070;p43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1" name="Google Shape;11071;p43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2" name="Google Shape;11072;p43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3" name="Google Shape;11073;p43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43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p43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6" name="Google Shape;11076;p43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7" name="Google Shape;11077;p43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p43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p43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0" name="Google Shape;11080;p43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1" name="Google Shape;11081;p43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2" name="Google Shape;11082;p43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3" name="Google Shape;11083;p43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4" name="Google Shape;11084;p43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5" name="Google Shape;11085;p43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6" name="Google Shape;11086;p43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7" name="Google Shape;11087;p43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8" name="Google Shape;11088;p43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9" name="Google Shape;11089;p43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0" name="Google Shape;11090;p43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1" name="Google Shape;11091;p43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2" name="Google Shape;11092;p43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3" name="Google Shape;11093;p43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4" name="Google Shape;11094;p43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p43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6" name="Google Shape;11096;p43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7" name="Google Shape;11097;p43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p43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9" name="Google Shape;11099;p43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p43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1" name="Google Shape;11101;p43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p43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p43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4" name="Google Shape;11104;p43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5" name="Google Shape;11105;p43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p43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7" name="Google Shape;11107;p43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8" name="Google Shape;11108;p43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9" name="Google Shape;11109;p43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0" name="Google Shape;11110;p43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1" name="Google Shape;11111;p43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p43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p43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14" name="Google Shape;11114;p43"/>
          <p:cNvGrpSpPr/>
          <p:nvPr/>
        </p:nvGrpSpPr>
        <p:grpSpPr>
          <a:xfrm>
            <a:off x="5184363" y="2575816"/>
            <a:ext cx="289519" cy="357651"/>
            <a:chOff x="5172817" y="2438370"/>
            <a:chExt cx="289519" cy="357651"/>
          </a:xfrm>
        </p:grpSpPr>
        <p:sp>
          <p:nvSpPr>
            <p:cNvPr id="11115" name="Google Shape;11115;p43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p43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43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p43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9" name="Google Shape;11119;p43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p43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p43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2" name="Google Shape;11122;p43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p43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43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5" name="Google Shape;11125;p43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26" name="Google Shape;11126;p43"/>
          <p:cNvGrpSpPr/>
          <p:nvPr/>
        </p:nvGrpSpPr>
        <p:grpSpPr>
          <a:xfrm>
            <a:off x="3246052" y="2621980"/>
            <a:ext cx="388297" cy="293320"/>
            <a:chOff x="3234506" y="2484534"/>
            <a:chExt cx="388297" cy="293320"/>
          </a:xfrm>
        </p:grpSpPr>
        <p:sp>
          <p:nvSpPr>
            <p:cNvPr id="11127" name="Google Shape;11127;p43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43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p43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0" name="Google Shape;11130;p43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1" name="Google Shape;11131;p43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p43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p43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4" name="Google Shape;11134;p43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p43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p43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7" name="Google Shape;11137;p43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43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9" name="Google Shape;11139;p43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0" name="Google Shape;11140;p43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43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43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43" name="Google Shape;11143;p43"/>
          <p:cNvGrpSpPr/>
          <p:nvPr/>
        </p:nvGrpSpPr>
        <p:grpSpPr>
          <a:xfrm>
            <a:off x="6076695" y="3504482"/>
            <a:ext cx="362554" cy="356498"/>
            <a:chOff x="6065149" y="3367036"/>
            <a:chExt cx="362554" cy="356498"/>
          </a:xfrm>
        </p:grpSpPr>
        <p:sp>
          <p:nvSpPr>
            <p:cNvPr id="11144" name="Google Shape;11144;p43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5" name="Google Shape;11145;p43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6" name="Google Shape;11146;p43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43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p43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49" name="Google Shape;11149;p43"/>
          <p:cNvGrpSpPr/>
          <p:nvPr/>
        </p:nvGrpSpPr>
        <p:grpSpPr>
          <a:xfrm>
            <a:off x="6552367" y="3504482"/>
            <a:ext cx="362553" cy="356498"/>
            <a:chOff x="6540821" y="3367036"/>
            <a:chExt cx="362553" cy="356498"/>
          </a:xfrm>
        </p:grpSpPr>
        <p:sp>
          <p:nvSpPr>
            <p:cNvPr id="11150" name="Google Shape;11150;p43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p43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2" name="Google Shape;11152;p43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p43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43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p43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p43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57" name="Google Shape;11157;p43"/>
          <p:cNvGrpSpPr/>
          <p:nvPr/>
        </p:nvGrpSpPr>
        <p:grpSpPr>
          <a:xfrm>
            <a:off x="2314004" y="2612150"/>
            <a:ext cx="354479" cy="312561"/>
            <a:chOff x="2302458" y="2474704"/>
            <a:chExt cx="354479" cy="312561"/>
          </a:xfrm>
        </p:grpSpPr>
        <p:sp>
          <p:nvSpPr>
            <p:cNvPr id="11158" name="Google Shape;11158;p43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p43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0" name="Google Shape;11160;p43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1" name="Google Shape;11161;p43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2" name="Google Shape;11162;p43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3" name="Google Shape;11163;p43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4" name="Google Shape;11164;p43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5" name="Google Shape;11165;p43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6" name="Google Shape;11166;p43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7" name="Google Shape;11167;p43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8" name="Google Shape;11168;p43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9" name="Google Shape;11169;p43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70" name="Google Shape;11170;p43"/>
          <p:cNvGrpSpPr/>
          <p:nvPr/>
        </p:nvGrpSpPr>
        <p:grpSpPr>
          <a:xfrm>
            <a:off x="2842656" y="2579984"/>
            <a:ext cx="246001" cy="348922"/>
            <a:chOff x="2831110" y="2442538"/>
            <a:chExt cx="246001" cy="348922"/>
          </a:xfrm>
        </p:grpSpPr>
        <p:sp>
          <p:nvSpPr>
            <p:cNvPr id="11171" name="Google Shape;11171;p43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2" name="Google Shape;11172;p43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3" name="Google Shape;11173;p43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p43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p43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6" name="Google Shape;11176;p43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7" name="Google Shape;11177;p43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p43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9" name="Google Shape;11179;p43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0" name="Google Shape;11180;p43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1" name="Google Shape;11181;p43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43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3" name="Google Shape;11183;p43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4" name="Google Shape;11184;p43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5" name="Google Shape;11185;p43"/>
          <p:cNvGrpSpPr/>
          <p:nvPr/>
        </p:nvGrpSpPr>
        <p:grpSpPr>
          <a:xfrm>
            <a:off x="7028038" y="3504482"/>
            <a:ext cx="362946" cy="356498"/>
            <a:chOff x="7016492" y="3367036"/>
            <a:chExt cx="362946" cy="356498"/>
          </a:xfrm>
        </p:grpSpPr>
        <p:sp>
          <p:nvSpPr>
            <p:cNvPr id="11186" name="Google Shape;11186;p43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p43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p43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p43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43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43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92" name="Google Shape;11192;p43"/>
          <p:cNvGrpSpPr/>
          <p:nvPr/>
        </p:nvGrpSpPr>
        <p:grpSpPr>
          <a:xfrm>
            <a:off x="5600998" y="3504482"/>
            <a:ext cx="362579" cy="356498"/>
            <a:chOff x="5589452" y="3367036"/>
            <a:chExt cx="362579" cy="356498"/>
          </a:xfrm>
        </p:grpSpPr>
        <p:sp>
          <p:nvSpPr>
            <p:cNvPr id="11193" name="Google Shape;11193;p43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p43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43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96" name="Google Shape;11196;p43"/>
          <p:cNvGrpSpPr/>
          <p:nvPr/>
        </p:nvGrpSpPr>
        <p:grpSpPr>
          <a:xfrm>
            <a:off x="7499567" y="3499921"/>
            <a:ext cx="372018" cy="365621"/>
            <a:chOff x="7488021" y="3362475"/>
            <a:chExt cx="372018" cy="365621"/>
          </a:xfrm>
        </p:grpSpPr>
        <p:sp>
          <p:nvSpPr>
            <p:cNvPr id="11197" name="Google Shape;11197;p43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8" name="Google Shape;11198;p43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p43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p43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1" name="Google Shape;11201;p43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2" name="Google Shape;11202;p43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3" name="Google Shape;11203;p43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4" name="Google Shape;11204;p43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5" name="Google Shape;11205;p43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6" name="Google Shape;11206;p43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07" name="Google Shape;11207;p43"/>
          <p:cNvGrpSpPr/>
          <p:nvPr/>
        </p:nvGrpSpPr>
        <p:grpSpPr>
          <a:xfrm>
            <a:off x="5125327" y="3504482"/>
            <a:ext cx="362553" cy="356498"/>
            <a:chOff x="5113781" y="3367036"/>
            <a:chExt cx="362553" cy="356498"/>
          </a:xfrm>
        </p:grpSpPr>
        <p:sp>
          <p:nvSpPr>
            <p:cNvPr id="11208" name="Google Shape;11208;p43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9" name="Google Shape;11209;p43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210" name="Google Shape;11210;p43"/>
          <p:cNvSpPr/>
          <p:nvPr/>
        </p:nvSpPr>
        <p:spPr>
          <a:xfrm>
            <a:off x="5184363" y="3558590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11" name="Google Shape;11211;p43"/>
          <p:cNvGrpSpPr/>
          <p:nvPr/>
        </p:nvGrpSpPr>
        <p:grpSpPr>
          <a:xfrm>
            <a:off x="7980167" y="3502935"/>
            <a:ext cx="375818" cy="357652"/>
            <a:chOff x="7968621" y="3365489"/>
            <a:chExt cx="375818" cy="357652"/>
          </a:xfrm>
        </p:grpSpPr>
        <p:sp>
          <p:nvSpPr>
            <p:cNvPr id="11212" name="Google Shape;11212;p43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3" name="Google Shape;11213;p43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4" name="Google Shape;11214;p43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p43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6" name="Google Shape;11216;p43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7" name="Google Shape;11217;p43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p43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9" name="Google Shape;11219;p43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0" name="Google Shape;11220;p43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1" name="Google Shape;11221;p43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2" name="Google Shape;11222;p43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3" name="Google Shape;11223;p43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24" name="Google Shape;11224;p43"/>
          <p:cNvGrpSpPr/>
          <p:nvPr/>
        </p:nvGrpSpPr>
        <p:grpSpPr>
          <a:xfrm>
            <a:off x="3497652" y="3954803"/>
            <a:ext cx="363313" cy="356576"/>
            <a:chOff x="3763184" y="3817357"/>
            <a:chExt cx="363313" cy="356576"/>
          </a:xfrm>
        </p:grpSpPr>
        <p:sp>
          <p:nvSpPr>
            <p:cNvPr id="11225" name="Google Shape;11225;p43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43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7" name="Google Shape;11227;p43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8" name="Google Shape;11228;p43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p43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30" name="Google Shape;11230;p43"/>
          <p:cNvGrpSpPr/>
          <p:nvPr/>
        </p:nvGrpSpPr>
        <p:grpSpPr>
          <a:xfrm>
            <a:off x="4843320" y="3954803"/>
            <a:ext cx="362947" cy="356576"/>
            <a:chOff x="5108852" y="3817357"/>
            <a:chExt cx="362947" cy="356576"/>
          </a:xfrm>
        </p:grpSpPr>
        <p:sp>
          <p:nvSpPr>
            <p:cNvPr id="11231" name="Google Shape;11231;p43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2" name="Google Shape;11232;p43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3" name="Google Shape;11233;p43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43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35" name="Google Shape;11235;p43"/>
          <p:cNvGrpSpPr/>
          <p:nvPr/>
        </p:nvGrpSpPr>
        <p:grpSpPr>
          <a:xfrm>
            <a:off x="5740188" y="3954803"/>
            <a:ext cx="362947" cy="356576"/>
            <a:chOff x="6005720" y="3817357"/>
            <a:chExt cx="362947" cy="356576"/>
          </a:xfrm>
        </p:grpSpPr>
        <p:sp>
          <p:nvSpPr>
            <p:cNvPr id="11236" name="Google Shape;11236;p43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7" name="Google Shape;11237;p43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p43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p43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40" name="Google Shape;11240;p43"/>
          <p:cNvGrpSpPr/>
          <p:nvPr/>
        </p:nvGrpSpPr>
        <p:grpSpPr>
          <a:xfrm>
            <a:off x="3946453" y="3954803"/>
            <a:ext cx="362946" cy="356576"/>
            <a:chOff x="4211985" y="3817357"/>
            <a:chExt cx="362946" cy="356576"/>
          </a:xfrm>
        </p:grpSpPr>
        <p:sp>
          <p:nvSpPr>
            <p:cNvPr id="11241" name="Google Shape;11241;p43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p43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p43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44" name="Google Shape;11244;p43"/>
          <p:cNvGrpSpPr/>
          <p:nvPr/>
        </p:nvGrpSpPr>
        <p:grpSpPr>
          <a:xfrm>
            <a:off x="3049218" y="3954803"/>
            <a:ext cx="362921" cy="356865"/>
            <a:chOff x="3314750" y="3817357"/>
            <a:chExt cx="362921" cy="356865"/>
          </a:xfrm>
        </p:grpSpPr>
        <p:grpSp>
          <p:nvGrpSpPr>
            <p:cNvPr id="11245" name="Google Shape;11245;p43"/>
            <p:cNvGrpSpPr/>
            <p:nvPr/>
          </p:nvGrpSpPr>
          <p:grpSpPr>
            <a:xfrm>
              <a:off x="3314750" y="3817357"/>
              <a:ext cx="362921" cy="356865"/>
              <a:chOff x="3314750" y="3817357"/>
              <a:chExt cx="362921" cy="356865"/>
            </a:xfrm>
          </p:grpSpPr>
          <p:sp>
            <p:nvSpPr>
              <p:cNvPr id="11246" name="Google Shape;11246;p43"/>
              <p:cNvSpPr/>
              <p:nvPr/>
            </p:nvSpPr>
            <p:spPr>
              <a:xfrm>
                <a:off x="3314750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rgbClr val="AABB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7" name="Google Shape;11247;p43"/>
              <p:cNvSpPr/>
              <p:nvPr/>
            </p:nvSpPr>
            <p:spPr>
              <a:xfrm>
                <a:off x="3469891" y="3817357"/>
                <a:ext cx="207780" cy="356865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13" extrusionOk="0">
                    <a:moveTo>
                      <a:pt x="881" y="0"/>
                    </a:moveTo>
                    <a:cubicBezTo>
                      <a:pt x="884" y="0"/>
                      <a:pt x="886" y="0"/>
                      <a:pt x="888" y="0"/>
                    </a:cubicBezTo>
                    <a:lnTo>
                      <a:pt x="888" y="0"/>
                    </a:lnTo>
                    <a:cubicBezTo>
                      <a:pt x="891" y="0"/>
                      <a:pt x="893" y="0"/>
                      <a:pt x="896" y="0"/>
                    </a:cubicBezTo>
                    <a:close/>
                    <a:moveTo>
                      <a:pt x="888" y="0"/>
                    </a:moveTo>
                    <a:lnTo>
                      <a:pt x="888" y="0"/>
                    </a:lnTo>
                    <a:cubicBezTo>
                      <a:pt x="588" y="0"/>
                      <a:pt x="301" y="15"/>
                      <a:pt x="1" y="58"/>
                    </a:cubicBezTo>
                    <a:cubicBezTo>
                      <a:pt x="3393" y="491"/>
                      <a:pt x="5934" y="3378"/>
                      <a:pt x="5934" y="6799"/>
                    </a:cubicBezTo>
                    <a:cubicBezTo>
                      <a:pt x="5934" y="10220"/>
                      <a:pt x="3393" y="13107"/>
                      <a:pt x="1" y="13555"/>
                    </a:cubicBezTo>
                    <a:cubicBezTo>
                      <a:pt x="299" y="13594"/>
                      <a:pt x="595" y="13612"/>
                      <a:pt x="887" y="13612"/>
                    </a:cubicBezTo>
                    <a:cubicBezTo>
                      <a:pt x="4418" y="13612"/>
                      <a:pt x="7441" y="10873"/>
                      <a:pt x="7680" y="7247"/>
                    </a:cubicBezTo>
                    <a:cubicBezTo>
                      <a:pt x="7926" y="3323"/>
                      <a:pt x="4826" y="4"/>
                      <a:pt x="888" y="0"/>
                    </a:cubicBezTo>
                    <a:close/>
                  </a:path>
                </a:pathLst>
              </a:custGeom>
              <a:solidFill>
                <a:srgbClr val="9CAB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48" name="Google Shape;11248;p43"/>
            <p:cNvGrpSpPr/>
            <p:nvPr/>
          </p:nvGrpSpPr>
          <p:grpSpPr>
            <a:xfrm>
              <a:off x="3394986" y="3894612"/>
              <a:ext cx="202339" cy="202323"/>
              <a:chOff x="935197" y="1793977"/>
              <a:chExt cx="256451" cy="256430"/>
            </a:xfrm>
          </p:grpSpPr>
          <p:sp>
            <p:nvSpPr>
              <p:cNvPr id="11249" name="Google Shape;11249;p43"/>
              <p:cNvSpPr/>
              <p:nvPr/>
            </p:nvSpPr>
            <p:spPr>
              <a:xfrm>
                <a:off x="935197" y="1793977"/>
                <a:ext cx="256451" cy="256430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12287" extrusionOk="0">
                    <a:moveTo>
                      <a:pt x="10053" y="1117"/>
                    </a:moveTo>
                    <a:cubicBezTo>
                      <a:pt x="10669" y="1117"/>
                      <a:pt x="11171" y="1617"/>
                      <a:pt x="11171" y="2233"/>
                    </a:cubicBezTo>
                    <a:cubicBezTo>
                      <a:pt x="11170" y="2850"/>
                      <a:pt x="10669" y="3351"/>
                      <a:pt x="10053" y="3351"/>
                    </a:cubicBezTo>
                    <a:cubicBezTo>
                      <a:pt x="9438" y="3351"/>
                      <a:pt x="8937" y="2850"/>
                      <a:pt x="8937" y="2233"/>
                    </a:cubicBezTo>
                    <a:cubicBezTo>
                      <a:pt x="8937" y="1617"/>
                      <a:pt x="9438" y="1117"/>
                      <a:pt x="10053" y="1117"/>
                    </a:cubicBezTo>
                    <a:close/>
                    <a:moveTo>
                      <a:pt x="6144" y="2233"/>
                    </a:moveTo>
                    <a:cubicBezTo>
                      <a:pt x="8300" y="2233"/>
                      <a:pt x="10053" y="3988"/>
                      <a:pt x="10053" y="6144"/>
                    </a:cubicBezTo>
                    <a:cubicBezTo>
                      <a:pt x="10053" y="8299"/>
                      <a:pt x="8300" y="10054"/>
                      <a:pt x="6144" y="10054"/>
                    </a:cubicBezTo>
                    <a:cubicBezTo>
                      <a:pt x="3989" y="10054"/>
                      <a:pt x="2234" y="8299"/>
                      <a:pt x="2234" y="6144"/>
                    </a:cubicBezTo>
                    <a:cubicBezTo>
                      <a:pt x="2234" y="3988"/>
                      <a:pt x="3987" y="2233"/>
                      <a:pt x="6144" y="2233"/>
                    </a:cubicBezTo>
                    <a:close/>
                    <a:moveTo>
                      <a:pt x="1675" y="1"/>
                    </a:moveTo>
                    <a:cubicBezTo>
                      <a:pt x="752" y="1"/>
                      <a:pt x="0" y="751"/>
                      <a:pt x="0" y="1676"/>
                    </a:cubicBezTo>
                    <a:lnTo>
                      <a:pt x="0" y="10611"/>
                    </a:lnTo>
                    <a:cubicBezTo>
                      <a:pt x="0" y="11536"/>
                      <a:pt x="752" y="12286"/>
                      <a:pt x="1675" y="12286"/>
                    </a:cubicBezTo>
                    <a:lnTo>
                      <a:pt x="10612" y="12286"/>
                    </a:lnTo>
                    <a:cubicBezTo>
                      <a:pt x="11536" y="12286"/>
                      <a:pt x="12288" y="11536"/>
                      <a:pt x="12288" y="10611"/>
                    </a:cubicBezTo>
                    <a:lnTo>
                      <a:pt x="12288" y="1676"/>
                    </a:lnTo>
                    <a:cubicBezTo>
                      <a:pt x="12288" y="752"/>
                      <a:pt x="11536" y="1"/>
                      <a:pt x="10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0" name="Google Shape;11250;p43"/>
              <p:cNvSpPr/>
              <p:nvPr/>
            </p:nvSpPr>
            <p:spPr>
              <a:xfrm>
                <a:off x="1005109" y="1863910"/>
                <a:ext cx="116622" cy="116559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5585" extrusionOk="0">
                    <a:moveTo>
                      <a:pt x="2794" y="0"/>
                    </a:moveTo>
                    <a:cubicBezTo>
                      <a:pt x="1255" y="0"/>
                      <a:pt x="1" y="1252"/>
                      <a:pt x="1" y="2793"/>
                    </a:cubicBezTo>
                    <a:cubicBezTo>
                      <a:pt x="1" y="4332"/>
                      <a:pt x="1255" y="5585"/>
                      <a:pt x="2794" y="5585"/>
                    </a:cubicBezTo>
                    <a:cubicBezTo>
                      <a:pt x="4333" y="5585"/>
                      <a:pt x="5587" y="4332"/>
                      <a:pt x="5587" y="2793"/>
                    </a:cubicBezTo>
                    <a:cubicBezTo>
                      <a:pt x="5587" y="1252"/>
                      <a:pt x="4333" y="0"/>
                      <a:pt x="27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51" name="Google Shape;11251;p43"/>
          <p:cNvGrpSpPr/>
          <p:nvPr/>
        </p:nvGrpSpPr>
        <p:grpSpPr>
          <a:xfrm>
            <a:off x="5291754" y="3954803"/>
            <a:ext cx="362947" cy="356576"/>
            <a:chOff x="5557286" y="3817357"/>
            <a:chExt cx="362947" cy="356576"/>
          </a:xfrm>
        </p:grpSpPr>
        <p:grpSp>
          <p:nvGrpSpPr>
            <p:cNvPr id="11252" name="Google Shape;11252;p43"/>
            <p:cNvGrpSpPr/>
            <p:nvPr/>
          </p:nvGrpSpPr>
          <p:grpSpPr>
            <a:xfrm>
              <a:off x="5557286" y="3817357"/>
              <a:ext cx="362947" cy="356576"/>
              <a:chOff x="5557286" y="3817357"/>
              <a:chExt cx="362947" cy="356576"/>
            </a:xfrm>
          </p:grpSpPr>
          <p:sp>
            <p:nvSpPr>
              <p:cNvPr id="11253" name="Google Shape;11253;p43"/>
              <p:cNvSpPr/>
              <p:nvPr/>
            </p:nvSpPr>
            <p:spPr>
              <a:xfrm>
                <a:off x="5557286" y="3817357"/>
                <a:ext cx="356891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4" h="13599" extrusionOk="0">
                    <a:moveTo>
                      <a:pt x="6800" y="0"/>
                    </a:moveTo>
                    <a:cubicBezTo>
                      <a:pt x="3047" y="0"/>
                      <a:pt x="1" y="3046"/>
                      <a:pt x="1" y="6799"/>
                    </a:cubicBezTo>
                    <a:cubicBezTo>
                      <a:pt x="1" y="10552"/>
                      <a:pt x="3047" y="13598"/>
                      <a:pt x="6800" y="13598"/>
                    </a:cubicBezTo>
                    <a:cubicBezTo>
                      <a:pt x="10568" y="13598"/>
                      <a:pt x="13613" y="10552"/>
                      <a:pt x="13613" y="6799"/>
                    </a:cubicBezTo>
                    <a:cubicBezTo>
                      <a:pt x="13613" y="3046"/>
                      <a:pt x="10568" y="0"/>
                      <a:pt x="6800" y="0"/>
                    </a:cubicBezTo>
                    <a:close/>
                  </a:path>
                </a:pathLst>
              </a:custGeom>
              <a:solidFill>
                <a:srgbClr val="8CA4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4" name="Google Shape;11254;p43"/>
              <p:cNvSpPr/>
              <p:nvPr/>
            </p:nvSpPr>
            <p:spPr>
              <a:xfrm>
                <a:off x="5712453" y="3817357"/>
                <a:ext cx="207780" cy="356576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02" extrusionOk="0">
                    <a:moveTo>
                      <a:pt x="895" y="0"/>
                    </a:moveTo>
                    <a:cubicBezTo>
                      <a:pt x="592" y="0"/>
                      <a:pt x="289" y="15"/>
                      <a:pt x="0" y="58"/>
                    </a:cubicBezTo>
                    <a:cubicBezTo>
                      <a:pt x="3393" y="505"/>
                      <a:pt x="5919" y="3378"/>
                      <a:pt x="5919" y="6799"/>
                    </a:cubicBezTo>
                    <a:cubicBezTo>
                      <a:pt x="5919" y="10220"/>
                      <a:pt x="3393" y="13093"/>
                      <a:pt x="0" y="13541"/>
                    </a:cubicBezTo>
                    <a:cubicBezTo>
                      <a:pt x="306" y="13581"/>
                      <a:pt x="609" y="13601"/>
                      <a:pt x="909" y="13601"/>
                    </a:cubicBezTo>
                    <a:cubicBezTo>
                      <a:pt x="4430" y="13601"/>
                      <a:pt x="7441" y="10865"/>
                      <a:pt x="7680" y="7247"/>
                    </a:cubicBezTo>
                    <a:cubicBezTo>
                      <a:pt x="7925" y="3320"/>
                      <a:pt x="4822" y="0"/>
                      <a:pt x="895" y="0"/>
                    </a:cubicBezTo>
                    <a:close/>
                  </a:path>
                </a:pathLst>
              </a:custGeom>
              <a:solidFill>
                <a:srgbClr val="6B7F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5" name="Google Shape;11255;p43"/>
              <p:cNvSpPr/>
              <p:nvPr/>
            </p:nvSpPr>
            <p:spPr>
              <a:xfrm>
                <a:off x="5696567" y="3944343"/>
                <a:ext cx="98411" cy="102527"/>
              </a:xfrm>
              <a:custGeom>
                <a:avLst/>
                <a:gdLst/>
                <a:ahLst/>
                <a:cxnLst/>
                <a:rect l="l" t="t" r="r" b="b"/>
                <a:pathLst>
                  <a:path w="3754" h="3911" extrusionOk="0">
                    <a:moveTo>
                      <a:pt x="129" y="0"/>
                    </a:moveTo>
                    <a:cubicBezTo>
                      <a:pt x="58" y="0"/>
                      <a:pt x="0" y="60"/>
                      <a:pt x="0" y="136"/>
                    </a:cubicBezTo>
                    <a:lnTo>
                      <a:pt x="0" y="3774"/>
                    </a:lnTo>
                    <a:cubicBezTo>
                      <a:pt x="0" y="3850"/>
                      <a:pt x="58" y="3910"/>
                      <a:pt x="123" y="3910"/>
                    </a:cubicBezTo>
                    <a:cubicBezTo>
                      <a:pt x="144" y="3910"/>
                      <a:pt x="166" y="3904"/>
                      <a:pt x="188" y="3890"/>
                    </a:cubicBezTo>
                    <a:lnTo>
                      <a:pt x="3667" y="2071"/>
                    </a:lnTo>
                    <a:cubicBezTo>
                      <a:pt x="3753" y="2027"/>
                      <a:pt x="3753" y="1883"/>
                      <a:pt x="3667" y="1840"/>
                    </a:cubicBezTo>
                    <a:lnTo>
                      <a:pt x="202" y="21"/>
                    </a:lnTo>
                    <a:cubicBezTo>
                      <a:pt x="177" y="7"/>
                      <a:pt x="153" y="0"/>
                      <a:pt x="129" y="0"/>
                    </a:cubicBezTo>
                    <a:close/>
                  </a:path>
                </a:pathLst>
              </a:custGeom>
              <a:solidFill>
                <a:srgbClr val="8CA4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256" name="Google Shape;11256;p43"/>
            <p:cNvSpPr/>
            <p:nvPr/>
          </p:nvSpPr>
          <p:spPr>
            <a:xfrm>
              <a:off x="5621675" y="3914200"/>
              <a:ext cx="234165" cy="163176"/>
            </a:xfrm>
            <a:custGeom>
              <a:avLst/>
              <a:gdLst/>
              <a:ahLst/>
              <a:cxnLst/>
              <a:rect l="l" t="t" r="r" b="b"/>
              <a:pathLst>
                <a:path w="12544" h="8740" extrusionOk="0">
                  <a:moveTo>
                    <a:pt x="1469" y="8373"/>
                  </a:moveTo>
                  <a:cubicBezTo>
                    <a:pt x="1002" y="8240"/>
                    <a:pt x="701" y="7940"/>
                    <a:pt x="535" y="7473"/>
                  </a:cubicBezTo>
                  <a:cubicBezTo>
                    <a:pt x="134" y="6338"/>
                    <a:pt x="1" y="1702"/>
                    <a:pt x="768" y="768"/>
                  </a:cubicBezTo>
                  <a:cubicBezTo>
                    <a:pt x="1035" y="468"/>
                    <a:pt x="1402" y="267"/>
                    <a:pt x="1802" y="234"/>
                  </a:cubicBezTo>
                  <a:cubicBezTo>
                    <a:pt x="3904" y="1"/>
                    <a:pt x="10408" y="34"/>
                    <a:pt x="11175" y="301"/>
                  </a:cubicBezTo>
                  <a:cubicBezTo>
                    <a:pt x="11609" y="468"/>
                    <a:pt x="11909" y="734"/>
                    <a:pt x="12076" y="1168"/>
                  </a:cubicBezTo>
                  <a:cubicBezTo>
                    <a:pt x="12510" y="2336"/>
                    <a:pt x="12543" y="6539"/>
                    <a:pt x="12009" y="7639"/>
                  </a:cubicBezTo>
                  <a:cubicBezTo>
                    <a:pt x="11876" y="7940"/>
                    <a:pt x="11643" y="8140"/>
                    <a:pt x="11376" y="8306"/>
                  </a:cubicBezTo>
                  <a:cubicBezTo>
                    <a:pt x="10575" y="8740"/>
                    <a:pt x="2503" y="8707"/>
                    <a:pt x="1469" y="8373"/>
                  </a:cubicBezTo>
                  <a:close/>
                  <a:moveTo>
                    <a:pt x="4804" y="6205"/>
                  </a:moveTo>
                  <a:cubicBezTo>
                    <a:pt x="6072" y="5538"/>
                    <a:pt x="7339" y="4871"/>
                    <a:pt x="8607" y="4237"/>
                  </a:cubicBezTo>
                  <a:cubicBezTo>
                    <a:pt x="7339" y="3570"/>
                    <a:pt x="6072" y="2903"/>
                    <a:pt x="4804" y="2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57" name="Google Shape;11257;p43"/>
          <p:cNvGrpSpPr/>
          <p:nvPr/>
        </p:nvGrpSpPr>
        <p:grpSpPr>
          <a:xfrm>
            <a:off x="2600784" y="3954803"/>
            <a:ext cx="362920" cy="356866"/>
            <a:chOff x="2866317" y="3817357"/>
            <a:chExt cx="362920" cy="356866"/>
          </a:xfrm>
        </p:grpSpPr>
        <p:sp>
          <p:nvSpPr>
            <p:cNvPr id="11258" name="Google Shape;11258;p43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9" name="Google Shape;11259;p43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0" name="Google Shape;11260;p43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61" name="Google Shape;11261;p43"/>
          <p:cNvGrpSpPr/>
          <p:nvPr/>
        </p:nvGrpSpPr>
        <p:grpSpPr>
          <a:xfrm>
            <a:off x="4394887" y="3954803"/>
            <a:ext cx="362946" cy="356576"/>
            <a:chOff x="4660419" y="3817357"/>
            <a:chExt cx="362946" cy="356576"/>
          </a:xfrm>
        </p:grpSpPr>
        <p:grpSp>
          <p:nvGrpSpPr>
            <p:cNvPr id="11262" name="Google Shape;11262;p43"/>
            <p:cNvGrpSpPr/>
            <p:nvPr/>
          </p:nvGrpSpPr>
          <p:grpSpPr>
            <a:xfrm>
              <a:off x="4660419" y="3817357"/>
              <a:ext cx="362946" cy="356576"/>
              <a:chOff x="4660419" y="3817357"/>
              <a:chExt cx="362946" cy="356576"/>
            </a:xfrm>
          </p:grpSpPr>
          <p:sp>
            <p:nvSpPr>
              <p:cNvPr id="11263" name="Google Shape;11263;p43"/>
              <p:cNvSpPr/>
              <p:nvPr/>
            </p:nvSpPr>
            <p:spPr>
              <a:xfrm>
                <a:off x="4660419" y="3817357"/>
                <a:ext cx="356498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599" h="13599" extrusionOk="0">
                    <a:moveTo>
                      <a:pt x="6800" y="0"/>
                    </a:moveTo>
                    <a:cubicBezTo>
                      <a:pt x="3047" y="0"/>
                      <a:pt x="1" y="3046"/>
                      <a:pt x="1" y="6799"/>
                    </a:cubicBezTo>
                    <a:cubicBezTo>
                      <a:pt x="1" y="10552"/>
                      <a:pt x="3047" y="13598"/>
                      <a:pt x="6800" y="13598"/>
                    </a:cubicBezTo>
                    <a:cubicBezTo>
                      <a:pt x="10553" y="13598"/>
                      <a:pt x="13599" y="10552"/>
                      <a:pt x="13599" y="6799"/>
                    </a:cubicBezTo>
                    <a:cubicBezTo>
                      <a:pt x="13599" y="3046"/>
                      <a:pt x="10553" y="0"/>
                      <a:pt x="6800" y="0"/>
                    </a:cubicBezTo>
                    <a:close/>
                  </a:path>
                </a:pathLst>
              </a:custGeom>
              <a:solidFill>
                <a:srgbClr val="94A5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64" name="Google Shape;11264;p43"/>
              <p:cNvSpPr/>
              <p:nvPr/>
            </p:nvSpPr>
            <p:spPr>
              <a:xfrm>
                <a:off x="4815585" y="3817357"/>
                <a:ext cx="207780" cy="356576"/>
              </a:xfrm>
              <a:custGeom>
                <a:avLst/>
                <a:gdLst/>
                <a:ahLst/>
                <a:cxnLst/>
                <a:rect l="l" t="t" r="r" b="b"/>
                <a:pathLst>
                  <a:path w="7926" h="13602" extrusionOk="0">
                    <a:moveTo>
                      <a:pt x="881" y="0"/>
                    </a:moveTo>
                    <a:cubicBezTo>
                      <a:pt x="578" y="0"/>
                      <a:pt x="289" y="15"/>
                      <a:pt x="0" y="58"/>
                    </a:cubicBezTo>
                    <a:cubicBezTo>
                      <a:pt x="3378" y="505"/>
                      <a:pt x="5904" y="3378"/>
                      <a:pt x="5904" y="6799"/>
                    </a:cubicBezTo>
                    <a:cubicBezTo>
                      <a:pt x="5904" y="10220"/>
                      <a:pt x="3378" y="13093"/>
                      <a:pt x="0" y="13541"/>
                    </a:cubicBezTo>
                    <a:cubicBezTo>
                      <a:pt x="305" y="13581"/>
                      <a:pt x="607" y="13601"/>
                      <a:pt x="906" y="13601"/>
                    </a:cubicBezTo>
                    <a:cubicBezTo>
                      <a:pt x="4416" y="13601"/>
                      <a:pt x="7426" y="10865"/>
                      <a:pt x="7666" y="7247"/>
                    </a:cubicBezTo>
                    <a:cubicBezTo>
                      <a:pt x="7925" y="3320"/>
                      <a:pt x="4807" y="0"/>
                      <a:pt x="881" y="0"/>
                    </a:cubicBezTo>
                    <a:close/>
                  </a:path>
                </a:pathLst>
              </a:custGeom>
              <a:solidFill>
                <a:srgbClr val="8094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65" name="Google Shape;11265;p43"/>
            <p:cNvGrpSpPr/>
            <p:nvPr/>
          </p:nvGrpSpPr>
          <p:grpSpPr>
            <a:xfrm>
              <a:off x="4694459" y="3856408"/>
              <a:ext cx="282308" cy="265356"/>
              <a:chOff x="4690600" y="3853050"/>
              <a:chExt cx="289488" cy="272132"/>
            </a:xfrm>
          </p:grpSpPr>
          <p:sp>
            <p:nvSpPr>
              <p:cNvPr id="11266" name="Google Shape;11266;p43"/>
              <p:cNvSpPr/>
              <p:nvPr/>
            </p:nvSpPr>
            <p:spPr>
              <a:xfrm>
                <a:off x="4690600" y="3853050"/>
                <a:ext cx="289488" cy="272132"/>
              </a:xfrm>
              <a:custGeom>
                <a:avLst/>
                <a:gdLst/>
                <a:ahLst/>
                <a:cxnLst/>
                <a:rect l="l" t="t" r="r" b="b"/>
                <a:pathLst>
                  <a:path w="14478" h="13610" extrusionOk="0">
                    <a:moveTo>
                      <a:pt x="1168" y="13543"/>
                    </a:moveTo>
                    <a:cubicBezTo>
                      <a:pt x="1235" y="13276"/>
                      <a:pt x="1301" y="13043"/>
                      <a:pt x="1368" y="12776"/>
                    </a:cubicBezTo>
                    <a:cubicBezTo>
                      <a:pt x="1568" y="12009"/>
                      <a:pt x="1802" y="11241"/>
                      <a:pt x="2002" y="10474"/>
                    </a:cubicBezTo>
                    <a:cubicBezTo>
                      <a:pt x="2002" y="10374"/>
                      <a:pt x="2002" y="10207"/>
                      <a:pt x="1935" y="10107"/>
                    </a:cubicBezTo>
                    <a:cubicBezTo>
                      <a:pt x="1" y="6371"/>
                      <a:pt x="2002" y="1835"/>
                      <a:pt x="6138" y="867"/>
                    </a:cubicBezTo>
                    <a:cubicBezTo>
                      <a:pt x="9874" y="0"/>
                      <a:pt x="13210" y="2535"/>
                      <a:pt x="13844" y="5904"/>
                    </a:cubicBezTo>
                    <a:cubicBezTo>
                      <a:pt x="14478" y="9407"/>
                      <a:pt x="12176" y="12742"/>
                      <a:pt x="8673" y="13376"/>
                    </a:cubicBezTo>
                    <a:cubicBezTo>
                      <a:pt x="7306" y="13610"/>
                      <a:pt x="5971" y="13410"/>
                      <a:pt x="4704" y="12776"/>
                    </a:cubicBezTo>
                    <a:cubicBezTo>
                      <a:pt x="4604" y="12742"/>
                      <a:pt x="4437" y="12709"/>
                      <a:pt x="4304" y="12742"/>
                    </a:cubicBezTo>
                    <a:cubicBezTo>
                      <a:pt x="2636" y="13176"/>
                      <a:pt x="1502" y="13476"/>
                      <a:pt x="1168" y="13543"/>
                    </a:cubicBezTo>
                    <a:close/>
                    <a:moveTo>
                      <a:pt x="2636" y="12075"/>
                    </a:moveTo>
                    <a:cubicBezTo>
                      <a:pt x="3270" y="11909"/>
                      <a:pt x="3870" y="11775"/>
                      <a:pt x="4437" y="11608"/>
                    </a:cubicBezTo>
                    <a:cubicBezTo>
                      <a:pt x="4604" y="11575"/>
                      <a:pt x="4737" y="11575"/>
                      <a:pt x="4871" y="11675"/>
                    </a:cubicBezTo>
                    <a:cubicBezTo>
                      <a:pt x="5971" y="12309"/>
                      <a:pt x="7139" y="12542"/>
                      <a:pt x="8407" y="12342"/>
                    </a:cubicBezTo>
                    <a:cubicBezTo>
                      <a:pt x="11309" y="11875"/>
                      <a:pt x="13277" y="9173"/>
                      <a:pt x="12843" y="6271"/>
                    </a:cubicBezTo>
                    <a:cubicBezTo>
                      <a:pt x="12376" y="3302"/>
                      <a:pt x="9574" y="1301"/>
                      <a:pt x="6605" y="1835"/>
                    </a:cubicBezTo>
                    <a:cubicBezTo>
                      <a:pt x="3036" y="2502"/>
                      <a:pt x="1135" y="6471"/>
                      <a:pt x="2903" y="9640"/>
                    </a:cubicBezTo>
                    <a:cubicBezTo>
                      <a:pt x="3103" y="10007"/>
                      <a:pt x="3169" y="10274"/>
                      <a:pt x="3036" y="10641"/>
                    </a:cubicBezTo>
                    <a:cubicBezTo>
                      <a:pt x="2869" y="11108"/>
                      <a:pt x="2769" y="11575"/>
                      <a:pt x="2636" y="120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67" name="Google Shape;11267;p43"/>
              <p:cNvSpPr/>
              <p:nvPr/>
            </p:nvSpPr>
            <p:spPr>
              <a:xfrm>
                <a:off x="4773984" y="3934408"/>
                <a:ext cx="133407" cy="122069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105" extrusionOk="0">
                    <a:moveTo>
                      <a:pt x="5070" y="6072"/>
                    </a:moveTo>
                    <a:cubicBezTo>
                      <a:pt x="3803" y="6005"/>
                      <a:pt x="1835" y="5038"/>
                      <a:pt x="467" y="2669"/>
                    </a:cubicBezTo>
                    <a:cubicBezTo>
                      <a:pt x="0" y="1835"/>
                      <a:pt x="67" y="868"/>
                      <a:pt x="767" y="234"/>
                    </a:cubicBezTo>
                    <a:cubicBezTo>
                      <a:pt x="1001" y="1"/>
                      <a:pt x="1301" y="67"/>
                      <a:pt x="1601" y="101"/>
                    </a:cubicBezTo>
                    <a:cubicBezTo>
                      <a:pt x="1668" y="101"/>
                      <a:pt x="1735" y="234"/>
                      <a:pt x="1768" y="301"/>
                    </a:cubicBezTo>
                    <a:cubicBezTo>
                      <a:pt x="1935" y="701"/>
                      <a:pt x="2135" y="1101"/>
                      <a:pt x="2268" y="1535"/>
                    </a:cubicBezTo>
                    <a:cubicBezTo>
                      <a:pt x="2369" y="1769"/>
                      <a:pt x="2202" y="1969"/>
                      <a:pt x="1902" y="2336"/>
                    </a:cubicBezTo>
                    <a:cubicBezTo>
                      <a:pt x="1801" y="2469"/>
                      <a:pt x="1768" y="2569"/>
                      <a:pt x="1835" y="2703"/>
                    </a:cubicBezTo>
                    <a:cubicBezTo>
                      <a:pt x="2369" y="3603"/>
                      <a:pt x="3102" y="4237"/>
                      <a:pt x="4070" y="4604"/>
                    </a:cubicBezTo>
                    <a:cubicBezTo>
                      <a:pt x="4203" y="4671"/>
                      <a:pt x="4303" y="4637"/>
                      <a:pt x="4403" y="4504"/>
                    </a:cubicBezTo>
                    <a:cubicBezTo>
                      <a:pt x="4904" y="3903"/>
                      <a:pt x="4937" y="3703"/>
                      <a:pt x="5237" y="3837"/>
                    </a:cubicBezTo>
                    <a:cubicBezTo>
                      <a:pt x="6505" y="4470"/>
                      <a:pt x="6605" y="4470"/>
                      <a:pt x="6605" y="4637"/>
                    </a:cubicBezTo>
                    <a:cubicBezTo>
                      <a:pt x="6672" y="5705"/>
                      <a:pt x="5671" y="6105"/>
                      <a:pt x="5070" y="60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68" name="Google Shape;11268;p43"/>
          <p:cNvGrpSpPr/>
          <p:nvPr/>
        </p:nvGrpSpPr>
        <p:grpSpPr>
          <a:xfrm>
            <a:off x="6196426" y="3950769"/>
            <a:ext cx="369882" cy="364325"/>
            <a:chOff x="1190200" y="238125"/>
            <a:chExt cx="5306766" cy="5212083"/>
          </a:xfrm>
        </p:grpSpPr>
        <p:grpSp>
          <p:nvGrpSpPr>
            <p:cNvPr id="11269" name="Google Shape;11269;p43"/>
            <p:cNvGrpSpPr/>
            <p:nvPr/>
          </p:nvGrpSpPr>
          <p:grpSpPr>
            <a:xfrm>
              <a:off x="1190200" y="238125"/>
              <a:ext cx="5212075" cy="5212075"/>
              <a:chOff x="1190200" y="238125"/>
              <a:chExt cx="5212075" cy="5212075"/>
            </a:xfrm>
          </p:grpSpPr>
          <p:sp>
            <p:nvSpPr>
              <p:cNvPr id="11270" name="Google Shape;11270;p43"/>
              <p:cNvSpPr/>
              <p:nvPr/>
            </p:nvSpPr>
            <p:spPr>
              <a:xfrm>
                <a:off x="1190200" y="238125"/>
                <a:ext cx="5212075" cy="5212075"/>
              </a:xfrm>
              <a:custGeom>
                <a:avLst/>
                <a:gdLst/>
                <a:ahLst/>
                <a:cxnLst/>
                <a:rect l="l" t="t" r="r" b="b"/>
                <a:pathLst>
                  <a:path w="208483" h="208483" extrusionOk="0">
                    <a:moveTo>
                      <a:pt x="104241" y="0"/>
                    </a:moveTo>
                    <a:cubicBezTo>
                      <a:pt x="46667" y="0"/>
                      <a:pt x="0" y="46667"/>
                      <a:pt x="0" y="104241"/>
                    </a:cubicBezTo>
                    <a:cubicBezTo>
                      <a:pt x="0" y="161816"/>
                      <a:pt x="46667" y="208483"/>
                      <a:pt x="104241" y="208483"/>
                    </a:cubicBezTo>
                    <a:cubicBezTo>
                      <a:pt x="161816" y="208483"/>
                      <a:pt x="208482" y="161816"/>
                      <a:pt x="208482" y="104241"/>
                    </a:cubicBezTo>
                    <a:cubicBezTo>
                      <a:pt x="208482" y="46667"/>
                      <a:pt x="161816" y="0"/>
                      <a:pt x="104241" y="0"/>
                    </a:cubicBezTo>
                    <a:close/>
                  </a:path>
                </a:pathLst>
              </a:custGeom>
              <a:solidFill>
                <a:srgbClr val="8AA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71" name="Google Shape;11271;p43"/>
              <p:cNvSpPr/>
              <p:nvPr/>
            </p:nvSpPr>
            <p:spPr>
              <a:xfrm>
                <a:off x="2368338" y="1220419"/>
                <a:ext cx="2856522" cy="3247339"/>
              </a:xfrm>
              <a:custGeom>
                <a:avLst/>
                <a:gdLst/>
                <a:ahLst/>
                <a:cxnLst/>
                <a:rect l="l" t="t" r="r" b="b"/>
                <a:pathLst>
                  <a:path w="130928" h="148841" extrusionOk="0">
                    <a:moveTo>
                      <a:pt x="70184" y="0"/>
                    </a:moveTo>
                    <a:cubicBezTo>
                      <a:pt x="67749" y="0"/>
                      <a:pt x="65781" y="1968"/>
                      <a:pt x="65781" y="4370"/>
                    </a:cubicBezTo>
                    <a:lnTo>
                      <a:pt x="65781" y="100105"/>
                    </a:lnTo>
                    <a:cubicBezTo>
                      <a:pt x="65781" y="106844"/>
                      <a:pt x="61744" y="112915"/>
                      <a:pt x="55507" y="115483"/>
                    </a:cubicBezTo>
                    <a:cubicBezTo>
                      <a:pt x="53445" y="116348"/>
                      <a:pt x="51279" y="116767"/>
                      <a:pt x="49132" y="116767"/>
                    </a:cubicBezTo>
                    <a:cubicBezTo>
                      <a:pt x="44819" y="116767"/>
                      <a:pt x="40578" y="115076"/>
                      <a:pt x="37394" y="111914"/>
                    </a:cubicBezTo>
                    <a:cubicBezTo>
                      <a:pt x="32624" y="107177"/>
                      <a:pt x="31156" y="100039"/>
                      <a:pt x="33691" y="93801"/>
                    </a:cubicBezTo>
                    <a:cubicBezTo>
                      <a:pt x="36260" y="87563"/>
                      <a:pt x="42297" y="83493"/>
                      <a:pt x="49035" y="83460"/>
                    </a:cubicBezTo>
                    <a:cubicBezTo>
                      <a:pt x="51437" y="83460"/>
                      <a:pt x="53405" y="81492"/>
                      <a:pt x="53405" y="79090"/>
                    </a:cubicBezTo>
                    <a:lnTo>
                      <a:pt x="53405" y="55740"/>
                    </a:lnTo>
                    <a:cubicBezTo>
                      <a:pt x="53405" y="53305"/>
                      <a:pt x="51437" y="51370"/>
                      <a:pt x="49035" y="51370"/>
                    </a:cubicBezTo>
                    <a:cubicBezTo>
                      <a:pt x="21983" y="51370"/>
                      <a:pt x="0" y="73253"/>
                      <a:pt x="0" y="100105"/>
                    </a:cubicBezTo>
                    <a:cubicBezTo>
                      <a:pt x="0" y="126991"/>
                      <a:pt x="21949" y="148840"/>
                      <a:pt x="49002" y="148840"/>
                    </a:cubicBezTo>
                    <a:cubicBezTo>
                      <a:pt x="76021" y="148840"/>
                      <a:pt x="98037" y="126991"/>
                      <a:pt x="98037" y="100105"/>
                    </a:cubicBezTo>
                    <a:lnTo>
                      <a:pt x="98037" y="57742"/>
                    </a:lnTo>
                    <a:cubicBezTo>
                      <a:pt x="106751" y="62347"/>
                      <a:pt x="116484" y="64780"/>
                      <a:pt x="126356" y="64780"/>
                    </a:cubicBezTo>
                    <a:cubicBezTo>
                      <a:pt x="126423" y="64780"/>
                      <a:pt x="126490" y="64780"/>
                      <a:pt x="126557" y="64780"/>
                    </a:cubicBezTo>
                    <a:cubicBezTo>
                      <a:pt x="128959" y="64780"/>
                      <a:pt x="130927" y="62812"/>
                      <a:pt x="130927" y="60410"/>
                    </a:cubicBezTo>
                    <a:lnTo>
                      <a:pt x="130927" y="37094"/>
                    </a:lnTo>
                    <a:cubicBezTo>
                      <a:pt x="130927" y="34658"/>
                      <a:pt x="128959" y="32724"/>
                      <a:pt x="126557" y="32724"/>
                    </a:cubicBezTo>
                    <a:cubicBezTo>
                      <a:pt x="110813" y="32724"/>
                      <a:pt x="98037" y="19981"/>
                      <a:pt x="98037" y="4370"/>
                    </a:cubicBezTo>
                    <a:cubicBezTo>
                      <a:pt x="98037" y="1968"/>
                      <a:pt x="96069" y="0"/>
                      <a:pt x="93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272" name="Google Shape;11272;p43"/>
            <p:cNvSpPr/>
            <p:nvPr/>
          </p:nvSpPr>
          <p:spPr>
            <a:xfrm>
              <a:off x="3459822" y="238126"/>
              <a:ext cx="3037144" cy="5212082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7" name="Google Shape;11277;p44"/>
          <p:cNvSpPr txBox="1"/>
          <p:nvPr/>
        </p:nvSpPr>
        <p:spPr>
          <a:xfrm>
            <a:off x="998638" y="931304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2800" b="1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-US" sz="28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 sz="28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8" name="Google Shape;11278;p44"/>
          <p:cNvSpPr txBox="1"/>
          <p:nvPr/>
        </p:nvSpPr>
        <p:spPr>
          <a:xfrm>
            <a:off x="5007363" y="931304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2800" b="1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Medical Icons</a:t>
            </a:r>
            <a:endParaRPr sz="28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79" name="Google Shape;11279;p44"/>
          <p:cNvGrpSpPr/>
          <p:nvPr/>
        </p:nvGrpSpPr>
        <p:grpSpPr>
          <a:xfrm>
            <a:off x="7224626" y="2427508"/>
            <a:ext cx="362163" cy="347098"/>
            <a:chOff x="7075663" y="2444129"/>
            <a:chExt cx="362163" cy="347098"/>
          </a:xfrm>
        </p:grpSpPr>
        <p:sp>
          <p:nvSpPr>
            <p:cNvPr id="11280" name="Google Shape;11280;p44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1" name="Google Shape;11281;p44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p44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p44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p44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44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p44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p44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88" name="Google Shape;11288;p44"/>
          <p:cNvGrpSpPr/>
          <p:nvPr/>
        </p:nvGrpSpPr>
        <p:grpSpPr>
          <a:xfrm>
            <a:off x="6787138" y="2419963"/>
            <a:ext cx="372198" cy="362163"/>
            <a:chOff x="6638175" y="2436584"/>
            <a:chExt cx="372198" cy="362163"/>
          </a:xfrm>
        </p:grpSpPr>
        <p:sp>
          <p:nvSpPr>
            <p:cNvPr id="11289" name="Google Shape;11289;p44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p44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44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p44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3" name="Google Shape;11293;p44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4" name="Google Shape;11294;p44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5" name="Google Shape;11295;p44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p44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p44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p44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9" name="Google Shape;11299;p44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0" name="Google Shape;11300;p44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p44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02" name="Google Shape;11302;p44"/>
          <p:cNvGrpSpPr/>
          <p:nvPr/>
        </p:nvGrpSpPr>
        <p:grpSpPr>
          <a:xfrm>
            <a:off x="6341869" y="2422819"/>
            <a:ext cx="371700" cy="356084"/>
            <a:chOff x="6192906" y="2439440"/>
            <a:chExt cx="371700" cy="356084"/>
          </a:xfrm>
        </p:grpSpPr>
        <p:sp>
          <p:nvSpPr>
            <p:cNvPr id="11303" name="Google Shape;11303;p44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p44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p44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p44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7" name="Google Shape;11307;p44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8" name="Google Shape;11308;p44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p44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p44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1" name="Google Shape;11311;p44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p44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p44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p44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p44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16" name="Google Shape;11316;p44"/>
          <p:cNvGrpSpPr/>
          <p:nvPr/>
        </p:nvGrpSpPr>
        <p:grpSpPr>
          <a:xfrm>
            <a:off x="5911430" y="2419963"/>
            <a:ext cx="362163" cy="362162"/>
            <a:chOff x="5762467" y="2436584"/>
            <a:chExt cx="362163" cy="362162"/>
          </a:xfrm>
        </p:grpSpPr>
        <p:sp>
          <p:nvSpPr>
            <p:cNvPr id="11317" name="Google Shape;11317;p44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p44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p44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p44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44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44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p44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p44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p44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p44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p44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44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p44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p44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44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44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44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p44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44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44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44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44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44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44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44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42" name="Google Shape;11342;p44"/>
          <p:cNvGrpSpPr/>
          <p:nvPr/>
        </p:nvGrpSpPr>
        <p:grpSpPr>
          <a:xfrm>
            <a:off x="5472684" y="2420408"/>
            <a:ext cx="362922" cy="361220"/>
            <a:chOff x="5323721" y="2437029"/>
            <a:chExt cx="362922" cy="361220"/>
          </a:xfrm>
        </p:grpSpPr>
        <p:sp>
          <p:nvSpPr>
            <p:cNvPr id="11343" name="Google Shape;11343;p44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44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44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p44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7" name="Google Shape;11347;p44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p44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p44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44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p44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p44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p44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p44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p44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p44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p44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44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p44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60" name="Google Shape;11360;p44"/>
          <p:cNvGrpSpPr/>
          <p:nvPr/>
        </p:nvGrpSpPr>
        <p:grpSpPr>
          <a:xfrm>
            <a:off x="5024900" y="2452110"/>
            <a:ext cx="407122" cy="315448"/>
            <a:chOff x="4875937" y="2468731"/>
            <a:chExt cx="407122" cy="315448"/>
          </a:xfrm>
        </p:grpSpPr>
        <p:sp>
          <p:nvSpPr>
            <p:cNvPr id="11361" name="Google Shape;11361;p44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44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3" name="Google Shape;11363;p44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4" name="Google Shape;11364;p44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5" name="Google Shape;11365;p44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6" name="Google Shape;11366;p44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7" name="Google Shape;11367;p44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8" name="Google Shape;11368;p44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9" name="Google Shape;11369;p44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0" name="Google Shape;11370;p44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p44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2" name="Google Shape;11372;p44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44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44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5" name="Google Shape;11375;p44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6" name="Google Shape;11376;p44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7" name="Google Shape;11377;p44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44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44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80" name="Google Shape;11380;p44"/>
          <p:cNvGrpSpPr/>
          <p:nvPr/>
        </p:nvGrpSpPr>
        <p:grpSpPr>
          <a:xfrm>
            <a:off x="5042245" y="3788153"/>
            <a:ext cx="242114" cy="362163"/>
            <a:chOff x="4893282" y="3804774"/>
            <a:chExt cx="242114" cy="362163"/>
          </a:xfrm>
        </p:grpSpPr>
        <p:sp>
          <p:nvSpPr>
            <p:cNvPr id="11381" name="Google Shape;11381;p44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p44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p44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p44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p44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6" name="Google Shape;11386;p44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7" name="Google Shape;11387;p44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8" name="Google Shape;11388;p44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9" name="Google Shape;11389;p44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0" name="Google Shape;11390;p44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p44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2" name="Google Shape;11392;p44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3" name="Google Shape;11393;p44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4" name="Google Shape;11394;p44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p44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6" name="Google Shape;11396;p44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7" name="Google Shape;11397;p44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8" name="Google Shape;11398;p44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9" name="Google Shape;11399;p44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0" name="Google Shape;11400;p44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1" name="Google Shape;11401;p44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2" name="Google Shape;11402;p44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3" name="Google Shape;11403;p44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p44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p44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p44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07" name="Google Shape;11407;p44"/>
          <p:cNvGrpSpPr/>
          <p:nvPr/>
        </p:nvGrpSpPr>
        <p:grpSpPr>
          <a:xfrm>
            <a:off x="6397125" y="3788153"/>
            <a:ext cx="231058" cy="362425"/>
            <a:chOff x="6248162" y="3804774"/>
            <a:chExt cx="231058" cy="362425"/>
          </a:xfrm>
        </p:grpSpPr>
        <p:sp>
          <p:nvSpPr>
            <p:cNvPr id="11408" name="Google Shape;11408;p44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9" name="Google Shape;11409;p44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0" name="Google Shape;11410;p44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1" name="Google Shape;11411;p44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12" name="Google Shape;11412;p44"/>
          <p:cNvGrpSpPr/>
          <p:nvPr/>
        </p:nvGrpSpPr>
        <p:grpSpPr>
          <a:xfrm>
            <a:off x="5495531" y="3788153"/>
            <a:ext cx="233337" cy="362163"/>
            <a:chOff x="5346568" y="3804774"/>
            <a:chExt cx="233337" cy="362163"/>
          </a:xfrm>
        </p:grpSpPr>
        <p:sp>
          <p:nvSpPr>
            <p:cNvPr id="11413" name="Google Shape;11413;p44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4" name="Google Shape;11414;p44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5" name="Google Shape;11415;p44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6" name="Google Shape;11416;p44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7" name="Google Shape;11417;p44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8" name="Google Shape;11418;p44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9" name="Google Shape;11419;p44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0" name="Google Shape;11420;p44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1" name="Google Shape;11421;p44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p44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3" name="Google Shape;11423;p44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4" name="Google Shape;11424;p44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5" name="Google Shape;11425;p44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6" name="Google Shape;11426;p44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7" name="Google Shape;11427;p44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8" name="Google Shape;11428;p44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9" name="Google Shape;11429;p44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0" name="Google Shape;11430;p44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1" name="Google Shape;11431;p44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32" name="Google Shape;11432;p44"/>
          <p:cNvGrpSpPr/>
          <p:nvPr/>
        </p:nvGrpSpPr>
        <p:grpSpPr>
          <a:xfrm>
            <a:off x="6853948" y="3788520"/>
            <a:ext cx="209967" cy="361638"/>
            <a:chOff x="6704985" y="3805141"/>
            <a:chExt cx="209967" cy="361638"/>
          </a:xfrm>
        </p:grpSpPr>
        <p:sp>
          <p:nvSpPr>
            <p:cNvPr id="11433" name="Google Shape;11433;p44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4" name="Google Shape;11434;p44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5" name="Google Shape;11435;p44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6" name="Google Shape;11436;p44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7" name="Google Shape;11437;p44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8" name="Google Shape;11438;p44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9" name="Google Shape;11439;p44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0" name="Google Shape;11440;p44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1" name="Google Shape;11441;p44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2" name="Google Shape;11442;p44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3" name="Google Shape;11443;p44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4" name="Google Shape;11444;p44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45" name="Google Shape;11445;p44"/>
          <p:cNvGrpSpPr/>
          <p:nvPr/>
        </p:nvGrpSpPr>
        <p:grpSpPr>
          <a:xfrm>
            <a:off x="7662847" y="2431648"/>
            <a:ext cx="363185" cy="338792"/>
            <a:chOff x="7513884" y="2448269"/>
            <a:chExt cx="363185" cy="338792"/>
          </a:xfrm>
        </p:grpSpPr>
        <p:sp>
          <p:nvSpPr>
            <p:cNvPr id="11446" name="Google Shape;11446;p44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7" name="Google Shape;11447;p44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8" name="Google Shape;11448;p44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9" name="Google Shape;11449;p44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0" name="Google Shape;11450;p44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1" name="Google Shape;11451;p44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52" name="Google Shape;11452;p44"/>
          <p:cNvGrpSpPr/>
          <p:nvPr/>
        </p:nvGrpSpPr>
        <p:grpSpPr>
          <a:xfrm>
            <a:off x="5926730" y="3788205"/>
            <a:ext cx="258699" cy="362136"/>
            <a:chOff x="5777767" y="3804826"/>
            <a:chExt cx="258699" cy="362136"/>
          </a:xfrm>
        </p:grpSpPr>
        <p:sp>
          <p:nvSpPr>
            <p:cNvPr id="11453" name="Google Shape;11453;p44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4" name="Google Shape;11454;p44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5" name="Google Shape;11455;p44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56" name="Google Shape;11456;p44"/>
          <p:cNvGrpSpPr/>
          <p:nvPr/>
        </p:nvGrpSpPr>
        <p:grpSpPr>
          <a:xfrm>
            <a:off x="8102064" y="2419963"/>
            <a:ext cx="361691" cy="362162"/>
            <a:chOff x="7953101" y="2436584"/>
            <a:chExt cx="361691" cy="362162"/>
          </a:xfrm>
        </p:grpSpPr>
        <p:sp>
          <p:nvSpPr>
            <p:cNvPr id="11457" name="Google Shape;11457;p44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p44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p44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44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p44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2" name="Google Shape;11462;p44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p44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p44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p44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66" name="Google Shape;11466;p44"/>
          <p:cNvGrpSpPr/>
          <p:nvPr/>
        </p:nvGrpSpPr>
        <p:grpSpPr>
          <a:xfrm>
            <a:off x="5008316" y="3338509"/>
            <a:ext cx="373481" cy="362267"/>
            <a:chOff x="4859353" y="3355130"/>
            <a:chExt cx="373481" cy="362267"/>
          </a:xfrm>
        </p:grpSpPr>
        <p:sp>
          <p:nvSpPr>
            <p:cNvPr id="11467" name="Google Shape;11467;p44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8" name="Google Shape;11468;p44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p44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p44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1" name="Google Shape;11471;p44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p44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3" name="Google Shape;11473;p44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4" name="Google Shape;11474;p44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p44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44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p44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8" name="Google Shape;11478;p44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9" name="Google Shape;11479;p44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0" name="Google Shape;11480;p44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81" name="Google Shape;11481;p44"/>
          <p:cNvGrpSpPr/>
          <p:nvPr/>
        </p:nvGrpSpPr>
        <p:grpSpPr>
          <a:xfrm>
            <a:off x="6786641" y="1484361"/>
            <a:ext cx="378721" cy="362005"/>
            <a:chOff x="6637678" y="1500982"/>
            <a:chExt cx="378721" cy="362005"/>
          </a:xfrm>
        </p:grpSpPr>
        <p:sp>
          <p:nvSpPr>
            <p:cNvPr id="11482" name="Google Shape;11482;p44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p44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4" name="Google Shape;11484;p44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5" name="Google Shape;11485;p44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6" name="Google Shape;11486;p44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7" name="Google Shape;11487;p44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44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9" name="Google Shape;11489;p44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0" name="Google Shape;11490;p44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1" name="Google Shape;11491;p44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2" name="Google Shape;11492;p44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3" name="Google Shape;11493;p44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4" name="Google Shape;11494;p44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5" name="Google Shape;11495;p44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6" name="Google Shape;11496;p44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7" name="Google Shape;11497;p44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98" name="Google Shape;11498;p44"/>
          <p:cNvGrpSpPr/>
          <p:nvPr/>
        </p:nvGrpSpPr>
        <p:grpSpPr>
          <a:xfrm>
            <a:off x="5976956" y="3338875"/>
            <a:ext cx="223041" cy="362163"/>
            <a:chOff x="5827993" y="3355496"/>
            <a:chExt cx="223041" cy="362163"/>
          </a:xfrm>
        </p:grpSpPr>
        <p:sp>
          <p:nvSpPr>
            <p:cNvPr id="11499" name="Google Shape;11499;p44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0" name="Google Shape;11500;p44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1" name="Google Shape;11501;p44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2" name="Google Shape;11502;p44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3" name="Google Shape;11503;p44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4" name="Google Shape;11504;p44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5" name="Google Shape;11505;p44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6" name="Google Shape;11506;p44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7" name="Google Shape;11507;p44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8" name="Google Shape;11508;p44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9" name="Google Shape;11509;p44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44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1" name="Google Shape;11511;p44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2" name="Google Shape;11512;p44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3" name="Google Shape;11513;p44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514" name="Google Shape;11514;p44"/>
          <p:cNvGrpSpPr/>
          <p:nvPr/>
        </p:nvGrpSpPr>
        <p:grpSpPr>
          <a:xfrm>
            <a:off x="7677676" y="1484020"/>
            <a:ext cx="370521" cy="361586"/>
            <a:chOff x="7528713" y="1500641"/>
            <a:chExt cx="370521" cy="361586"/>
          </a:xfrm>
        </p:grpSpPr>
        <p:sp>
          <p:nvSpPr>
            <p:cNvPr id="11515" name="Google Shape;11515;p44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44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7" name="Google Shape;11517;p44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8" name="Google Shape;11518;p44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9" name="Google Shape;11519;p44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0" name="Google Shape;11520;p44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1" name="Google Shape;11521;p44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522" name="Google Shape;11522;p44"/>
          <p:cNvGrpSpPr/>
          <p:nvPr/>
        </p:nvGrpSpPr>
        <p:grpSpPr>
          <a:xfrm>
            <a:off x="5466161" y="3338875"/>
            <a:ext cx="367429" cy="362163"/>
            <a:chOff x="5317198" y="3355496"/>
            <a:chExt cx="367429" cy="362163"/>
          </a:xfrm>
        </p:grpSpPr>
        <p:sp>
          <p:nvSpPr>
            <p:cNvPr id="11523" name="Google Shape;11523;p44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4" name="Google Shape;11524;p44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44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6" name="Google Shape;11526;p44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7" name="Google Shape;11527;p44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8" name="Google Shape;11528;p44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9" name="Google Shape;11529;p44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0" name="Google Shape;11530;p44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1" name="Google Shape;11531;p44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2" name="Google Shape;11532;p44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3" name="Google Shape;11533;p44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4" name="Google Shape;11534;p44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5" name="Google Shape;11535;p44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6" name="Google Shape;11536;p44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7" name="Google Shape;11537;p44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8" name="Google Shape;11538;p44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539" name="Google Shape;11539;p44"/>
          <p:cNvGrpSpPr/>
          <p:nvPr/>
        </p:nvGrpSpPr>
        <p:grpSpPr>
          <a:xfrm>
            <a:off x="5451934" y="1483942"/>
            <a:ext cx="383175" cy="362241"/>
            <a:chOff x="5302971" y="1500563"/>
            <a:chExt cx="383175" cy="362241"/>
          </a:xfrm>
        </p:grpSpPr>
        <p:sp>
          <p:nvSpPr>
            <p:cNvPr id="11540" name="Google Shape;11540;p44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1" name="Google Shape;11541;p44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542" name="Google Shape;11542;p44"/>
          <p:cNvGrpSpPr/>
          <p:nvPr/>
        </p:nvGrpSpPr>
        <p:grpSpPr>
          <a:xfrm>
            <a:off x="6351668" y="1508832"/>
            <a:ext cx="364180" cy="312461"/>
            <a:chOff x="6202705" y="1525453"/>
            <a:chExt cx="364180" cy="312461"/>
          </a:xfrm>
        </p:grpSpPr>
        <p:sp>
          <p:nvSpPr>
            <p:cNvPr id="11543" name="Google Shape;11543;p44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4" name="Google Shape;11544;p44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5" name="Google Shape;11545;p44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6" name="Google Shape;11546;p44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7" name="Google Shape;11547;p44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8" name="Google Shape;11548;p44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9" name="Google Shape;11549;p44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550" name="Google Shape;11550;p44"/>
          <p:cNvGrpSpPr/>
          <p:nvPr/>
        </p:nvGrpSpPr>
        <p:grpSpPr>
          <a:xfrm>
            <a:off x="7236180" y="1486981"/>
            <a:ext cx="362399" cy="356163"/>
            <a:chOff x="7087217" y="1503602"/>
            <a:chExt cx="362399" cy="356163"/>
          </a:xfrm>
        </p:grpSpPr>
        <p:sp>
          <p:nvSpPr>
            <p:cNvPr id="11551" name="Google Shape;11551;p44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2" name="Google Shape;11552;p44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3" name="Google Shape;11553;p44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4" name="Google Shape;11554;p44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5" name="Google Shape;11555;p44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6" name="Google Shape;11556;p44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7" name="Google Shape;11557;p44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8" name="Google Shape;11558;p44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9" name="Google Shape;11559;p44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0" name="Google Shape;11560;p44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1" name="Google Shape;11561;p44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2" name="Google Shape;11562;p44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3" name="Google Shape;11563;p44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4" name="Google Shape;11564;p44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5" name="Google Shape;11565;p44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6" name="Google Shape;11566;p44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7" name="Google Shape;11567;p44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8" name="Google Shape;11568;p44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9" name="Google Shape;11569;p44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p44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1" name="Google Shape;11571;p44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572" name="Google Shape;11572;p44"/>
          <p:cNvGrpSpPr/>
          <p:nvPr/>
        </p:nvGrpSpPr>
        <p:grpSpPr>
          <a:xfrm>
            <a:off x="8117915" y="1484256"/>
            <a:ext cx="378748" cy="361455"/>
            <a:chOff x="7968952" y="1500877"/>
            <a:chExt cx="378748" cy="361455"/>
          </a:xfrm>
        </p:grpSpPr>
        <p:sp>
          <p:nvSpPr>
            <p:cNvPr id="11573" name="Google Shape;11573;p44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4" name="Google Shape;11574;p44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5" name="Google Shape;11575;p44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6" name="Google Shape;11576;p44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7" name="Google Shape;11577;p44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8" name="Google Shape;11578;p44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9" name="Google Shape;11579;p44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0" name="Google Shape;11580;p44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1" name="Google Shape;11581;p44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2" name="Google Shape;11582;p44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3" name="Google Shape;11583;p44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4" name="Google Shape;11584;p44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5" name="Google Shape;11585;p44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6" name="Google Shape;11586;p44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7" name="Google Shape;11587;p44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588" name="Google Shape;11588;p44"/>
          <p:cNvGrpSpPr/>
          <p:nvPr/>
        </p:nvGrpSpPr>
        <p:grpSpPr>
          <a:xfrm>
            <a:off x="5910408" y="1525102"/>
            <a:ext cx="362162" cy="279737"/>
            <a:chOff x="5761445" y="1541723"/>
            <a:chExt cx="362162" cy="279737"/>
          </a:xfrm>
        </p:grpSpPr>
        <p:sp>
          <p:nvSpPr>
            <p:cNvPr id="11589" name="Google Shape;11589;p44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0" name="Google Shape;11590;p44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44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2" name="Google Shape;11592;p44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3" name="Google Shape;11593;p44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4" name="Google Shape;11594;p44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595" name="Google Shape;11595;p44"/>
          <p:cNvGrpSpPr/>
          <p:nvPr/>
        </p:nvGrpSpPr>
        <p:grpSpPr>
          <a:xfrm>
            <a:off x="6353921" y="3338954"/>
            <a:ext cx="358390" cy="362320"/>
            <a:chOff x="6204958" y="3355575"/>
            <a:chExt cx="358390" cy="362320"/>
          </a:xfrm>
        </p:grpSpPr>
        <p:sp>
          <p:nvSpPr>
            <p:cNvPr id="11596" name="Google Shape;11596;p44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7" name="Google Shape;11597;p44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8" name="Google Shape;11598;p44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9" name="Google Shape;11599;p44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0" name="Google Shape;11600;p44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1" name="Google Shape;11601;p44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2" name="Google Shape;11602;p44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3" name="Google Shape;11603;p44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4" name="Google Shape;11604;p44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5" name="Google Shape;11605;p44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6" name="Google Shape;11606;p44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7" name="Google Shape;11607;p44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8" name="Google Shape;11608;p44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9" name="Google Shape;11609;p44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0" name="Google Shape;11610;p44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1" name="Google Shape;11611;p44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12" name="Google Shape;11612;p44"/>
          <p:cNvGrpSpPr/>
          <p:nvPr/>
        </p:nvGrpSpPr>
        <p:grpSpPr>
          <a:xfrm>
            <a:off x="5088933" y="1483234"/>
            <a:ext cx="242978" cy="362661"/>
            <a:chOff x="4939970" y="1499855"/>
            <a:chExt cx="242978" cy="362661"/>
          </a:xfrm>
        </p:grpSpPr>
        <p:sp>
          <p:nvSpPr>
            <p:cNvPr id="11613" name="Google Shape;11613;p44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4" name="Google Shape;11614;p44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5" name="Google Shape;11615;p44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6" name="Google Shape;11616;p44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7" name="Google Shape;11617;p44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8" name="Google Shape;11618;p44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19" name="Google Shape;11619;p44"/>
          <p:cNvGrpSpPr/>
          <p:nvPr/>
        </p:nvGrpSpPr>
        <p:grpSpPr>
          <a:xfrm>
            <a:off x="8172411" y="3338875"/>
            <a:ext cx="284323" cy="362163"/>
            <a:chOff x="8023448" y="3355496"/>
            <a:chExt cx="284323" cy="362163"/>
          </a:xfrm>
        </p:grpSpPr>
        <p:sp>
          <p:nvSpPr>
            <p:cNvPr id="11620" name="Google Shape;11620;p44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1" name="Google Shape;11621;p44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2" name="Google Shape;11622;p44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3" name="Google Shape;11623;p44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4" name="Google Shape;11624;p44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5" name="Google Shape;11625;p44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6" name="Google Shape;11626;p44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7" name="Google Shape;11627;p44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8" name="Google Shape;11628;p44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29" name="Google Shape;11629;p44"/>
          <p:cNvGrpSpPr/>
          <p:nvPr/>
        </p:nvGrpSpPr>
        <p:grpSpPr>
          <a:xfrm>
            <a:off x="6793164" y="3338875"/>
            <a:ext cx="366695" cy="361979"/>
            <a:chOff x="6644201" y="3355496"/>
            <a:chExt cx="366695" cy="361979"/>
          </a:xfrm>
        </p:grpSpPr>
        <p:sp>
          <p:nvSpPr>
            <p:cNvPr id="11630" name="Google Shape;11630;p44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1" name="Google Shape;11631;p44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2" name="Google Shape;11632;p44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3" name="Google Shape;11633;p44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4" name="Google Shape;11634;p44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5" name="Google Shape;11635;p44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6" name="Google Shape;11636;p44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7" name="Google Shape;11637;p44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8" name="Google Shape;11638;p44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9" name="Google Shape;11639;p44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0" name="Google Shape;11640;p44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1" name="Google Shape;11641;p44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2" name="Google Shape;11642;p44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3" name="Google Shape;11643;p44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4" name="Google Shape;11644;p44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5" name="Google Shape;11645;p44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6" name="Google Shape;11646;p44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7" name="Google Shape;11647;p44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8" name="Google Shape;11648;p44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9" name="Google Shape;11649;p44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0" name="Google Shape;11650;p44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1" name="Google Shape;11651;p44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52" name="Google Shape;11652;p44"/>
          <p:cNvGrpSpPr/>
          <p:nvPr/>
        </p:nvGrpSpPr>
        <p:grpSpPr>
          <a:xfrm>
            <a:off x="8104108" y="2002571"/>
            <a:ext cx="365175" cy="271013"/>
            <a:chOff x="7955145" y="2019192"/>
            <a:chExt cx="365175" cy="271013"/>
          </a:xfrm>
        </p:grpSpPr>
        <p:sp>
          <p:nvSpPr>
            <p:cNvPr id="11653" name="Google Shape;11653;p44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4" name="Google Shape;11654;p44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5" name="Google Shape;11655;p44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6" name="Google Shape;11656;p44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7" name="Google Shape;11657;p44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8" name="Google Shape;11658;p44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59" name="Google Shape;11659;p44"/>
          <p:cNvGrpSpPr/>
          <p:nvPr/>
        </p:nvGrpSpPr>
        <p:grpSpPr>
          <a:xfrm>
            <a:off x="7667118" y="1992850"/>
            <a:ext cx="361926" cy="290270"/>
            <a:chOff x="7518155" y="2009471"/>
            <a:chExt cx="361926" cy="290270"/>
          </a:xfrm>
        </p:grpSpPr>
        <p:sp>
          <p:nvSpPr>
            <p:cNvPr id="11660" name="Google Shape;11660;p44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p44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2" name="Google Shape;11662;p44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3" name="Google Shape;11663;p44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4" name="Google Shape;11664;p44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5" name="Google Shape;11665;p44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6" name="Google Shape;11666;p44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7" name="Google Shape;11667;p44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8" name="Google Shape;11668;p44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9" name="Google Shape;11669;p44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0" name="Google Shape;11670;p44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1" name="Google Shape;11671;p44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2" name="Google Shape;11672;p44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73" name="Google Shape;11673;p44"/>
          <p:cNvGrpSpPr/>
          <p:nvPr/>
        </p:nvGrpSpPr>
        <p:grpSpPr>
          <a:xfrm>
            <a:off x="7228635" y="1974432"/>
            <a:ext cx="362162" cy="327264"/>
            <a:chOff x="7079672" y="1991053"/>
            <a:chExt cx="362162" cy="327264"/>
          </a:xfrm>
        </p:grpSpPr>
        <p:sp>
          <p:nvSpPr>
            <p:cNvPr id="11674" name="Google Shape;11674;p44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5" name="Google Shape;11675;p44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6" name="Google Shape;11676;p44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7" name="Google Shape;11677;p44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8" name="Google Shape;11678;p44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44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0" name="Google Shape;11680;p44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1" name="Google Shape;11681;p44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2" name="Google Shape;11682;p44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p44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p44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5" name="Google Shape;11685;p44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6" name="Google Shape;11686;p44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7" name="Google Shape;11687;p44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p44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44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90" name="Google Shape;11690;p44"/>
          <p:cNvGrpSpPr/>
          <p:nvPr/>
        </p:nvGrpSpPr>
        <p:grpSpPr>
          <a:xfrm>
            <a:off x="6790151" y="2018893"/>
            <a:ext cx="361901" cy="238132"/>
            <a:chOff x="6641188" y="2035514"/>
            <a:chExt cx="361901" cy="238132"/>
          </a:xfrm>
        </p:grpSpPr>
        <p:sp>
          <p:nvSpPr>
            <p:cNvPr id="11691" name="Google Shape;11691;p44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p44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3" name="Google Shape;11693;p44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4" name="Google Shape;11694;p44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5" name="Google Shape;11695;p44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6" name="Google Shape;11696;p44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p44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p44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p44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44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p44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p44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p44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4" name="Google Shape;11704;p44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p44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p44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p44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p44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9" name="Google Shape;11709;p44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10" name="Google Shape;11710;p44"/>
          <p:cNvGrpSpPr/>
          <p:nvPr/>
        </p:nvGrpSpPr>
        <p:grpSpPr>
          <a:xfrm>
            <a:off x="6351406" y="1970056"/>
            <a:ext cx="362425" cy="335885"/>
            <a:chOff x="6202443" y="1986677"/>
            <a:chExt cx="362425" cy="335885"/>
          </a:xfrm>
        </p:grpSpPr>
        <p:sp>
          <p:nvSpPr>
            <p:cNvPr id="11711" name="Google Shape;11711;p44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44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p44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p44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p44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6" name="Google Shape;11716;p44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p44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p44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9" name="Google Shape;11719;p44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0" name="Google Shape;11720;p44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1" name="Google Shape;11721;p44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2" name="Google Shape;11722;p44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3" name="Google Shape;11723;p44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4" name="Google Shape;11724;p44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5" name="Google Shape;11725;p44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6" name="Google Shape;11726;p44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7" name="Google Shape;11727;p44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8" name="Google Shape;11728;p44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p44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0" name="Google Shape;11730;p44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31" name="Google Shape;11731;p44"/>
          <p:cNvGrpSpPr/>
          <p:nvPr/>
        </p:nvGrpSpPr>
        <p:grpSpPr>
          <a:xfrm>
            <a:off x="5913185" y="1999977"/>
            <a:ext cx="374293" cy="276069"/>
            <a:chOff x="5764222" y="2016598"/>
            <a:chExt cx="374293" cy="276069"/>
          </a:xfrm>
        </p:grpSpPr>
        <p:sp>
          <p:nvSpPr>
            <p:cNvPr id="11732" name="Google Shape;11732;p44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3" name="Google Shape;11733;p44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4" name="Google Shape;11734;p44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5" name="Google Shape;11735;p44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6" name="Google Shape;11736;p44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7" name="Google Shape;11737;p44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8" name="Google Shape;11738;p44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9" name="Google Shape;11739;p44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0" name="Google Shape;11740;p44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1" name="Google Shape;11741;p44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2" name="Google Shape;11742;p44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43" name="Google Shape;11743;p44"/>
          <p:cNvGrpSpPr/>
          <p:nvPr/>
        </p:nvGrpSpPr>
        <p:grpSpPr>
          <a:xfrm>
            <a:off x="5474440" y="1999820"/>
            <a:ext cx="361927" cy="276515"/>
            <a:chOff x="5325477" y="2016441"/>
            <a:chExt cx="361927" cy="276515"/>
          </a:xfrm>
        </p:grpSpPr>
        <p:sp>
          <p:nvSpPr>
            <p:cNvPr id="11744" name="Google Shape;11744;p44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5" name="Google Shape;11745;p44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6" name="Google Shape;11746;p44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7" name="Google Shape;11747;p44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8" name="Google Shape;11748;p44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9" name="Google Shape;11749;p44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0" name="Google Shape;11750;p44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1" name="Google Shape;11751;p44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2" name="Google Shape;11752;p44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3" name="Google Shape;11753;p44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4" name="Google Shape;11754;p44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5" name="Google Shape;11755;p44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6" name="Google Shape;11756;p44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7" name="Google Shape;11757;p44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8" name="Google Shape;11758;p44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9" name="Google Shape;11759;p44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0" name="Google Shape;11760;p44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1" name="Google Shape;11761;p44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2" name="Google Shape;11762;p44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p44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64" name="Google Shape;11764;p44"/>
          <p:cNvGrpSpPr/>
          <p:nvPr/>
        </p:nvGrpSpPr>
        <p:grpSpPr>
          <a:xfrm>
            <a:off x="5019634" y="2000579"/>
            <a:ext cx="364180" cy="274813"/>
            <a:chOff x="4870671" y="2017200"/>
            <a:chExt cx="364180" cy="274813"/>
          </a:xfrm>
        </p:grpSpPr>
        <p:sp>
          <p:nvSpPr>
            <p:cNvPr id="11765" name="Google Shape;11765;p44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6" name="Google Shape;11766;p44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7" name="Google Shape;11767;p44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8" name="Google Shape;11768;p44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9" name="Google Shape;11769;p44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p44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1" name="Google Shape;11771;p44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2" name="Google Shape;11772;p44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p44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4" name="Google Shape;11774;p44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5" name="Google Shape;11775;p44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6" name="Google Shape;11776;p44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7" name="Google Shape;11777;p44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78" name="Google Shape;11778;p44"/>
          <p:cNvGrpSpPr/>
          <p:nvPr/>
        </p:nvGrpSpPr>
        <p:grpSpPr>
          <a:xfrm>
            <a:off x="7293689" y="3338875"/>
            <a:ext cx="260690" cy="362032"/>
            <a:chOff x="7144726" y="3355496"/>
            <a:chExt cx="260690" cy="362032"/>
          </a:xfrm>
        </p:grpSpPr>
        <p:sp>
          <p:nvSpPr>
            <p:cNvPr id="11779" name="Google Shape;11779;p44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0" name="Google Shape;11780;p44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1" name="Google Shape;11781;p44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2" name="Google Shape;11782;p44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3" name="Google Shape;11783;p44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4" name="Google Shape;11784;p44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85" name="Google Shape;11785;p44"/>
          <p:cNvGrpSpPr/>
          <p:nvPr/>
        </p:nvGrpSpPr>
        <p:grpSpPr>
          <a:xfrm>
            <a:off x="6854682" y="4261430"/>
            <a:ext cx="261712" cy="361769"/>
            <a:chOff x="6705719" y="4278051"/>
            <a:chExt cx="261712" cy="361769"/>
          </a:xfrm>
        </p:grpSpPr>
        <p:sp>
          <p:nvSpPr>
            <p:cNvPr id="11786" name="Google Shape;11786;p44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7" name="Google Shape;11787;p44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8" name="Google Shape;11788;p44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9" name="Google Shape;11789;p44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0" name="Google Shape;11790;p44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1" name="Google Shape;11791;p44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2" name="Google Shape;11792;p44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3" name="Google Shape;11793;p44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4" name="Google Shape;11794;p44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5" name="Google Shape;11795;p44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6" name="Google Shape;11796;p44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7" name="Google Shape;11797;p44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8" name="Google Shape;11798;p44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p44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0" name="Google Shape;11800;p44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01" name="Google Shape;11801;p44"/>
          <p:cNvGrpSpPr/>
          <p:nvPr/>
        </p:nvGrpSpPr>
        <p:grpSpPr>
          <a:xfrm>
            <a:off x="5899613" y="2875031"/>
            <a:ext cx="320217" cy="361402"/>
            <a:chOff x="5750650" y="2891652"/>
            <a:chExt cx="320217" cy="361402"/>
          </a:xfrm>
        </p:grpSpPr>
        <p:sp>
          <p:nvSpPr>
            <p:cNvPr id="11802" name="Google Shape;11802;p44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p44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p44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5" name="Google Shape;11805;p44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6" name="Google Shape;11806;p44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7" name="Google Shape;11807;p44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p44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9" name="Google Shape;11809;p44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0" name="Google Shape;11810;p44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1" name="Google Shape;11811;p44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2" name="Google Shape;11812;p44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3" name="Google Shape;11813;p44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4" name="Google Shape;11814;p44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5" name="Google Shape;11815;p44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6" name="Google Shape;11816;p44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17" name="Google Shape;11817;p44"/>
          <p:cNvGrpSpPr/>
          <p:nvPr/>
        </p:nvGrpSpPr>
        <p:grpSpPr>
          <a:xfrm>
            <a:off x="6806972" y="2874769"/>
            <a:ext cx="315972" cy="361927"/>
            <a:chOff x="6658009" y="2891390"/>
            <a:chExt cx="315972" cy="361927"/>
          </a:xfrm>
        </p:grpSpPr>
        <p:sp>
          <p:nvSpPr>
            <p:cNvPr id="11818" name="Google Shape;11818;p44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p44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0" name="Google Shape;11820;p44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1" name="Google Shape;11821;p44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2" name="Google Shape;11822;p44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3" name="Google Shape;11823;p44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4" name="Google Shape;11824;p44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25" name="Google Shape;11825;p44"/>
          <p:cNvGrpSpPr/>
          <p:nvPr/>
        </p:nvGrpSpPr>
        <p:grpSpPr>
          <a:xfrm>
            <a:off x="6352428" y="2874585"/>
            <a:ext cx="320478" cy="362111"/>
            <a:chOff x="6203465" y="2891206"/>
            <a:chExt cx="320478" cy="362111"/>
          </a:xfrm>
        </p:grpSpPr>
        <p:sp>
          <p:nvSpPr>
            <p:cNvPr id="11826" name="Google Shape;11826;p44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7" name="Google Shape;11827;p44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8" name="Google Shape;11828;p44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9" name="Google Shape;11829;p44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0" name="Google Shape;11830;p44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31" name="Google Shape;11831;p44"/>
          <p:cNvGrpSpPr/>
          <p:nvPr/>
        </p:nvGrpSpPr>
        <p:grpSpPr>
          <a:xfrm>
            <a:off x="7716243" y="2874638"/>
            <a:ext cx="307116" cy="362293"/>
            <a:chOff x="7567280" y="2891259"/>
            <a:chExt cx="307116" cy="362293"/>
          </a:xfrm>
        </p:grpSpPr>
        <p:sp>
          <p:nvSpPr>
            <p:cNvPr id="11832" name="Google Shape;11832;p44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3" name="Google Shape;11833;p44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4" name="Google Shape;11834;p44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5" name="Google Shape;11835;p44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6" name="Google Shape;11836;p44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7" name="Google Shape;11837;p44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8" name="Google Shape;11838;p44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9" name="Google Shape;11839;p44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0" name="Google Shape;11840;p44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1" name="Google Shape;11841;p44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2" name="Google Shape;11842;p44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3" name="Google Shape;11843;p44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44" name="Google Shape;11844;p44"/>
          <p:cNvGrpSpPr/>
          <p:nvPr/>
        </p:nvGrpSpPr>
        <p:grpSpPr>
          <a:xfrm>
            <a:off x="7261542" y="2874900"/>
            <a:ext cx="338556" cy="361534"/>
            <a:chOff x="7112579" y="2891521"/>
            <a:chExt cx="338556" cy="361534"/>
          </a:xfrm>
        </p:grpSpPr>
        <p:sp>
          <p:nvSpPr>
            <p:cNvPr id="11845" name="Google Shape;11845;p44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6" name="Google Shape;11846;p44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47" name="Google Shape;11847;p44"/>
          <p:cNvGrpSpPr/>
          <p:nvPr/>
        </p:nvGrpSpPr>
        <p:grpSpPr>
          <a:xfrm>
            <a:off x="7304222" y="3788415"/>
            <a:ext cx="207478" cy="361272"/>
            <a:chOff x="7155259" y="3805036"/>
            <a:chExt cx="207478" cy="361272"/>
          </a:xfrm>
        </p:grpSpPr>
        <p:sp>
          <p:nvSpPr>
            <p:cNvPr id="11848" name="Google Shape;11848;p44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p44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p44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1" name="Google Shape;11851;p44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2" name="Google Shape;11852;p44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3" name="Google Shape;11853;p44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4" name="Google Shape;11854;p44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5" name="Google Shape;11855;p44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6" name="Google Shape;11856;p44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7" name="Google Shape;11857;p44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8" name="Google Shape;11858;p44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9" name="Google Shape;11859;p44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60" name="Google Shape;11860;p44"/>
          <p:cNvGrpSpPr/>
          <p:nvPr/>
        </p:nvGrpSpPr>
        <p:grpSpPr>
          <a:xfrm>
            <a:off x="5064331" y="2874769"/>
            <a:ext cx="182850" cy="361926"/>
            <a:chOff x="4915368" y="2891390"/>
            <a:chExt cx="182850" cy="361926"/>
          </a:xfrm>
        </p:grpSpPr>
        <p:sp>
          <p:nvSpPr>
            <p:cNvPr id="11861" name="Google Shape;11861;p44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2" name="Google Shape;11862;p44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3" name="Google Shape;11863;p44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4" name="Google Shape;11864;p44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5" name="Google Shape;11865;p44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6" name="Google Shape;11866;p44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7" name="Google Shape;11867;p44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8" name="Google Shape;11868;p44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9" name="Google Shape;11869;p44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0" name="Google Shape;11870;p44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1" name="Google Shape;11871;p44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72" name="Google Shape;11872;p44"/>
          <p:cNvGrpSpPr/>
          <p:nvPr/>
        </p:nvGrpSpPr>
        <p:grpSpPr>
          <a:xfrm>
            <a:off x="8177677" y="2875031"/>
            <a:ext cx="289589" cy="361402"/>
            <a:chOff x="8028714" y="2891652"/>
            <a:chExt cx="289589" cy="361402"/>
          </a:xfrm>
        </p:grpSpPr>
        <p:sp>
          <p:nvSpPr>
            <p:cNvPr id="11873" name="Google Shape;11873;p44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4" name="Google Shape;11874;p44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5" name="Google Shape;11875;p44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6" name="Google Shape;11876;p44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7" name="Google Shape;11877;p44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8" name="Google Shape;11878;p44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9" name="Google Shape;11879;p44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0" name="Google Shape;11880;p44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1" name="Google Shape;11881;p44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2" name="Google Shape;11882;p44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3" name="Google Shape;11883;p44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4" name="Google Shape;11884;p44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5" name="Google Shape;11885;p44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6" name="Google Shape;11886;p44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7" name="Google Shape;11887;p44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8" name="Google Shape;11888;p44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9" name="Google Shape;11889;p44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0" name="Google Shape;11890;p44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1" name="Google Shape;11891;p44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2" name="Google Shape;11892;p44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93" name="Google Shape;11893;p44"/>
          <p:cNvGrpSpPr/>
          <p:nvPr/>
        </p:nvGrpSpPr>
        <p:grpSpPr>
          <a:xfrm>
            <a:off x="7700785" y="3788153"/>
            <a:ext cx="293335" cy="361927"/>
            <a:chOff x="7551822" y="3804774"/>
            <a:chExt cx="293335" cy="361927"/>
          </a:xfrm>
        </p:grpSpPr>
        <p:sp>
          <p:nvSpPr>
            <p:cNvPr id="11894" name="Google Shape;11894;p44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5" name="Google Shape;11895;p44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6" name="Google Shape;11896;p44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7" name="Google Shape;11897;p44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8" name="Google Shape;11898;p44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9" name="Google Shape;11899;p44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0" name="Google Shape;11900;p44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1" name="Google Shape;11901;p44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p44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3" name="Google Shape;11903;p44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4" name="Google Shape;11904;p44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05" name="Google Shape;11905;p44"/>
          <p:cNvGrpSpPr/>
          <p:nvPr/>
        </p:nvGrpSpPr>
        <p:grpSpPr>
          <a:xfrm>
            <a:off x="6412688" y="4261037"/>
            <a:ext cx="210491" cy="362163"/>
            <a:chOff x="6263725" y="4277658"/>
            <a:chExt cx="210491" cy="362163"/>
          </a:xfrm>
        </p:grpSpPr>
        <p:sp>
          <p:nvSpPr>
            <p:cNvPr id="11906" name="Google Shape;11906;p44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7" name="Google Shape;11907;p44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8" name="Google Shape;11908;p44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9" name="Google Shape;11909;p44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0" name="Google Shape;11910;p44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1" name="Google Shape;11911;p44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2" name="Google Shape;11912;p44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3" name="Google Shape;11913;p44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4" name="Google Shape;11914;p44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5" name="Google Shape;11915;p44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6" name="Google Shape;11916;p44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7" name="Google Shape;11917;p44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8" name="Google Shape;11918;p44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9" name="Google Shape;11919;p44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0" name="Google Shape;11920;p44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21" name="Google Shape;11921;p44"/>
          <p:cNvGrpSpPr/>
          <p:nvPr/>
        </p:nvGrpSpPr>
        <p:grpSpPr>
          <a:xfrm>
            <a:off x="8136753" y="3788074"/>
            <a:ext cx="336303" cy="362005"/>
            <a:chOff x="7987790" y="3804695"/>
            <a:chExt cx="336303" cy="362005"/>
          </a:xfrm>
        </p:grpSpPr>
        <p:sp>
          <p:nvSpPr>
            <p:cNvPr id="11922" name="Google Shape;11922;p44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3" name="Google Shape;11923;p44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4" name="Google Shape;11924;p44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5" name="Google Shape;11925;p44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6" name="Google Shape;11926;p44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7" name="Google Shape;11927;p44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8" name="Google Shape;11928;p44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9" name="Google Shape;11929;p44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0" name="Google Shape;11930;p44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1" name="Google Shape;11931;p44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32" name="Google Shape;11932;p44"/>
          <p:cNvGrpSpPr/>
          <p:nvPr/>
        </p:nvGrpSpPr>
        <p:grpSpPr>
          <a:xfrm>
            <a:off x="5422407" y="2874664"/>
            <a:ext cx="371123" cy="362267"/>
            <a:chOff x="5273444" y="2891285"/>
            <a:chExt cx="371123" cy="362267"/>
          </a:xfrm>
        </p:grpSpPr>
        <p:sp>
          <p:nvSpPr>
            <p:cNvPr id="11933" name="Google Shape;11933;p44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4" name="Google Shape;11934;p44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5" name="Google Shape;11935;p44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6" name="Google Shape;11936;p44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7" name="Google Shape;11937;p44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8" name="Google Shape;11938;p44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9" name="Google Shape;11939;p44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0" name="Google Shape;11940;p44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1" name="Google Shape;11941;p44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2" name="Google Shape;11942;p44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3" name="Google Shape;11943;p44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4" name="Google Shape;11944;p44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5" name="Google Shape;11945;p44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6" name="Google Shape;11946;p44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47" name="Google Shape;11947;p44"/>
          <p:cNvGrpSpPr/>
          <p:nvPr/>
        </p:nvGrpSpPr>
        <p:grpSpPr>
          <a:xfrm>
            <a:off x="7779360" y="3341778"/>
            <a:ext cx="214759" cy="357030"/>
            <a:chOff x="2235125" y="238075"/>
            <a:chExt cx="3144350" cy="5227375"/>
          </a:xfrm>
        </p:grpSpPr>
        <p:sp>
          <p:nvSpPr>
            <p:cNvPr id="11948" name="Google Shape;11948;p44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p44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44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1" name="Google Shape;11951;p44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44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3" name="Google Shape;11953;p44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4" name="Google Shape;11954;p44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44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44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57" name="Google Shape;11957;p44"/>
          <p:cNvGrpSpPr/>
          <p:nvPr/>
        </p:nvGrpSpPr>
        <p:grpSpPr>
          <a:xfrm>
            <a:off x="2959692" y="4250486"/>
            <a:ext cx="342496" cy="351944"/>
            <a:chOff x="2810729" y="4267107"/>
            <a:chExt cx="342496" cy="351944"/>
          </a:xfrm>
        </p:grpSpPr>
        <p:sp>
          <p:nvSpPr>
            <p:cNvPr id="11958" name="Google Shape;11958;p44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9" name="Google Shape;11959;p44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0" name="Google Shape;11960;p44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1" name="Google Shape;11961;p44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2" name="Google Shape;11962;p44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3" name="Google Shape;11963;p44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4" name="Google Shape;11964;p44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5" name="Google Shape;11965;p44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6" name="Google Shape;11966;p44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7" name="Google Shape;11967;p44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8" name="Google Shape;11968;p44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9" name="Google Shape;11969;p44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0" name="Google Shape;11970;p44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1" name="Google Shape;11971;p44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2" name="Google Shape;11972;p44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3" name="Google Shape;11973;p44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4" name="Google Shape;11974;p44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5" name="Google Shape;11975;p44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6" name="Google Shape;11976;p44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7" name="Google Shape;11977;p44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8" name="Google Shape;11978;p44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9" name="Google Shape;11979;p44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0" name="Google Shape;11980;p44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1" name="Google Shape;11981;p44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2" name="Google Shape;11982;p44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3" name="Google Shape;11983;p44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4" name="Google Shape;11984;p44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5" name="Google Shape;11985;p44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6" name="Google Shape;11986;p44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7" name="Google Shape;11987;p44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88" name="Google Shape;11988;p44"/>
          <p:cNvGrpSpPr/>
          <p:nvPr/>
        </p:nvGrpSpPr>
        <p:grpSpPr>
          <a:xfrm>
            <a:off x="1928131" y="3789004"/>
            <a:ext cx="282381" cy="343454"/>
            <a:chOff x="1779168" y="3805625"/>
            <a:chExt cx="282381" cy="343454"/>
          </a:xfrm>
        </p:grpSpPr>
        <p:sp>
          <p:nvSpPr>
            <p:cNvPr id="11989" name="Google Shape;11989;p44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0" name="Google Shape;11990;p44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1" name="Google Shape;11991;p44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2" name="Google Shape;11992;p44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3" name="Google Shape;11993;p44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4" name="Google Shape;11994;p44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5" name="Google Shape;11995;p44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6" name="Google Shape;11996;p44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7" name="Google Shape;11997;p44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8" name="Google Shape;11998;p44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9" name="Google Shape;11999;p44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0" name="Google Shape;12000;p44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1" name="Google Shape;12001;p44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2" name="Google Shape;12002;p44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3" name="Google Shape;12003;p44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4" name="Google Shape;12004;p44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5" name="Google Shape;12005;p44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6" name="Google Shape;12006;p44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7" name="Google Shape;12007;p44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8" name="Google Shape;12008;p44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9" name="Google Shape;12009;p44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0" name="Google Shape;12010;p44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1" name="Google Shape;12011;p44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2" name="Google Shape;12012;p44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3" name="Google Shape;12013;p44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4" name="Google Shape;12014;p44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5" name="Google Shape;12015;p44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6" name="Google Shape;12016;p44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17" name="Google Shape;12017;p44"/>
          <p:cNvGrpSpPr/>
          <p:nvPr/>
        </p:nvGrpSpPr>
        <p:grpSpPr>
          <a:xfrm>
            <a:off x="2742485" y="2390408"/>
            <a:ext cx="391607" cy="364535"/>
            <a:chOff x="2593522" y="2407029"/>
            <a:chExt cx="391607" cy="364535"/>
          </a:xfrm>
        </p:grpSpPr>
        <p:sp>
          <p:nvSpPr>
            <p:cNvPr id="12018" name="Google Shape;12018;p44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9" name="Google Shape;12019;p44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0" name="Google Shape;12020;p44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1" name="Google Shape;12021;p44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2" name="Google Shape;12022;p44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3" name="Google Shape;12023;p44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4" name="Google Shape;12024;p44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5" name="Google Shape;12025;p44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6" name="Google Shape;12026;p44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7" name="Google Shape;12027;p44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8" name="Google Shape;12028;p44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9" name="Google Shape;12029;p44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0" name="Google Shape;12030;p44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1" name="Google Shape;12031;p44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2" name="Google Shape;12032;p44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3" name="Google Shape;12033;p44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4" name="Google Shape;12034;p44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5" name="Google Shape;12035;p44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6" name="Google Shape;12036;p44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7" name="Google Shape;12037;p44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8" name="Google Shape;12038;p44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9" name="Google Shape;12039;p44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0" name="Google Shape;12040;p44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1" name="Google Shape;12041;p44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2" name="Google Shape;12042;p44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3" name="Google Shape;12043;p44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4" name="Google Shape;12044;p44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5" name="Google Shape;12045;p44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6" name="Google Shape;12046;p44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7" name="Google Shape;12047;p44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8" name="Google Shape;12048;p44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9" name="Google Shape;12049;p44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0" name="Google Shape;12050;p44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1" name="Google Shape;12051;p44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2" name="Google Shape;12052;p44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3" name="Google Shape;12053;p44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4" name="Google Shape;12054;p44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5" name="Google Shape;12055;p44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6" name="Google Shape;12056;p44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57" name="Google Shape;12057;p44"/>
          <p:cNvGrpSpPr/>
          <p:nvPr/>
        </p:nvGrpSpPr>
        <p:grpSpPr>
          <a:xfrm>
            <a:off x="4104010" y="2415621"/>
            <a:ext cx="322912" cy="334396"/>
            <a:chOff x="3955047" y="2432242"/>
            <a:chExt cx="322912" cy="334396"/>
          </a:xfrm>
        </p:grpSpPr>
        <p:sp>
          <p:nvSpPr>
            <p:cNvPr id="12058" name="Google Shape;12058;p44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9" name="Google Shape;12059;p44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0" name="Google Shape;12060;p44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61" name="Google Shape;12061;p44"/>
          <p:cNvGrpSpPr/>
          <p:nvPr/>
        </p:nvGrpSpPr>
        <p:grpSpPr>
          <a:xfrm>
            <a:off x="1951428" y="1946233"/>
            <a:ext cx="265373" cy="351944"/>
            <a:chOff x="1802465" y="1962854"/>
            <a:chExt cx="265373" cy="351944"/>
          </a:xfrm>
        </p:grpSpPr>
        <p:sp>
          <p:nvSpPr>
            <p:cNvPr id="12062" name="Google Shape;12062;p44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3" name="Google Shape;12063;p44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4" name="Google Shape;12064;p44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5" name="Google Shape;12065;p44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6" name="Google Shape;12066;p44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7" name="Google Shape;12067;p44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8" name="Google Shape;12068;p44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69" name="Google Shape;12069;p44"/>
          <p:cNvGrpSpPr/>
          <p:nvPr/>
        </p:nvGrpSpPr>
        <p:grpSpPr>
          <a:xfrm>
            <a:off x="3661033" y="1939601"/>
            <a:ext cx="373984" cy="363622"/>
            <a:chOff x="3512070" y="1956222"/>
            <a:chExt cx="373984" cy="363622"/>
          </a:xfrm>
        </p:grpSpPr>
        <p:sp>
          <p:nvSpPr>
            <p:cNvPr id="12070" name="Google Shape;12070;p44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1" name="Google Shape;12071;p44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2" name="Google Shape;12072;p44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3" name="Google Shape;12073;p44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4" name="Google Shape;12074;p44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5" name="Google Shape;12075;p44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6" name="Google Shape;12076;p44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7" name="Google Shape;12077;p44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8" name="Google Shape;12078;p44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9" name="Google Shape;12079;p44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0" name="Google Shape;12080;p44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1" name="Google Shape;12081;p44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2" name="Google Shape;12082;p44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3" name="Google Shape;12083;p44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4" name="Google Shape;12084;p44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5" name="Google Shape;12085;p44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6" name="Google Shape;12086;p44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87" name="Google Shape;12087;p44"/>
          <p:cNvGrpSpPr/>
          <p:nvPr/>
        </p:nvGrpSpPr>
        <p:grpSpPr>
          <a:xfrm>
            <a:off x="991646" y="2378130"/>
            <a:ext cx="345641" cy="356660"/>
            <a:chOff x="842683" y="2394751"/>
            <a:chExt cx="345641" cy="356660"/>
          </a:xfrm>
        </p:grpSpPr>
        <p:sp>
          <p:nvSpPr>
            <p:cNvPr id="12088" name="Google Shape;12088;p44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9" name="Google Shape;12089;p44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0" name="Google Shape;12090;p44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1" name="Google Shape;12091;p44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2" name="Google Shape;12092;p44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3" name="Google Shape;12093;p44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4" name="Google Shape;12094;p44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p44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p44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7" name="Google Shape;12097;p44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8" name="Google Shape;12098;p44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9" name="Google Shape;12099;p44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0" name="Google Shape;12100;p44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1" name="Google Shape;12101;p44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p44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3" name="Google Shape;12103;p44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04" name="Google Shape;12104;p44"/>
          <p:cNvGrpSpPr/>
          <p:nvPr/>
        </p:nvGrpSpPr>
        <p:grpSpPr>
          <a:xfrm>
            <a:off x="1439578" y="2382846"/>
            <a:ext cx="336837" cy="342511"/>
            <a:chOff x="1290615" y="2399467"/>
            <a:chExt cx="336837" cy="342511"/>
          </a:xfrm>
        </p:grpSpPr>
        <p:sp>
          <p:nvSpPr>
            <p:cNvPr id="12105" name="Google Shape;12105;p44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p44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7" name="Google Shape;12107;p44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8" name="Google Shape;12108;p44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9" name="Google Shape;12109;p44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0" name="Google Shape;12110;p44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1" name="Google Shape;12111;p44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p44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3" name="Google Shape;12113;p44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4" name="Google Shape;12114;p44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5" name="Google Shape;12115;p44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6" name="Google Shape;12116;p44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p44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8" name="Google Shape;12118;p44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9" name="Google Shape;12119;p44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0" name="Google Shape;12120;p44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1" name="Google Shape;12121;p44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2" name="Google Shape;12122;p44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3" name="Google Shape;12123;p44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24" name="Google Shape;12124;p44"/>
          <p:cNvGrpSpPr/>
          <p:nvPr/>
        </p:nvGrpSpPr>
        <p:grpSpPr>
          <a:xfrm>
            <a:off x="1897273" y="2391980"/>
            <a:ext cx="308508" cy="333377"/>
            <a:chOff x="1748310" y="2408601"/>
            <a:chExt cx="308508" cy="333377"/>
          </a:xfrm>
        </p:grpSpPr>
        <p:sp>
          <p:nvSpPr>
            <p:cNvPr id="12125" name="Google Shape;12125;p44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6" name="Google Shape;12126;p44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7" name="Google Shape;12127;p44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8" name="Google Shape;12128;p44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9" name="Google Shape;12129;p44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0" name="Google Shape;12130;p44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1" name="Google Shape;12131;p44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2" name="Google Shape;12132;p44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33" name="Google Shape;12133;p44"/>
          <p:cNvGrpSpPr/>
          <p:nvPr/>
        </p:nvGrpSpPr>
        <p:grpSpPr>
          <a:xfrm>
            <a:off x="3193577" y="2401412"/>
            <a:ext cx="376184" cy="315141"/>
            <a:chOff x="3044614" y="2418033"/>
            <a:chExt cx="376184" cy="315141"/>
          </a:xfrm>
        </p:grpSpPr>
        <p:sp>
          <p:nvSpPr>
            <p:cNvPr id="12134" name="Google Shape;12134;p44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5" name="Google Shape;12135;p44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6" name="Google Shape;12136;p44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7" name="Google Shape;12137;p44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8" name="Google Shape;12138;p44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9" name="Google Shape;12139;p44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0" name="Google Shape;12140;p44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1" name="Google Shape;12141;p44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2" name="Google Shape;12142;p44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43" name="Google Shape;12143;p44"/>
          <p:cNvGrpSpPr/>
          <p:nvPr/>
        </p:nvGrpSpPr>
        <p:grpSpPr>
          <a:xfrm>
            <a:off x="4092601" y="3798451"/>
            <a:ext cx="357932" cy="342676"/>
            <a:chOff x="3943638" y="3815072"/>
            <a:chExt cx="357932" cy="342676"/>
          </a:xfrm>
        </p:grpSpPr>
        <p:sp>
          <p:nvSpPr>
            <p:cNvPr id="12144" name="Google Shape;12144;p44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5" name="Google Shape;12145;p44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p44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7" name="Google Shape;12147;p44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8" name="Google Shape;12148;p44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9" name="Google Shape;12149;p44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0" name="Google Shape;12150;p44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1" name="Google Shape;12151;p44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2" name="Google Shape;12152;p44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53" name="Google Shape;12153;p44"/>
          <p:cNvGrpSpPr/>
          <p:nvPr/>
        </p:nvGrpSpPr>
        <p:grpSpPr>
          <a:xfrm>
            <a:off x="3657245" y="3793720"/>
            <a:ext cx="351645" cy="351959"/>
            <a:chOff x="3508282" y="3810341"/>
            <a:chExt cx="351645" cy="351959"/>
          </a:xfrm>
        </p:grpSpPr>
        <p:sp>
          <p:nvSpPr>
            <p:cNvPr id="12154" name="Google Shape;12154;p44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5" name="Google Shape;12155;p44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6" name="Google Shape;12156;p44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7" name="Google Shape;12157;p44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8" name="Google Shape;12158;p44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9" name="Google Shape;12159;p44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0" name="Google Shape;12160;p44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1" name="Google Shape;12161;p44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2" name="Google Shape;12162;p44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3" name="Google Shape;12163;p44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4" name="Google Shape;12164;p44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5" name="Google Shape;12165;p44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6" name="Google Shape;12166;p44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67" name="Google Shape;12167;p44"/>
          <p:cNvGrpSpPr/>
          <p:nvPr/>
        </p:nvGrpSpPr>
        <p:grpSpPr>
          <a:xfrm>
            <a:off x="2373548" y="1946233"/>
            <a:ext cx="303163" cy="351809"/>
            <a:chOff x="2224585" y="1962854"/>
            <a:chExt cx="303163" cy="351809"/>
          </a:xfrm>
        </p:grpSpPr>
        <p:sp>
          <p:nvSpPr>
            <p:cNvPr id="12168" name="Google Shape;12168;p44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9" name="Google Shape;12169;p44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0" name="Google Shape;12170;p44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1" name="Google Shape;12171;p44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2" name="Google Shape;12172;p44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3" name="Google Shape;12173;p44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4" name="Google Shape;12174;p44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5" name="Google Shape;12175;p44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76" name="Google Shape;12176;p44"/>
          <p:cNvGrpSpPr/>
          <p:nvPr/>
        </p:nvGrpSpPr>
        <p:grpSpPr>
          <a:xfrm>
            <a:off x="2771757" y="1974247"/>
            <a:ext cx="389090" cy="296230"/>
            <a:chOff x="2622794" y="1990868"/>
            <a:chExt cx="389090" cy="296230"/>
          </a:xfrm>
        </p:grpSpPr>
        <p:sp>
          <p:nvSpPr>
            <p:cNvPr id="12177" name="Google Shape;12177;p44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8" name="Google Shape;12178;p44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9" name="Google Shape;12179;p44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0" name="Google Shape;12180;p44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1" name="Google Shape;12181;p44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2" name="Google Shape;12182;p44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3" name="Google Shape;12183;p44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4" name="Google Shape;12184;p44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5" name="Google Shape;12185;p44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86" name="Google Shape;12186;p44"/>
          <p:cNvGrpSpPr/>
          <p:nvPr/>
        </p:nvGrpSpPr>
        <p:grpSpPr>
          <a:xfrm>
            <a:off x="4126289" y="1935528"/>
            <a:ext cx="327074" cy="375241"/>
            <a:chOff x="3977326" y="1952149"/>
            <a:chExt cx="327074" cy="375241"/>
          </a:xfrm>
        </p:grpSpPr>
        <p:sp>
          <p:nvSpPr>
            <p:cNvPr id="12187" name="Google Shape;12187;p44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8" name="Google Shape;12188;p44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9" name="Google Shape;12189;p44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0" name="Google Shape;12190;p44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1" name="Google Shape;12191;p44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2" name="Google Shape;12192;p44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3" name="Google Shape;12193;p44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4" name="Google Shape;12194;p44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5" name="Google Shape;12195;p44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6" name="Google Shape;12196;p44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7" name="Google Shape;12197;p44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8" name="Google Shape;12198;p44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9" name="Google Shape;12199;p44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0" name="Google Shape;12200;p44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1" name="Google Shape;12201;p44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2" name="Google Shape;12202;p44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3" name="Google Shape;12203;p44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204" name="Google Shape;12204;p44"/>
          <p:cNvGrpSpPr/>
          <p:nvPr/>
        </p:nvGrpSpPr>
        <p:grpSpPr>
          <a:xfrm>
            <a:off x="1490575" y="3323434"/>
            <a:ext cx="259399" cy="370525"/>
            <a:chOff x="1341612" y="3340055"/>
            <a:chExt cx="259399" cy="370525"/>
          </a:xfrm>
        </p:grpSpPr>
        <p:sp>
          <p:nvSpPr>
            <p:cNvPr id="12205" name="Google Shape;12205;p44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6" name="Google Shape;12206;p44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7" name="Google Shape;12207;p44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8" name="Google Shape;12208;p44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9" name="Google Shape;12209;p44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0" name="Google Shape;12210;p44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44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p44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p44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p44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p44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p44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7" name="Google Shape;12217;p44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8" name="Google Shape;12218;p44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p44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44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44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2" name="Google Shape;12222;p44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223" name="Google Shape;12223;p44"/>
          <p:cNvGrpSpPr/>
          <p:nvPr/>
        </p:nvGrpSpPr>
        <p:grpSpPr>
          <a:xfrm>
            <a:off x="2328855" y="3828351"/>
            <a:ext cx="351629" cy="282382"/>
            <a:chOff x="2179892" y="3844972"/>
            <a:chExt cx="351629" cy="282382"/>
          </a:xfrm>
        </p:grpSpPr>
        <p:sp>
          <p:nvSpPr>
            <p:cNvPr id="12224" name="Google Shape;12224;p44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p44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p44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44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44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p44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p44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1" name="Google Shape;12231;p44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2" name="Google Shape;12232;p44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3" name="Google Shape;12233;p44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p44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44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44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44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p44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p44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p44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1" name="Google Shape;12241;p44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p44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44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244" name="Google Shape;12244;p44"/>
          <p:cNvGrpSpPr/>
          <p:nvPr/>
        </p:nvGrpSpPr>
        <p:grpSpPr>
          <a:xfrm>
            <a:off x="3280133" y="3800263"/>
            <a:ext cx="220051" cy="338168"/>
            <a:chOff x="3131170" y="3816884"/>
            <a:chExt cx="220051" cy="338168"/>
          </a:xfrm>
        </p:grpSpPr>
        <p:sp>
          <p:nvSpPr>
            <p:cNvPr id="12245" name="Google Shape;12245;p44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p44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p44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8" name="Google Shape;12248;p44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9" name="Google Shape;12249;p44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p44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p44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p44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p44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254" name="Google Shape;12254;p44"/>
          <p:cNvGrpSpPr/>
          <p:nvPr/>
        </p:nvGrpSpPr>
        <p:grpSpPr>
          <a:xfrm>
            <a:off x="1052465" y="3342943"/>
            <a:ext cx="247989" cy="333393"/>
            <a:chOff x="903502" y="3359564"/>
            <a:chExt cx="247989" cy="333393"/>
          </a:xfrm>
        </p:grpSpPr>
        <p:sp>
          <p:nvSpPr>
            <p:cNvPr id="12255" name="Google Shape;12255;p44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44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7" name="Google Shape;12257;p44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8" name="Google Shape;12258;p44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p44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44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p44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p44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3" name="Google Shape;12263;p44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p44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p44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p44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44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44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p44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0" name="Google Shape;12270;p44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44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44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p44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p44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44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44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277" name="Google Shape;12277;p44"/>
          <p:cNvGrpSpPr/>
          <p:nvPr/>
        </p:nvGrpSpPr>
        <p:grpSpPr>
          <a:xfrm>
            <a:off x="2765154" y="2873840"/>
            <a:ext cx="365793" cy="361151"/>
            <a:chOff x="2616191" y="2890461"/>
            <a:chExt cx="365793" cy="361151"/>
          </a:xfrm>
        </p:grpSpPr>
        <p:sp>
          <p:nvSpPr>
            <p:cNvPr id="12278" name="Google Shape;12278;p44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p44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44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44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44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3" name="Google Shape;12283;p44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4" name="Google Shape;12284;p44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p44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p44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p44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8" name="Google Shape;12288;p44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289" name="Google Shape;12289;p44"/>
          <p:cNvGrpSpPr/>
          <p:nvPr/>
        </p:nvGrpSpPr>
        <p:grpSpPr>
          <a:xfrm>
            <a:off x="3198922" y="1929240"/>
            <a:ext cx="402940" cy="388536"/>
            <a:chOff x="3049959" y="1945861"/>
            <a:chExt cx="402940" cy="388536"/>
          </a:xfrm>
        </p:grpSpPr>
        <p:sp>
          <p:nvSpPr>
            <p:cNvPr id="12290" name="Google Shape;12290;p44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p44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44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3" name="Google Shape;12293;p44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p44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p44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296" name="Google Shape;12296;p44"/>
          <p:cNvGrpSpPr/>
          <p:nvPr/>
        </p:nvGrpSpPr>
        <p:grpSpPr>
          <a:xfrm>
            <a:off x="2631988" y="4252058"/>
            <a:ext cx="202428" cy="349114"/>
            <a:chOff x="2483025" y="4268679"/>
            <a:chExt cx="202428" cy="349114"/>
          </a:xfrm>
        </p:grpSpPr>
        <p:sp>
          <p:nvSpPr>
            <p:cNvPr id="12297" name="Google Shape;12297;p44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p44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9" name="Google Shape;12299;p44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44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44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44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03" name="Google Shape;12303;p44"/>
          <p:cNvGrpSpPr/>
          <p:nvPr/>
        </p:nvGrpSpPr>
        <p:grpSpPr>
          <a:xfrm>
            <a:off x="1011470" y="2869363"/>
            <a:ext cx="329590" cy="365000"/>
            <a:chOff x="862507" y="2885984"/>
            <a:chExt cx="329590" cy="365000"/>
          </a:xfrm>
        </p:grpSpPr>
        <p:sp>
          <p:nvSpPr>
            <p:cNvPr id="12304" name="Google Shape;12304;p44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5" name="Google Shape;12305;p44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44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44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8" name="Google Shape;12308;p44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9" name="Google Shape;12309;p44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44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11" name="Google Shape;12311;p44"/>
          <p:cNvGrpSpPr/>
          <p:nvPr/>
        </p:nvGrpSpPr>
        <p:grpSpPr>
          <a:xfrm>
            <a:off x="3231038" y="2855184"/>
            <a:ext cx="318884" cy="379808"/>
            <a:chOff x="3082075" y="2871805"/>
            <a:chExt cx="318884" cy="379808"/>
          </a:xfrm>
        </p:grpSpPr>
        <p:sp>
          <p:nvSpPr>
            <p:cNvPr id="12312" name="Google Shape;12312;p44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44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4" name="Google Shape;12314;p44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5" name="Google Shape;12315;p44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p44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7" name="Google Shape;12317;p44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8" name="Google Shape;12318;p44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9" name="Google Shape;12319;p44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0" name="Google Shape;12320;p44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1" name="Google Shape;12321;p44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2" name="Google Shape;12322;p44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3" name="Google Shape;12323;p44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4" name="Google Shape;12324;p44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5" name="Google Shape;12325;p44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44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44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44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p44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p44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44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32" name="Google Shape;12332;p44"/>
          <p:cNvGrpSpPr/>
          <p:nvPr/>
        </p:nvGrpSpPr>
        <p:grpSpPr>
          <a:xfrm>
            <a:off x="2743743" y="1499873"/>
            <a:ext cx="410187" cy="324245"/>
            <a:chOff x="2594780" y="1516494"/>
            <a:chExt cx="410187" cy="324245"/>
          </a:xfrm>
        </p:grpSpPr>
        <p:sp>
          <p:nvSpPr>
            <p:cNvPr id="12333" name="Google Shape;12333;p44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44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44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44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44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44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44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44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44"/>
          <p:cNvGrpSpPr/>
          <p:nvPr/>
        </p:nvGrpSpPr>
        <p:grpSpPr>
          <a:xfrm>
            <a:off x="1891928" y="1486338"/>
            <a:ext cx="333692" cy="333363"/>
            <a:chOff x="1742965" y="1502959"/>
            <a:chExt cx="333692" cy="333363"/>
          </a:xfrm>
        </p:grpSpPr>
        <p:sp>
          <p:nvSpPr>
            <p:cNvPr id="12342" name="Google Shape;12342;p44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44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p44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44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46" name="Google Shape;12346;p44"/>
          <p:cNvGrpSpPr/>
          <p:nvPr/>
        </p:nvGrpSpPr>
        <p:grpSpPr>
          <a:xfrm>
            <a:off x="3200494" y="1500188"/>
            <a:ext cx="390034" cy="296545"/>
            <a:chOff x="3051531" y="1516809"/>
            <a:chExt cx="390034" cy="296545"/>
          </a:xfrm>
        </p:grpSpPr>
        <p:sp>
          <p:nvSpPr>
            <p:cNvPr id="12347" name="Google Shape;12347;p44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p44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p44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44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44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44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44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44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44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44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44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44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p44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p44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p44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62" name="Google Shape;12362;p44"/>
          <p:cNvGrpSpPr/>
          <p:nvPr/>
        </p:nvGrpSpPr>
        <p:grpSpPr>
          <a:xfrm>
            <a:off x="3663863" y="1472399"/>
            <a:ext cx="354145" cy="351869"/>
            <a:chOff x="3514900" y="1489020"/>
            <a:chExt cx="354145" cy="351869"/>
          </a:xfrm>
        </p:grpSpPr>
        <p:sp>
          <p:nvSpPr>
            <p:cNvPr id="12363" name="Google Shape;12363;p44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44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44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44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44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44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p44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p44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p44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p44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44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p44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5" name="Google Shape;12375;p44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p44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p44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8" name="Google Shape;12378;p44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44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p44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p44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44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p44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p44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85" name="Google Shape;12385;p44"/>
          <p:cNvGrpSpPr/>
          <p:nvPr/>
        </p:nvGrpSpPr>
        <p:grpSpPr>
          <a:xfrm>
            <a:off x="3215287" y="3333825"/>
            <a:ext cx="346599" cy="333183"/>
            <a:chOff x="3066324" y="3350446"/>
            <a:chExt cx="346599" cy="333183"/>
          </a:xfrm>
        </p:grpSpPr>
        <p:sp>
          <p:nvSpPr>
            <p:cNvPr id="12386" name="Google Shape;12386;p44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44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8" name="Google Shape;12388;p44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9" name="Google Shape;12389;p44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p44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44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44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p44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p44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p44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96" name="Google Shape;12396;p44"/>
          <p:cNvGrpSpPr/>
          <p:nvPr/>
        </p:nvGrpSpPr>
        <p:grpSpPr>
          <a:xfrm>
            <a:off x="1431718" y="1935468"/>
            <a:ext cx="363278" cy="363338"/>
            <a:chOff x="1282755" y="1952089"/>
            <a:chExt cx="363278" cy="363338"/>
          </a:xfrm>
        </p:grpSpPr>
        <p:sp>
          <p:nvSpPr>
            <p:cNvPr id="12397" name="Google Shape;12397;p44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p44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p44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44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p44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p44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3" name="Google Shape;12403;p44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04" name="Google Shape;12404;p44"/>
          <p:cNvGrpSpPr/>
          <p:nvPr/>
        </p:nvGrpSpPr>
        <p:grpSpPr>
          <a:xfrm>
            <a:off x="3659057" y="2892660"/>
            <a:ext cx="355132" cy="343574"/>
            <a:chOff x="3510094" y="2909281"/>
            <a:chExt cx="355132" cy="343574"/>
          </a:xfrm>
        </p:grpSpPr>
        <p:sp>
          <p:nvSpPr>
            <p:cNvPr id="12405" name="Google Shape;12405;p44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6" name="Google Shape;12406;p44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7" name="Google Shape;12407;p44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44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44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44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p44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p44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44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44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44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44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44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18" name="Google Shape;12418;p44"/>
          <p:cNvSpPr/>
          <p:nvPr/>
        </p:nvSpPr>
        <p:spPr>
          <a:xfrm>
            <a:off x="2662847" y="1795460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419" name="Google Shape;12419;p44"/>
          <p:cNvGrpSpPr/>
          <p:nvPr/>
        </p:nvGrpSpPr>
        <p:grpSpPr>
          <a:xfrm>
            <a:off x="2312805" y="1490351"/>
            <a:ext cx="382787" cy="331565"/>
            <a:chOff x="2163842" y="1506972"/>
            <a:chExt cx="382787" cy="331565"/>
          </a:xfrm>
        </p:grpSpPr>
        <p:sp>
          <p:nvSpPr>
            <p:cNvPr id="12420" name="Google Shape;12420;p44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p44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44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44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44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44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44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p44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28" name="Google Shape;12428;p44"/>
          <p:cNvGrpSpPr/>
          <p:nvPr/>
        </p:nvGrpSpPr>
        <p:grpSpPr>
          <a:xfrm>
            <a:off x="1887840" y="3333031"/>
            <a:ext cx="357918" cy="350536"/>
            <a:chOff x="1738877" y="3349652"/>
            <a:chExt cx="357918" cy="350536"/>
          </a:xfrm>
        </p:grpSpPr>
        <p:sp>
          <p:nvSpPr>
            <p:cNvPr id="12429" name="Google Shape;12429;p44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44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44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44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3" name="Google Shape;12433;p44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4" name="Google Shape;12434;p44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44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44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44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44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44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0" name="Google Shape;12440;p44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p44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44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44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44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44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p44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47" name="Google Shape;12447;p44"/>
          <p:cNvGrpSpPr/>
          <p:nvPr/>
        </p:nvGrpSpPr>
        <p:grpSpPr>
          <a:xfrm>
            <a:off x="2120782" y="4260233"/>
            <a:ext cx="383281" cy="333947"/>
            <a:chOff x="1971819" y="4276854"/>
            <a:chExt cx="383281" cy="333947"/>
          </a:xfrm>
        </p:grpSpPr>
        <p:sp>
          <p:nvSpPr>
            <p:cNvPr id="12448" name="Google Shape;12448;p44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44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44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1" name="Google Shape;12451;p44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44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44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44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44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44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p44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58" name="Google Shape;12458;p44"/>
          <p:cNvGrpSpPr/>
          <p:nvPr/>
        </p:nvGrpSpPr>
        <p:grpSpPr>
          <a:xfrm>
            <a:off x="1974082" y="2869198"/>
            <a:ext cx="175987" cy="361392"/>
            <a:chOff x="1825119" y="2885819"/>
            <a:chExt cx="175987" cy="361392"/>
          </a:xfrm>
        </p:grpSpPr>
        <p:sp>
          <p:nvSpPr>
            <p:cNvPr id="12459" name="Google Shape;12459;p44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44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44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44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3" name="Google Shape;12463;p44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4" name="Google Shape;12464;p44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44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44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44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44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69" name="Google Shape;12469;p44"/>
          <p:cNvGrpSpPr/>
          <p:nvPr/>
        </p:nvGrpSpPr>
        <p:grpSpPr>
          <a:xfrm>
            <a:off x="3653787" y="3389223"/>
            <a:ext cx="369896" cy="226339"/>
            <a:chOff x="3504824" y="3405844"/>
            <a:chExt cx="369896" cy="226339"/>
          </a:xfrm>
        </p:grpSpPr>
        <p:sp>
          <p:nvSpPr>
            <p:cNvPr id="12470" name="Google Shape;12470;p44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44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44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44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44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44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44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44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44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44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44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44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44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44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44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44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86" name="Google Shape;12486;p44"/>
          <p:cNvGrpSpPr/>
          <p:nvPr/>
        </p:nvGrpSpPr>
        <p:grpSpPr>
          <a:xfrm>
            <a:off x="1444624" y="3802973"/>
            <a:ext cx="345640" cy="342900"/>
            <a:chOff x="1295661" y="3819594"/>
            <a:chExt cx="345640" cy="342900"/>
          </a:xfrm>
        </p:grpSpPr>
        <p:sp>
          <p:nvSpPr>
            <p:cNvPr id="12487" name="Google Shape;12487;p44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44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9" name="Google Shape;12489;p44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0" name="Google Shape;12490;p44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1" name="Google Shape;12491;p44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2" name="Google Shape;12492;p44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3" name="Google Shape;12493;p44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4" name="Google Shape;12494;p44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5" name="Google Shape;12495;p44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6" name="Google Shape;12496;p44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7" name="Google Shape;12497;p44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8" name="Google Shape;12498;p44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9" name="Google Shape;12499;p44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0" name="Google Shape;12500;p44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1" name="Google Shape;12501;p44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44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44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04" name="Google Shape;12504;p44"/>
          <p:cNvGrpSpPr/>
          <p:nvPr/>
        </p:nvGrpSpPr>
        <p:grpSpPr>
          <a:xfrm>
            <a:off x="3635535" y="2416849"/>
            <a:ext cx="379328" cy="281738"/>
            <a:chOff x="3486572" y="2433470"/>
            <a:chExt cx="379328" cy="281738"/>
          </a:xfrm>
        </p:grpSpPr>
        <p:sp>
          <p:nvSpPr>
            <p:cNvPr id="12505" name="Google Shape;12505;p44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44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44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44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44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0" name="Google Shape;12510;p44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1" name="Google Shape;12511;p44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512" name="Google Shape;12512;p44"/>
          <p:cNvSpPr/>
          <p:nvPr/>
        </p:nvSpPr>
        <p:spPr>
          <a:xfrm>
            <a:off x="3900893" y="2692912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13" name="Google Shape;12513;p44"/>
          <p:cNvGrpSpPr/>
          <p:nvPr/>
        </p:nvGrpSpPr>
        <p:grpSpPr>
          <a:xfrm>
            <a:off x="4146112" y="3313013"/>
            <a:ext cx="270733" cy="355761"/>
            <a:chOff x="3997149" y="3329634"/>
            <a:chExt cx="270733" cy="355761"/>
          </a:xfrm>
        </p:grpSpPr>
        <p:sp>
          <p:nvSpPr>
            <p:cNvPr id="12514" name="Google Shape;12514;p44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44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44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44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44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44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44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44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44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44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4" name="Google Shape;12524;p44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5" name="Google Shape;12525;p44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44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44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44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44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44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44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44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44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44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35" name="Google Shape;12535;p44"/>
          <p:cNvGrpSpPr/>
          <p:nvPr/>
        </p:nvGrpSpPr>
        <p:grpSpPr>
          <a:xfrm>
            <a:off x="4103306" y="2882733"/>
            <a:ext cx="345655" cy="343529"/>
            <a:chOff x="3954343" y="2899354"/>
            <a:chExt cx="345655" cy="343529"/>
          </a:xfrm>
        </p:grpSpPr>
        <p:sp>
          <p:nvSpPr>
            <p:cNvPr id="12536" name="Google Shape;12536;p44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p44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8" name="Google Shape;12538;p44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44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44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44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44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44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44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44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6" name="Google Shape;12546;p44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44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48" name="Google Shape;12548;p44"/>
          <p:cNvGrpSpPr/>
          <p:nvPr/>
        </p:nvGrpSpPr>
        <p:grpSpPr>
          <a:xfrm>
            <a:off x="2315006" y="3334723"/>
            <a:ext cx="369566" cy="349803"/>
            <a:chOff x="2166043" y="3351344"/>
            <a:chExt cx="369566" cy="349803"/>
          </a:xfrm>
        </p:grpSpPr>
        <p:sp>
          <p:nvSpPr>
            <p:cNvPr id="12549" name="Google Shape;12549;p44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44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44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p44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p44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44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44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44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7" name="Google Shape;12557;p44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58" name="Google Shape;12558;p44"/>
          <p:cNvGrpSpPr/>
          <p:nvPr/>
        </p:nvGrpSpPr>
        <p:grpSpPr>
          <a:xfrm>
            <a:off x="2768612" y="3335711"/>
            <a:ext cx="365793" cy="329276"/>
            <a:chOff x="2619649" y="3352332"/>
            <a:chExt cx="365793" cy="329276"/>
          </a:xfrm>
        </p:grpSpPr>
        <p:sp>
          <p:nvSpPr>
            <p:cNvPr id="12559" name="Google Shape;12559;p44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44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44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2" name="Google Shape;12562;p44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3" name="Google Shape;12563;p44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p44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p44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p44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p44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p44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69" name="Google Shape;12569;p44"/>
          <p:cNvGrpSpPr/>
          <p:nvPr/>
        </p:nvGrpSpPr>
        <p:grpSpPr>
          <a:xfrm>
            <a:off x="1442723" y="1481607"/>
            <a:ext cx="340624" cy="351943"/>
            <a:chOff x="1293760" y="1498228"/>
            <a:chExt cx="340624" cy="351943"/>
          </a:xfrm>
        </p:grpSpPr>
        <p:sp>
          <p:nvSpPr>
            <p:cNvPr id="12570" name="Google Shape;12570;p44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p44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p44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44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44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44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44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44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p44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p44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44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44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44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p44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84" name="Google Shape;12584;p44"/>
          <p:cNvGrpSpPr/>
          <p:nvPr/>
        </p:nvGrpSpPr>
        <p:grpSpPr>
          <a:xfrm>
            <a:off x="998564" y="1935453"/>
            <a:ext cx="406712" cy="383746"/>
            <a:chOff x="849601" y="1952074"/>
            <a:chExt cx="406712" cy="383746"/>
          </a:xfrm>
        </p:grpSpPr>
        <p:sp>
          <p:nvSpPr>
            <p:cNvPr id="12585" name="Google Shape;12585;p44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44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p44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p44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44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44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44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92" name="Google Shape;12592;p44"/>
          <p:cNvGrpSpPr/>
          <p:nvPr/>
        </p:nvGrpSpPr>
        <p:grpSpPr>
          <a:xfrm>
            <a:off x="2402834" y="2876744"/>
            <a:ext cx="203986" cy="355417"/>
            <a:chOff x="2253871" y="2893365"/>
            <a:chExt cx="203986" cy="355417"/>
          </a:xfrm>
        </p:grpSpPr>
        <p:sp>
          <p:nvSpPr>
            <p:cNvPr id="12593" name="Google Shape;12593;p44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44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44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44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44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44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44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p44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p44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44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44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04" name="Google Shape;12604;p44"/>
          <p:cNvGrpSpPr/>
          <p:nvPr/>
        </p:nvGrpSpPr>
        <p:grpSpPr>
          <a:xfrm>
            <a:off x="2340504" y="2391980"/>
            <a:ext cx="308823" cy="342571"/>
            <a:chOff x="2191541" y="2408601"/>
            <a:chExt cx="308823" cy="342571"/>
          </a:xfrm>
        </p:grpSpPr>
        <p:sp>
          <p:nvSpPr>
            <p:cNvPr id="12605" name="Google Shape;12605;p44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44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44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44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44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44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44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p44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p44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44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p44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p44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44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18" name="Google Shape;12618;p44"/>
          <p:cNvGrpSpPr/>
          <p:nvPr/>
        </p:nvGrpSpPr>
        <p:grpSpPr>
          <a:xfrm>
            <a:off x="996363" y="1486967"/>
            <a:ext cx="342496" cy="341553"/>
            <a:chOff x="847400" y="1503588"/>
            <a:chExt cx="342496" cy="341553"/>
          </a:xfrm>
        </p:grpSpPr>
        <p:sp>
          <p:nvSpPr>
            <p:cNvPr id="12619" name="Google Shape;12619;p44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44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44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44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44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4" name="Google Shape;12624;p44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p44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44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44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44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p44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p44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44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44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44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44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44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44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44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p44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39" name="Google Shape;12639;p44"/>
          <p:cNvGrpSpPr/>
          <p:nvPr/>
        </p:nvGrpSpPr>
        <p:grpSpPr>
          <a:xfrm>
            <a:off x="1478926" y="2883048"/>
            <a:ext cx="280495" cy="361077"/>
            <a:chOff x="1329963" y="2899669"/>
            <a:chExt cx="280495" cy="361077"/>
          </a:xfrm>
        </p:grpSpPr>
        <p:sp>
          <p:nvSpPr>
            <p:cNvPr id="12640" name="Google Shape;12640;p44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44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44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44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44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44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p44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47" name="Google Shape;12647;p44"/>
          <p:cNvGrpSpPr/>
          <p:nvPr/>
        </p:nvGrpSpPr>
        <p:grpSpPr>
          <a:xfrm>
            <a:off x="1086392" y="3784287"/>
            <a:ext cx="195496" cy="343439"/>
            <a:chOff x="937429" y="3800908"/>
            <a:chExt cx="195496" cy="343439"/>
          </a:xfrm>
        </p:grpSpPr>
        <p:sp>
          <p:nvSpPr>
            <p:cNvPr id="12648" name="Google Shape;12648;p44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p44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p44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44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44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44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44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44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44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44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44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p44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p44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61" name="Google Shape;12661;p44"/>
          <p:cNvGrpSpPr/>
          <p:nvPr/>
        </p:nvGrpSpPr>
        <p:grpSpPr>
          <a:xfrm>
            <a:off x="2836622" y="3794034"/>
            <a:ext cx="365165" cy="342511"/>
            <a:chOff x="2611459" y="3810655"/>
            <a:chExt cx="365165" cy="342511"/>
          </a:xfrm>
        </p:grpSpPr>
        <p:sp>
          <p:nvSpPr>
            <p:cNvPr id="12662" name="Google Shape;12662;p44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3" name="Google Shape;12663;p44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4" name="Google Shape;12664;p44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p44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p44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44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44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44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44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44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44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73" name="Google Shape;12673;p44"/>
          <p:cNvGrpSpPr/>
          <p:nvPr/>
        </p:nvGrpSpPr>
        <p:grpSpPr>
          <a:xfrm>
            <a:off x="4101419" y="1507659"/>
            <a:ext cx="370196" cy="300153"/>
            <a:chOff x="3952456" y="1524280"/>
            <a:chExt cx="370196" cy="300153"/>
          </a:xfrm>
        </p:grpSpPr>
        <p:sp>
          <p:nvSpPr>
            <p:cNvPr id="12674" name="Google Shape;12674;p44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44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44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44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44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44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2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4" name="Google Shape;12684;p45"/>
          <p:cNvSpPr txBox="1"/>
          <p:nvPr/>
        </p:nvSpPr>
        <p:spPr>
          <a:xfrm>
            <a:off x="907363" y="813310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600" b="1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 sz="16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85" name="Google Shape;12685;p45"/>
          <p:cNvSpPr txBox="1"/>
          <p:nvPr/>
        </p:nvSpPr>
        <p:spPr>
          <a:xfrm>
            <a:off x="4916088" y="813310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800" b="1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 sz="18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86" name="Google Shape;12686;p45"/>
          <p:cNvGrpSpPr/>
          <p:nvPr/>
        </p:nvGrpSpPr>
        <p:grpSpPr>
          <a:xfrm>
            <a:off x="3569296" y="3217728"/>
            <a:ext cx="381482" cy="366926"/>
            <a:chOff x="3511608" y="3348218"/>
            <a:chExt cx="381482" cy="366926"/>
          </a:xfrm>
        </p:grpSpPr>
        <p:sp>
          <p:nvSpPr>
            <p:cNvPr id="12687" name="Google Shape;12687;p45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45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45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45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45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45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45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p45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p45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45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p45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p45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p45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45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01" name="Google Shape;12701;p45"/>
          <p:cNvGrpSpPr/>
          <p:nvPr/>
        </p:nvGrpSpPr>
        <p:grpSpPr>
          <a:xfrm>
            <a:off x="1907504" y="3676849"/>
            <a:ext cx="163616" cy="366666"/>
            <a:chOff x="1849816" y="3807339"/>
            <a:chExt cx="163616" cy="366666"/>
          </a:xfrm>
        </p:grpSpPr>
        <p:sp>
          <p:nvSpPr>
            <p:cNvPr id="12702" name="Google Shape;12702;p45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45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45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45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45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45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45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45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45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45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45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45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45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p45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16" name="Google Shape;12716;p45"/>
          <p:cNvGrpSpPr/>
          <p:nvPr/>
        </p:nvGrpSpPr>
        <p:grpSpPr>
          <a:xfrm>
            <a:off x="2332445" y="3676823"/>
            <a:ext cx="202291" cy="366431"/>
            <a:chOff x="2274757" y="3807313"/>
            <a:chExt cx="202291" cy="366431"/>
          </a:xfrm>
        </p:grpSpPr>
        <p:sp>
          <p:nvSpPr>
            <p:cNvPr id="12717" name="Google Shape;12717;p45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45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45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45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45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45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45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p45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p45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p45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27" name="Google Shape;12727;p45"/>
          <p:cNvGrpSpPr/>
          <p:nvPr/>
        </p:nvGrpSpPr>
        <p:grpSpPr>
          <a:xfrm>
            <a:off x="4030404" y="3217728"/>
            <a:ext cx="366403" cy="366665"/>
            <a:chOff x="3972716" y="3348218"/>
            <a:chExt cx="366403" cy="366665"/>
          </a:xfrm>
        </p:grpSpPr>
        <p:sp>
          <p:nvSpPr>
            <p:cNvPr id="12728" name="Google Shape;12728;p45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45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45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45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45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45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4" name="Google Shape;12734;p45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p45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45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45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45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45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40" name="Google Shape;12740;p45"/>
          <p:cNvGrpSpPr/>
          <p:nvPr/>
        </p:nvGrpSpPr>
        <p:grpSpPr>
          <a:xfrm>
            <a:off x="924216" y="3217858"/>
            <a:ext cx="317406" cy="366534"/>
            <a:chOff x="866528" y="3348348"/>
            <a:chExt cx="317406" cy="366534"/>
          </a:xfrm>
        </p:grpSpPr>
        <p:sp>
          <p:nvSpPr>
            <p:cNvPr id="12741" name="Google Shape;12741;p45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45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45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45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45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45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45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45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49" name="Google Shape;12749;p45"/>
          <p:cNvGrpSpPr/>
          <p:nvPr/>
        </p:nvGrpSpPr>
        <p:grpSpPr>
          <a:xfrm>
            <a:off x="1374506" y="3217806"/>
            <a:ext cx="310872" cy="366848"/>
            <a:chOff x="1316818" y="3348296"/>
            <a:chExt cx="310872" cy="366848"/>
          </a:xfrm>
        </p:grpSpPr>
        <p:sp>
          <p:nvSpPr>
            <p:cNvPr id="12750" name="Google Shape;12750;p45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45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45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45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p45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p45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45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45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45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45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45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p45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p45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45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45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45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45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p45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p45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45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45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45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45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45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74" name="Google Shape;12774;p45"/>
          <p:cNvGrpSpPr/>
          <p:nvPr/>
        </p:nvGrpSpPr>
        <p:grpSpPr>
          <a:xfrm>
            <a:off x="3162936" y="3217754"/>
            <a:ext cx="305619" cy="366430"/>
            <a:chOff x="3105248" y="3348244"/>
            <a:chExt cx="305619" cy="366430"/>
          </a:xfrm>
        </p:grpSpPr>
        <p:sp>
          <p:nvSpPr>
            <p:cNvPr id="12775" name="Google Shape;12775;p45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p45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p45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8" name="Google Shape;12778;p45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9" name="Google Shape;12779;p45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p45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1" name="Google Shape;12781;p45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82" name="Google Shape;12782;p45"/>
          <p:cNvGrpSpPr/>
          <p:nvPr/>
        </p:nvGrpSpPr>
        <p:grpSpPr>
          <a:xfrm>
            <a:off x="2719676" y="3217728"/>
            <a:ext cx="304078" cy="366665"/>
            <a:chOff x="2661988" y="3348218"/>
            <a:chExt cx="304078" cy="366665"/>
          </a:xfrm>
        </p:grpSpPr>
        <p:sp>
          <p:nvSpPr>
            <p:cNvPr id="12783" name="Google Shape;12783;p45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45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45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45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45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p45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9" name="Google Shape;12789;p45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45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45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45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45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45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45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45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45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45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45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45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45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02" name="Google Shape;12802;p45"/>
          <p:cNvGrpSpPr/>
          <p:nvPr/>
        </p:nvGrpSpPr>
        <p:grpSpPr>
          <a:xfrm>
            <a:off x="2270615" y="3218407"/>
            <a:ext cx="307605" cy="366482"/>
            <a:chOff x="2212927" y="3348897"/>
            <a:chExt cx="307605" cy="366482"/>
          </a:xfrm>
        </p:grpSpPr>
        <p:sp>
          <p:nvSpPr>
            <p:cNvPr id="12803" name="Google Shape;12803;p45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p45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p45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p45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45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8" name="Google Shape;12808;p45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9" name="Google Shape;12809;p45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p45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p45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p45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13" name="Google Shape;12813;p45"/>
          <p:cNvGrpSpPr/>
          <p:nvPr/>
        </p:nvGrpSpPr>
        <p:grpSpPr>
          <a:xfrm>
            <a:off x="1822077" y="3217728"/>
            <a:ext cx="310115" cy="366665"/>
            <a:chOff x="1764389" y="3348218"/>
            <a:chExt cx="310115" cy="366665"/>
          </a:xfrm>
        </p:grpSpPr>
        <p:sp>
          <p:nvSpPr>
            <p:cNvPr id="12814" name="Google Shape;12814;p45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p45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p45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7" name="Google Shape;12817;p45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45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9" name="Google Shape;12819;p45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0" name="Google Shape;12820;p45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45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p45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p45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45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p45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p45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45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p45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p45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45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45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p45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p45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34" name="Google Shape;12834;p45"/>
          <p:cNvGrpSpPr/>
          <p:nvPr/>
        </p:nvGrpSpPr>
        <p:grpSpPr>
          <a:xfrm>
            <a:off x="2835260" y="3676797"/>
            <a:ext cx="81716" cy="366717"/>
            <a:chOff x="2777572" y="3807287"/>
            <a:chExt cx="81716" cy="366717"/>
          </a:xfrm>
        </p:grpSpPr>
        <p:sp>
          <p:nvSpPr>
            <p:cNvPr id="12835" name="Google Shape;12835;p45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45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45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8" name="Google Shape;12838;p45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9" name="Google Shape;12839;p45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0" name="Google Shape;12840;p45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1" name="Google Shape;12841;p45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2" name="Google Shape;12842;p45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45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4" name="Google Shape;12844;p45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5" name="Google Shape;12845;p45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46" name="Google Shape;12846;p45"/>
          <p:cNvGrpSpPr/>
          <p:nvPr/>
        </p:nvGrpSpPr>
        <p:grpSpPr>
          <a:xfrm>
            <a:off x="3991702" y="4199290"/>
            <a:ext cx="366665" cy="256335"/>
            <a:chOff x="3934014" y="4329780"/>
            <a:chExt cx="366665" cy="256335"/>
          </a:xfrm>
        </p:grpSpPr>
        <p:sp>
          <p:nvSpPr>
            <p:cNvPr id="12847" name="Google Shape;12847;p45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45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45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p45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p45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45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p45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p45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45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45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45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45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9" name="Google Shape;12859;p45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60" name="Google Shape;12860;p45"/>
          <p:cNvGrpSpPr/>
          <p:nvPr/>
        </p:nvGrpSpPr>
        <p:grpSpPr>
          <a:xfrm>
            <a:off x="1005358" y="3676849"/>
            <a:ext cx="194295" cy="366404"/>
            <a:chOff x="947670" y="3807339"/>
            <a:chExt cx="194295" cy="366404"/>
          </a:xfrm>
        </p:grpSpPr>
        <p:sp>
          <p:nvSpPr>
            <p:cNvPr id="12861" name="Google Shape;12861;p45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p45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3" name="Google Shape;12863;p45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p45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p45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6" name="Google Shape;12866;p45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7" name="Google Shape;12867;p45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8" name="Google Shape;12868;p45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45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p45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71" name="Google Shape;12871;p45"/>
          <p:cNvGrpSpPr/>
          <p:nvPr/>
        </p:nvGrpSpPr>
        <p:grpSpPr>
          <a:xfrm>
            <a:off x="3478067" y="4156067"/>
            <a:ext cx="368939" cy="342284"/>
            <a:chOff x="3420379" y="4286557"/>
            <a:chExt cx="368939" cy="342284"/>
          </a:xfrm>
        </p:grpSpPr>
        <p:sp>
          <p:nvSpPr>
            <p:cNvPr id="12872" name="Google Shape;12872;p45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p45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p45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5" name="Google Shape;12875;p45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6" name="Google Shape;12876;p45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7" name="Google Shape;12877;p45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45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45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45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45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45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3" name="Google Shape;12883;p45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p45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p45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6" name="Google Shape;12886;p45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7" name="Google Shape;12887;p45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88" name="Google Shape;12888;p45"/>
          <p:cNvGrpSpPr/>
          <p:nvPr/>
        </p:nvGrpSpPr>
        <p:grpSpPr>
          <a:xfrm>
            <a:off x="4022878" y="3711762"/>
            <a:ext cx="369800" cy="296813"/>
            <a:chOff x="3965190" y="3842252"/>
            <a:chExt cx="369800" cy="296813"/>
          </a:xfrm>
        </p:grpSpPr>
        <p:sp>
          <p:nvSpPr>
            <p:cNvPr id="12889" name="Google Shape;12889;p45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p45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p45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45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45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45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p45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p45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45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p45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p45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45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p45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2" name="Google Shape;12902;p45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3" name="Google Shape;12903;p45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4" name="Google Shape;12904;p45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5" name="Google Shape;12905;p45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6" name="Google Shape;12906;p45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7" name="Google Shape;12907;p45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8" name="Google Shape;12908;p45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9" name="Google Shape;12909;p45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10" name="Google Shape;12910;p45"/>
          <p:cNvGrpSpPr/>
          <p:nvPr/>
        </p:nvGrpSpPr>
        <p:grpSpPr>
          <a:xfrm>
            <a:off x="3564278" y="3703322"/>
            <a:ext cx="396796" cy="313407"/>
            <a:chOff x="3506590" y="3833812"/>
            <a:chExt cx="396796" cy="313407"/>
          </a:xfrm>
        </p:grpSpPr>
        <p:sp>
          <p:nvSpPr>
            <p:cNvPr id="12911" name="Google Shape;12911;p45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2" name="Google Shape;12912;p45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p45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14" name="Google Shape;12914;p45"/>
          <p:cNvGrpSpPr/>
          <p:nvPr/>
        </p:nvGrpSpPr>
        <p:grpSpPr>
          <a:xfrm>
            <a:off x="2826976" y="1834874"/>
            <a:ext cx="104557" cy="366665"/>
            <a:chOff x="2769288" y="1965364"/>
            <a:chExt cx="104557" cy="366665"/>
          </a:xfrm>
        </p:grpSpPr>
        <p:sp>
          <p:nvSpPr>
            <p:cNvPr id="12915" name="Google Shape;12915;p45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45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7" name="Google Shape;12917;p45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p45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9" name="Google Shape;12919;p45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0" name="Google Shape;12920;p45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45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p45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3" name="Google Shape;12923;p45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45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p45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p45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27" name="Google Shape;12927;p45"/>
          <p:cNvGrpSpPr/>
          <p:nvPr/>
        </p:nvGrpSpPr>
        <p:grpSpPr>
          <a:xfrm>
            <a:off x="4024367" y="1880371"/>
            <a:ext cx="367162" cy="275698"/>
            <a:chOff x="3966679" y="2010861"/>
            <a:chExt cx="367162" cy="275698"/>
          </a:xfrm>
        </p:grpSpPr>
        <p:sp>
          <p:nvSpPr>
            <p:cNvPr id="12928" name="Google Shape;12928;p45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45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p45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p45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32" name="Google Shape;12932;p45"/>
          <p:cNvGrpSpPr/>
          <p:nvPr/>
        </p:nvGrpSpPr>
        <p:grpSpPr>
          <a:xfrm>
            <a:off x="1810265" y="1895005"/>
            <a:ext cx="366404" cy="246221"/>
            <a:chOff x="1752577" y="2025495"/>
            <a:chExt cx="366404" cy="246221"/>
          </a:xfrm>
        </p:grpSpPr>
        <p:sp>
          <p:nvSpPr>
            <p:cNvPr id="12933" name="Google Shape;12933;p45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45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p45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p45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45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8" name="Google Shape;12938;p45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9" name="Google Shape;12939;p45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p45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p45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45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p45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p45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5" name="Google Shape;12945;p45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6" name="Google Shape;12946;p45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p45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p45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49" name="Google Shape;12949;p45"/>
          <p:cNvGrpSpPr/>
          <p:nvPr/>
        </p:nvGrpSpPr>
        <p:grpSpPr>
          <a:xfrm>
            <a:off x="1367241" y="1939090"/>
            <a:ext cx="366404" cy="158363"/>
            <a:chOff x="1309553" y="2069580"/>
            <a:chExt cx="366404" cy="158363"/>
          </a:xfrm>
        </p:grpSpPr>
        <p:sp>
          <p:nvSpPr>
            <p:cNvPr id="12950" name="Google Shape;12950;p45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1" name="Google Shape;12951;p45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2" name="Google Shape;12952;p45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p45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p45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45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45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p45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p45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45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p45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1" name="Google Shape;12961;p45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2" name="Google Shape;12962;p45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45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45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45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p45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p45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8" name="Google Shape;12968;p45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9" name="Google Shape;12969;p45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p45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1" name="Google Shape;12971;p45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2" name="Google Shape;12972;p45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p45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p45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p45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76" name="Google Shape;12976;p45"/>
          <p:cNvGrpSpPr/>
          <p:nvPr/>
        </p:nvGrpSpPr>
        <p:grpSpPr>
          <a:xfrm>
            <a:off x="924216" y="1958272"/>
            <a:ext cx="366639" cy="119635"/>
            <a:chOff x="866528" y="2088762"/>
            <a:chExt cx="366639" cy="119635"/>
          </a:xfrm>
        </p:grpSpPr>
        <p:sp>
          <p:nvSpPr>
            <p:cNvPr id="12977" name="Google Shape;12977;p45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8" name="Google Shape;12978;p45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p45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p45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p45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p45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p45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4" name="Google Shape;12984;p45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5" name="Google Shape;12985;p45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p45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p45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p45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9" name="Google Shape;12989;p45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0" name="Google Shape;12990;p45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91" name="Google Shape;12991;p45"/>
          <p:cNvGrpSpPr/>
          <p:nvPr/>
        </p:nvGrpSpPr>
        <p:grpSpPr>
          <a:xfrm>
            <a:off x="2386957" y="1834822"/>
            <a:ext cx="98807" cy="366273"/>
            <a:chOff x="2329269" y="1965312"/>
            <a:chExt cx="98807" cy="366273"/>
          </a:xfrm>
        </p:grpSpPr>
        <p:sp>
          <p:nvSpPr>
            <p:cNvPr id="12992" name="Google Shape;12992;p45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p45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4" name="Google Shape;12994;p45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95" name="Google Shape;12995;p45"/>
          <p:cNvGrpSpPr/>
          <p:nvPr/>
        </p:nvGrpSpPr>
        <p:grpSpPr>
          <a:xfrm>
            <a:off x="3265741" y="1834482"/>
            <a:ext cx="112344" cy="366927"/>
            <a:chOff x="3208053" y="1964972"/>
            <a:chExt cx="112344" cy="366927"/>
          </a:xfrm>
        </p:grpSpPr>
        <p:sp>
          <p:nvSpPr>
            <p:cNvPr id="12996" name="Google Shape;12996;p45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7" name="Google Shape;12997;p45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p45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p45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45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p45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02" name="Google Shape;13002;p45"/>
          <p:cNvGrpSpPr/>
          <p:nvPr/>
        </p:nvGrpSpPr>
        <p:grpSpPr>
          <a:xfrm>
            <a:off x="3283067" y="3676849"/>
            <a:ext cx="72413" cy="366404"/>
            <a:chOff x="3225379" y="3807339"/>
            <a:chExt cx="72413" cy="366404"/>
          </a:xfrm>
        </p:grpSpPr>
        <p:sp>
          <p:nvSpPr>
            <p:cNvPr id="13003" name="Google Shape;13003;p45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p45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5" name="Google Shape;13005;p45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p45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p45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8" name="Google Shape;13008;p45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9" name="Google Shape;13009;p45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p45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11" name="Google Shape;13011;p45"/>
          <p:cNvGrpSpPr/>
          <p:nvPr/>
        </p:nvGrpSpPr>
        <p:grpSpPr>
          <a:xfrm>
            <a:off x="3581604" y="1880606"/>
            <a:ext cx="366666" cy="275201"/>
            <a:chOff x="3523916" y="2011096"/>
            <a:chExt cx="366666" cy="275201"/>
          </a:xfrm>
        </p:grpSpPr>
        <p:sp>
          <p:nvSpPr>
            <p:cNvPr id="13012" name="Google Shape;13012;p45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3" name="Google Shape;13013;p45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4" name="Google Shape;13014;p45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5" name="Google Shape;13015;p45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6" name="Google Shape;13016;p45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p45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8" name="Google Shape;13018;p45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p45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p45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45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45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45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4" name="Google Shape;13024;p45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5" name="Google Shape;13025;p45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45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45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45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9" name="Google Shape;13029;p45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0" name="Google Shape;13030;p45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p45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32" name="Google Shape;13032;p45"/>
          <p:cNvGrpSpPr/>
          <p:nvPr/>
        </p:nvGrpSpPr>
        <p:grpSpPr>
          <a:xfrm>
            <a:off x="1800465" y="1369507"/>
            <a:ext cx="393791" cy="366743"/>
            <a:chOff x="1742777" y="1499997"/>
            <a:chExt cx="393791" cy="366743"/>
          </a:xfrm>
        </p:grpSpPr>
        <p:sp>
          <p:nvSpPr>
            <p:cNvPr id="13033" name="Google Shape;13033;p45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45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45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45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45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8" name="Google Shape;13038;p45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9" name="Google Shape;13039;p45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p45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45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45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45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45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45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45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47" name="Google Shape;13047;p45"/>
          <p:cNvGrpSpPr/>
          <p:nvPr/>
        </p:nvGrpSpPr>
        <p:grpSpPr>
          <a:xfrm>
            <a:off x="4072137" y="1369507"/>
            <a:ext cx="319915" cy="366639"/>
            <a:chOff x="4014449" y="1499997"/>
            <a:chExt cx="319915" cy="366639"/>
          </a:xfrm>
        </p:grpSpPr>
        <p:sp>
          <p:nvSpPr>
            <p:cNvPr id="13048" name="Google Shape;13048;p45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45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45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45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45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53" name="Google Shape;13053;p45"/>
          <p:cNvGrpSpPr/>
          <p:nvPr/>
        </p:nvGrpSpPr>
        <p:grpSpPr>
          <a:xfrm>
            <a:off x="923955" y="1460970"/>
            <a:ext cx="367397" cy="183711"/>
            <a:chOff x="866267" y="1591460"/>
            <a:chExt cx="367397" cy="183711"/>
          </a:xfrm>
        </p:grpSpPr>
        <p:sp>
          <p:nvSpPr>
            <p:cNvPr id="13054" name="Google Shape;13054;p45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45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45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45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45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45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p45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45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45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45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p45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5" name="Google Shape;13065;p45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6" name="Google Shape;13066;p45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7" name="Google Shape;13067;p45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45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45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0" name="Google Shape;13070;p45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1" name="Google Shape;13071;p45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72" name="Google Shape;13072;p45"/>
          <p:cNvGrpSpPr/>
          <p:nvPr/>
        </p:nvGrpSpPr>
        <p:grpSpPr>
          <a:xfrm>
            <a:off x="3175531" y="1369402"/>
            <a:ext cx="327441" cy="366743"/>
            <a:chOff x="3117843" y="1499892"/>
            <a:chExt cx="327441" cy="366743"/>
          </a:xfrm>
        </p:grpSpPr>
        <p:sp>
          <p:nvSpPr>
            <p:cNvPr id="13073" name="Google Shape;13073;p45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45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45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45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45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45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45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80" name="Google Shape;13080;p45"/>
          <p:cNvGrpSpPr/>
          <p:nvPr/>
        </p:nvGrpSpPr>
        <p:grpSpPr>
          <a:xfrm>
            <a:off x="2724693" y="1369507"/>
            <a:ext cx="336770" cy="366638"/>
            <a:chOff x="2667005" y="1499997"/>
            <a:chExt cx="336770" cy="366638"/>
          </a:xfrm>
        </p:grpSpPr>
        <p:sp>
          <p:nvSpPr>
            <p:cNvPr id="13081" name="Google Shape;13081;p45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2" name="Google Shape;13082;p45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45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p45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p45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45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45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45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45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45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45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p45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45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45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5" name="Google Shape;13095;p45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p45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45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8" name="Google Shape;13098;p45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9" name="Google Shape;13099;p45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00" name="Google Shape;13100;p45"/>
          <p:cNvGrpSpPr/>
          <p:nvPr/>
        </p:nvGrpSpPr>
        <p:grpSpPr>
          <a:xfrm>
            <a:off x="3622554" y="1369507"/>
            <a:ext cx="326473" cy="366639"/>
            <a:chOff x="3564866" y="1499997"/>
            <a:chExt cx="326473" cy="366639"/>
          </a:xfrm>
        </p:grpSpPr>
        <p:sp>
          <p:nvSpPr>
            <p:cNvPr id="13101" name="Google Shape;13101;p45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45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45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45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45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45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45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45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9" name="Google Shape;13109;p45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10" name="Google Shape;13110;p45"/>
          <p:cNvGrpSpPr/>
          <p:nvPr/>
        </p:nvGrpSpPr>
        <p:grpSpPr>
          <a:xfrm>
            <a:off x="1371762" y="1369507"/>
            <a:ext cx="364392" cy="366638"/>
            <a:chOff x="1314074" y="1499997"/>
            <a:chExt cx="364392" cy="366638"/>
          </a:xfrm>
        </p:grpSpPr>
        <p:sp>
          <p:nvSpPr>
            <p:cNvPr id="13111" name="Google Shape;13111;p45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45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45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45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5" name="Google Shape;13115;p45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6" name="Google Shape;13116;p45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p45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4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4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4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45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45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23" name="Google Shape;13123;p45"/>
          <p:cNvGrpSpPr/>
          <p:nvPr/>
        </p:nvGrpSpPr>
        <p:grpSpPr>
          <a:xfrm>
            <a:off x="2278167" y="1369507"/>
            <a:ext cx="337005" cy="366639"/>
            <a:chOff x="2220479" y="1499997"/>
            <a:chExt cx="337005" cy="366639"/>
          </a:xfrm>
        </p:grpSpPr>
        <p:sp>
          <p:nvSpPr>
            <p:cNvPr id="13124" name="Google Shape;13124;p45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45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45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7" name="Google Shape;13127;p45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8" name="Google Shape;13128;p45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45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45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45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45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45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4" name="Google Shape;13134;p45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35" name="Google Shape;13135;p45"/>
          <p:cNvGrpSpPr/>
          <p:nvPr/>
        </p:nvGrpSpPr>
        <p:grpSpPr>
          <a:xfrm>
            <a:off x="4162843" y="2295486"/>
            <a:ext cx="87230" cy="366430"/>
            <a:chOff x="4105155" y="2425976"/>
            <a:chExt cx="87230" cy="366430"/>
          </a:xfrm>
        </p:grpSpPr>
        <p:sp>
          <p:nvSpPr>
            <p:cNvPr id="13136" name="Google Shape;13136;p45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45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p45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45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p45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1" name="Google Shape;13141;p45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42" name="Google Shape;13142;p45"/>
          <p:cNvGrpSpPr/>
          <p:nvPr/>
        </p:nvGrpSpPr>
        <p:grpSpPr>
          <a:xfrm>
            <a:off x="1865797" y="2295512"/>
            <a:ext cx="267884" cy="366639"/>
            <a:chOff x="1808109" y="2426002"/>
            <a:chExt cx="267884" cy="366639"/>
          </a:xfrm>
        </p:grpSpPr>
        <p:sp>
          <p:nvSpPr>
            <p:cNvPr id="13143" name="Google Shape;13143;p45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45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p45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p45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p45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45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45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45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p45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2" name="Google Shape;13152;p45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3" name="Google Shape;13153;p45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p45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45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p45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7" name="Google Shape;13157;p45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p45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p45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0" name="Google Shape;13160;p45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1" name="Google Shape;13161;p45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p45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p45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64" name="Google Shape;13164;p45"/>
          <p:cNvGrpSpPr/>
          <p:nvPr/>
        </p:nvGrpSpPr>
        <p:grpSpPr>
          <a:xfrm>
            <a:off x="3661256" y="2295512"/>
            <a:ext cx="207597" cy="366639"/>
            <a:chOff x="3603568" y="2426002"/>
            <a:chExt cx="207597" cy="366639"/>
          </a:xfrm>
        </p:grpSpPr>
        <p:sp>
          <p:nvSpPr>
            <p:cNvPr id="13165" name="Google Shape;13165;p45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p45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7" name="Google Shape;13167;p45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8" name="Google Shape;13168;p45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p45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p45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71" name="Google Shape;13171;p45"/>
          <p:cNvGrpSpPr/>
          <p:nvPr/>
        </p:nvGrpSpPr>
        <p:grpSpPr>
          <a:xfrm>
            <a:off x="2303803" y="2295512"/>
            <a:ext cx="274417" cy="366404"/>
            <a:chOff x="2246115" y="2426002"/>
            <a:chExt cx="274417" cy="366404"/>
          </a:xfrm>
        </p:grpSpPr>
        <p:sp>
          <p:nvSpPr>
            <p:cNvPr id="13172" name="Google Shape;13172;p45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3" name="Google Shape;13173;p45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4" name="Google Shape;13174;p45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5" name="Google Shape;13175;p45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p45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7" name="Google Shape;13177;p45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8" name="Google Shape;13178;p45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9" name="Google Shape;13179;p45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80" name="Google Shape;13180;p45"/>
          <p:cNvGrpSpPr/>
          <p:nvPr/>
        </p:nvGrpSpPr>
        <p:grpSpPr>
          <a:xfrm>
            <a:off x="2754354" y="2295512"/>
            <a:ext cx="256099" cy="366639"/>
            <a:chOff x="2696666" y="2426002"/>
            <a:chExt cx="256099" cy="366639"/>
          </a:xfrm>
        </p:grpSpPr>
        <p:sp>
          <p:nvSpPr>
            <p:cNvPr id="13181" name="Google Shape;13181;p45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p45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p45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p45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5" name="Google Shape;13185;p45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6" name="Google Shape;13186;p45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87" name="Google Shape;13187;p45"/>
          <p:cNvGrpSpPr/>
          <p:nvPr/>
        </p:nvGrpSpPr>
        <p:grpSpPr>
          <a:xfrm>
            <a:off x="3206760" y="2295512"/>
            <a:ext cx="225863" cy="366429"/>
            <a:chOff x="3149072" y="2426002"/>
            <a:chExt cx="225863" cy="366429"/>
          </a:xfrm>
        </p:grpSpPr>
        <p:sp>
          <p:nvSpPr>
            <p:cNvPr id="13188" name="Google Shape;13188;p45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9" name="Google Shape;13189;p45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p45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1" name="Google Shape;13191;p45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2" name="Google Shape;13192;p45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3" name="Google Shape;13193;p45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45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p45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p45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p45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45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99" name="Google Shape;13199;p45"/>
          <p:cNvGrpSpPr/>
          <p:nvPr/>
        </p:nvGrpSpPr>
        <p:grpSpPr>
          <a:xfrm>
            <a:off x="1419244" y="2295433"/>
            <a:ext cx="283224" cy="366482"/>
            <a:chOff x="1361556" y="2425923"/>
            <a:chExt cx="283224" cy="366482"/>
          </a:xfrm>
        </p:grpSpPr>
        <p:sp>
          <p:nvSpPr>
            <p:cNvPr id="13200" name="Google Shape;13200;p45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45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p45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p45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p45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5" name="Google Shape;13205;p45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6" name="Google Shape;13206;p45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p45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45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p45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p45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p45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2" name="Google Shape;13212;p45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3" name="Google Shape;13213;p45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p45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p45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45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45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8" name="Google Shape;13218;p45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9" name="Google Shape;13219;p45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20" name="Google Shape;13220;p45"/>
          <p:cNvGrpSpPr/>
          <p:nvPr/>
        </p:nvGrpSpPr>
        <p:grpSpPr>
          <a:xfrm>
            <a:off x="4031423" y="2760566"/>
            <a:ext cx="361883" cy="366979"/>
            <a:chOff x="3973735" y="2891056"/>
            <a:chExt cx="361883" cy="366979"/>
          </a:xfrm>
        </p:grpSpPr>
        <p:sp>
          <p:nvSpPr>
            <p:cNvPr id="13221" name="Google Shape;13221;p45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p45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3" name="Google Shape;13223;p45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p45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p45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45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45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p45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45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0" name="Google Shape;13230;p45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1" name="Google Shape;13231;p45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2" name="Google Shape;13232;p45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3" name="Google Shape;13233;p45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4" name="Google Shape;13234;p45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5" name="Google Shape;13235;p45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6" name="Google Shape;13236;p45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7" name="Google Shape;13237;p45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38" name="Google Shape;13238;p45"/>
          <p:cNvGrpSpPr/>
          <p:nvPr/>
        </p:nvGrpSpPr>
        <p:grpSpPr>
          <a:xfrm>
            <a:off x="3585629" y="2786254"/>
            <a:ext cx="366665" cy="315655"/>
            <a:chOff x="3527941" y="2916744"/>
            <a:chExt cx="366665" cy="315655"/>
          </a:xfrm>
        </p:grpSpPr>
        <p:sp>
          <p:nvSpPr>
            <p:cNvPr id="13239" name="Google Shape;13239;p45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45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1" name="Google Shape;13241;p45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2" name="Google Shape;13242;p45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45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45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45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95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45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p45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45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45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0" name="Google Shape;13250;p45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1" name="Google Shape;13251;p45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p45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45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45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95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45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p45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7" name="Google Shape;13257;p45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8" name="Google Shape;13258;p45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45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45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45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2" name="Google Shape;13262;p45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3" name="Google Shape;13263;p45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45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45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45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45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45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69" name="Google Shape;13269;p45"/>
          <p:cNvGrpSpPr/>
          <p:nvPr/>
        </p:nvGrpSpPr>
        <p:grpSpPr>
          <a:xfrm>
            <a:off x="2698561" y="2761141"/>
            <a:ext cx="366404" cy="366403"/>
            <a:chOff x="2640873" y="2891631"/>
            <a:chExt cx="366404" cy="366403"/>
          </a:xfrm>
        </p:grpSpPr>
        <p:sp>
          <p:nvSpPr>
            <p:cNvPr id="13270" name="Google Shape;13270;p45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45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45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45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4" name="Google Shape;13274;p45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5" name="Google Shape;13275;p45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45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45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45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45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45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1" name="Google Shape;13281;p45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2" name="Google Shape;13282;p45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p45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84" name="Google Shape;13284;p45"/>
          <p:cNvGrpSpPr/>
          <p:nvPr/>
        </p:nvGrpSpPr>
        <p:grpSpPr>
          <a:xfrm>
            <a:off x="2254779" y="2807630"/>
            <a:ext cx="366665" cy="273189"/>
            <a:chOff x="2197091" y="2938120"/>
            <a:chExt cx="366665" cy="273189"/>
          </a:xfrm>
        </p:grpSpPr>
        <p:sp>
          <p:nvSpPr>
            <p:cNvPr id="13285" name="Google Shape;13285;p45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45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7" name="Google Shape;13287;p45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8" name="Google Shape;13288;p45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45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0" name="Google Shape;13290;p45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1" name="Google Shape;13291;p45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45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3" name="Google Shape;13293;p45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4" name="Google Shape;13294;p45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p45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6" name="Google Shape;13296;p45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7" name="Google Shape;13297;p45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45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45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45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45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p45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45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45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45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6" name="Google Shape;13306;p45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7" name="Google Shape;13307;p45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p45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09" name="Google Shape;13309;p45"/>
          <p:cNvGrpSpPr/>
          <p:nvPr/>
        </p:nvGrpSpPr>
        <p:grpSpPr>
          <a:xfrm>
            <a:off x="1811258" y="2761637"/>
            <a:ext cx="366666" cy="365202"/>
            <a:chOff x="1753570" y="2892127"/>
            <a:chExt cx="366666" cy="365202"/>
          </a:xfrm>
        </p:grpSpPr>
        <p:sp>
          <p:nvSpPr>
            <p:cNvPr id="13310" name="Google Shape;13310;p45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1" name="Google Shape;13311;p45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2" name="Google Shape;13312;p45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45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45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45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45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45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45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45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p45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p45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2" name="Google Shape;13322;p45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3" name="Google Shape;13323;p45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4" name="Google Shape;13324;p45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5" name="Google Shape;13325;p45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6" name="Google Shape;13326;p45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7" name="Google Shape;13327;p45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28" name="Google Shape;13328;p45"/>
          <p:cNvGrpSpPr/>
          <p:nvPr/>
        </p:nvGrpSpPr>
        <p:grpSpPr>
          <a:xfrm>
            <a:off x="1361439" y="3676849"/>
            <a:ext cx="367685" cy="366561"/>
            <a:chOff x="1303751" y="3807339"/>
            <a:chExt cx="367685" cy="366561"/>
          </a:xfrm>
        </p:grpSpPr>
        <p:sp>
          <p:nvSpPr>
            <p:cNvPr id="13329" name="Google Shape;13329;p45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0" name="Google Shape;13330;p45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1" name="Google Shape;13331;p45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p45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p45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p45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p45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45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p45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p45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p45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0" name="Google Shape;13340;p45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1" name="Google Shape;13341;p45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p45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p45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45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5" name="Google Shape;13345;p45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6" name="Google Shape;13346;p45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p45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p45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45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45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45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2" name="Google Shape;13352;p45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3" name="Google Shape;13353;p45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45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45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45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45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45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p45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45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45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45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45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p45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5" name="Google Shape;13365;p45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6" name="Google Shape;13366;p45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45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p45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p45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70" name="Google Shape;13370;p45"/>
          <p:cNvSpPr/>
          <p:nvPr/>
        </p:nvSpPr>
        <p:spPr>
          <a:xfrm>
            <a:off x="1379053" y="277546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71" name="Google Shape;13371;p45"/>
          <p:cNvGrpSpPr/>
          <p:nvPr/>
        </p:nvGrpSpPr>
        <p:grpSpPr>
          <a:xfrm>
            <a:off x="1367737" y="2760931"/>
            <a:ext cx="384749" cy="366613"/>
            <a:chOff x="1310049" y="2891421"/>
            <a:chExt cx="384749" cy="366613"/>
          </a:xfrm>
        </p:grpSpPr>
        <p:sp>
          <p:nvSpPr>
            <p:cNvPr id="13372" name="Google Shape;13372;p45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3" name="Google Shape;13373;p45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4" name="Google Shape;13374;p45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p45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p45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7" name="Google Shape;13377;p45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8" name="Google Shape;13378;p45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p45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p45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45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45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p45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p45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p45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86" name="Google Shape;13386;p45"/>
          <p:cNvGrpSpPr/>
          <p:nvPr/>
        </p:nvGrpSpPr>
        <p:grpSpPr>
          <a:xfrm>
            <a:off x="907361" y="2760853"/>
            <a:ext cx="383468" cy="366665"/>
            <a:chOff x="849673" y="2891343"/>
            <a:chExt cx="383468" cy="366665"/>
          </a:xfrm>
        </p:grpSpPr>
        <p:sp>
          <p:nvSpPr>
            <p:cNvPr id="13387" name="Google Shape;13387;p45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p45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p45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p45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1" name="Google Shape;13391;p45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2" name="Google Shape;13392;p45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p45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4" name="Google Shape;13394;p45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5" name="Google Shape;13395;p45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45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p45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p45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99" name="Google Shape;13399;p45"/>
          <p:cNvGrpSpPr/>
          <p:nvPr/>
        </p:nvGrpSpPr>
        <p:grpSpPr>
          <a:xfrm>
            <a:off x="977945" y="2295512"/>
            <a:ext cx="278023" cy="366508"/>
            <a:chOff x="920257" y="2426002"/>
            <a:chExt cx="278023" cy="366508"/>
          </a:xfrm>
        </p:grpSpPr>
        <p:sp>
          <p:nvSpPr>
            <p:cNvPr id="13400" name="Google Shape;13400;p45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1" name="Google Shape;13401;p45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2" name="Google Shape;13402;p45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3" name="Google Shape;13403;p45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45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p45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p45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45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45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9" name="Google Shape;13409;p45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0" name="Google Shape;13410;p45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1" name="Google Shape;13411;p45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45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3" name="Google Shape;13413;p45"/>
          <p:cNvGrpSpPr/>
          <p:nvPr/>
        </p:nvGrpSpPr>
        <p:grpSpPr>
          <a:xfrm>
            <a:off x="924216" y="4143994"/>
            <a:ext cx="349810" cy="366665"/>
            <a:chOff x="866528" y="4274484"/>
            <a:chExt cx="349810" cy="366665"/>
          </a:xfrm>
        </p:grpSpPr>
        <p:sp>
          <p:nvSpPr>
            <p:cNvPr id="13414" name="Google Shape;13414;p45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45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p45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7" name="Google Shape;13417;p45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8" name="Google Shape;13418;p45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45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45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45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2" name="Google Shape;13422;p45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3" name="Google Shape;13423;p45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45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25" name="Google Shape;13425;p45"/>
          <p:cNvGrpSpPr/>
          <p:nvPr/>
        </p:nvGrpSpPr>
        <p:grpSpPr>
          <a:xfrm>
            <a:off x="1446396" y="4143994"/>
            <a:ext cx="330211" cy="366665"/>
            <a:chOff x="1388708" y="4274484"/>
            <a:chExt cx="330211" cy="366665"/>
          </a:xfrm>
        </p:grpSpPr>
        <p:sp>
          <p:nvSpPr>
            <p:cNvPr id="13426" name="Google Shape;13426;p45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45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8" name="Google Shape;13428;p45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9" name="Google Shape;13429;p45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45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45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45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45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4" name="Google Shape;13434;p45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5" name="Google Shape;13435;p45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45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45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45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45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0" name="Google Shape;13440;p45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1" name="Google Shape;13441;p45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2" name="Google Shape;13442;p45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45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45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45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46" name="Google Shape;13446;p45"/>
          <p:cNvGrpSpPr/>
          <p:nvPr/>
        </p:nvGrpSpPr>
        <p:grpSpPr>
          <a:xfrm>
            <a:off x="1932382" y="4162836"/>
            <a:ext cx="375446" cy="328982"/>
            <a:chOff x="1874694" y="4293326"/>
            <a:chExt cx="375446" cy="328982"/>
          </a:xfrm>
        </p:grpSpPr>
        <p:sp>
          <p:nvSpPr>
            <p:cNvPr id="13447" name="Google Shape;13447;p45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p45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45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45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45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45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3" name="Google Shape;13453;p45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4" name="Google Shape;13454;p45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45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45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45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45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45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45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45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2" name="Google Shape;13462;p45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3" name="Google Shape;13463;p45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45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45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45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45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p45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69" name="Google Shape;13469;p45"/>
          <p:cNvGrpSpPr/>
          <p:nvPr/>
        </p:nvGrpSpPr>
        <p:grpSpPr>
          <a:xfrm>
            <a:off x="2453804" y="4162600"/>
            <a:ext cx="366665" cy="329715"/>
            <a:chOff x="2396116" y="4293090"/>
            <a:chExt cx="366665" cy="329715"/>
          </a:xfrm>
        </p:grpSpPr>
        <p:sp>
          <p:nvSpPr>
            <p:cNvPr id="13470" name="Google Shape;13470;p45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1" name="Google Shape;13471;p45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2" name="Google Shape;13472;p45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p45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4" name="Google Shape;13474;p45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5" name="Google Shape;13475;p45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45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45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8" name="Google Shape;13478;p45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9" name="Google Shape;13479;p45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p45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45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2" name="Google Shape;13482;p45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83" name="Google Shape;13483;p45"/>
          <p:cNvGrpSpPr/>
          <p:nvPr/>
        </p:nvGrpSpPr>
        <p:grpSpPr>
          <a:xfrm>
            <a:off x="2966445" y="4159334"/>
            <a:ext cx="367162" cy="336116"/>
            <a:chOff x="2908757" y="4289824"/>
            <a:chExt cx="367162" cy="336116"/>
          </a:xfrm>
        </p:grpSpPr>
        <p:sp>
          <p:nvSpPr>
            <p:cNvPr id="13484" name="Google Shape;13484;p45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45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45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45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45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45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0" name="Google Shape;13490;p45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1" name="Google Shape;13491;p45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45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45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45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5" name="Google Shape;13495;p45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6" name="Google Shape;13496;p45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45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45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45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0" name="Google Shape;13500;p45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1" name="Google Shape;13501;p45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2" name="Google Shape;13502;p45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3" name="Google Shape;13503;p45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4" name="Google Shape;13504;p45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5" name="Google Shape;13505;p45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6" name="Google Shape;13506;p45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7" name="Google Shape;13507;p45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8" name="Google Shape;13508;p45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9" name="Google Shape;13509;p45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45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11" name="Google Shape;13511;p45"/>
          <p:cNvGrpSpPr/>
          <p:nvPr/>
        </p:nvGrpSpPr>
        <p:grpSpPr>
          <a:xfrm>
            <a:off x="3140096" y="2789050"/>
            <a:ext cx="368651" cy="310349"/>
            <a:chOff x="3082408" y="2919540"/>
            <a:chExt cx="368651" cy="310349"/>
          </a:xfrm>
        </p:grpSpPr>
        <p:sp>
          <p:nvSpPr>
            <p:cNvPr id="13512" name="Google Shape;13512;p45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3" name="Google Shape;13513;p45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45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45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45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45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8" name="Google Shape;13518;p45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9" name="Google Shape;13519;p45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45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45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45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45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4" name="Google Shape;13524;p45"/>
          <p:cNvGrpSpPr/>
          <p:nvPr/>
        </p:nvGrpSpPr>
        <p:grpSpPr>
          <a:xfrm>
            <a:off x="7126818" y="2294310"/>
            <a:ext cx="366168" cy="360497"/>
            <a:chOff x="7069130" y="2424800"/>
            <a:chExt cx="366168" cy="360497"/>
          </a:xfrm>
        </p:grpSpPr>
        <p:sp>
          <p:nvSpPr>
            <p:cNvPr id="13525" name="Google Shape;13525;p45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6" name="Google Shape;13526;p45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7" name="Google Shape;13527;p45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45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9" name="Google Shape;13529;p45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0" name="Google Shape;13530;p45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1" name="Google Shape;13531;p45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45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45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45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5" name="Google Shape;13535;p45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6" name="Google Shape;13536;p45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7" name="Google Shape;13537;p45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8" name="Google Shape;13538;p45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45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0" name="Google Shape;13540;p45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1" name="Google Shape;13541;p45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2" name="Google Shape;13542;p45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45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45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45" name="Google Shape;13545;p45"/>
          <p:cNvGrpSpPr/>
          <p:nvPr/>
        </p:nvGrpSpPr>
        <p:grpSpPr>
          <a:xfrm>
            <a:off x="4943343" y="2294231"/>
            <a:ext cx="281473" cy="360628"/>
            <a:chOff x="4885655" y="2424721"/>
            <a:chExt cx="281473" cy="360628"/>
          </a:xfrm>
        </p:grpSpPr>
        <p:sp>
          <p:nvSpPr>
            <p:cNvPr id="13546" name="Google Shape;13546;p45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7" name="Google Shape;13547;p45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8" name="Google Shape;13548;p45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9" name="Google Shape;13549;p45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0" name="Google Shape;13550;p45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1" name="Google Shape;13551;p45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45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45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45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45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6" name="Google Shape;13556;p45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57" name="Google Shape;13557;p45"/>
          <p:cNvGrpSpPr/>
          <p:nvPr/>
        </p:nvGrpSpPr>
        <p:grpSpPr>
          <a:xfrm>
            <a:off x="6683297" y="2316287"/>
            <a:ext cx="364130" cy="316726"/>
            <a:chOff x="6625609" y="2446777"/>
            <a:chExt cx="364130" cy="316726"/>
          </a:xfrm>
        </p:grpSpPr>
        <p:sp>
          <p:nvSpPr>
            <p:cNvPr id="13558" name="Google Shape;13558;p45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9" name="Google Shape;13559;p45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45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45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2" name="Google Shape;13562;p45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3" name="Google Shape;13563;p45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45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45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45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45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8" name="Google Shape;13568;p45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9" name="Google Shape;13569;p45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70" name="Google Shape;13570;p45"/>
          <p:cNvGrpSpPr/>
          <p:nvPr/>
        </p:nvGrpSpPr>
        <p:grpSpPr>
          <a:xfrm>
            <a:off x="5815332" y="1881860"/>
            <a:ext cx="360628" cy="298826"/>
            <a:chOff x="5757644" y="2012350"/>
            <a:chExt cx="360628" cy="298826"/>
          </a:xfrm>
        </p:grpSpPr>
        <p:sp>
          <p:nvSpPr>
            <p:cNvPr id="13571" name="Google Shape;13571;p45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45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3" name="Google Shape;13573;p45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4" name="Google Shape;13574;p45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45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45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45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8" name="Google Shape;13578;p45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9" name="Google Shape;13579;p45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45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45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45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45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p45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p45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45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45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8" name="Google Shape;13588;p45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9" name="Google Shape;13589;p45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45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45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45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93" name="Google Shape;13593;p45"/>
          <p:cNvGrpSpPr/>
          <p:nvPr/>
        </p:nvGrpSpPr>
        <p:grpSpPr>
          <a:xfrm>
            <a:off x="5375313" y="1852984"/>
            <a:ext cx="360629" cy="356839"/>
            <a:chOff x="5317625" y="1983474"/>
            <a:chExt cx="360629" cy="356839"/>
          </a:xfrm>
        </p:grpSpPr>
        <p:sp>
          <p:nvSpPr>
            <p:cNvPr id="13594" name="Google Shape;13594;p45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p45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45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p45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p45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9" name="Google Shape;13599;p45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0" name="Google Shape;13600;p45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45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2" name="Google Shape;13602;p45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3" name="Google Shape;13603;p45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45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45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p45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45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45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45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45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45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45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13" name="Google Shape;13613;p45"/>
          <p:cNvGrpSpPr/>
          <p:nvPr/>
        </p:nvGrpSpPr>
        <p:grpSpPr>
          <a:xfrm>
            <a:off x="6239515" y="2333195"/>
            <a:ext cx="360629" cy="282989"/>
            <a:chOff x="6181827" y="2463685"/>
            <a:chExt cx="360629" cy="282989"/>
          </a:xfrm>
        </p:grpSpPr>
        <p:sp>
          <p:nvSpPr>
            <p:cNvPr id="13614" name="Google Shape;13614;p45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5" name="Google Shape;13615;p45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6" name="Google Shape;13616;p45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45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45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45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0" name="Google Shape;13620;p45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1" name="Google Shape;13621;p45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45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45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45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25" name="Google Shape;13625;p45"/>
          <p:cNvGrpSpPr/>
          <p:nvPr/>
        </p:nvGrpSpPr>
        <p:grpSpPr>
          <a:xfrm>
            <a:off x="5403980" y="3210201"/>
            <a:ext cx="291247" cy="360629"/>
            <a:chOff x="5346292" y="3340691"/>
            <a:chExt cx="291247" cy="360629"/>
          </a:xfrm>
        </p:grpSpPr>
        <p:sp>
          <p:nvSpPr>
            <p:cNvPr id="13626" name="Google Shape;13626;p45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7" name="Google Shape;13627;p45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45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45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45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45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45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3" name="Google Shape;13633;p45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4" name="Google Shape;13634;p45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45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6" name="Google Shape;13636;p45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7" name="Google Shape;13637;p45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45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45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0" name="Google Shape;13640;p45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1" name="Google Shape;13641;p45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45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45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p45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5" name="Google Shape;13645;p45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6" name="Google Shape;13646;p45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p45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p45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p45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45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51" name="Google Shape;13651;p45"/>
          <p:cNvGrpSpPr/>
          <p:nvPr/>
        </p:nvGrpSpPr>
        <p:grpSpPr>
          <a:xfrm>
            <a:off x="8026952" y="1851207"/>
            <a:ext cx="337763" cy="360394"/>
            <a:chOff x="7969264" y="1981697"/>
            <a:chExt cx="337763" cy="360394"/>
          </a:xfrm>
        </p:grpSpPr>
        <p:sp>
          <p:nvSpPr>
            <p:cNvPr id="13652" name="Google Shape;13652;p45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3" name="Google Shape;13653;p45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4" name="Google Shape;13654;p45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45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45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45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p45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9" name="Google Shape;13659;p45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45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1" name="Google Shape;13661;p45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2" name="Google Shape;13662;p45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3" name="Google Shape;13663;p45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4" name="Google Shape;13664;p45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5" name="Google Shape;13665;p45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6" name="Google Shape;13666;p45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7" name="Google Shape;13667;p45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8" name="Google Shape;13668;p45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9" name="Google Shape;13669;p45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70" name="Google Shape;13670;p45"/>
          <p:cNvGrpSpPr/>
          <p:nvPr/>
        </p:nvGrpSpPr>
        <p:grpSpPr>
          <a:xfrm>
            <a:off x="5793720" y="2299510"/>
            <a:ext cx="360890" cy="350332"/>
            <a:chOff x="5736032" y="2430000"/>
            <a:chExt cx="360890" cy="350332"/>
          </a:xfrm>
        </p:grpSpPr>
        <p:sp>
          <p:nvSpPr>
            <p:cNvPr id="13671" name="Google Shape;13671;p45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p45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p45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p45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45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45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p45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p45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9" name="Google Shape;13679;p45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0" name="Google Shape;13680;p45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p45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p45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p45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4" name="Google Shape;13684;p45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5" name="Google Shape;13685;p45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6" name="Google Shape;13686;p45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7" name="Google Shape;13687;p45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88" name="Google Shape;13688;p45"/>
          <p:cNvGrpSpPr/>
          <p:nvPr/>
        </p:nvGrpSpPr>
        <p:grpSpPr>
          <a:xfrm>
            <a:off x="4935555" y="1865501"/>
            <a:ext cx="360629" cy="331779"/>
            <a:chOff x="4877867" y="1995991"/>
            <a:chExt cx="360629" cy="331779"/>
          </a:xfrm>
        </p:grpSpPr>
        <p:sp>
          <p:nvSpPr>
            <p:cNvPr id="13689" name="Google Shape;13689;p45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0" name="Google Shape;13690;p45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1" name="Google Shape;13691;p45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2" name="Google Shape;13692;p45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3" name="Google Shape;13693;p45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4" name="Google Shape;13694;p45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5" name="Google Shape;13695;p45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6" name="Google Shape;13696;p45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7" name="Google Shape;13697;p45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p45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p45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0" name="Google Shape;13700;p45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1" name="Google Shape;13701;p45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2" name="Google Shape;13702;p45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03" name="Google Shape;13703;p45"/>
          <p:cNvGrpSpPr/>
          <p:nvPr/>
        </p:nvGrpSpPr>
        <p:grpSpPr>
          <a:xfrm>
            <a:off x="7108577" y="2783013"/>
            <a:ext cx="363530" cy="339514"/>
            <a:chOff x="7050889" y="2913503"/>
            <a:chExt cx="363530" cy="339514"/>
          </a:xfrm>
        </p:grpSpPr>
        <p:sp>
          <p:nvSpPr>
            <p:cNvPr id="13704" name="Google Shape;13704;p45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5" name="Google Shape;13705;p45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6" name="Google Shape;13706;p45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p45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p45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9" name="Google Shape;13709;p45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0" name="Google Shape;13710;p45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p45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p45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13" name="Google Shape;13713;p45"/>
          <p:cNvGrpSpPr/>
          <p:nvPr/>
        </p:nvGrpSpPr>
        <p:grpSpPr>
          <a:xfrm>
            <a:off x="7568588" y="1850972"/>
            <a:ext cx="372937" cy="360629"/>
            <a:chOff x="7510900" y="1981462"/>
            <a:chExt cx="372937" cy="360629"/>
          </a:xfrm>
        </p:grpSpPr>
        <p:sp>
          <p:nvSpPr>
            <p:cNvPr id="13714" name="Google Shape;13714;p45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5" name="Google Shape;13715;p45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6" name="Google Shape;13716;p45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p45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p45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p45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0" name="Google Shape;13720;p45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1" name="Google Shape;13721;p45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2" name="Google Shape;13722;p45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3" name="Google Shape;13723;p45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4" name="Google Shape;13724;p45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5" name="Google Shape;13725;p45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6" name="Google Shape;13726;p45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7" name="Google Shape;13727;p45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8" name="Google Shape;13728;p45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9" name="Google Shape;13729;p45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30" name="Google Shape;13730;p45"/>
          <p:cNvGrpSpPr/>
          <p:nvPr/>
        </p:nvGrpSpPr>
        <p:grpSpPr>
          <a:xfrm>
            <a:off x="6657164" y="2787770"/>
            <a:ext cx="360629" cy="329975"/>
            <a:chOff x="6599476" y="2918260"/>
            <a:chExt cx="360629" cy="329975"/>
          </a:xfrm>
        </p:grpSpPr>
        <p:sp>
          <p:nvSpPr>
            <p:cNvPr id="13731" name="Google Shape;13731;p45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2" name="Google Shape;13732;p45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3" name="Google Shape;13733;p45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4" name="Google Shape;13734;p45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5" name="Google Shape;13735;p45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6" name="Google Shape;13736;p45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7" name="Google Shape;13737;p45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8" name="Google Shape;13738;p45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p45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p45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p45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p45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p45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4" name="Google Shape;13744;p45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5" name="Google Shape;13745;p45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p45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p45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8" name="Google Shape;13748;p45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9" name="Google Shape;13749;p45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0" name="Google Shape;13750;p45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p45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2" name="Google Shape;13752;p45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3" name="Google Shape;13753;p45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4" name="Google Shape;13754;p45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p45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56" name="Google Shape;13756;p45"/>
          <p:cNvGrpSpPr/>
          <p:nvPr/>
        </p:nvGrpSpPr>
        <p:grpSpPr>
          <a:xfrm>
            <a:off x="5348187" y="2351043"/>
            <a:ext cx="360628" cy="247293"/>
            <a:chOff x="5290499" y="2481533"/>
            <a:chExt cx="360628" cy="247293"/>
          </a:xfrm>
        </p:grpSpPr>
        <p:sp>
          <p:nvSpPr>
            <p:cNvPr id="13757" name="Google Shape;13757;p45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p45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p45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p45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1" name="Google Shape;13761;p45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2" name="Google Shape;13762;p45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3" name="Google Shape;13763;p45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p45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5" name="Google Shape;13765;p45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6" name="Google Shape;13766;p45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7" name="Google Shape;13767;p45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8" name="Google Shape;13768;p45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9" name="Google Shape;13769;p45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0" name="Google Shape;13770;p45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1" name="Google Shape;13771;p45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2" name="Google Shape;13772;p45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3" name="Google Shape;13773;p45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4" name="Google Shape;13774;p45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5" name="Google Shape;13775;p45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p45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p45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p45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p45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0" name="Google Shape;13780;p45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1" name="Google Shape;13781;p45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p45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p45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84" name="Google Shape;13784;p45"/>
          <p:cNvGrpSpPr/>
          <p:nvPr/>
        </p:nvGrpSpPr>
        <p:grpSpPr>
          <a:xfrm>
            <a:off x="6259611" y="1851024"/>
            <a:ext cx="351325" cy="360576"/>
            <a:chOff x="6201923" y="1981514"/>
            <a:chExt cx="351325" cy="360576"/>
          </a:xfrm>
        </p:grpSpPr>
        <p:sp>
          <p:nvSpPr>
            <p:cNvPr id="13785" name="Google Shape;13785;p45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6" name="Google Shape;13786;p45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7" name="Google Shape;13787;p45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p45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p45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p45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p45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92" name="Google Shape;13792;p45"/>
          <p:cNvGrpSpPr/>
          <p:nvPr/>
        </p:nvGrpSpPr>
        <p:grpSpPr>
          <a:xfrm>
            <a:off x="4952149" y="3210201"/>
            <a:ext cx="312884" cy="360785"/>
            <a:chOff x="4894461" y="3340691"/>
            <a:chExt cx="312884" cy="360785"/>
          </a:xfrm>
        </p:grpSpPr>
        <p:sp>
          <p:nvSpPr>
            <p:cNvPr id="13793" name="Google Shape;13793;p45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4" name="Google Shape;13794;p45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p45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6" name="Google Shape;13796;p45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7" name="Google Shape;13797;p45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p45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p45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0" name="Google Shape;13800;p45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1" name="Google Shape;13801;p45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p45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3" name="Google Shape;13803;p45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4" name="Google Shape;13804;p45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p45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6" name="Google Shape;13806;p45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7" name="Google Shape;13807;p45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p45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09" name="Google Shape;13809;p45"/>
          <p:cNvGrpSpPr/>
          <p:nvPr/>
        </p:nvGrpSpPr>
        <p:grpSpPr>
          <a:xfrm>
            <a:off x="5396925" y="1370761"/>
            <a:ext cx="245541" cy="360628"/>
            <a:chOff x="5339237" y="1501251"/>
            <a:chExt cx="245541" cy="360628"/>
          </a:xfrm>
        </p:grpSpPr>
        <p:sp>
          <p:nvSpPr>
            <p:cNvPr id="13810" name="Google Shape;13810;p45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1" name="Google Shape;13811;p45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2" name="Google Shape;13812;p45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p45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p45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5" name="Google Shape;13815;p45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6" name="Google Shape;13816;p45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7" name="Google Shape;13817;p45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p45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9" name="Google Shape;13819;p45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0" name="Google Shape;13820;p45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1" name="Google Shape;13821;p45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p45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3" name="Google Shape;13823;p45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4" name="Google Shape;13824;p45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p45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6" name="Google Shape;13826;p45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7" name="Google Shape;13827;p45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p45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9" name="Google Shape;13829;p45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0" name="Google Shape;13830;p45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1" name="Google Shape;13831;p45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2" name="Google Shape;13832;p45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3" name="Google Shape;13833;p45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4" name="Google Shape;13834;p45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5" name="Google Shape;13835;p45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6" name="Google Shape;13836;p45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7" name="Google Shape;13837;p45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8" name="Google Shape;13838;p45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9" name="Google Shape;13839;p45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0" name="Google Shape;13840;p45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1" name="Google Shape;13841;p45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2" name="Google Shape;13842;p45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3" name="Google Shape;13843;p45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4" name="Google Shape;13844;p45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5" name="Google Shape;13845;p45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6" name="Google Shape;13846;p45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7" name="Google Shape;13847;p45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8" name="Google Shape;13848;p45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9" name="Google Shape;13849;p45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0" name="Google Shape;13850;p45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1" name="Google Shape;13851;p45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52" name="Google Shape;13852;p45"/>
          <p:cNvGrpSpPr/>
          <p:nvPr/>
        </p:nvGrpSpPr>
        <p:grpSpPr>
          <a:xfrm>
            <a:off x="8017152" y="2343726"/>
            <a:ext cx="370428" cy="261926"/>
            <a:chOff x="7959464" y="2474216"/>
            <a:chExt cx="370428" cy="261926"/>
          </a:xfrm>
        </p:grpSpPr>
        <p:sp>
          <p:nvSpPr>
            <p:cNvPr id="13853" name="Google Shape;13853;p45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4" name="Google Shape;13854;p45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5" name="Google Shape;13855;p45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6" name="Google Shape;13856;p45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7" name="Google Shape;13857;p45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8" name="Google Shape;13858;p45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9" name="Google Shape;13859;p45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0" name="Google Shape;13860;p45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1" name="Google Shape;13861;p45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2" name="Google Shape;13862;p45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3" name="Google Shape;13863;p45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4" name="Google Shape;13864;p45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65" name="Google Shape;13865;p45"/>
          <p:cNvGrpSpPr/>
          <p:nvPr/>
        </p:nvGrpSpPr>
        <p:grpSpPr>
          <a:xfrm>
            <a:off x="7576375" y="2327419"/>
            <a:ext cx="360630" cy="294461"/>
            <a:chOff x="7518687" y="2457909"/>
            <a:chExt cx="360630" cy="294461"/>
          </a:xfrm>
        </p:grpSpPr>
        <p:sp>
          <p:nvSpPr>
            <p:cNvPr id="13866" name="Google Shape;13866;p45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7" name="Google Shape;13867;p45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8" name="Google Shape;13868;p45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9" name="Google Shape;13869;p45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0" name="Google Shape;13870;p45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1" name="Google Shape;13871;p45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2" name="Google Shape;13872;p45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3" name="Google Shape;13873;p45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4" name="Google Shape;13874;p45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5" name="Google Shape;13875;p45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6" name="Google Shape;13876;p45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7" name="Google Shape;13877;p45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8" name="Google Shape;13878;p45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9" name="Google Shape;13879;p45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0" name="Google Shape;13880;p45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1" name="Google Shape;13881;p45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2" name="Google Shape;13882;p45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3" name="Google Shape;13883;p45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4" name="Google Shape;13884;p45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85" name="Google Shape;13885;p45"/>
          <p:cNvGrpSpPr/>
          <p:nvPr/>
        </p:nvGrpSpPr>
        <p:grpSpPr>
          <a:xfrm>
            <a:off x="7143908" y="1851076"/>
            <a:ext cx="343799" cy="360525"/>
            <a:chOff x="7086220" y="1981566"/>
            <a:chExt cx="343799" cy="360525"/>
          </a:xfrm>
        </p:grpSpPr>
        <p:sp>
          <p:nvSpPr>
            <p:cNvPr id="13886" name="Google Shape;13886;p45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7" name="Google Shape;13887;p45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8" name="Google Shape;13888;p45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9" name="Google Shape;13889;p45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0" name="Google Shape;13890;p45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1" name="Google Shape;13891;p45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2" name="Google Shape;13892;p45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3" name="Google Shape;13893;p45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4" name="Google Shape;13894;p45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5" name="Google Shape;13895;p45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6" name="Google Shape;13896;p45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7" name="Google Shape;13897;p45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8" name="Google Shape;13898;p45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9" name="Google Shape;13899;p45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0" name="Google Shape;13900;p45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1" name="Google Shape;13901;p45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02" name="Google Shape;13902;p45"/>
          <p:cNvGrpSpPr/>
          <p:nvPr/>
        </p:nvGrpSpPr>
        <p:grpSpPr>
          <a:xfrm>
            <a:off x="6198800" y="2797073"/>
            <a:ext cx="368416" cy="311369"/>
            <a:chOff x="6141112" y="2927563"/>
            <a:chExt cx="368416" cy="311369"/>
          </a:xfrm>
        </p:grpSpPr>
        <p:sp>
          <p:nvSpPr>
            <p:cNvPr id="13903" name="Google Shape;13903;p45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4" name="Google Shape;13904;p45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5" name="Google Shape;13905;p45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6" name="Google Shape;13906;p45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7" name="Google Shape;13907;p45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8" name="Google Shape;13908;p45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9" name="Google Shape;13909;p45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10" name="Google Shape;13910;p45"/>
          <p:cNvGrpSpPr/>
          <p:nvPr/>
        </p:nvGrpSpPr>
        <p:grpSpPr>
          <a:xfrm>
            <a:off x="7578387" y="2772456"/>
            <a:ext cx="335489" cy="360629"/>
            <a:chOff x="7520699" y="2902946"/>
            <a:chExt cx="335489" cy="360629"/>
          </a:xfrm>
        </p:grpSpPr>
        <p:sp>
          <p:nvSpPr>
            <p:cNvPr id="13911" name="Google Shape;13911;p45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2" name="Google Shape;13912;p45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3" name="Google Shape;13913;p45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4" name="Google Shape;13914;p45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5" name="Google Shape;13915;p45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6" name="Google Shape;13916;p45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7" name="Google Shape;13917;p45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8" name="Google Shape;13918;p45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9" name="Google Shape;13919;p45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0" name="Google Shape;13920;p45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1" name="Google Shape;13921;p45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2" name="Google Shape;13922;p45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3" name="Google Shape;13923;p45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4" name="Google Shape;13924;p45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5" name="Google Shape;13925;p45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26" name="Google Shape;13926;p45"/>
          <p:cNvGrpSpPr/>
          <p:nvPr/>
        </p:nvGrpSpPr>
        <p:grpSpPr>
          <a:xfrm>
            <a:off x="8046028" y="2772456"/>
            <a:ext cx="308886" cy="360628"/>
            <a:chOff x="7988340" y="2902946"/>
            <a:chExt cx="308886" cy="360628"/>
          </a:xfrm>
        </p:grpSpPr>
        <p:sp>
          <p:nvSpPr>
            <p:cNvPr id="13927" name="Google Shape;13927;p45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8" name="Google Shape;13928;p45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9" name="Google Shape;13929;p45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0" name="Google Shape;13930;p45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1" name="Google Shape;13931;p45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2" name="Google Shape;13932;p45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3" name="Google Shape;13933;p45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4" name="Google Shape;13934;p45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5" name="Google Shape;13935;p45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6" name="Google Shape;13936;p45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7" name="Google Shape;13937;p45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8" name="Google Shape;13938;p45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9" name="Google Shape;13939;p45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0" name="Google Shape;13940;p45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1" name="Google Shape;13941;p45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2" name="Google Shape;13942;p45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3" name="Google Shape;13943;p45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4" name="Google Shape;13944;p45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5" name="Google Shape;13945;p45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6" name="Google Shape;13946;p45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7" name="Google Shape;13947;p45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8" name="Google Shape;13948;p45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9" name="Google Shape;13949;p45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50" name="Google Shape;13950;p45"/>
          <p:cNvGrpSpPr/>
          <p:nvPr/>
        </p:nvGrpSpPr>
        <p:grpSpPr>
          <a:xfrm>
            <a:off x="5747727" y="2772508"/>
            <a:ext cx="362902" cy="360498"/>
            <a:chOff x="5690039" y="2902998"/>
            <a:chExt cx="362902" cy="360498"/>
          </a:xfrm>
        </p:grpSpPr>
        <p:sp>
          <p:nvSpPr>
            <p:cNvPr id="13951" name="Google Shape;13951;p45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2" name="Google Shape;13952;p45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3" name="Google Shape;13953;p45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4" name="Google Shape;13954;p45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5" name="Google Shape;13955;p45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6" name="Google Shape;13956;p45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7" name="Google Shape;13957;p45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58" name="Google Shape;13958;p45"/>
          <p:cNvGrpSpPr/>
          <p:nvPr/>
        </p:nvGrpSpPr>
        <p:grpSpPr>
          <a:xfrm>
            <a:off x="4929623" y="1370500"/>
            <a:ext cx="258503" cy="360890"/>
            <a:chOff x="4871935" y="1500990"/>
            <a:chExt cx="258503" cy="360890"/>
          </a:xfrm>
        </p:grpSpPr>
        <p:sp>
          <p:nvSpPr>
            <p:cNvPr id="13959" name="Google Shape;13959;p45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0" name="Google Shape;13960;p45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1" name="Google Shape;13961;p45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2" name="Google Shape;13962;p45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3" name="Google Shape;13963;p45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4" name="Google Shape;13964;p45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5" name="Google Shape;13965;p45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6" name="Google Shape;13966;p45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7" name="Google Shape;13967;p45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8" name="Google Shape;13968;p45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9" name="Google Shape;13969;p45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0" name="Google Shape;13970;p45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1" name="Google Shape;13971;p45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2" name="Google Shape;13972;p45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973" name="Google Shape;13973;p45"/>
          <p:cNvSpPr/>
          <p:nvPr/>
        </p:nvSpPr>
        <p:spPr>
          <a:xfrm>
            <a:off x="6400334" y="171853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974" name="Google Shape;13974;p45"/>
          <p:cNvGrpSpPr/>
          <p:nvPr/>
        </p:nvGrpSpPr>
        <p:grpSpPr>
          <a:xfrm>
            <a:off x="6323452" y="1370761"/>
            <a:ext cx="234983" cy="360628"/>
            <a:chOff x="6265764" y="1501251"/>
            <a:chExt cx="234983" cy="360628"/>
          </a:xfrm>
        </p:grpSpPr>
        <p:sp>
          <p:nvSpPr>
            <p:cNvPr id="13975" name="Google Shape;13975;p45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6" name="Google Shape;13976;p45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7" name="Google Shape;13977;p45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8" name="Google Shape;13978;p45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9" name="Google Shape;13979;p45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0" name="Google Shape;13980;p45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1" name="Google Shape;13981;p45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2" name="Google Shape;13982;p45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3" name="Google Shape;13983;p45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4" name="Google Shape;13984;p45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5" name="Google Shape;13985;p45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6" name="Google Shape;13986;p45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87" name="Google Shape;13987;p45"/>
          <p:cNvGrpSpPr/>
          <p:nvPr/>
        </p:nvGrpSpPr>
        <p:grpSpPr>
          <a:xfrm>
            <a:off x="6251327" y="3271508"/>
            <a:ext cx="360628" cy="238251"/>
            <a:chOff x="6193639" y="3401998"/>
            <a:chExt cx="360628" cy="238251"/>
          </a:xfrm>
        </p:grpSpPr>
        <p:sp>
          <p:nvSpPr>
            <p:cNvPr id="13988" name="Google Shape;13988;p45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9" name="Google Shape;13989;p45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0" name="Google Shape;13990;p45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1" name="Google Shape;13991;p45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2" name="Google Shape;13992;p45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3" name="Google Shape;13993;p45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4" name="Google Shape;13994;p45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5" name="Google Shape;13995;p45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6" name="Google Shape;13996;p45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7" name="Google Shape;13997;p45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8" name="Google Shape;13998;p45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99" name="Google Shape;13999;p45"/>
          <p:cNvGrpSpPr/>
          <p:nvPr/>
        </p:nvGrpSpPr>
        <p:grpSpPr>
          <a:xfrm>
            <a:off x="5859313" y="1370761"/>
            <a:ext cx="246038" cy="360628"/>
            <a:chOff x="5801625" y="1501251"/>
            <a:chExt cx="246038" cy="360628"/>
          </a:xfrm>
        </p:grpSpPr>
        <p:sp>
          <p:nvSpPr>
            <p:cNvPr id="14000" name="Google Shape;14000;p45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1" name="Google Shape;14001;p45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2" name="Google Shape;14002;p45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3" name="Google Shape;14003;p45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4" name="Google Shape;14004;p45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5" name="Google Shape;14005;p45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6" name="Google Shape;14006;p45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7" name="Google Shape;14007;p45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8" name="Google Shape;14008;p45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9" name="Google Shape;14009;p45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0" name="Google Shape;14010;p45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1" name="Google Shape;14011;p45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2" name="Google Shape;14012;p45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3" name="Google Shape;14013;p45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4" name="Google Shape;14014;p45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5" name="Google Shape;14015;p45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6" name="Google Shape;14016;p45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7" name="Google Shape;14017;p45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8" name="Google Shape;14018;p45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19" name="Google Shape;14019;p45"/>
          <p:cNvGrpSpPr/>
          <p:nvPr/>
        </p:nvGrpSpPr>
        <p:grpSpPr>
          <a:xfrm>
            <a:off x="6699368" y="1850972"/>
            <a:ext cx="352084" cy="360863"/>
            <a:chOff x="6641680" y="1981462"/>
            <a:chExt cx="352084" cy="360863"/>
          </a:xfrm>
        </p:grpSpPr>
        <p:sp>
          <p:nvSpPr>
            <p:cNvPr id="14020" name="Google Shape;14020;p45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p45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2" name="Google Shape;14022;p45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3" name="Google Shape;14023;p45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4" name="Google Shape;14024;p45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5" name="Google Shape;14025;p45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6" name="Google Shape;14026;p45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7" name="Google Shape;14027;p45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8" name="Google Shape;14028;p45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9" name="Google Shape;14029;p45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0" name="Google Shape;14030;p45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1" name="Google Shape;14031;p45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2" name="Google Shape;14032;p45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3" name="Google Shape;14033;p45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4" name="Google Shape;14034;p45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5" name="Google Shape;14035;p45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6" name="Google Shape;14036;p45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7" name="Google Shape;14037;p45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8" name="Google Shape;14038;p45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9" name="Google Shape;14039;p45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0" name="Google Shape;14040;p45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1" name="Google Shape;14041;p45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2" name="Google Shape;14042;p45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3" name="Google Shape;14043;p45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4" name="Google Shape;14044;p45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5" name="Google Shape;14045;p45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6" name="Google Shape;14046;p45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7" name="Google Shape;14047;p45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48" name="Google Shape;14048;p45"/>
          <p:cNvGrpSpPr/>
          <p:nvPr/>
        </p:nvGrpSpPr>
        <p:grpSpPr>
          <a:xfrm>
            <a:off x="7263020" y="1370761"/>
            <a:ext cx="198032" cy="360629"/>
            <a:chOff x="7205332" y="1501251"/>
            <a:chExt cx="198032" cy="360629"/>
          </a:xfrm>
        </p:grpSpPr>
        <p:sp>
          <p:nvSpPr>
            <p:cNvPr id="14049" name="Google Shape;14049;p45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0" name="Google Shape;14050;p45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p45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2" name="Google Shape;14052;p45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3" name="Google Shape;14053;p45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4" name="Google Shape;14054;p45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5" name="Google Shape;14055;p45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6" name="Google Shape;14056;p45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7" name="Google Shape;14057;p45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8" name="Google Shape;14058;p45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9" name="Google Shape;14059;p45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0" name="Google Shape;14060;p45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1" name="Google Shape;14061;p45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2" name="Google Shape;14062;p45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3" name="Google Shape;14063;p45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4" name="Google Shape;14064;p45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5" name="Google Shape;14065;p45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6" name="Google Shape;14066;p45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7" name="Google Shape;14067;p45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8" name="Google Shape;14068;p45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9" name="Google Shape;14069;p45"/>
          <p:cNvGrpSpPr/>
          <p:nvPr/>
        </p:nvGrpSpPr>
        <p:grpSpPr>
          <a:xfrm>
            <a:off x="7746001" y="1370761"/>
            <a:ext cx="153058" cy="360628"/>
            <a:chOff x="7688313" y="1501251"/>
            <a:chExt cx="153058" cy="360628"/>
          </a:xfrm>
        </p:grpSpPr>
        <p:sp>
          <p:nvSpPr>
            <p:cNvPr id="14070" name="Google Shape;14070;p45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1" name="Google Shape;14071;p45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2" name="Google Shape;14072;p45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3" name="Google Shape;14073;p45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4" name="Google Shape;14074;p45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5" name="Google Shape;14075;p45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6" name="Google Shape;14076;p45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7" name="Google Shape;14077;p45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8" name="Google Shape;14078;p45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9" name="Google Shape;14079;p45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0" name="Google Shape;14080;p45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1" name="Google Shape;14081;p45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2" name="Google Shape;14082;p45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3" name="Google Shape;14083;p45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4" name="Google Shape;14084;p45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5" name="Google Shape;14085;p45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86" name="Google Shape;14086;p45"/>
          <p:cNvGrpSpPr/>
          <p:nvPr/>
        </p:nvGrpSpPr>
        <p:grpSpPr>
          <a:xfrm>
            <a:off x="8207867" y="1370761"/>
            <a:ext cx="150810" cy="360629"/>
            <a:chOff x="8150179" y="1501251"/>
            <a:chExt cx="150810" cy="360629"/>
          </a:xfrm>
        </p:grpSpPr>
        <p:sp>
          <p:nvSpPr>
            <p:cNvPr id="14087" name="Google Shape;14087;p45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8" name="Google Shape;14088;p45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9" name="Google Shape;14089;p45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0" name="Google Shape;14090;p45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1" name="Google Shape;14091;p45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2" name="Google Shape;14092;p45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3" name="Google Shape;14093;p45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p45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5" name="Google Shape;14095;p45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096" name="Google Shape;14096;p45"/>
          <p:cNvSpPr/>
          <p:nvPr/>
        </p:nvSpPr>
        <p:spPr>
          <a:xfrm>
            <a:off x="5005773" y="277645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97" name="Google Shape;14097;p45"/>
          <p:cNvGrpSpPr/>
          <p:nvPr/>
        </p:nvGrpSpPr>
        <p:grpSpPr>
          <a:xfrm>
            <a:off x="4935555" y="2772456"/>
            <a:ext cx="170149" cy="360629"/>
            <a:chOff x="4877867" y="2902946"/>
            <a:chExt cx="170149" cy="360629"/>
          </a:xfrm>
        </p:grpSpPr>
        <p:sp>
          <p:nvSpPr>
            <p:cNvPr id="14098" name="Google Shape;14098;p45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9" name="Google Shape;14099;p45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0" name="Google Shape;14100;p45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1" name="Google Shape;14101;p45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2" name="Google Shape;14102;p45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3" name="Google Shape;14103;p45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4" name="Google Shape;14104;p45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5" name="Google Shape;14105;p45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6" name="Google Shape;14106;p45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7" name="Google Shape;14107;p45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8" name="Google Shape;14108;p45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9" name="Google Shape;14109;p45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0" name="Google Shape;14110;p45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11" name="Google Shape;14111;p45"/>
          <p:cNvGrpSpPr/>
          <p:nvPr/>
        </p:nvGrpSpPr>
        <p:grpSpPr>
          <a:xfrm>
            <a:off x="6799377" y="1370186"/>
            <a:ext cx="207963" cy="361203"/>
            <a:chOff x="6741689" y="1500676"/>
            <a:chExt cx="207963" cy="361203"/>
          </a:xfrm>
        </p:grpSpPr>
        <p:sp>
          <p:nvSpPr>
            <p:cNvPr id="14112" name="Google Shape;14112;p45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3" name="Google Shape;14113;p45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4" name="Google Shape;14114;p45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5" name="Google Shape;14115;p45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6" name="Google Shape;14116;p45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7" name="Google Shape;14117;p45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8" name="Google Shape;14118;p45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9" name="Google Shape;14119;p45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0" name="Google Shape;14120;p45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1" name="Google Shape;14121;p45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2" name="Google Shape;14122;p45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3" name="Google Shape;14123;p45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4" name="Google Shape;14124;p45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5" name="Google Shape;14125;p45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6" name="Google Shape;14126;p45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7" name="Google Shape;14127;p45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8" name="Google Shape;14128;p45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9" name="Google Shape;14129;p45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0" name="Google Shape;14130;p45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31" name="Google Shape;14131;p45"/>
          <p:cNvGrpSpPr/>
          <p:nvPr/>
        </p:nvGrpSpPr>
        <p:grpSpPr>
          <a:xfrm>
            <a:off x="5810315" y="3299914"/>
            <a:ext cx="360628" cy="181464"/>
            <a:chOff x="5752627" y="3430404"/>
            <a:chExt cx="360628" cy="181464"/>
          </a:xfrm>
        </p:grpSpPr>
        <p:sp>
          <p:nvSpPr>
            <p:cNvPr id="14132" name="Google Shape;14132;p45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3" name="Google Shape;14133;p45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4" name="Google Shape;14134;p45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5" name="Google Shape;14135;p45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6" name="Google Shape;14136;p45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7" name="Google Shape;14137;p45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8" name="Google Shape;14138;p45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9" name="Google Shape;14139;p45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0" name="Google Shape;14140;p45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1" name="Google Shape;14141;p45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2" name="Google Shape;14142;p45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3" name="Google Shape;14143;p45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4" name="Google Shape;14144;p45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5" name="Google Shape;14145;p45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6" name="Google Shape;14146;p45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7" name="Google Shape;14147;p45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8" name="Google Shape;14148;p45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9" name="Google Shape;14149;p45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0" name="Google Shape;14150;p45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1" name="Google Shape;14151;p45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2" name="Google Shape;14152;p45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3" name="Google Shape;14153;p45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4" name="Google Shape;14154;p45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5" name="Google Shape;14155;p45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6" name="Google Shape;14156;p45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7" name="Google Shape;14157;p45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8" name="Google Shape;14158;p45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9" name="Google Shape;14159;p45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60" name="Google Shape;14160;p45"/>
          <p:cNvGrpSpPr/>
          <p:nvPr/>
        </p:nvGrpSpPr>
        <p:grpSpPr>
          <a:xfrm>
            <a:off x="5293388" y="2772508"/>
            <a:ext cx="361909" cy="360759"/>
            <a:chOff x="5235700" y="2902998"/>
            <a:chExt cx="361909" cy="360759"/>
          </a:xfrm>
        </p:grpSpPr>
        <p:sp>
          <p:nvSpPr>
            <p:cNvPr id="14161" name="Google Shape;14161;p45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2" name="Google Shape;14162;p45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3" name="Google Shape;14163;p45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4" name="Google Shape;14164;p45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5" name="Google Shape;14165;p45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6" name="Google Shape;14166;p45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7" name="Google Shape;14167;p45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68" name="Google Shape;14168;p45"/>
          <p:cNvGrpSpPr/>
          <p:nvPr/>
        </p:nvGrpSpPr>
        <p:grpSpPr>
          <a:xfrm>
            <a:off x="6692600" y="3264479"/>
            <a:ext cx="360368" cy="252309"/>
            <a:chOff x="6634912" y="3394969"/>
            <a:chExt cx="360368" cy="252309"/>
          </a:xfrm>
        </p:grpSpPr>
        <p:sp>
          <p:nvSpPr>
            <p:cNvPr id="14169" name="Google Shape;14169;p45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0" name="Google Shape;14170;p45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1" name="Google Shape;14171;p45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2" name="Google Shape;14172;p45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3" name="Google Shape;14173;p45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4" name="Google Shape;14174;p45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5" name="Google Shape;14175;p45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6" name="Google Shape;14176;p45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7" name="Google Shape;14177;p45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8" name="Google Shape;14178;p45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9" name="Google Shape;14179;p45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0" name="Google Shape;14180;p45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1" name="Google Shape;14181;p45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82" name="Google Shape;14182;p45"/>
          <p:cNvGrpSpPr/>
          <p:nvPr/>
        </p:nvGrpSpPr>
        <p:grpSpPr>
          <a:xfrm>
            <a:off x="7117018" y="3210306"/>
            <a:ext cx="377170" cy="360655"/>
            <a:chOff x="7059330" y="3340796"/>
            <a:chExt cx="377170" cy="360655"/>
          </a:xfrm>
        </p:grpSpPr>
        <p:sp>
          <p:nvSpPr>
            <p:cNvPr id="14183" name="Google Shape;14183;p45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4" name="Google Shape;14184;p45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5" name="Google Shape;14185;p45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6" name="Google Shape;14186;p45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7" name="Google Shape;14187;p45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8" name="Google Shape;14188;p45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9" name="Google Shape;14189;p45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0" name="Google Shape;14190;p45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1" name="Google Shape;14191;p45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2" name="Google Shape;14192;p45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3" name="Google Shape;14193;p45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4" name="Google Shape;14194;p45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95" name="Google Shape;14195;p45"/>
          <p:cNvGrpSpPr/>
          <p:nvPr/>
        </p:nvGrpSpPr>
        <p:grpSpPr>
          <a:xfrm>
            <a:off x="8015636" y="3245141"/>
            <a:ext cx="360629" cy="291011"/>
            <a:chOff x="7957948" y="3375631"/>
            <a:chExt cx="360629" cy="291011"/>
          </a:xfrm>
        </p:grpSpPr>
        <p:sp>
          <p:nvSpPr>
            <p:cNvPr id="14196" name="Google Shape;14196;p45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7" name="Google Shape;14197;p45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8" name="Google Shape;14198;p45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9" name="Google Shape;14199;p45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0" name="Google Shape;14200;p45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1" name="Google Shape;14201;p45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2" name="Google Shape;14202;p45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3" name="Google Shape;14203;p45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4" name="Google Shape;14204;p45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5" name="Google Shape;14205;p45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6" name="Google Shape;14206;p45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7" name="Google Shape;14207;p45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8" name="Google Shape;14208;p45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9" name="Google Shape;14209;p45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0" name="Google Shape;14210;p45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1" name="Google Shape;14211;p45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2" name="Google Shape;14212;p45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3" name="Google Shape;14213;p45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14" name="Google Shape;14214;p45"/>
          <p:cNvGrpSpPr/>
          <p:nvPr/>
        </p:nvGrpSpPr>
        <p:grpSpPr>
          <a:xfrm>
            <a:off x="6256344" y="3737398"/>
            <a:ext cx="347562" cy="227954"/>
            <a:chOff x="6198656" y="3867888"/>
            <a:chExt cx="347562" cy="227954"/>
          </a:xfrm>
        </p:grpSpPr>
        <p:sp>
          <p:nvSpPr>
            <p:cNvPr id="14215" name="Google Shape;14215;p45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6" name="Google Shape;14216;p45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7" name="Google Shape;14217;p45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8" name="Google Shape;14218;p45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9" name="Google Shape;14219;p45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0" name="Google Shape;14220;p45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1" name="Google Shape;14221;p45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2" name="Google Shape;14222;p45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3" name="Google Shape;14223;p45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4" name="Google Shape;14224;p45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5" name="Google Shape;14225;p45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26" name="Google Shape;14226;p45"/>
          <p:cNvGrpSpPr/>
          <p:nvPr/>
        </p:nvGrpSpPr>
        <p:grpSpPr>
          <a:xfrm>
            <a:off x="5764583" y="3688661"/>
            <a:ext cx="349391" cy="325455"/>
            <a:chOff x="5706895" y="3819151"/>
            <a:chExt cx="349391" cy="325455"/>
          </a:xfrm>
        </p:grpSpPr>
        <p:sp>
          <p:nvSpPr>
            <p:cNvPr id="14227" name="Google Shape;14227;p45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8" name="Google Shape;14228;p45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9" name="Google Shape;14229;p45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0" name="Google Shape;14230;p45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1" name="Google Shape;14231;p45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2" name="Google Shape;14232;p45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p45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p45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5" name="Google Shape;14235;p45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6" name="Google Shape;14236;p45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7" name="Google Shape;14237;p45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8" name="Google Shape;14238;p45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9" name="Google Shape;14239;p45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0" name="Google Shape;14240;p45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1" name="Google Shape;14241;p45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42" name="Google Shape;14242;p45"/>
          <p:cNvGrpSpPr/>
          <p:nvPr/>
        </p:nvGrpSpPr>
        <p:grpSpPr>
          <a:xfrm>
            <a:off x="7706306" y="3210254"/>
            <a:ext cx="97265" cy="360393"/>
            <a:chOff x="7648618" y="3340744"/>
            <a:chExt cx="97265" cy="360393"/>
          </a:xfrm>
        </p:grpSpPr>
        <p:sp>
          <p:nvSpPr>
            <p:cNvPr id="14243" name="Google Shape;14243;p45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4" name="Google Shape;14244;p45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5" name="Google Shape;14245;p45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46" name="Google Shape;14246;p45"/>
          <p:cNvGrpSpPr/>
          <p:nvPr/>
        </p:nvGrpSpPr>
        <p:grpSpPr>
          <a:xfrm>
            <a:off x="7222044" y="3660177"/>
            <a:ext cx="385507" cy="382502"/>
            <a:chOff x="7164356" y="3790667"/>
            <a:chExt cx="385507" cy="382502"/>
          </a:xfrm>
        </p:grpSpPr>
        <p:sp>
          <p:nvSpPr>
            <p:cNvPr id="14247" name="Google Shape;14247;p45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8" name="Google Shape;14248;p45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9" name="Google Shape;14249;p45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0" name="Google Shape;14250;p45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1" name="Google Shape;14251;p45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2" name="Google Shape;14252;p45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3" name="Google Shape;14253;p45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4" name="Google Shape;14254;p45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5" name="Google Shape;14255;p45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6" name="Google Shape;14256;p45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7" name="Google Shape;14257;p45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8" name="Google Shape;14258;p45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9" name="Google Shape;14259;p45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0" name="Google Shape;14260;p45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1" name="Google Shape;14261;p45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2" name="Google Shape;14262;p45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3" name="Google Shape;14263;p45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4" name="Google Shape;14264;p45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5" name="Google Shape;14265;p45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6" name="Google Shape;14266;p45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7" name="Google Shape;14267;p45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8" name="Google Shape;14268;p45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9" name="Google Shape;14269;p45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0" name="Google Shape;14270;p45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71" name="Google Shape;14271;p45"/>
          <p:cNvGrpSpPr/>
          <p:nvPr/>
        </p:nvGrpSpPr>
        <p:grpSpPr>
          <a:xfrm>
            <a:off x="6728088" y="3695978"/>
            <a:ext cx="387911" cy="310847"/>
            <a:chOff x="6670400" y="3826468"/>
            <a:chExt cx="387911" cy="310847"/>
          </a:xfrm>
        </p:grpSpPr>
        <p:sp>
          <p:nvSpPr>
            <p:cNvPr id="14272" name="Google Shape;14272;p45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3" name="Google Shape;14273;p45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4" name="Google Shape;14274;p45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5" name="Google Shape;14275;p45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6" name="Google Shape;14276;p45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7" name="Google Shape;14277;p45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8" name="Google Shape;14278;p45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9" name="Google Shape;14279;p45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0" name="Google Shape;14280;p45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1" name="Google Shape;14281;p45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2" name="Google Shape;14282;p45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3" name="Google Shape;14283;p45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4" name="Google Shape;14284;p45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5" name="Google Shape;14285;p45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6" name="Google Shape;14286;p45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7" name="Google Shape;14287;p45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8" name="Google Shape;14288;p45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9" name="Google Shape;14289;p45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90" name="Google Shape;14290;p45"/>
          <p:cNvGrpSpPr/>
          <p:nvPr/>
        </p:nvGrpSpPr>
        <p:grpSpPr>
          <a:xfrm>
            <a:off x="7719869" y="3672956"/>
            <a:ext cx="302823" cy="360497"/>
            <a:chOff x="7662181" y="3803446"/>
            <a:chExt cx="302823" cy="360497"/>
          </a:xfrm>
        </p:grpSpPr>
        <p:sp>
          <p:nvSpPr>
            <p:cNvPr id="14291" name="Google Shape;14291;p45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2" name="Google Shape;14292;p45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3" name="Google Shape;14293;p45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4" name="Google Shape;14294;p45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5" name="Google Shape;14295;p45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6" name="Google Shape;14296;p45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7" name="Google Shape;14297;p45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8" name="Google Shape;14298;p45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9" name="Google Shape;14299;p45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0" name="Google Shape;14300;p45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301" name="Google Shape;14301;p45"/>
          <p:cNvGrpSpPr/>
          <p:nvPr/>
        </p:nvGrpSpPr>
        <p:grpSpPr>
          <a:xfrm>
            <a:off x="5264250" y="3673504"/>
            <a:ext cx="363895" cy="355664"/>
            <a:chOff x="5206562" y="3803994"/>
            <a:chExt cx="363895" cy="355664"/>
          </a:xfrm>
        </p:grpSpPr>
        <p:sp>
          <p:nvSpPr>
            <p:cNvPr id="14302" name="Google Shape;14302;p45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3" name="Google Shape;14303;p45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4" name="Google Shape;14304;p45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5" name="Google Shape;14305;p45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6" name="Google Shape;14306;p45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7" name="Google Shape;14307;p45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8" name="Google Shape;14308;p45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9" name="Google Shape;14309;p45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0" name="Google Shape;14310;p45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1" name="Google Shape;14311;p45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2" name="Google Shape;14312;p45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3" name="Google Shape;14313;p45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4" name="Google Shape;14314;p45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5" name="Google Shape;14315;p45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5"/>
          <p:cNvSpPr txBox="1"/>
          <p:nvPr/>
        </p:nvSpPr>
        <p:spPr>
          <a:xfrm>
            <a:off x="714125" y="729709"/>
            <a:ext cx="77157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3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Introduction</a:t>
            </a:r>
            <a:endParaRPr sz="3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71" name="Google Shape;171;p5"/>
          <p:cNvSpPr txBox="1"/>
          <p:nvPr/>
        </p:nvSpPr>
        <p:spPr>
          <a:xfrm>
            <a:off x="799330" y="1390340"/>
            <a:ext cx="306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Title of the Thesis</a:t>
            </a:r>
            <a:endParaRPr sz="2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72" name="Google Shape;172;p5"/>
          <p:cNvSpPr txBox="1"/>
          <p:nvPr/>
        </p:nvSpPr>
        <p:spPr>
          <a:xfrm>
            <a:off x="714125" y="2178090"/>
            <a:ext cx="2650200" cy="15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rgbClr val="757070"/>
                </a:solidFill>
                <a:latin typeface="Roboto"/>
                <a:ea typeface="Roboto"/>
                <a:cs typeface="Roboto"/>
                <a:sym typeface="Roboto"/>
              </a:rPr>
              <a:t>Venus has a beautiful name and is the second planet in the Solar System. It’s terribly hot—even hotter than Mercury—and its atmosphere is extremely poisonous</a:t>
            </a:r>
            <a:endParaRPr sz="1600" b="0" i="0" u="none" strike="noStrike" cap="none">
              <a:solidFill>
                <a:srgbClr val="75707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3" name="Google Shape;173;p5"/>
          <p:cNvSpPr/>
          <p:nvPr/>
        </p:nvSpPr>
        <p:spPr>
          <a:xfrm>
            <a:off x="4571994" y="1779720"/>
            <a:ext cx="292121" cy="292121"/>
          </a:xfrm>
          <a:custGeom>
            <a:avLst/>
            <a:gdLst/>
            <a:ahLst/>
            <a:cxnLst/>
            <a:rect l="l" t="t" r="r" b="b"/>
            <a:pathLst>
              <a:path w="7994" h="7994" extrusionOk="0">
                <a:moveTo>
                  <a:pt x="3997" y="0"/>
                </a:moveTo>
                <a:cubicBezTo>
                  <a:pt x="3537" y="0"/>
                  <a:pt x="3160" y="377"/>
                  <a:pt x="3160" y="837"/>
                </a:cubicBezTo>
                <a:lnTo>
                  <a:pt x="3160" y="3160"/>
                </a:lnTo>
                <a:lnTo>
                  <a:pt x="858" y="3160"/>
                </a:lnTo>
                <a:cubicBezTo>
                  <a:pt x="377" y="3160"/>
                  <a:pt x="1" y="3536"/>
                  <a:pt x="1" y="3997"/>
                </a:cubicBezTo>
                <a:cubicBezTo>
                  <a:pt x="1" y="4457"/>
                  <a:pt x="377" y="4834"/>
                  <a:pt x="858" y="4834"/>
                </a:cubicBezTo>
                <a:lnTo>
                  <a:pt x="3160" y="4834"/>
                </a:lnTo>
                <a:lnTo>
                  <a:pt x="3160" y="7156"/>
                </a:lnTo>
                <a:cubicBezTo>
                  <a:pt x="3160" y="7617"/>
                  <a:pt x="3537" y="7993"/>
                  <a:pt x="3997" y="7993"/>
                </a:cubicBezTo>
                <a:cubicBezTo>
                  <a:pt x="4457" y="7993"/>
                  <a:pt x="4855" y="7617"/>
                  <a:pt x="4855" y="7156"/>
                </a:cubicBezTo>
                <a:lnTo>
                  <a:pt x="4855" y="4834"/>
                </a:lnTo>
                <a:lnTo>
                  <a:pt x="7156" y="4834"/>
                </a:lnTo>
                <a:cubicBezTo>
                  <a:pt x="7617" y="4834"/>
                  <a:pt x="7993" y="4457"/>
                  <a:pt x="7993" y="3997"/>
                </a:cubicBezTo>
                <a:cubicBezTo>
                  <a:pt x="7993" y="3536"/>
                  <a:pt x="7617" y="3160"/>
                  <a:pt x="7156" y="3160"/>
                </a:cubicBezTo>
                <a:lnTo>
                  <a:pt x="4855" y="3160"/>
                </a:lnTo>
                <a:lnTo>
                  <a:pt x="4855" y="837"/>
                </a:lnTo>
                <a:cubicBezTo>
                  <a:pt x="4855" y="377"/>
                  <a:pt x="4457" y="0"/>
                  <a:pt x="3997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" name="Google Shape;174;p5"/>
          <p:cNvSpPr/>
          <p:nvPr/>
        </p:nvSpPr>
        <p:spPr>
          <a:xfrm>
            <a:off x="7864843" y="553011"/>
            <a:ext cx="353398" cy="353314"/>
          </a:xfrm>
          <a:custGeom>
            <a:avLst/>
            <a:gdLst/>
            <a:ahLst/>
            <a:cxnLst/>
            <a:rect l="l" t="t" r="r" b="b"/>
            <a:pathLst>
              <a:path w="2931" h="2930" extrusionOk="0">
                <a:moveTo>
                  <a:pt x="1466" y="0"/>
                </a:moveTo>
                <a:cubicBezTo>
                  <a:pt x="1298" y="0"/>
                  <a:pt x="1152" y="147"/>
                  <a:pt x="1152" y="314"/>
                </a:cubicBezTo>
                <a:lnTo>
                  <a:pt x="1152" y="1172"/>
                </a:lnTo>
                <a:lnTo>
                  <a:pt x="315" y="1172"/>
                </a:lnTo>
                <a:cubicBezTo>
                  <a:pt x="147" y="1172"/>
                  <a:pt x="1" y="1298"/>
                  <a:pt x="1" y="1465"/>
                </a:cubicBezTo>
                <a:cubicBezTo>
                  <a:pt x="1" y="1632"/>
                  <a:pt x="147" y="1779"/>
                  <a:pt x="315" y="1779"/>
                </a:cubicBezTo>
                <a:lnTo>
                  <a:pt x="1152" y="1779"/>
                </a:lnTo>
                <a:lnTo>
                  <a:pt x="1152" y="2637"/>
                </a:lnTo>
                <a:cubicBezTo>
                  <a:pt x="1152" y="2804"/>
                  <a:pt x="1298" y="2930"/>
                  <a:pt x="1466" y="2930"/>
                </a:cubicBezTo>
                <a:cubicBezTo>
                  <a:pt x="1633" y="2930"/>
                  <a:pt x="1779" y="2804"/>
                  <a:pt x="1779" y="2637"/>
                </a:cubicBezTo>
                <a:lnTo>
                  <a:pt x="1779" y="1779"/>
                </a:lnTo>
                <a:lnTo>
                  <a:pt x="2616" y="1779"/>
                </a:lnTo>
                <a:cubicBezTo>
                  <a:pt x="2805" y="1779"/>
                  <a:pt x="2930" y="1632"/>
                  <a:pt x="2930" y="1465"/>
                </a:cubicBezTo>
                <a:cubicBezTo>
                  <a:pt x="2930" y="1298"/>
                  <a:pt x="2805" y="1172"/>
                  <a:pt x="2616" y="1172"/>
                </a:cubicBezTo>
                <a:lnTo>
                  <a:pt x="1779" y="1172"/>
                </a:lnTo>
                <a:lnTo>
                  <a:pt x="1779" y="314"/>
                </a:lnTo>
                <a:cubicBezTo>
                  <a:pt x="1779" y="147"/>
                  <a:pt x="1633" y="0"/>
                  <a:pt x="1466" y="0"/>
                </a:cubicBezTo>
                <a:close/>
              </a:path>
            </a:pathLst>
          </a:custGeom>
          <a:solidFill>
            <a:srgbClr val="F4EF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5" name="Google Shape;175;p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654174" y="3294100"/>
            <a:ext cx="5366251" cy="1552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6"/>
          <p:cNvSpPr txBox="1"/>
          <p:nvPr/>
        </p:nvSpPr>
        <p:spPr>
          <a:xfrm>
            <a:off x="3685926" y="220246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Venus is the second planet from the Sun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1" name="Google Shape;181;p6"/>
          <p:cNvSpPr txBox="1"/>
          <p:nvPr/>
        </p:nvSpPr>
        <p:spPr>
          <a:xfrm>
            <a:off x="3739626" y="1710681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Research</a:t>
            </a:r>
            <a:endParaRPr sz="2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82" name="Google Shape;182;p6"/>
          <p:cNvSpPr txBox="1"/>
          <p:nvPr/>
        </p:nvSpPr>
        <p:spPr>
          <a:xfrm>
            <a:off x="3685926" y="375291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Despite being red, Mars is a cold place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3" name="Google Shape;183;p6"/>
          <p:cNvSpPr txBox="1"/>
          <p:nvPr/>
        </p:nvSpPr>
        <p:spPr>
          <a:xfrm>
            <a:off x="3739626" y="3257056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Data Study</a:t>
            </a:r>
            <a:endParaRPr sz="2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84" name="Google Shape;184;p6"/>
          <p:cNvSpPr txBox="1"/>
          <p:nvPr/>
        </p:nvSpPr>
        <p:spPr>
          <a:xfrm>
            <a:off x="6132949" y="220246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Neptune is very far away from Earth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5" name="Google Shape;185;p6"/>
          <p:cNvSpPr txBox="1"/>
          <p:nvPr/>
        </p:nvSpPr>
        <p:spPr>
          <a:xfrm>
            <a:off x="6186649" y="1710681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Analysis</a:t>
            </a:r>
            <a:endParaRPr sz="2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86" name="Google Shape;186;p6"/>
          <p:cNvSpPr txBox="1"/>
          <p:nvPr/>
        </p:nvSpPr>
        <p:spPr>
          <a:xfrm>
            <a:off x="6132949" y="3752919"/>
            <a:ext cx="196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Jupiter is the biggest planet of them all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7" name="Google Shape;187;p6"/>
          <p:cNvSpPr txBox="1"/>
          <p:nvPr/>
        </p:nvSpPr>
        <p:spPr>
          <a:xfrm>
            <a:off x="6186649" y="3257056"/>
            <a:ext cx="191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Comparison</a:t>
            </a:r>
            <a:endParaRPr sz="2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188" name="Google Shape;188;p6"/>
          <p:cNvSpPr txBox="1"/>
          <p:nvPr/>
        </p:nvSpPr>
        <p:spPr>
          <a:xfrm>
            <a:off x="714125" y="544231"/>
            <a:ext cx="77157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chemeClr val="lt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Methodology</a:t>
            </a:r>
            <a:endParaRPr sz="3000" b="1" i="0" u="none" strike="noStrike" cap="none">
              <a:solidFill>
                <a:schemeClr val="lt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pic>
        <p:nvPicPr>
          <p:cNvPr id="189" name="Google Shape;189;p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67617" y="1443981"/>
            <a:ext cx="2631147" cy="32851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7"/>
          <p:cNvSpPr txBox="1"/>
          <p:nvPr/>
        </p:nvSpPr>
        <p:spPr>
          <a:xfrm>
            <a:off x="2698250" y="2306869"/>
            <a:ext cx="3417300" cy="41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2000" b="0" i="0" u="none" strike="noStrike" cap="none">
                <a:solidFill>
                  <a:srgbClr val="BF9000"/>
                </a:solidFill>
                <a:latin typeface="Roboto"/>
                <a:ea typeface="Roboto"/>
                <a:cs typeface="Roboto"/>
                <a:sym typeface="Roboto"/>
              </a:rPr>
              <a:t>—Someone Famous</a:t>
            </a:r>
            <a:endParaRPr sz="2000" b="0" i="0" u="none" strike="noStrike" cap="none">
              <a:solidFill>
                <a:srgbClr val="BF9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5" name="Google Shape;195;p7"/>
          <p:cNvSpPr txBox="1"/>
          <p:nvPr/>
        </p:nvSpPr>
        <p:spPr>
          <a:xfrm>
            <a:off x="1282299" y="649969"/>
            <a:ext cx="6452400" cy="165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2000" b="1" i="0" u="none" strike="noStrike" cap="none">
                <a:solidFill>
                  <a:srgbClr val="7F7F7F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“This is a quote, words full of wisdom that someone important said and can make the reader get inspired.”</a:t>
            </a:r>
            <a:endParaRPr sz="2000" b="1" i="0" u="none" strike="noStrike" cap="none">
              <a:solidFill>
                <a:srgbClr val="7F7F7F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pic>
        <p:nvPicPr>
          <p:cNvPr id="196" name="Google Shape;196;p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996189" y="2816384"/>
            <a:ext cx="5024619" cy="15577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8"/>
          <p:cNvSpPr txBox="1"/>
          <p:nvPr/>
        </p:nvSpPr>
        <p:spPr>
          <a:xfrm>
            <a:off x="1069593" y="928457"/>
            <a:ext cx="7716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413B41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Table</a:t>
            </a:r>
            <a:endParaRPr sz="3000" b="1" i="0" u="none" strike="noStrike" cap="none">
              <a:solidFill>
                <a:srgbClr val="413B41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pic>
        <p:nvPicPr>
          <p:cNvPr id="202" name="Google Shape;202;p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00675" y="1111307"/>
            <a:ext cx="3249526" cy="3264001"/>
          </a:xfrm>
          <a:prstGeom prst="rect">
            <a:avLst/>
          </a:prstGeom>
          <a:noFill/>
          <a:ln>
            <a:noFill/>
          </a:ln>
        </p:spPr>
      </p:pic>
      <p:sp>
        <p:nvSpPr>
          <p:cNvPr id="203" name="Google Shape;203;p8"/>
          <p:cNvSpPr txBox="1"/>
          <p:nvPr/>
        </p:nvSpPr>
        <p:spPr>
          <a:xfrm>
            <a:off x="1172313" y="1705466"/>
            <a:ext cx="1867470" cy="5770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0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50" b="0" i="0" u="none" strike="noStrike" cap="none">
                <a:solidFill>
                  <a:srgbClr val="413B41"/>
                </a:solidFill>
                <a:latin typeface="Roboto"/>
                <a:ea typeface="Roboto"/>
                <a:cs typeface="Roboto"/>
                <a:sym typeface="Roboto"/>
              </a:rPr>
              <a:t>Get a modern PowerPoint  Presentation that is beautifully designed.</a:t>
            </a:r>
            <a:endParaRPr sz="1050" b="0" i="0" u="none" strike="noStrike" cap="none">
              <a:solidFill>
                <a:srgbClr val="413B4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04" name="Google Shape;204;p8"/>
          <p:cNvGrpSpPr/>
          <p:nvPr/>
        </p:nvGrpSpPr>
        <p:grpSpPr>
          <a:xfrm>
            <a:off x="785846" y="2513171"/>
            <a:ext cx="3868512" cy="1862137"/>
            <a:chOff x="1041400" y="2684463"/>
            <a:chExt cx="3321050" cy="1598612"/>
          </a:xfrm>
        </p:grpSpPr>
        <p:grpSp>
          <p:nvGrpSpPr>
            <p:cNvPr id="205" name="Google Shape;205;p8"/>
            <p:cNvGrpSpPr/>
            <p:nvPr/>
          </p:nvGrpSpPr>
          <p:grpSpPr>
            <a:xfrm>
              <a:off x="1041400" y="2684463"/>
              <a:ext cx="3321050" cy="1598612"/>
              <a:chOff x="656" y="1691"/>
              <a:chExt cx="2092" cy="1007"/>
            </a:xfrm>
          </p:grpSpPr>
          <p:sp>
            <p:nvSpPr>
              <p:cNvPr id="206" name="Google Shape;206;p8"/>
              <p:cNvSpPr/>
              <p:nvPr/>
            </p:nvSpPr>
            <p:spPr>
              <a:xfrm>
                <a:off x="656" y="1753"/>
                <a:ext cx="2092" cy="94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52" extrusionOk="0">
                    <a:moveTo>
                      <a:pt x="147" y="94"/>
                    </a:moveTo>
                    <a:cubicBezTo>
                      <a:pt x="151" y="95"/>
                      <a:pt x="155" y="96"/>
                      <a:pt x="159" y="97"/>
                    </a:cubicBezTo>
                    <a:cubicBezTo>
                      <a:pt x="160" y="98"/>
                      <a:pt x="162" y="98"/>
                      <a:pt x="163" y="99"/>
                    </a:cubicBezTo>
                    <a:cubicBezTo>
                      <a:pt x="165" y="102"/>
                      <a:pt x="167" y="103"/>
                      <a:pt x="170" y="102"/>
                    </a:cubicBezTo>
                    <a:cubicBezTo>
                      <a:pt x="171" y="102"/>
                      <a:pt x="171" y="102"/>
                      <a:pt x="172" y="102"/>
                    </a:cubicBezTo>
                    <a:cubicBezTo>
                      <a:pt x="175" y="97"/>
                      <a:pt x="181" y="95"/>
                      <a:pt x="186" y="93"/>
                    </a:cubicBezTo>
                    <a:cubicBezTo>
                      <a:pt x="204" y="89"/>
                      <a:pt x="221" y="90"/>
                      <a:pt x="239" y="96"/>
                    </a:cubicBezTo>
                    <a:cubicBezTo>
                      <a:pt x="240" y="96"/>
                      <a:pt x="241" y="97"/>
                      <a:pt x="243" y="98"/>
                    </a:cubicBezTo>
                    <a:cubicBezTo>
                      <a:pt x="244" y="65"/>
                      <a:pt x="244" y="33"/>
                      <a:pt x="242" y="0"/>
                    </a:cubicBezTo>
                    <a:cubicBezTo>
                      <a:pt x="244" y="1"/>
                      <a:pt x="245" y="1"/>
                      <a:pt x="245" y="3"/>
                    </a:cubicBezTo>
                    <a:cubicBezTo>
                      <a:pt x="245" y="9"/>
                      <a:pt x="246" y="14"/>
                      <a:pt x="246" y="20"/>
                    </a:cubicBezTo>
                    <a:cubicBezTo>
                      <a:pt x="246" y="41"/>
                      <a:pt x="246" y="62"/>
                      <a:pt x="246" y="83"/>
                    </a:cubicBezTo>
                    <a:cubicBezTo>
                      <a:pt x="246" y="89"/>
                      <a:pt x="246" y="95"/>
                      <a:pt x="246" y="101"/>
                    </a:cubicBezTo>
                    <a:cubicBezTo>
                      <a:pt x="238" y="100"/>
                      <a:pt x="231" y="98"/>
                      <a:pt x="223" y="97"/>
                    </a:cubicBezTo>
                    <a:cubicBezTo>
                      <a:pt x="209" y="96"/>
                      <a:pt x="195" y="95"/>
                      <a:pt x="181" y="99"/>
                    </a:cubicBezTo>
                    <a:cubicBezTo>
                      <a:pt x="178" y="100"/>
                      <a:pt x="176" y="101"/>
                      <a:pt x="173" y="102"/>
                    </a:cubicBezTo>
                    <a:cubicBezTo>
                      <a:pt x="174" y="104"/>
                      <a:pt x="176" y="104"/>
                      <a:pt x="178" y="103"/>
                    </a:cubicBezTo>
                    <a:cubicBezTo>
                      <a:pt x="183" y="101"/>
                      <a:pt x="189" y="100"/>
                      <a:pt x="195" y="99"/>
                    </a:cubicBezTo>
                    <a:cubicBezTo>
                      <a:pt x="211" y="98"/>
                      <a:pt x="226" y="100"/>
                      <a:pt x="241" y="103"/>
                    </a:cubicBezTo>
                    <a:cubicBezTo>
                      <a:pt x="243" y="104"/>
                      <a:pt x="246" y="105"/>
                      <a:pt x="249" y="106"/>
                    </a:cubicBezTo>
                    <a:cubicBezTo>
                      <a:pt x="249" y="73"/>
                      <a:pt x="249" y="40"/>
                      <a:pt x="248" y="7"/>
                    </a:cubicBezTo>
                    <a:cubicBezTo>
                      <a:pt x="250" y="7"/>
                      <a:pt x="252" y="9"/>
                      <a:pt x="252" y="11"/>
                    </a:cubicBezTo>
                    <a:cubicBezTo>
                      <a:pt x="253" y="15"/>
                      <a:pt x="253" y="18"/>
                      <a:pt x="253" y="22"/>
                    </a:cubicBezTo>
                    <a:cubicBezTo>
                      <a:pt x="254" y="43"/>
                      <a:pt x="254" y="65"/>
                      <a:pt x="255" y="86"/>
                    </a:cubicBezTo>
                    <a:cubicBezTo>
                      <a:pt x="255" y="91"/>
                      <a:pt x="255" y="97"/>
                      <a:pt x="255" y="102"/>
                    </a:cubicBezTo>
                    <a:cubicBezTo>
                      <a:pt x="255" y="105"/>
                      <a:pt x="254" y="109"/>
                      <a:pt x="254" y="112"/>
                    </a:cubicBezTo>
                    <a:cubicBezTo>
                      <a:pt x="229" y="106"/>
                      <a:pt x="203" y="102"/>
                      <a:pt x="176" y="105"/>
                    </a:cubicBezTo>
                    <a:cubicBezTo>
                      <a:pt x="177" y="106"/>
                      <a:pt x="178" y="107"/>
                      <a:pt x="179" y="109"/>
                    </a:cubicBezTo>
                    <a:cubicBezTo>
                      <a:pt x="180" y="110"/>
                      <a:pt x="180" y="111"/>
                      <a:pt x="181" y="112"/>
                    </a:cubicBezTo>
                    <a:cubicBezTo>
                      <a:pt x="190" y="114"/>
                      <a:pt x="200" y="116"/>
                      <a:pt x="210" y="117"/>
                    </a:cubicBezTo>
                    <a:cubicBezTo>
                      <a:pt x="222" y="119"/>
                      <a:pt x="234" y="121"/>
                      <a:pt x="246" y="123"/>
                    </a:cubicBezTo>
                    <a:cubicBezTo>
                      <a:pt x="248" y="123"/>
                      <a:pt x="250" y="123"/>
                      <a:pt x="252" y="122"/>
                    </a:cubicBezTo>
                    <a:cubicBezTo>
                      <a:pt x="257" y="121"/>
                      <a:pt x="260" y="117"/>
                      <a:pt x="260" y="111"/>
                    </a:cubicBezTo>
                    <a:cubicBezTo>
                      <a:pt x="260" y="100"/>
                      <a:pt x="260" y="89"/>
                      <a:pt x="260" y="77"/>
                    </a:cubicBezTo>
                    <a:cubicBezTo>
                      <a:pt x="260" y="64"/>
                      <a:pt x="260" y="51"/>
                      <a:pt x="260" y="37"/>
                    </a:cubicBezTo>
                    <a:cubicBezTo>
                      <a:pt x="260" y="36"/>
                      <a:pt x="259" y="35"/>
                      <a:pt x="259" y="35"/>
                    </a:cubicBezTo>
                    <a:cubicBezTo>
                      <a:pt x="257" y="32"/>
                      <a:pt x="257" y="29"/>
                      <a:pt x="258" y="26"/>
                    </a:cubicBezTo>
                    <a:cubicBezTo>
                      <a:pt x="258" y="27"/>
                      <a:pt x="259" y="27"/>
                      <a:pt x="260" y="27"/>
                    </a:cubicBezTo>
                    <a:cubicBezTo>
                      <a:pt x="259" y="23"/>
                      <a:pt x="259" y="19"/>
                      <a:pt x="259" y="15"/>
                    </a:cubicBezTo>
                    <a:cubicBezTo>
                      <a:pt x="261" y="15"/>
                      <a:pt x="262" y="16"/>
                      <a:pt x="262" y="18"/>
                    </a:cubicBezTo>
                    <a:cubicBezTo>
                      <a:pt x="262" y="21"/>
                      <a:pt x="262" y="24"/>
                      <a:pt x="262" y="27"/>
                    </a:cubicBezTo>
                    <a:cubicBezTo>
                      <a:pt x="262" y="28"/>
                      <a:pt x="263" y="29"/>
                      <a:pt x="264" y="30"/>
                    </a:cubicBezTo>
                    <a:cubicBezTo>
                      <a:pt x="265" y="30"/>
                      <a:pt x="267" y="31"/>
                      <a:pt x="268" y="32"/>
                    </a:cubicBezTo>
                    <a:cubicBezTo>
                      <a:pt x="273" y="34"/>
                      <a:pt x="276" y="38"/>
                      <a:pt x="278" y="43"/>
                    </a:cubicBezTo>
                    <a:cubicBezTo>
                      <a:pt x="283" y="52"/>
                      <a:pt x="287" y="61"/>
                      <a:pt x="291" y="71"/>
                    </a:cubicBezTo>
                    <a:cubicBezTo>
                      <a:pt x="294" y="78"/>
                      <a:pt x="297" y="85"/>
                      <a:pt x="301" y="92"/>
                    </a:cubicBezTo>
                    <a:cubicBezTo>
                      <a:pt x="303" y="92"/>
                      <a:pt x="306" y="91"/>
                      <a:pt x="308" y="90"/>
                    </a:cubicBezTo>
                    <a:cubicBezTo>
                      <a:pt x="310" y="90"/>
                      <a:pt x="312" y="90"/>
                      <a:pt x="313" y="91"/>
                    </a:cubicBezTo>
                    <a:cubicBezTo>
                      <a:pt x="314" y="92"/>
                      <a:pt x="315" y="93"/>
                      <a:pt x="315" y="94"/>
                    </a:cubicBezTo>
                    <a:cubicBezTo>
                      <a:pt x="319" y="101"/>
                      <a:pt x="323" y="108"/>
                      <a:pt x="327" y="115"/>
                    </a:cubicBezTo>
                    <a:cubicBezTo>
                      <a:pt x="330" y="120"/>
                      <a:pt x="333" y="125"/>
                      <a:pt x="336" y="130"/>
                    </a:cubicBezTo>
                    <a:cubicBezTo>
                      <a:pt x="337" y="132"/>
                      <a:pt x="338" y="135"/>
                      <a:pt x="339" y="137"/>
                    </a:cubicBezTo>
                    <a:cubicBezTo>
                      <a:pt x="340" y="142"/>
                      <a:pt x="338" y="145"/>
                      <a:pt x="334" y="147"/>
                    </a:cubicBezTo>
                    <a:cubicBezTo>
                      <a:pt x="330" y="150"/>
                      <a:pt x="325" y="151"/>
                      <a:pt x="320" y="151"/>
                    </a:cubicBezTo>
                    <a:cubicBezTo>
                      <a:pt x="313" y="151"/>
                      <a:pt x="305" y="150"/>
                      <a:pt x="298" y="150"/>
                    </a:cubicBezTo>
                    <a:cubicBezTo>
                      <a:pt x="295" y="150"/>
                      <a:pt x="292" y="149"/>
                      <a:pt x="289" y="149"/>
                    </a:cubicBezTo>
                    <a:cubicBezTo>
                      <a:pt x="284" y="148"/>
                      <a:pt x="281" y="146"/>
                      <a:pt x="280" y="142"/>
                    </a:cubicBezTo>
                    <a:cubicBezTo>
                      <a:pt x="278" y="136"/>
                      <a:pt x="276" y="130"/>
                      <a:pt x="274" y="125"/>
                    </a:cubicBezTo>
                    <a:cubicBezTo>
                      <a:pt x="273" y="121"/>
                      <a:pt x="272" y="117"/>
                      <a:pt x="270" y="113"/>
                    </a:cubicBezTo>
                    <a:cubicBezTo>
                      <a:pt x="269" y="109"/>
                      <a:pt x="269" y="108"/>
                      <a:pt x="273" y="105"/>
                    </a:cubicBezTo>
                    <a:cubicBezTo>
                      <a:pt x="271" y="101"/>
                      <a:pt x="268" y="97"/>
                      <a:pt x="263" y="94"/>
                    </a:cubicBezTo>
                    <a:cubicBezTo>
                      <a:pt x="263" y="97"/>
                      <a:pt x="263" y="100"/>
                      <a:pt x="263" y="103"/>
                    </a:cubicBezTo>
                    <a:cubicBezTo>
                      <a:pt x="263" y="108"/>
                      <a:pt x="263" y="112"/>
                      <a:pt x="262" y="117"/>
                    </a:cubicBezTo>
                    <a:cubicBezTo>
                      <a:pt x="262" y="122"/>
                      <a:pt x="259" y="125"/>
                      <a:pt x="253" y="125"/>
                    </a:cubicBezTo>
                    <a:cubicBezTo>
                      <a:pt x="247" y="126"/>
                      <a:pt x="241" y="125"/>
                      <a:pt x="235" y="124"/>
                    </a:cubicBezTo>
                    <a:cubicBezTo>
                      <a:pt x="221" y="122"/>
                      <a:pt x="207" y="120"/>
                      <a:pt x="193" y="118"/>
                    </a:cubicBezTo>
                    <a:cubicBezTo>
                      <a:pt x="189" y="117"/>
                      <a:pt x="186" y="116"/>
                      <a:pt x="183" y="116"/>
                    </a:cubicBezTo>
                    <a:cubicBezTo>
                      <a:pt x="181" y="115"/>
                      <a:pt x="180" y="115"/>
                      <a:pt x="179" y="116"/>
                    </a:cubicBezTo>
                    <a:cubicBezTo>
                      <a:pt x="177" y="120"/>
                      <a:pt x="173" y="121"/>
                      <a:pt x="169" y="121"/>
                    </a:cubicBezTo>
                    <a:cubicBezTo>
                      <a:pt x="165" y="121"/>
                      <a:pt x="162" y="120"/>
                      <a:pt x="159" y="117"/>
                    </a:cubicBezTo>
                    <a:cubicBezTo>
                      <a:pt x="157" y="116"/>
                      <a:pt x="155" y="116"/>
                      <a:pt x="153" y="116"/>
                    </a:cubicBezTo>
                    <a:cubicBezTo>
                      <a:pt x="146" y="118"/>
                      <a:pt x="138" y="119"/>
                      <a:pt x="130" y="119"/>
                    </a:cubicBezTo>
                    <a:cubicBezTo>
                      <a:pt x="122" y="121"/>
                      <a:pt x="114" y="121"/>
                      <a:pt x="105" y="122"/>
                    </a:cubicBezTo>
                    <a:cubicBezTo>
                      <a:pt x="99" y="123"/>
                      <a:pt x="93" y="124"/>
                      <a:pt x="86" y="124"/>
                    </a:cubicBezTo>
                    <a:cubicBezTo>
                      <a:pt x="80" y="125"/>
                      <a:pt x="76" y="121"/>
                      <a:pt x="76" y="114"/>
                    </a:cubicBezTo>
                    <a:cubicBezTo>
                      <a:pt x="76" y="107"/>
                      <a:pt x="76" y="99"/>
                      <a:pt x="76" y="92"/>
                    </a:cubicBezTo>
                    <a:cubicBezTo>
                      <a:pt x="72" y="96"/>
                      <a:pt x="69" y="101"/>
                      <a:pt x="67" y="106"/>
                    </a:cubicBezTo>
                    <a:cubicBezTo>
                      <a:pt x="70" y="108"/>
                      <a:pt x="70" y="110"/>
                      <a:pt x="69" y="113"/>
                    </a:cubicBezTo>
                    <a:cubicBezTo>
                      <a:pt x="66" y="122"/>
                      <a:pt x="63" y="131"/>
                      <a:pt x="60" y="140"/>
                    </a:cubicBezTo>
                    <a:cubicBezTo>
                      <a:pt x="58" y="145"/>
                      <a:pt x="55" y="148"/>
                      <a:pt x="50" y="149"/>
                    </a:cubicBezTo>
                    <a:cubicBezTo>
                      <a:pt x="45" y="150"/>
                      <a:pt x="40" y="151"/>
                      <a:pt x="34" y="151"/>
                    </a:cubicBezTo>
                    <a:cubicBezTo>
                      <a:pt x="29" y="152"/>
                      <a:pt x="23" y="152"/>
                      <a:pt x="18" y="152"/>
                    </a:cubicBezTo>
                    <a:cubicBezTo>
                      <a:pt x="15" y="152"/>
                      <a:pt x="13" y="151"/>
                      <a:pt x="11" y="151"/>
                    </a:cubicBezTo>
                    <a:cubicBezTo>
                      <a:pt x="3" y="148"/>
                      <a:pt x="0" y="143"/>
                      <a:pt x="3" y="135"/>
                    </a:cubicBezTo>
                    <a:cubicBezTo>
                      <a:pt x="3" y="133"/>
                      <a:pt x="4" y="131"/>
                      <a:pt x="6" y="129"/>
                    </a:cubicBezTo>
                    <a:cubicBezTo>
                      <a:pt x="12" y="117"/>
                      <a:pt x="17" y="106"/>
                      <a:pt x="23" y="95"/>
                    </a:cubicBezTo>
                    <a:cubicBezTo>
                      <a:pt x="24" y="94"/>
                      <a:pt x="24" y="93"/>
                      <a:pt x="25" y="93"/>
                    </a:cubicBezTo>
                    <a:cubicBezTo>
                      <a:pt x="27" y="90"/>
                      <a:pt x="29" y="89"/>
                      <a:pt x="32" y="90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0" y="77"/>
                      <a:pt x="46" y="65"/>
                      <a:pt x="53" y="53"/>
                    </a:cubicBezTo>
                    <a:cubicBezTo>
                      <a:pt x="57" y="47"/>
                      <a:pt x="61" y="42"/>
                      <a:pt x="65" y="36"/>
                    </a:cubicBezTo>
                    <a:cubicBezTo>
                      <a:pt x="67" y="34"/>
                      <a:pt x="70" y="33"/>
                      <a:pt x="72" y="31"/>
                    </a:cubicBezTo>
                    <a:cubicBezTo>
                      <a:pt x="74" y="30"/>
                      <a:pt x="76" y="28"/>
                      <a:pt x="75" y="26"/>
                    </a:cubicBezTo>
                    <a:cubicBezTo>
                      <a:pt x="75" y="24"/>
                      <a:pt x="75" y="22"/>
                      <a:pt x="75" y="21"/>
                    </a:cubicBezTo>
                    <a:cubicBezTo>
                      <a:pt x="76" y="19"/>
                      <a:pt x="77" y="17"/>
                      <a:pt x="78" y="16"/>
                    </a:cubicBezTo>
                    <a:cubicBezTo>
                      <a:pt x="78" y="18"/>
                      <a:pt x="78" y="20"/>
                      <a:pt x="78" y="22"/>
                    </a:cubicBezTo>
                    <a:cubicBezTo>
                      <a:pt x="78" y="24"/>
                      <a:pt x="78" y="27"/>
                      <a:pt x="79" y="29"/>
                    </a:cubicBezTo>
                    <a:cubicBezTo>
                      <a:pt x="80" y="31"/>
                      <a:pt x="80" y="34"/>
                      <a:pt x="78" y="36"/>
                    </a:cubicBezTo>
                    <a:cubicBezTo>
                      <a:pt x="78" y="37"/>
                      <a:pt x="78" y="38"/>
                      <a:pt x="78" y="38"/>
                    </a:cubicBezTo>
                    <a:cubicBezTo>
                      <a:pt x="78" y="61"/>
                      <a:pt x="79" y="84"/>
                      <a:pt x="79" y="107"/>
                    </a:cubicBezTo>
                    <a:cubicBezTo>
                      <a:pt x="79" y="109"/>
                      <a:pt x="79" y="111"/>
                      <a:pt x="79" y="114"/>
                    </a:cubicBezTo>
                    <a:cubicBezTo>
                      <a:pt x="79" y="117"/>
                      <a:pt x="82" y="121"/>
                      <a:pt x="86" y="121"/>
                    </a:cubicBezTo>
                    <a:cubicBezTo>
                      <a:pt x="90" y="121"/>
                      <a:pt x="94" y="121"/>
                      <a:pt x="98" y="120"/>
                    </a:cubicBezTo>
                    <a:cubicBezTo>
                      <a:pt x="108" y="119"/>
                      <a:pt x="119" y="118"/>
                      <a:pt x="130" y="116"/>
                    </a:cubicBezTo>
                    <a:cubicBezTo>
                      <a:pt x="138" y="115"/>
                      <a:pt x="146" y="114"/>
                      <a:pt x="154" y="113"/>
                    </a:cubicBezTo>
                    <a:cubicBezTo>
                      <a:pt x="155" y="113"/>
                      <a:pt x="157" y="113"/>
                      <a:pt x="159" y="113"/>
                    </a:cubicBezTo>
                    <a:cubicBezTo>
                      <a:pt x="161" y="109"/>
                      <a:pt x="163" y="105"/>
                      <a:pt x="169" y="105"/>
                    </a:cubicBezTo>
                    <a:cubicBezTo>
                      <a:pt x="174" y="105"/>
                      <a:pt x="177" y="108"/>
                      <a:pt x="178" y="113"/>
                    </a:cubicBezTo>
                    <a:cubicBezTo>
                      <a:pt x="179" y="110"/>
                      <a:pt x="176" y="105"/>
                      <a:pt x="171" y="104"/>
                    </a:cubicBezTo>
                    <a:cubicBezTo>
                      <a:pt x="165" y="102"/>
                      <a:pt x="160" y="106"/>
                      <a:pt x="158" y="113"/>
                    </a:cubicBezTo>
                    <a:cubicBezTo>
                      <a:pt x="157" y="113"/>
                      <a:pt x="157" y="113"/>
                      <a:pt x="156" y="113"/>
                    </a:cubicBezTo>
                    <a:cubicBezTo>
                      <a:pt x="157" y="111"/>
                      <a:pt x="157" y="109"/>
                      <a:pt x="158" y="108"/>
                    </a:cubicBezTo>
                    <a:cubicBezTo>
                      <a:pt x="146" y="106"/>
                      <a:pt x="133" y="105"/>
                      <a:pt x="121" y="107"/>
                    </a:cubicBezTo>
                    <a:cubicBezTo>
                      <a:pt x="109" y="108"/>
                      <a:pt x="97" y="111"/>
                      <a:pt x="85" y="116"/>
                    </a:cubicBezTo>
                    <a:cubicBezTo>
                      <a:pt x="85" y="111"/>
                      <a:pt x="84" y="106"/>
                      <a:pt x="84" y="100"/>
                    </a:cubicBezTo>
                    <a:cubicBezTo>
                      <a:pt x="84" y="82"/>
                      <a:pt x="83" y="63"/>
                      <a:pt x="83" y="45"/>
                    </a:cubicBezTo>
                    <a:cubicBezTo>
                      <a:pt x="83" y="35"/>
                      <a:pt x="84" y="26"/>
                      <a:pt x="84" y="16"/>
                    </a:cubicBezTo>
                    <a:cubicBezTo>
                      <a:pt x="84" y="14"/>
                      <a:pt x="84" y="12"/>
                      <a:pt x="87" y="11"/>
                    </a:cubicBezTo>
                    <a:cubicBezTo>
                      <a:pt x="86" y="44"/>
                      <a:pt x="86" y="77"/>
                      <a:pt x="87" y="109"/>
                    </a:cubicBezTo>
                    <a:cubicBezTo>
                      <a:pt x="92" y="108"/>
                      <a:pt x="96" y="106"/>
                      <a:pt x="100" y="105"/>
                    </a:cubicBezTo>
                    <a:cubicBezTo>
                      <a:pt x="110" y="102"/>
                      <a:pt x="119" y="101"/>
                      <a:pt x="129" y="101"/>
                    </a:cubicBezTo>
                    <a:cubicBezTo>
                      <a:pt x="136" y="100"/>
                      <a:pt x="144" y="101"/>
                      <a:pt x="151" y="103"/>
                    </a:cubicBezTo>
                    <a:cubicBezTo>
                      <a:pt x="153" y="103"/>
                      <a:pt x="155" y="104"/>
                      <a:pt x="157" y="105"/>
                    </a:cubicBezTo>
                    <a:cubicBezTo>
                      <a:pt x="159" y="106"/>
                      <a:pt x="161" y="106"/>
                      <a:pt x="163" y="104"/>
                    </a:cubicBezTo>
                    <a:cubicBezTo>
                      <a:pt x="150" y="98"/>
                      <a:pt x="120" y="93"/>
                      <a:pt x="90" y="105"/>
                    </a:cubicBezTo>
                    <a:cubicBezTo>
                      <a:pt x="90" y="103"/>
                      <a:pt x="90" y="102"/>
                      <a:pt x="90" y="101"/>
                    </a:cubicBezTo>
                    <a:cubicBezTo>
                      <a:pt x="89" y="71"/>
                      <a:pt x="89" y="41"/>
                      <a:pt x="90" y="11"/>
                    </a:cubicBezTo>
                    <a:cubicBezTo>
                      <a:pt x="90" y="9"/>
                      <a:pt x="90" y="8"/>
                      <a:pt x="90" y="6"/>
                    </a:cubicBezTo>
                    <a:cubicBezTo>
                      <a:pt x="90" y="5"/>
                      <a:pt x="91" y="5"/>
                      <a:pt x="92" y="4"/>
                    </a:cubicBezTo>
                    <a:cubicBezTo>
                      <a:pt x="91" y="36"/>
                      <a:pt x="91" y="69"/>
                      <a:pt x="92" y="101"/>
                    </a:cubicBezTo>
                    <a:cubicBezTo>
                      <a:pt x="110" y="93"/>
                      <a:pt x="128" y="92"/>
                      <a:pt x="147" y="94"/>
                    </a:cubicBezTo>
                    <a:close/>
                    <a:moveTo>
                      <a:pt x="45" y="99"/>
                    </a:moveTo>
                    <a:cubicBezTo>
                      <a:pt x="45" y="99"/>
                      <a:pt x="45" y="99"/>
                      <a:pt x="45" y="99"/>
                    </a:cubicBezTo>
                    <a:cubicBezTo>
                      <a:pt x="43" y="98"/>
                      <a:pt x="41" y="97"/>
                      <a:pt x="39" y="96"/>
                    </a:cubicBezTo>
                    <a:cubicBezTo>
                      <a:pt x="38" y="97"/>
                      <a:pt x="38" y="98"/>
                      <a:pt x="37" y="99"/>
                    </a:cubicBezTo>
                    <a:cubicBezTo>
                      <a:pt x="37" y="99"/>
                      <a:pt x="37" y="99"/>
                      <a:pt x="37" y="98"/>
                    </a:cubicBezTo>
                    <a:cubicBezTo>
                      <a:pt x="37" y="98"/>
                      <a:pt x="37" y="97"/>
                      <a:pt x="37" y="96"/>
                    </a:cubicBezTo>
                    <a:cubicBezTo>
                      <a:pt x="36" y="95"/>
                      <a:pt x="34" y="94"/>
                      <a:pt x="33" y="94"/>
                    </a:cubicBezTo>
                    <a:cubicBezTo>
                      <a:pt x="32" y="95"/>
                      <a:pt x="32" y="95"/>
                      <a:pt x="32" y="96"/>
                    </a:cubicBezTo>
                    <a:cubicBezTo>
                      <a:pt x="31" y="96"/>
                      <a:pt x="31" y="96"/>
                      <a:pt x="31" y="96"/>
                    </a:cubicBezTo>
                    <a:cubicBezTo>
                      <a:pt x="31" y="95"/>
                      <a:pt x="31" y="94"/>
                      <a:pt x="31" y="93"/>
                    </a:cubicBezTo>
                    <a:cubicBezTo>
                      <a:pt x="31" y="93"/>
                      <a:pt x="30" y="93"/>
                      <a:pt x="30" y="93"/>
                    </a:cubicBezTo>
                    <a:cubicBezTo>
                      <a:pt x="29" y="94"/>
                      <a:pt x="28" y="96"/>
                      <a:pt x="28" y="96"/>
                    </a:cubicBezTo>
                    <a:cubicBezTo>
                      <a:pt x="25" y="96"/>
                      <a:pt x="26" y="98"/>
                      <a:pt x="25" y="99"/>
                    </a:cubicBezTo>
                    <a:cubicBezTo>
                      <a:pt x="25" y="99"/>
                      <a:pt x="26" y="99"/>
                      <a:pt x="26" y="99"/>
                    </a:cubicBezTo>
                    <a:cubicBezTo>
                      <a:pt x="25" y="100"/>
                      <a:pt x="26" y="103"/>
                      <a:pt x="23" y="102"/>
                    </a:cubicBezTo>
                    <a:cubicBezTo>
                      <a:pt x="22" y="103"/>
                      <a:pt x="22" y="105"/>
                      <a:pt x="21" y="106"/>
                    </a:cubicBezTo>
                    <a:cubicBezTo>
                      <a:pt x="21" y="106"/>
                      <a:pt x="21" y="107"/>
                      <a:pt x="20" y="107"/>
                    </a:cubicBezTo>
                    <a:cubicBezTo>
                      <a:pt x="20" y="107"/>
                      <a:pt x="20" y="108"/>
                      <a:pt x="20" y="108"/>
                    </a:cubicBezTo>
                    <a:cubicBezTo>
                      <a:pt x="16" y="115"/>
                      <a:pt x="13" y="121"/>
                      <a:pt x="9" y="128"/>
                    </a:cubicBezTo>
                    <a:cubicBezTo>
                      <a:pt x="7" y="132"/>
                      <a:pt x="5" y="136"/>
                      <a:pt x="5" y="140"/>
                    </a:cubicBezTo>
                    <a:cubicBezTo>
                      <a:pt x="5" y="141"/>
                      <a:pt x="5" y="142"/>
                      <a:pt x="5" y="143"/>
                    </a:cubicBezTo>
                    <a:cubicBezTo>
                      <a:pt x="6" y="142"/>
                      <a:pt x="6" y="142"/>
                      <a:pt x="7" y="142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6" y="145"/>
                      <a:pt x="7" y="146"/>
                      <a:pt x="8" y="146"/>
                    </a:cubicBezTo>
                    <a:cubicBezTo>
                      <a:pt x="11" y="148"/>
                      <a:pt x="14" y="149"/>
                      <a:pt x="17" y="149"/>
                    </a:cubicBezTo>
                    <a:cubicBezTo>
                      <a:pt x="24" y="149"/>
                      <a:pt x="31" y="149"/>
                      <a:pt x="38" y="148"/>
                    </a:cubicBezTo>
                    <a:cubicBezTo>
                      <a:pt x="43" y="147"/>
                      <a:pt x="47" y="146"/>
                      <a:pt x="52" y="145"/>
                    </a:cubicBezTo>
                    <a:cubicBezTo>
                      <a:pt x="54" y="144"/>
                      <a:pt x="56" y="142"/>
                      <a:pt x="57" y="140"/>
                    </a:cubicBezTo>
                    <a:cubicBezTo>
                      <a:pt x="60" y="130"/>
                      <a:pt x="63" y="121"/>
                      <a:pt x="66" y="111"/>
                    </a:cubicBezTo>
                    <a:cubicBezTo>
                      <a:pt x="66" y="111"/>
                      <a:pt x="66" y="110"/>
                      <a:pt x="67" y="109"/>
                    </a:cubicBezTo>
                    <a:cubicBezTo>
                      <a:pt x="66" y="109"/>
                      <a:pt x="65" y="110"/>
                      <a:pt x="65" y="110"/>
                    </a:cubicBezTo>
                    <a:cubicBezTo>
                      <a:pt x="65" y="109"/>
                      <a:pt x="65" y="109"/>
                      <a:pt x="65" y="108"/>
                    </a:cubicBezTo>
                    <a:cubicBezTo>
                      <a:pt x="63" y="107"/>
                      <a:pt x="62" y="106"/>
                      <a:pt x="60" y="106"/>
                    </a:cubicBezTo>
                    <a:cubicBezTo>
                      <a:pt x="60" y="106"/>
                      <a:pt x="60" y="107"/>
                      <a:pt x="59" y="108"/>
                    </a:cubicBezTo>
                    <a:cubicBezTo>
                      <a:pt x="59" y="108"/>
                      <a:pt x="59" y="108"/>
                      <a:pt x="58" y="109"/>
                    </a:cubicBezTo>
                    <a:cubicBezTo>
                      <a:pt x="58" y="108"/>
                      <a:pt x="58" y="108"/>
                      <a:pt x="58" y="107"/>
                    </a:cubicBezTo>
                    <a:cubicBezTo>
                      <a:pt x="58" y="106"/>
                      <a:pt x="58" y="106"/>
                      <a:pt x="59" y="105"/>
                    </a:cubicBezTo>
                    <a:cubicBezTo>
                      <a:pt x="54" y="103"/>
                      <a:pt x="49" y="101"/>
                      <a:pt x="45" y="99"/>
                    </a:cubicBezTo>
                    <a:close/>
                    <a:moveTo>
                      <a:pt x="293" y="99"/>
                    </a:moveTo>
                    <a:cubicBezTo>
                      <a:pt x="291" y="100"/>
                      <a:pt x="289" y="101"/>
                      <a:pt x="286" y="102"/>
                    </a:cubicBezTo>
                    <a:cubicBezTo>
                      <a:pt x="286" y="102"/>
                      <a:pt x="286" y="102"/>
                      <a:pt x="286" y="102"/>
                    </a:cubicBezTo>
                    <a:cubicBezTo>
                      <a:pt x="284" y="103"/>
                      <a:pt x="282" y="104"/>
                      <a:pt x="281" y="105"/>
                    </a:cubicBezTo>
                    <a:cubicBezTo>
                      <a:pt x="281" y="106"/>
                      <a:pt x="281" y="107"/>
                      <a:pt x="281" y="109"/>
                    </a:cubicBezTo>
                    <a:cubicBezTo>
                      <a:pt x="281" y="109"/>
                      <a:pt x="281" y="109"/>
                      <a:pt x="280" y="109"/>
                    </a:cubicBezTo>
                    <a:cubicBezTo>
                      <a:pt x="280" y="108"/>
                      <a:pt x="279" y="107"/>
                      <a:pt x="279" y="106"/>
                    </a:cubicBezTo>
                    <a:cubicBezTo>
                      <a:pt x="277" y="107"/>
                      <a:pt x="276" y="107"/>
                      <a:pt x="275" y="108"/>
                    </a:cubicBezTo>
                    <a:cubicBezTo>
                      <a:pt x="274" y="109"/>
                      <a:pt x="274" y="109"/>
                      <a:pt x="274" y="110"/>
                    </a:cubicBezTo>
                    <a:cubicBezTo>
                      <a:pt x="274" y="110"/>
                      <a:pt x="273" y="109"/>
                      <a:pt x="272" y="109"/>
                    </a:cubicBezTo>
                    <a:cubicBezTo>
                      <a:pt x="273" y="110"/>
                      <a:pt x="273" y="112"/>
                      <a:pt x="273" y="113"/>
                    </a:cubicBezTo>
                    <a:cubicBezTo>
                      <a:pt x="275" y="119"/>
                      <a:pt x="277" y="124"/>
                      <a:pt x="279" y="130"/>
                    </a:cubicBezTo>
                    <a:cubicBezTo>
                      <a:pt x="280" y="134"/>
                      <a:pt x="281" y="137"/>
                      <a:pt x="283" y="140"/>
                    </a:cubicBezTo>
                    <a:cubicBezTo>
                      <a:pt x="284" y="144"/>
                      <a:pt x="287" y="146"/>
                      <a:pt x="290" y="146"/>
                    </a:cubicBezTo>
                    <a:cubicBezTo>
                      <a:pt x="293" y="146"/>
                      <a:pt x="295" y="146"/>
                      <a:pt x="297" y="147"/>
                    </a:cubicBezTo>
                    <a:cubicBezTo>
                      <a:pt x="306" y="148"/>
                      <a:pt x="315" y="149"/>
                      <a:pt x="323" y="147"/>
                    </a:cubicBezTo>
                    <a:cubicBezTo>
                      <a:pt x="327" y="147"/>
                      <a:pt x="330" y="146"/>
                      <a:pt x="333" y="144"/>
                    </a:cubicBezTo>
                    <a:cubicBezTo>
                      <a:pt x="336" y="142"/>
                      <a:pt x="337" y="140"/>
                      <a:pt x="336" y="138"/>
                    </a:cubicBezTo>
                    <a:cubicBezTo>
                      <a:pt x="335" y="135"/>
                      <a:pt x="334" y="132"/>
                      <a:pt x="332" y="130"/>
                    </a:cubicBezTo>
                    <a:cubicBezTo>
                      <a:pt x="331" y="127"/>
                      <a:pt x="328" y="124"/>
                      <a:pt x="326" y="120"/>
                    </a:cubicBezTo>
                    <a:cubicBezTo>
                      <a:pt x="323" y="114"/>
                      <a:pt x="319" y="108"/>
                      <a:pt x="316" y="101"/>
                    </a:cubicBezTo>
                    <a:cubicBezTo>
                      <a:pt x="315" y="103"/>
                      <a:pt x="314" y="102"/>
                      <a:pt x="314" y="101"/>
                    </a:cubicBezTo>
                    <a:cubicBezTo>
                      <a:pt x="314" y="100"/>
                      <a:pt x="314" y="100"/>
                      <a:pt x="314" y="99"/>
                    </a:cubicBezTo>
                    <a:cubicBezTo>
                      <a:pt x="314" y="98"/>
                      <a:pt x="313" y="96"/>
                      <a:pt x="312" y="96"/>
                    </a:cubicBezTo>
                    <a:cubicBezTo>
                      <a:pt x="310" y="96"/>
                      <a:pt x="310" y="94"/>
                      <a:pt x="309" y="93"/>
                    </a:cubicBezTo>
                    <a:cubicBezTo>
                      <a:pt x="309" y="93"/>
                      <a:pt x="308" y="93"/>
                      <a:pt x="308" y="93"/>
                    </a:cubicBezTo>
                    <a:cubicBezTo>
                      <a:pt x="308" y="94"/>
                      <a:pt x="308" y="95"/>
                      <a:pt x="308" y="96"/>
                    </a:cubicBezTo>
                    <a:cubicBezTo>
                      <a:pt x="308" y="96"/>
                      <a:pt x="308" y="96"/>
                      <a:pt x="307" y="96"/>
                    </a:cubicBezTo>
                    <a:cubicBezTo>
                      <a:pt x="307" y="95"/>
                      <a:pt x="307" y="95"/>
                      <a:pt x="306" y="94"/>
                    </a:cubicBezTo>
                    <a:cubicBezTo>
                      <a:pt x="305" y="94"/>
                      <a:pt x="303" y="95"/>
                      <a:pt x="302" y="95"/>
                    </a:cubicBezTo>
                    <a:cubicBezTo>
                      <a:pt x="302" y="97"/>
                      <a:pt x="302" y="98"/>
                      <a:pt x="302" y="98"/>
                    </a:cubicBezTo>
                    <a:cubicBezTo>
                      <a:pt x="301" y="98"/>
                      <a:pt x="301" y="97"/>
                      <a:pt x="300" y="96"/>
                    </a:cubicBezTo>
                    <a:cubicBezTo>
                      <a:pt x="298" y="97"/>
                      <a:pt x="296" y="98"/>
                      <a:pt x="293" y="99"/>
                    </a:cubicBezTo>
                    <a:close/>
                    <a:moveTo>
                      <a:pt x="160" y="114"/>
                    </a:moveTo>
                    <a:cubicBezTo>
                      <a:pt x="162" y="115"/>
                      <a:pt x="164" y="116"/>
                      <a:pt x="165" y="117"/>
                    </a:cubicBezTo>
                    <a:cubicBezTo>
                      <a:pt x="169" y="118"/>
                      <a:pt x="173" y="117"/>
                      <a:pt x="176" y="115"/>
                    </a:cubicBezTo>
                    <a:cubicBezTo>
                      <a:pt x="176" y="114"/>
                      <a:pt x="177" y="113"/>
                      <a:pt x="176" y="113"/>
                    </a:cubicBezTo>
                    <a:cubicBezTo>
                      <a:pt x="176" y="111"/>
                      <a:pt x="175" y="109"/>
                      <a:pt x="172" y="108"/>
                    </a:cubicBezTo>
                    <a:cubicBezTo>
                      <a:pt x="168" y="106"/>
                      <a:pt x="163" y="107"/>
                      <a:pt x="161" y="112"/>
                    </a:cubicBezTo>
                    <a:cubicBezTo>
                      <a:pt x="161" y="113"/>
                      <a:pt x="161" y="113"/>
                      <a:pt x="160" y="114"/>
                    </a:cubicBezTo>
                    <a:close/>
                    <a:moveTo>
                      <a:pt x="75" y="50"/>
                    </a:moveTo>
                    <a:cubicBezTo>
                      <a:pt x="75" y="46"/>
                      <a:pt x="75" y="43"/>
                      <a:pt x="75" y="39"/>
                    </a:cubicBezTo>
                    <a:cubicBezTo>
                      <a:pt x="72" y="43"/>
                      <a:pt x="72" y="48"/>
                      <a:pt x="75" y="50"/>
                    </a:cubicBezTo>
                    <a:close/>
                    <a:moveTo>
                      <a:pt x="262" y="38"/>
                    </a:moveTo>
                    <a:cubicBezTo>
                      <a:pt x="262" y="41"/>
                      <a:pt x="262" y="44"/>
                      <a:pt x="262" y="47"/>
                    </a:cubicBezTo>
                    <a:cubicBezTo>
                      <a:pt x="263" y="44"/>
                      <a:pt x="265" y="41"/>
                      <a:pt x="262" y="38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07;p8"/>
              <p:cNvSpPr/>
              <p:nvPr/>
            </p:nvSpPr>
            <p:spPr>
              <a:xfrm>
                <a:off x="1696" y="1691"/>
                <a:ext cx="443" cy="671"/>
              </a:xfrm>
              <a:custGeom>
                <a:avLst/>
                <a:gdLst/>
                <a:ahLst/>
                <a:cxnLst/>
                <a:rect l="l" t="t" r="r" b="b"/>
                <a:pathLst>
                  <a:path w="72" h="108" extrusionOk="0">
                    <a:moveTo>
                      <a:pt x="72" y="104"/>
                    </a:moveTo>
                    <a:cubicBezTo>
                      <a:pt x="61" y="100"/>
                      <a:pt x="50" y="98"/>
                      <a:pt x="39" y="98"/>
                    </a:cubicBezTo>
                    <a:cubicBezTo>
                      <a:pt x="28" y="98"/>
                      <a:pt x="18" y="99"/>
                      <a:pt x="8" y="104"/>
                    </a:cubicBezTo>
                    <a:cubicBezTo>
                      <a:pt x="7" y="104"/>
                      <a:pt x="6" y="105"/>
                      <a:pt x="5" y="105"/>
                    </a:cubicBezTo>
                    <a:cubicBezTo>
                      <a:pt x="4" y="106"/>
                      <a:pt x="3" y="107"/>
                      <a:pt x="2" y="108"/>
                    </a:cubicBezTo>
                    <a:cubicBezTo>
                      <a:pt x="2" y="107"/>
                      <a:pt x="2" y="106"/>
                      <a:pt x="2" y="106"/>
                    </a:cubicBezTo>
                    <a:cubicBezTo>
                      <a:pt x="2" y="87"/>
                      <a:pt x="2" y="68"/>
                      <a:pt x="2" y="49"/>
                    </a:cubicBezTo>
                    <a:cubicBezTo>
                      <a:pt x="1" y="39"/>
                      <a:pt x="1" y="29"/>
                      <a:pt x="0" y="19"/>
                    </a:cubicBezTo>
                    <a:cubicBezTo>
                      <a:pt x="0" y="16"/>
                      <a:pt x="1" y="14"/>
                      <a:pt x="3" y="12"/>
                    </a:cubicBezTo>
                    <a:cubicBezTo>
                      <a:pt x="8" y="8"/>
                      <a:pt x="14" y="6"/>
                      <a:pt x="20" y="4"/>
                    </a:cubicBezTo>
                    <a:cubicBezTo>
                      <a:pt x="26" y="2"/>
                      <a:pt x="34" y="1"/>
                      <a:pt x="41" y="1"/>
                    </a:cubicBezTo>
                    <a:cubicBezTo>
                      <a:pt x="48" y="1"/>
                      <a:pt x="55" y="0"/>
                      <a:pt x="62" y="2"/>
                    </a:cubicBezTo>
                    <a:cubicBezTo>
                      <a:pt x="62" y="2"/>
                      <a:pt x="63" y="2"/>
                      <a:pt x="64" y="2"/>
                    </a:cubicBezTo>
                    <a:cubicBezTo>
                      <a:pt x="70" y="4"/>
                      <a:pt x="70" y="5"/>
                      <a:pt x="70" y="11"/>
                    </a:cubicBezTo>
                    <a:cubicBezTo>
                      <a:pt x="71" y="36"/>
                      <a:pt x="71" y="62"/>
                      <a:pt x="72" y="88"/>
                    </a:cubicBezTo>
                    <a:cubicBezTo>
                      <a:pt x="72" y="93"/>
                      <a:pt x="72" y="98"/>
                      <a:pt x="72" y="104"/>
                    </a:cubicBezTo>
                    <a:close/>
                    <a:moveTo>
                      <a:pt x="11" y="72"/>
                    </a:moveTo>
                    <a:cubicBezTo>
                      <a:pt x="11" y="72"/>
                      <a:pt x="10" y="71"/>
                      <a:pt x="10" y="71"/>
                    </a:cubicBezTo>
                    <a:cubicBezTo>
                      <a:pt x="9" y="71"/>
                      <a:pt x="8" y="72"/>
                      <a:pt x="7" y="72"/>
                    </a:cubicBezTo>
                    <a:cubicBezTo>
                      <a:pt x="7" y="73"/>
                      <a:pt x="6" y="73"/>
                      <a:pt x="7" y="73"/>
                    </a:cubicBezTo>
                    <a:cubicBezTo>
                      <a:pt x="7" y="74"/>
                      <a:pt x="8" y="74"/>
                      <a:pt x="8" y="74"/>
                    </a:cubicBezTo>
                    <a:cubicBezTo>
                      <a:pt x="9" y="74"/>
                      <a:pt x="9" y="74"/>
                      <a:pt x="10" y="73"/>
                    </a:cubicBezTo>
                    <a:cubicBezTo>
                      <a:pt x="11" y="73"/>
                      <a:pt x="11" y="73"/>
                      <a:pt x="11" y="72"/>
                    </a:cubicBezTo>
                    <a:close/>
                    <a:moveTo>
                      <a:pt x="25" y="78"/>
                    </a:moveTo>
                    <a:cubicBezTo>
                      <a:pt x="25" y="78"/>
                      <a:pt x="25" y="78"/>
                      <a:pt x="25" y="78"/>
                    </a:cubicBezTo>
                    <a:cubicBezTo>
                      <a:pt x="24" y="78"/>
                      <a:pt x="24" y="78"/>
                      <a:pt x="24" y="78"/>
                    </a:cubicBezTo>
                    <a:cubicBezTo>
                      <a:pt x="23" y="79"/>
                      <a:pt x="23" y="79"/>
                      <a:pt x="22" y="79"/>
                    </a:cubicBezTo>
                    <a:cubicBezTo>
                      <a:pt x="23" y="80"/>
                      <a:pt x="23" y="80"/>
                      <a:pt x="24" y="80"/>
                    </a:cubicBezTo>
                    <a:cubicBezTo>
                      <a:pt x="24" y="81"/>
                      <a:pt x="24" y="80"/>
                      <a:pt x="25" y="80"/>
                    </a:cubicBezTo>
                    <a:cubicBezTo>
                      <a:pt x="26" y="80"/>
                      <a:pt x="27" y="81"/>
                      <a:pt x="26" y="79"/>
                    </a:cubicBezTo>
                    <a:cubicBezTo>
                      <a:pt x="26" y="79"/>
                      <a:pt x="25" y="78"/>
                      <a:pt x="25" y="78"/>
                    </a:cubicBezTo>
                    <a:close/>
                    <a:moveTo>
                      <a:pt x="22" y="42"/>
                    </a:moveTo>
                    <a:cubicBezTo>
                      <a:pt x="24" y="41"/>
                      <a:pt x="24" y="41"/>
                      <a:pt x="25" y="41"/>
                    </a:cubicBezTo>
                    <a:cubicBezTo>
                      <a:pt x="25" y="41"/>
                      <a:pt x="26" y="40"/>
                      <a:pt x="26" y="40"/>
                    </a:cubicBezTo>
                    <a:cubicBezTo>
                      <a:pt x="25" y="39"/>
                      <a:pt x="25" y="39"/>
                      <a:pt x="24" y="39"/>
                    </a:cubicBezTo>
                    <a:cubicBezTo>
                      <a:pt x="24" y="39"/>
                      <a:pt x="23" y="39"/>
                      <a:pt x="23" y="39"/>
                    </a:cubicBezTo>
                    <a:cubicBezTo>
                      <a:pt x="22" y="40"/>
                      <a:pt x="22" y="40"/>
                      <a:pt x="21" y="40"/>
                    </a:cubicBezTo>
                    <a:cubicBezTo>
                      <a:pt x="22" y="41"/>
                      <a:pt x="22" y="41"/>
                      <a:pt x="22" y="42"/>
                    </a:cubicBezTo>
                    <a:close/>
                    <a:moveTo>
                      <a:pt x="42" y="67"/>
                    </a:moveTo>
                    <a:cubicBezTo>
                      <a:pt x="41" y="67"/>
                      <a:pt x="41" y="67"/>
                      <a:pt x="40" y="67"/>
                    </a:cubicBezTo>
                    <a:cubicBezTo>
                      <a:pt x="39" y="67"/>
                      <a:pt x="38" y="67"/>
                      <a:pt x="39" y="68"/>
                    </a:cubicBezTo>
                    <a:cubicBezTo>
                      <a:pt x="39" y="69"/>
                      <a:pt x="40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2" y="68"/>
                      <a:pt x="42" y="68"/>
                      <a:pt x="43" y="68"/>
                    </a:cubicBezTo>
                    <a:cubicBezTo>
                      <a:pt x="42" y="67"/>
                      <a:pt x="42" y="67"/>
                      <a:pt x="42" y="67"/>
                    </a:cubicBezTo>
                    <a:close/>
                    <a:moveTo>
                      <a:pt x="28" y="32"/>
                    </a:moveTo>
                    <a:cubicBezTo>
                      <a:pt x="29" y="31"/>
                      <a:pt x="30" y="31"/>
                      <a:pt x="31" y="30"/>
                    </a:cubicBezTo>
                    <a:cubicBezTo>
                      <a:pt x="31" y="30"/>
                      <a:pt x="30" y="29"/>
                      <a:pt x="30" y="29"/>
                    </a:cubicBezTo>
                    <a:cubicBezTo>
                      <a:pt x="29" y="29"/>
                      <a:pt x="27" y="29"/>
                      <a:pt x="27" y="30"/>
                    </a:cubicBezTo>
                    <a:cubicBezTo>
                      <a:pt x="27" y="31"/>
                      <a:pt x="28" y="31"/>
                      <a:pt x="28" y="32"/>
                    </a:cubicBezTo>
                    <a:close/>
                    <a:moveTo>
                      <a:pt x="28" y="60"/>
                    </a:moveTo>
                    <a:cubicBezTo>
                      <a:pt x="29" y="60"/>
                      <a:pt x="29" y="60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29" y="58"/>
                      <a:pt x="27" y="58"/>
                      <a:pt x="26" y="58"/>
                    </a:cubicBezTo>
                    <a:cubicBezTo>
                      <a:pt x="26" y="58"/>
                      <a:pt x="26" y="59"/>
                      <a:pt x="26" y="59"/>
                    </a:cubicBezTo>
                    <a:cubicBezTo>
                      <a:pt x="26" y="60"/>
                      <a:pt x="27" y="60"/>
                      <a:pt x="28" y="60"/>
                    </a:cubicBezTo>
                    <a:close/>
                    <a:moveTo>
                      <a:pt x="41" y="57"/>
                    </a:moveTo>
                    <a:cubicBezTo>
                      <a:pt x="40" y="57"/>
                      <a:pt x="39" y="58"/>
                      <a:pt x="39" y="58"/>
                    </a:cubicBezTo>
                    <a:cubicBezTo>
                      <a:pt x="39" y="59"/>
                      <a:pt x="40" y="59"/>
                      <a:pt x="41" y="59"/>
                    </a:cubicBezTo>
                    <a:cubicBezTo>
                      <a:pt x="42" y="59"/>
                      <a:pt x="43" y="58"/>
                      <a:pt x="43" y="58"/>
                    </a:cubicBezTo>
                    <a:cubicBezTo>
                      <a:pt x="43" y="58"/>
                      <a:pt x="42" y="57"/>
                      <a:pt x="41" y="57"/>
                    </a:cubicBezTo>
                    <a:close/>
                    <a:moveTo>
                      <a:pt x="14" y="53"/>
                    </a:moveTo>
                    <a:cubicBezTo>
                      <a:pt x="15" y="52"/>
                      <a:pt x="16" y="51"/>
                      <a:pt x="17" y="51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51"/>
                      <a:pt x="13" y="51"/>
                    </a:cubicBezTo>
                    <a:cubicBezTo>
                      <a:pt x="13" y="52"/>
                      <a:pt x="13" y="52"/>
                      <a:pt x="14" y="53"/>
                    </a:cubicBezTo>
                    <a:close/>
                    <a:moveTo>
                      <a:pt x="10" y="91"/>
                    </a:moveTo>
                    <a:cubicBezTo>
                      <a:pt x="9" y="92"/>
                      <a:pt x="8" y="93"/>
                      <a:pt x="7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9" y="94"/>
                      <a:pt x="10" y="93"/>
                      <a:pt x="11" y="92"/>
                    </a:cubicBezTo>
                    <a:cubicBezTo>
                      <a:pt x="11" y="92"/>
                      <a:pt x="10" y="91"/>
                      <a:pt x="10" y="91"/>
                    </a:cubicBezTo>
                    <a:close/>
                    <a:moveTo>
                      <a:pt x="13" y="62"/>
                    </a:moveTo>
                    <a:cubicBezTo>
                      <a:pt x="14" y="62"/>
                      <a:pt x="15" y="61"/>
                      <a:pt x="16" y="60"/>
                    </a:cubicBezTo>
                    <a:cubicBezTo>
                      <a:pt x="16" y="60"/>
                      <a:pt x="15" y="59"/>
                      <a:pt x="15" y="59"/>
                    </a:cubicBezTo>
                    <a:cubicBezTo>
                      <a:pt x="14" y="60"/>
                      <a:pt x="13" y="60"/>
                      <a:pt x="12" y="61"/>
                    </a:cubicBezTo>
                    <a:cubicBezTo>
                      <a:pt x="12" y="61"/>
                      <a:pt x="13" y="62"/>
                      <a:pt x="13" y="62"/>
                    </a:cubicBezTo>
                    <a:close/>
                    <a:moveTo>
                      <a:pt x="27" y="22"/>
                    </a:moveTo>
                    <a:cubicBezTo>
                      <a:pt x="28" y="22"/>
                      <a:pt x="29" y="21"/>
                      <a:pt x="29" y="21"/>
                    </a:cubicBezTo>
                    <a:cubicBezTo>
                      <a:pt x="29" y="20"/>
                      <a:pt x="28" y="20"/>
                      <a:pt x="28" y="20"/>
                    </a:cubicBezTo>
                    <a:cubicBezTo>
                      <a:pt x="27" y="20"/>
                      <a:pt x="26" y="20"/>
                      <a:pt x="26" y="21"/>
                    </a:cubicBezTo>
                    <a:cubicBezTo>
                      <a:pt x="26" y="21"/>
                      <a:pt x="27" y="22"/>
                      <a:pt x="27" y="22"/>
                    </a:cubicBezTo>
                    <a:close/>
                    <a:moveTo>
                      <a:pt x="51" y="86"/>
                    </a:moveTo>
                    <a:cubicBezTo>
                      <a:pt x="50" y="87"/>
                      <a:pt x="49" y="87"/>
                      <a:pt x="49" y="88"/>
                    </a:cubicBezTo>
                    <a:cubicBezTo>
                      <a:pt x="49" y="88"/>
                      <a:pt x="50" y="89"/>
                      <a:pt x="51" y="89"/>
                    </a:cubicBezTo>
                    <a:cubicBezTo>
                      <a:pt x="51" y="89"/>
                      <a:pt x="52" y="88"/>
                      <a:pt x="53" y="88"/>
                    </a:cubicBezTo>
                    <a:cubicBezTo>
                      <a:pt x="52" y="87"/>
                      <a:pt x="52" y="87"/>
                      <a:pt x="51" y="86"/>
                    </a:cubicBezTo>
                    <a:close/>
                    <a:moveTo>
                      <a:pt x="46" y="41"/>
                    </a:moveTo>
                    <a:cubicBezTo>
                      <a:pt x="46" y="40"/>
                      <a:pt x="47" y="40"/>
                      <a:pt x="48" y="39"/>
                    </a:cubicBezTo>
                    <a:cubicBezTo>
                      <a:pt x="47" y="39"/>
                      <a:pt x="47" y="38"/>
                      <a:pt x="46" y="38"/>
                    </a:cubicBezTo>
                    <a:cubicBezTo>
                      <a:pt x="45" y="38"/>
                      <a:pt x="44" y="38"/>
                      <a:pt x="44" y="40"/>
                    </a:cubicBezTo>
                    <a:cubicBezTo>
                      <a:pt x="44" y="40"/>
                      <a:pt x="45" y="40"/>
                      <a:pt x="46" y="41"/>
                    </a:cubicBezTo>
                    <a:close/>
                    <a:moveTo>
                      <a:pt x="43" y="31"/>
                    </a:moveTo>
                    <a:cubicBezTo>
                      <a:pt x="44" y="31"/>
                      <a:pt x="44" y="31"/>
                      <a:pt x="45" y="30"/>
                    </a:cubicBezTo>
                    <a:cubicBezTo>
                      <a:pt x="45" y="30"/>
                      <a:pt x="45" y="30"/>
                      <a:pt x="46" y="29"/>
                    </a:cubicBezTo>
                    <a:cubicBezTo>
                      <a:pt x="45" y="29"/>
                      <a:pt x="45" y="29"/>
                      <a:pt x="44" y="28"/>
                    </a:cubicBezTo>
                    <a:cubicBezTo>
                      <a:pt x="44" y="28"/>
                      <a:pt x="44" y="28"/>
                      <a:pt x="43" y="28"/>
                    </a:cubicBezTo>
                    <a:cubicBezTo>
                      <a:pt x="43" y="29"/>
                      <a:pt x="42" y="29"/>
                      <a:pt x="42" y="30"/>
                    </a:cubicBezTo>
                    <a:cubicBezTo>
                      <a:pt x="42" y="30"/>
                      <a:pt x="43" y="30"/>
                      <a:pt x="43" y="31"/>
                    </a:cubicBezTo>
                    <a:close/>
                    <a:moveTo>
                      <a:pt x="55" y="79"/>
                    </a:moveTo>
                    <a:cubicBezTo>
                      <a:pt x="56" y="79"/>
                      <a:pt x="57" y="79"/>
                      <a:pt x="57" y="79"/>
                    </a:cubicBezTo>
                    <a:cubicBezTo>
                      <a:pt x="57" y="79"/>
                      <a:pt x="57" y="77"/>
                      <a:pt x="57" y="77"/>
                    </a:cubicBezTo>
                    <a:cubicBezTo>
                      <a:pt x="56" y="77"/>
                      <a:pt x="55" y="77"/>
                      <a:pt x="53" y="77"/>
                    </a:cubicBezTo>
                    <a:cubicBezTo>
                      <a:pt x="53" y="77"/>
                      <a:pt x="53" y="78"/>
                      <a:pt x="53" y="79"/>
                    </a:cubicBezTo>
                    <a:cubicBezTo>
                      <a:pt x="54" y="79"/>
                      <a:pt x="55" y="79"/>
                      <a:pt x="55" y="79"/>
                    </a:cubicBezTo>
                    <a:close/>
                    <a:moveTo>
                      <a:pt x="21" y="52"/>
                    </a:moveTo>
                    <a:cubicBezTo>
                      <a:pt x="22" y="51"/>
                      <a:pt x="23" y="51"/>
                      <a:pt x="23" y="50"/>
                    </a:cubicBezTo>
                    <a:cubicBezTo>
                      <a:pt x="23" y="50"/>
                      <a:pt x="22" y="49"/>
                      <a:pt x="22" y="49"/>
                    </a:cubicBezTo>
                    <a:cubicBezTo>
                      <a:pt x="21" y="49"/>
                      <a:pt x="19" y="49"/>
                      <a:pt x="19" y="50"/>
                    </a:cubicBezTo>
                    <a:cubicBezTo>
                      <a:pt x="19" y="51"/>
                      <a:pt x="20" y="51"/>
                      <a:pt x="21" y="52"/>
                    </a:cubicBezTo>
                    <a:close/>
                    <a:moveTo>
                      <a:pt x="36" y="86"/>
                    </a:moveTo>
                    <a:cubicBezTo>
                      <a:pt x="35" y="87"/>
                      <a:pt x="34" y="88"/>
                      <a:pt x="33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6" y="89"/>
                      <a:pt x="37" y="89"/>
                      <a:pt x="37" y="88"/>
                    </a:cubicBezTo>
                    <a:cubicBezTo>
                      <a:pt x="37" y="87"/>
                      <a:pt x="36" y="87"/>
                      <a:pt x="36" y="86"/>
                    </a:cubicBezTo>
                    <a:close/>
                    <a:moveTo>
                      <a:pt x="39" y="41"/>
                    </a:moveTo>
                    <a:cubicBezTo>
                      <a:pt x="40" y="40"/>
                      <a:pt x="41" y="40"/>
                      <a:pt x="41" y="39"/>
                    </a:cubicBezTo>
                    <a:cubicBezTo>
                      <a:pt x="41" y="38"/>
                      <a:pt x="40" y="38"/>
                      <a:pt x="39" y="38"/>
                    </a:cubicBezTo>
                    <a:cubicBezTo>
                      <a:pt x="38" y="39"/>
                      <a:pt x="38" y="39"/>
                      <a:pt x="37" y="39"/>
                    </a:cubicBezTo>
                    <a:cubicBezTo>
                      <a:pt x="38" y="40"/>
                      <a:pt x="38" y="40"/>
                      <a:pt x="39" y="41"/>
                    </a:cubicBezTo>
                    <a:close/>
                    <a:moveTo>
                      <a:pt x="14" y="43"/>
                    </a:moveTo>
                    <a:cubicBezTo>
                      <a:pt x="15" y="42"/>
                      <a:pt x="16" y="42"/>
                      <a:pt x="17" y="41"/>
                    </a:cubicBezTo>
                    <a:cubicBezTo>
                      <a:pt x="17" y="41"/>
                      <a:pt x="16" y="40"/>
                      <a:pt x="16" y="40"/>
                    </a:cubicBezTo>
                    <a:cubicBezTo>
                      <a:pt x="15" y="41"/>
                      <a:pt x="14" y="41"/>
                      <a:pt x="13" y="42"/>
                    </a:cubicBezTo>
                    <a:cubicBezTo>
                      <a:pt x="13" y="42"/>
                      <a:pt x="14" y="42"/>
                      <a:pt x="14" y="43"/>
                    </a:cubicBezTo>
                    <a:close/>
                    <a:moveTo>
                      <a:pt x="43" y="86"/>
                    </a:moveTo>
                    <a:cubicBezTo>
                      <a:pt x="42" y="87"/>
                      <a:pt x="41" y="87"/>
                      <a:pt x="41" y="88"/>
                    </a:cubicBezTo>
                    <a:cubicBezTo>
                      <a:pt x="41" y="89"/>
                      <a:pt x="42" y="89"/>
                      <a:pt x="43" y="89"/>
                    </a:cubicBezTo>
                    <a:cubicBezTo>
                      <a:pt x="44" y="89"/>
                      <a:pt x="45" y="89"/>
                      <a:pt x="45" y="88"/>
                    </a:cubicBezTo>
                    <a:cubicBezTo>
                      <a:pt x="45" y="87"/>
                      <a:pt x="44" y="87"/>
                      <a:pt x="43" y="86"/>
                    </a:cubicBezTo>
                    <a:close/>
                    <a:moveTo>
                      <a:pt x="41" y="22"/>
                    </a:moveTo>
                    <a:cubicBezTo>
                      <a:pt x="42" y="21"/>
                      <a:pt x="43" y="21"/>
                      <a:pt x="43" y="20"/>
                    </a:cubicBezTo>
                    <a:cubicBezTo>
                      <a:pt x="43" y="20"/>
                      <a:pt x="42" y="19"/>
                      <a:pt x="42" y="19"/>
                    </a:cubicBezTo>
                    <a:cubicBezTo>
                      <a:pt x="41" y="19"/>
                      <a:pt x="40" y="20"/>
                      <a:pt x="40" y="20"/>
                    </a:cubicBezTo>
                    <a:cubicBezTo>
                      <a:pt x="40" y="21"/>
                      <a:pt x="41" y="21"/>
                      <a:pt x="41" y="22"/>
                    </a:cubicBezTo>
                    <a:close/>
                    <a:moveTo>
                      <a:pt x="49" y="70"/>
                    </a:moveTo>
                    <a:cubicBezTo>
                      <a:pt x="50" y="69"/>
                      <a:pt x="51" y="69"/>
                      <a:pt x="51" y="68"/>
                    </a:cubicBezTo>
                    <a:cubicBezTo>
                      <a:pt x="51" y="67"/>
                      <a:pt x="50" y="67"/>
                      <a:pt x="49" y="67"/>
                    </a:cubicBezTo>
                    <a:cubicBezTo>
                      <a:pt x="48" y="67"/>
                      <a:pt x="47" y="67"/>
                      <a:pt x="47" y="68"/>
                    </a:cubicBezTo>
                    <a:cubicBezTo>
                      <a:pt x="47" y="69"/>
                      <a:pt x="48" y="69"/>
                      <a:pt x="49" y="70"/>
                    </a:cubicBezTo>
                    <a:close/>
                    <a:moveTo>
                      <a:pt x="20" y="11"/>
                    </a:move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3"/>
                      <a:pt x="19" y="14"/>
                      <a:pt x="19" y="13"/>
                    </a:cubicBezTo>
                    <a:cubicBezTo>
                      <a:pt x="20" y="13"/>
                      <a:pt x="22" y="14"/>
                      <a:pt x="22" y="12"/>
                    </a:cubicBezTo>
                    <a:cubicBezTo>
                      <a:pt x="21" y="12"/>
                      <a:pt x="21" y="11"/>
                      <a:pt x="20" y="11"/>
                    </a:cubicBezTo>
                    <a:close/>
                    <a:moveTo>
                      <a:pt x="14" y="24"/>
                    </a:moveTo>
                    <a:cubicBezTo>
                      <a:pt x="15" y="24"/>
                      <a:pt x="16" y="23"/>
                      <a:pt x="16" y="22"/>
                    </a:cubicBezTo>
                    <a:cubicBezTo>
                      <a:pt x="16" y="22"/>
                      <a:pt x="15" y="21"/>
                      <a:pt x="15" y="21"/>
                    </a:cubicBezTo>
                    <a:cubicBezTo>
                      <a:pt x="14" y="22"/>
                      <a:pt x="13" y="22"/>
                      <a:pt x="13" y="23"/>
                    </a:cubicBezTo>
                    <a:cubicBezTo>
                      <a:pt x="13" y="23"/>
                      <a:pt x="13" y="24"/>
                      <a:pt x="14" y="24"/>
                    </a:cubicBezTo>
                    <a:close/>
                    <a:moveTo>
                      <a:pt x="53" y="51"/>
                    </a:moveTo>
                    <a:cubicBezTo>
                      <a:pt x="54" y="50"/>
                      <a:pt x="55" y="49"/>
                      <a:pt x="55" y="49"/>
                    </a:cubicBezTo>
                    <a:cubicBezTo>
                      <a:pt x="55" y="49"/>
                      <a:pt x="54" y="48"/>
                      <a:pt x="54" y="48"/>
                    </a:cubicBezTo>
                    <a:cubicBezTo>
                      <a:pt x="53" y="48"/>
                      <a:pt x="52" y="49"/>
                      <a:pt x="52" y="49"/>
                    </a:cubicBezTo>
                    <a:cubicBezTo>
                      <a:pt x="52" y="50"/>
                      <a:pt x="52" y="50"/>
                      <a:pt x="53" y="51"/>
                    </a:cubicBezTo>
                    <a:close/>
                    <a:moveTo>
                      <a:pt x="11" y="82"/>
                    </a:moveTo>
                    <a:cubicBezTo>
                      <a:pt x="10" y="81"/>
                      <a:pt x="10" y="81"/>
                      <a:pt x="9" y="81"/>
                    </a:cubicBezTo>
                    <a:cubicBezTo>
                      <a:pt x="8" y="81"/>
                      <a:pt x="8" y="82"/>
                      <a:pt x="7" y="83"/>
                    </a:cubicBezTo>
                    <a:cubicBezTo>
                      <a:pt x="7" y="83"/>
                      <a:pt x="8" y="84"/>
                      <a:pt x="8" y="84"/>
                    </a:cubicBezTo>
                    <a:cubicBezTo>
                      <a:pt x="9" y="83"/>
                      <a:pt x="10" y="83"/>
                      <a:pt x="11" y="82"/>
                    </a:cubicBezTo>
                    <a:close/>
                    <a:moveTo>
                      <a:pt x="57" y="86"/>
                    </a:moveTo>
                    <a:cubicBezTo>
                      <a:pt x="57" y="87"/>
                      <a:pt x="56" y="88"/>
                      <a:pt x="56" y="88"/>
                    </a:cubicBezTo>
                    <a:cubicBezTo>
                      <a:pt x="56" y="88"/>
                      <a:pt x="57" y="89"/>
                      <a:pt x="57" y="89"/>
                    </a:cubicBezTo>
                    <a:cubicBezTo>
                      <a:pt x="58" y="89"/>
                      <a:pt x="59" y="89"/>
                      <a:pt x="59" y="88"/>
                    </a:cubicBezTo>
                    <a:cubicBezTo>
                      <a:pt x="59" y="88"/>
                      <a:pt x="58" y="87"/>
                      <a:pt x="57" y="86"/>
                    </a:cubicBezTo>
                    <a:close/>
                    <a:moveTo>
                      <a:pt x="60" y="59"/>
                    </a:moveTo>
                    <a:cubicBezTo>
                      <a:pt x="61" y="59"/>
                      <a:pt x="62" y="58"/>
                      <a:pt x="63" y="58"/>
                    </a:cubicBezTo>
                    <a:cubicBezTo>
                      <a:pt x="62" y="57"/>
                      <a:pt x="61" y="57"/>
                      <a:pt x="61" y="57"/>
                    </a:cubicBezTo>
                    <a:cubicBezTo>
                      <a:pt x="60" y="57"/>
                      <a:pt x="59" y="57"/>
                      <a:pt x="59" y="58"/>
                    </a:cubicBezTo>
                    <a:cubicBezTo>
                      <a:pt x="59" y="58"/>
                      <a:pt x="60" y="59"/>
                      <a:pt x="60" y="59"/>
                    </a:cubicBezTo>
                    <a:close/>
                    <a:moveTo>
                      <a:pt x="20" y="23"/>
                    </a:moveTo>
                    <a:cubicBezTo>
                      <a:pt x="21" y="22"/>
                      <a:pt x="22" y="22"/>
                      <a:pt x="23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1" y="21"/>
                      <a:pt x="19" y="20"/>
                      <a:pt x="19" y="22"/>
                    </a:cubicBezTo>
                    <a:cubicBezTo>
                      <a:pt x="19" y="22"/>
                      <a:pt x="20" y="22"/>
                      <a:pt x="20" y="23"/>
                    </a:cubicBezTo>
                    <a:close/>
                    <a:moveTo>
                      <a:pt x="59" y="28"/>
                    </a:moveTo>
                    <a:cubicBezTo>
                      <a:pt x="58" y="28"/>
                      <a:pt x="58" y="29"/>
                      <a:pt x="57" y="29"/>
                    </a:cubicBezTo>
                    <a:cubicBezTo>
                      <a:pt x="58" y="30"/>
                      <a:pt x="58" y="30"/>
                      <a:pt x="59" y="30"/>
                    </a:cubicBezTo>
                    <a:cubicBezTo>
                      <a:pt x="60" y="30"/>
                      <a:pt x="60" y="30"/>
                      <a:pt x="61" y="29"/>
                    </a:cubicBezTo>
                    <a:cubicBezTo>
                      <a:pt x="60" y="29"/>
                      <a:pt x="60" y="28"/>
                      <a:pt x="59" y="28"/>
                    </a:cubicBezTo>
                    <a:close/>
                    <a:moveTo>
                      <a:pt x="37" y="28"/>
                    </a:moveTo>
                    <a:cubicBezTo>
                      <a:pt x="36" y="29"/>
                      <a:pt x="36" y="29"/>
                      <a:pt x="35" y="30"/>
                    </a:cubicBezTo>
                    <a:cubicBezTo>
                      <a:pt x="36" y="30"/>
                      <a:pt x="36" y="31"/>
                      <a:pt x="37" y="31"/>
                    </a:cubicBezTo>
                    <a:cubicBezTo>
                      <a:pt x="38" y="31"/>
                      <a:pt x="38" y="30"/>
                      <a:pt x="39" y="30"/>
                    </a:cubicBezTo>
                    <a:cubicBezTo>
                      <a:pt x="38" y="29"/>
                      <a:pt x="38" y="29"/>
                      <a:pt x="37" y="28"/>
                    </a:cubicBezTo>
                    <a:close/>
                    <a:moveTo>
                      <a:pt x="40" y="50"/>
                    </a:moveTo>
                    <a:cubicBezTo>
                      <a:pt x="41" y="50"/>
                      <a:pt x="42" y="49"/>
                      <a:pt x="42" y="48"/>
                    </a:cubicBezTo>
                    <a:cubicBezTo>
                      <a:pt x="42" y="48"/>
                      <a:pt x="41" y="47"/>
                      <a:pt x="41" y="48"/>
                    </a:cubicBezTo>
                    <a:cubicBezTo>
                      <a:pt x="40" y="48"/>
                      <a:pt x="38" y="47"/>
                      <a:pt x="38" y="49"/>
                    </a:cubicBezTo>
                    <a:cubicBezTo>
                      <a:pt x="38" y="49"/>
                      <a:pt x="39" y="50"/>
                      <a:pt x="40" y="50"/>
                    </a:cubicBezTo>
                    <a:close/>
                    <a:moveTo>
                      <a:pt x="48" y="60"/>
                    </a:moveTo>
                    <a:cubicBezTo>
                      <a:pt x="48" y="59"/>
                      <a:pt x="49" y="59"/>
                      <a:pt x="49" y="58"/>
                    </a:cubicBezTo>
                    <a:cubicBezTo>
                      <a:pt x="49" y="58"/>
                      <a:pt x="48" y="57"/>
                      <a:pt x="48" y="57"/>
                    </a:cubicBezTo>
                    <a:cubicBezTo>
                      <a:pt x="47" y="57"/>
                      <a:pt x="46" y="58"/>
                      <a:pt x="46" y="58"/>
                    </a:cubicBezTo>
                    <a:cubicBezTo>
                      <a:pt x="46" y="59"/>
                      <a:pt x="47" y="59"/>
                      <a:pt x="48" y="60"/>
                    </a:cubicBezTo>
                    <a:close/>
                    <a:moveTo>
                      <a:pt x="23" y="71"/>
                    </a:moveTo>
                    <a:cubicBezTo>
                      <a:pt x="24" y="70"/>
                      <a:pt x="25" y="70"/>
                      <a:pt x="25" y="69"/>
                    </a:cubicBezTo>
                    <a:cubicBezTo>
                      <a:pt x="25" y="69"/>
                      <a:pt x="24" y="68"/>
                      <a:pt x="24" y="68"/>
                    </a:cubicBezTo>
                    <a:cubicBezTo>
                      <a:pt x="23" y="69"/>
                      <a:pt x="22" y="69"/>
                      <a:pt x="22" y="70"/>
                    </a:cubicBezTo>
                    <a:cubicBezTo>
                      <a:pt x="22" y="70"/>
                      <a:pt x="22" y="70"/>
                      <a:pt x="23" y="71"/>
                    </a:cubicBezTo>
                    <a:close/>
                    <a:moveTo>
                      <a:pt x="8" y="46"/>
                    </a:moveTo>
                    <a:cubicBezTo>
                      <a:pt x="9" y="45"/>
                      <a:pt x="9" y="44"/>
                      <a:pt x="10" y="43"/>
                    </a:cubicBezTo>
                    <a:cubicBezTo>
                      <a:pt x="9" y="43"/>
                      <a:pt x="9" y="42"/>
                      <a:pt x="9" y="42"/>
                    </a:cubicBezTo>
                    <a:cubicBezTo>
                      <a:pt x="8" y="43"/>
                      <a:pt x="7" y="44"/>
                      <a:pt x="6" y="44"/>
                    </a:cubicBezTo>
                    <a:cubicBezTo>
                      <a:pt x="7" y="45"/>
                      <a:pt x="7" y="45"/>
                      <a:pt x="8" y="46"/>
                    </a:cubicBezTo>
                    <a:close/>
                    <a:moveTo>
                      <a:pt x="8" y="61"/>
                    </a:moveTo>
                    <a:cubicBezTo>
                      <a:pt x="7" y="61"/>
                      <a:pt x="6" y="62"/>
                      <a:pt x="6" y="62"/>
                    </a:cubicBezTo>
                    <a:cubicBezTo>
                      <a:pt x="6" y="63"/>
                      <a:pt x="7" y="63"/>
                      <a:pt x="7" y="63"/>
                    </a:cubicBezTo>
                    <a:cubicBezTo>
                      <a:pt x="8" y="63"/>
                      <a:pt x="9" y="63"/>
                      <a:pt x="9" y="62"/>
                    </a:cubicBezTo>
                    <a:cubicBezTo>
                      <a:pt x="9" y="62"/>
                      <a:pt x="9" y="61"/>
                      <a:pt x="8" y="61"/>
                    </a:cubicBezTo>
                    <a:close/>
                    <a:moveTo>
                      <a:pt x="17" y="32"/>
                    </a:moveTo>
                    <a:cubicBezTo>
                      <a:pt x="16" y="31"/>
                      <a:pt x="16" y="30"/>
                      <a:pt x="16" y="31"/>
                    </a:cubicBezTo>
                    <a:cubicBezTo>
                      <a:pt x="15" y="31"/>
                      <a:pt x="14" y="32"/>
                      <a:pt x="13" y="32"/>
                    </a:cubicBezTo>
                    <a:cubicBezTo>
                      <a:pt x="13" y="33"/>
                      <a:pt x="14" y="33"/>
                      <a:pt x="14" y="33"/>
                    </a:cubicBezTo>
                    <a:cubicBezTo>
                      <a:pt x="15" y="33"/>
                      <a:pt x="16" y="32"/>
                      <a:pt x="17" y="32"/>
                    </a:cubicBezTo>
                    <a:close/>
                    <a:moveTo>
                      <a:pt x="35" y="57"/>
                    </a:moveTo>
                    <a:cubicBezTo>
                      <a:pt x="34" y="57"/>
                      <a:pt x="33" y="58"/>
                      <a:pt x="33" y="58"/>
                    </a:cubicBezTo>
                    <a:cubicBezTo>
                      <a:pt x="33" y="59"/>
                      <a:pt x="34" y="59"/>
                      <a:pt x="35" y="59"/>
                    </a:cubicBezTo>
                    <a:cubicBezTo>
                      <a:pt x="35" y="59"/>
                      <a:pt x="36" y="59"/>
                      <a:pt x="36" y="58"/>
                    </a:cubicBezTo>
                    <a:cubicBezTo>
                      <a:pt x="36" y="58"/>
                      <a:pt x="35" y="57"/>
                      <a:pt x="35" y="57"/>
                    </a:cubicBezTo>
                    <a:close/>
                    <a:moveTo>
                      <a:pt x="57" y="70"/>
                    </a:moveTo>
                    <a:cubicBezTo>
                      <a:pt x="58" y="69"/>
                      <a:pt x="59" y="69"/>
                      <a:pt x="59" y="69"/>
                    </a:cubicBezTo>
                    <a:cubicBezTo>
                      <a:pt x="59" y="67"/>
                      <a:pt x="58" y="67"/>
                      <a:pt x="57" y="67"/>
                    </a:cubicBezTo>
                    <a:cubicBezTo>
                      <a:pt x="56" y="68"/>
                      <a:pt x="56" y="68"/>
                      <a:pt x="55" y="68"/>
                    </a:cubicBezTo>
                    <a:cubicBezTo>
                      <a:pt x="56" y="69"/>
                      <a:pt x="56" y="69"/>
                      <a:pt x="57" y="70"/>
                    </a:cubicBezTo>
                    <a:close/>
                    <a:moveTo>
                      <a:pt x="27" y="51"/>
                    </a:moveTo>
                    <a:cubicBezTo>
                      <a:pt x="28" y="50"/>
                      <a:pt x="29" y="50"/>
                      <a:pt x="30" y="49"/>
                    </a:cubicBezTo>
                    <a:cubicBezTo>
                      <a:pt x="29" y="49"/>
                      <a:pt x="29" y="48"/>
                      <a:pt x="28" y="48"/>
                    </a:cubicBezTo>
                    <a:cubicBezTo>
                      <a:pt x="27" y="48"/>
                      <a:pt x="27" y="49"/>
                      <a:pt x="26" y="49"/>
                    </a:cubicBezTo>
                    <a:cubicBezTo>
                      <a:pt x="26" y="50"/>
                      <a:pt x="27" y="50"/>
                      <a:pt x="27" y="51"/>
                    </a:cubicBezTo>
                    <a:close/>
                    <a:moveTo>
                      <a:pt x="48" y="22"/>
                    </a:moveTo>
                    <a:cubicBezTo>
                      <a:pt x="49" y="21"/>
                      <a:pt x="49" y="21"/>
                      <a:pt x="50" y="20"/>
                    </a:cubicBezTo>
                    <a:cubicBezTo>
                      <a:pt x="50" y="20"/>
                      <a:pt x="49" y="19"/>
                      <a:pt x="49" y="19"/>
                    </a:cubicBezTo>
                    <a:cubicBezTo>
                      <a:pt x="48" y="19"/>
                      <a:pt x="46" y="19"/>
                      <a:pt x="46" y="20"/>
                    </a:cubicBezTo>
                    <a:cubicBezTo>
                      <a:pt x="46" y="21"/>
                      <a:pt x="47" y="21"/>
                      <a:pt x="48" y="22"/>
                    </a:cubicBezTo>
                    <a:close/>
                    <a:moveTo>
                      <a:pt x="21" y="57"/>
                    </a:moveTo>
                    <a:cubicBezTo>
                      <a:pt x="20" y="58"/>
                      <a:pt x="19" y="59"/>
                      <a:pt x="19" y="59"/>
                    </a:cubicBezTo>
                    <a:cubicBezTo>
                      <a:pt x="19" y="60"/>
                      <a:pt x="20" y="60"/>
                      <a:pt x="20" y="60"/>
                    </a:cubicBezTo>
                    <a:cubicBezTo>
                      <a:pt x="21" y="60"/>
                      <a:pt x="22" y="60"/>
                      <a:pt x="22" y="59"/>
                    </a:cubicBezTo>
                    <a:cubicBezTo>
                      <a:pt x="22" y="59"/>
                      <a:pt x="22" y="58"/>
                      <a:pt x="21" y="57"/>
                    </a:cubicBezTo>
                    <a:close/>
                    <a:moveTo>
                      <a:pt x="26" y="13"/>
                    </a:moveTo>
                    <a:cubicBezTo>
                      <a:pt x="27" y="12"/>
                      <a:pt x="27" y="12"/>
                      <a:pt x="28" y="11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6" y="11"/>
                      <a:pt x="25" y="11"/>
                      <a:pt x="24" y="11"/>
                    </a:cubicBezTo>
                    <a:cubicBezTo>
                      <a:pt x="25" y="12"/>
                      <a:pt x="25" y="12"/>
                      <a:pt x="26" y="13"/>
                    </a:cubicBezTo>
                    <a:close/>
                    <a:moveTo>
                      <a:pt x="32" y="80"/>
                    </a:moveTo>
                    <a:cubicBezTo>
                      <a:pt x="33" y="80"/>
                      <a:pt x="33" y="79"/>
                      <a:pt x="34" y="78"/>
                    </a:cubicBezTo>
                    <a:cubicBezTo>
                      <a:pt x="34" y="78"/>
                      <a:pt x="33" y="77"/>
                      <a:pt x="33" y="77"/>
                    </a:cubicBezTo>
                    <a:cubicBezTo>
                      <a:pt x="32" y="78"/>
                      <a:pt x="31" y="78"/>
                      <a:pt x="30" y="79"/>
                    </a:cubicBezTo>
                    <a:cubicBezTo>
                      <a:pt x="31" y="79"/>
                      <a:pt x="31" y="80"/>
                      <a:pt x="32" y="80"/>
                    </a:cubicBezTo>
                    <a:close/>
                    <a:moveTo>
                      <a:pt x="31" y="70"/>
                    </a:moveTo>
                    <a:cubicBezTo>
                      <a:pt x="32" y="70"/>
                      <a:pt x="33" y="69"/>
                      <a:pt x="33" y="69"/>
                    </a:cubicBezTo>
                    <a:cubicBezTo>
                      <a:pt x="33" y="68"/>
                      <a:pt x="32" y="68"/>
                      <a:pt x="31" y="68"/>
                    </a:cubicBezTo>
                    <a:cubicBezTo>
                      <a:pt x="31" y="68"/>
                      <a:pt x="30" y="68"/>
                      <a:pt x="30" y="69"/>
                    </a:cubicBezTo>
                    <a:cubicBezTo>
                      <a:pt x="30" y="69"/>
                      <a:pt x="31" y="70"/>
                      <a:pt x="31" y="70"/>
                    </a:cubicBezTo>
                    <a:close/>
                    <a:moveTo>
                      <a:pt x="22" y="91"/>
                    </a:moveTo>
                    <a:cubicBezTo>
                      <a:pt x="23" y="90"/>
                      <a:pt x="23" y="90"/>
                      <a:pt x="24" y="89"/>
                    </a:cubicBezTo>
                    <a:cubicBezTo>
                      <a:pt x="24" y="89"/>
                      <a:pt x="23" y="88"/>
                      <a:pt x="23" y="88"/>
                    </a:cubicBezTo>
                    <a:cubicBezTo>
                      <a:pt x="22" y="89"/>
                      <a:pt x="21" y="89"/>
                      <a:pt x="20" y="90"/>
                    </a:cubicBezTo>
                    <a:cubicBezTo>
                      <a:pt x="21" y="90"/>
                      <a:pt x="21" y="90"/>
                      <a:pt x="22" y="91"/>
                    </a:cubicBezTo>
                    <a:close/>
                    <a:moveTo>
                      <a:pt x="13" y="12"/>
                    </a:moveTo>
                    <a:cubicBezTo>
                      <a:pt x="13" y="13"/>
                      <a:pt x="12" y="13"/>
                      <a:pt x="12" y="14"/>
                    </a:cubicBezTo>
                    <a:cubicBezTo>
                      <a:pt x="12" y="14"/>
                      <a:pt x="13" y="15"/>
                      <a:pt x="13" y="15"/>
                    </a:cubicBezTo>
                    <a:cubicBezTo>
                      <a:pt x="14" y="14"/>
                      <a:pt x="15" y="15"/>
                      <a:pt x="15" y="13"/>
                    </a:cubicBezTo>
                    <a:cubicBezTo>
                      <a:pt x="15" y="13"/>
                      <a:pt x="14" y="13"/>
                      <a:pt x="13" y="12"/>
                    </a:cubicBezTo>
                    <a:close/>
                    <a:moveTo>
                      <a:pt x="51" y="31"/>
                    </a:moveTo>
                    <a:cubicBezTo>
                      <a:pt x="51" y="31"/>
                      <a:pt x="52" y="30"/>
                      <a:pt x="52" y="29"/>
                    </a:cubicBezTo>
                    <a:cubicBezTo>
                      <a:pt x="52" y="29"/>
                      <a:pt x="51" y="28"/>
                      <a:pt x="51" y="29"/>
                    </a:cubicBezTo>
                    <a:cubicBezTo>
                      <a:pt x="50" y="29"/>
                      <a:pt x="50" y="29"/>
                      <a:pt x="49" y="30"/>
                    </a:cubicBezTo>
                    <a:cubicBezTo>
                      <a:pt x="49" y="30"/>
                      <a:pt x="50" y="31"/>
                      <a:pt x="51" y="31"/>
                    </a:cubicBezTo>
                    <a:close/>
                    <a:moveTo>
                      <a:pt x="19" y="91"/>
                    </a:moveTo>
                    <a:cubicBezTo>
                      <a:pt x="18" y="90"/>
                      <a:pt x="17" y="89"/>
                      <a:pt x="17" y="89"/>
                    </a:cubicBezTo>
                    <a:cubicBezTo>
                      <a:pt x="16" y="90"/>
                      <a:pt x="16" y="90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7" y="92"/>
                      <a:pt x="18" y="91"/>
                      <a:pt x="19" y="91"/>
                    </a:cubicBezTo>
                    <a:close/>
                    <a:moveTo>
                      <a:pt x="61" y="51"/>
                    </a:moveTo>
                    <a:cubicBezTo>
                      <a:pt x="62" y="50"/>
                      <a:pt x="62" y="49"/>
                      <a:pt x="63" y="49"/>
                    </a:cubicBezTo>
                    <a:cubicBezTo>
                      <a:pt x="62" y="49"/>
                      <a:pt x="62" y="48"/>
                      <a:pt x="61" y="48"/>
                    </a:cubicBezTo>
                    <a:cubicBezTo>
                      <a:pt x="61" y="48"/>
                      <a:pt x="60" y="48"/>
                      <a:pt x="60" y="49"/>
                    </a:cubicBezTo>
                    <a:cubicBezTo>
                      <a:pt x="60" y="49"/>
                      <a:pt x="60" y="50"/>
                      <a:pt x="61" y="51"/>
                    </a:cubicBezTo>
                    <a:close/>
                    <a:moveTo>
                      <a:pt x="10" y="15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8" y="16"/>
                      <a:pt x="9" y="15"/>
                      <a:pt x="10" y="15"/>
                    </a:cubicBezTo>
                    <a:close/>
                    <a:moveTo>
                      <a:pt x="29" y="90"/>
                    </a:moveTo>
                    <a:cubicBezTo>
                      <a:pt x="30" y="89"/>
                      <a:pt x="30" y="89"/>
                      <a:pt x="31" y="88"/>
                    </a:cubicBezTo>
                    <a:cubicBezTo>
                      <a:pt x="30" y="88"/>
                      <a:pt x="30" y="87"/>
                      <a:pt x="30" y="87"/>
                    </a:cubicBezTo>
                    <a:cubicBezTo>
                      <a:pt x="29" y="88"/>
                      <a:pt x="28" y="88"/>
                      <a:pt x="27" y="88"/>
                    </a:cubicBezTo>
                    <a:cubicBezTo>
                      <a:pt x="28" y="89"/>
                      <a:pt x="28" y="89"/>
                      <a:pt x="29" y="90"/>
                    </a:cubicBezTo>
                    <a:close/>
                    <a:moveTo>
                      <a:pt x="48" y="77"/>
                    </a:moveTo>
                    <a:cubicBezTo>
                      <a:pt x="47" y="77"/>
                      <a:pt x="46" y="78"/>
                      <a:pt x="45" y="79"/>
                    </a:cubicBezTo>
                    <a:cubicBezTo>
                      <a:pt x="46" y="79"/>
                      <a:pt x="46" y="80"/>
                      <a:pt x="47" y="80"/>
                    </a:cubicBezTo>
                    <a:cubicBezTo>
                      <a:pt x="47" y="79"/>
                      <a:pt x="48" y="79"/>
                      <a:pt x="49" y="78"/>
                    </a:cubicBezTo>
                    <a:cubicBezTo>
                      <a:pt x="48" y="78"/>
                      <a:pt x="48" y="77"/>
                      <a:pt x="48" y="77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3" y="32"/>
                      <a:pt x="23" y="31"/>
                    </a:cubicBezTo>
                    <a:cubicBezTo>
                      <a:pt x="23" y="31"/>
                      <a:pt x="22" y="30"/>
                      <a:pt x="21" y="30"/>
                    </a:cubicBezTo>
                    <a:cubicBezTo>
                      <a:pt x="21" y="30"/>
                      <a:pt x="20" y="31"/>
                      <a:pt x="20" y="31"/>
                    </a:cubicBezTo>
                    <a:cubicBezTo>
                      <a:pt x="20" y="32"/>
                      <a:pt x="21" y="32"/>
                      <a:pt x="21" y="33"/>
                    </a:cubicBezTo>
                    <a:close/>
                    <a:moveTo>
                      <a:pt x="16" y="72"/>
                    </a:moveTo>
                    <a:cubicBezTo>
                      <a:pt x="17" y="72"/>
                      <a:pt x="17" y="71"/>
                      <a:pt x="18" y="71"/>
                    </a:cubicBezTo>
                    <a:cubicBezTo>
                      <a:pt x="18" y="70"/>
                      <a:pt x="17" y="70"/>
                      <a:pt x="17" y="70"/>
                    </a:cubicBezTo>
                    <a:cubicBezTo>
                      <a:pt x="16" y="70"/>
                      <a:pt x="15" y="71"/>
                      <a:pt x="14" y="71"/>
                    </a:cubicBezTo>
                    <a:cubicBezTo>
                      <a:pt x="15" y="71"/>
                      <a:pt x="15" y="72"/>
                      <a:pt x="16" y="72"/>
                    </a:cubicBezTo>
                    <a:close/>
                    <a:moveTo>
                      <a:pt x="53" y="12"/>
                    </a:moveTo>
                    <a:cubicBezTo>
                      <a:pt x="53" y="11"/>
                      <a:pt x="54" y="11"/>
                      <a:pt x="55" y="10"/>
                    </a:cubicBezTo>
                    <a:cubicBezTo>
                      <a:pt x="54" y="10"/>
                      <a:pt x="53" y="9"/>
                      <a:pt x="53" y="9"/>
                    </a:cubicBezTo>
                    <a:cubicBezTo>
                      <a:pt x="52" y="9"/>
                      <a:pt x="51" y="10"/>
                      <a:pt x="51" y="10"/>
                    </a:cubicBezTo>
                    <a:cubicBezTo>
                      <a:pt x="51" y="11"/>
                      <a:pt x="52" y="11"/>
                      <a:pt x="53" y="12"/>
                    </a:cubicBezTo>
                    <a:close/>
                    <a:moveTo>
                      <a:pt x="16" y="79"/>
                    </a:moveTo>
                    <a:cubicBezTo>
                      <a:pt x="15" y="79"/>
                      <a:pt x="14" y="80"/>
                      <a:pt x="14" y="81"/>
                    </a:cubicBezTo>
                    <a:cubicBezTo>
                      <a:pt x="14" y="81"/>
                      <a:pt x="15" y="82"/>
                      <a:pt x="15" y="82"/>
                    </a:cubicBezTo>
                    <a:cubicBezTo>
                      <a:pt x="16" y="81"/>
                      <a:pt x="16" y="81"/>
                      <a:pt x="17" y="80"/>
                    </a:cubicBezTo>
                    <a:cubicBezTo>
                      <a:pt x="17" y="80"/>
                      <a:pt x="16" y="79"/>
                      <a:pt x="16" y="79"/>
                    </a:cubicBezTo>
                    <a:close/>
                    <a:moveTo>
                      <a:pt x="33" y="40"/>
                    </a:moveTo>
                    <a:cubicBezTo>
                      <a:pt x="33" y="40"/>
                      <a:pt x="33" y="40"/>
                      <a:pt x="33" y="39"/>
                    </a:cubicBezTo>
                    <a:cubicBezTo>
                      <a:pt x="33" y="39"/>
                      <a:pt x="32" y="38"/>
                      <a:pt x="32" y="38"/>
                    </a:cubicBezTo>
                    <a:cubicBezTo>
                      <a:pt x="31" y="39"/>
                      <a:pt x="30" y="39"/>
                      <a:pt x="30" y="40"/>
                    </a:cubicBezTo>
                    <a:cubicBezTo>
                      <a:pt x="30" y="40"/>
                      <a:pt x="30" y="41"/>
                      <a:pt x="30" y="41"/>
                    </a:cubicBezTo>
                    <a:cubicBezTo>
                      <a:pt x="31" y="41"/>
                      <a:pt x="32" y="40"/>
                      <a:pt x="33" y="40"/>
                    </a:cubicBezTo>
                    <a:close/>
                    <a:moveTo>
                      <a:pt x="60" y="41"/>
                    </a:moveTo>
                    <a:cubicBezTo>
                      <a:pt x="60" y="40"/>
                      <a:pt x="61" y="40"/>
                      <a:pt x="61" y="40"/>
                    </a:cubicBezTo>
                    <a:cubicBezTo>
                      <a:pt x="61" y="39"/>
                      <a:pt x="60" y="39"/>
                      <a:pt x="59" y="39"/>
                    </a:cubicBezTo>
                    <a:cubicBezTo>
                      <a:pt x="59" y="38"/>
                      <a:pt x="58" y="39"/>
                      <a:pt x="58" y="40"/>
                    </a:cubicBezTo>
                    <a:cubicBezTo>
                      <a:pt x="58" y="40"/>
                      <a:pt x="59" y="40"/>
                      <a:pt x="60" y="41"/>
                    </a:cubicBezTo>
                    <a:close/>
                    <a:moveTo>
                      <a:pt x="47" y="47"/>
                    </a:moveTo>
                    <a:cubicBezTo>
                      <a:pt x="46" y="48"/>
                      <a:pt x="46" y="48"/>
                      <a:pt x="45" y="49"/>
                    </a:cubicBezTo>
                    <a:cubicBezTo>
                      <a:pt x="46" y="49"/>
                      <a:pt x="46" y="50"/>
                      <a:pt x="47" y="50"/>
                    </a:cubicBezTo>
                    <a:cubicBezTo>
                      <a:pt x="48" y="50"/>
                      <a:pt x="48" y="49"/>
                      <a:pt x="49" y="49"/>
                    </a:cubicBezTo>
                    <a:cubicBezTo>
                      <a:pt x="48" y="48"/>
                      <a:pt x="48" y="48"/>
                      <a:pt x="47" y="47"/>
                    </a:cubicBezTo>
                    <a:close/>
                    <a:moveTo>
                      <a:pt x="40" y="80"/>
                    </a:moveTo>
                    <a:cubicBezTo>
                      <a:pt x="41" y="79"/>
                      <a:pt x="42" y="79"/>
                      <a:pt x="42" y="78"/>
                    </a:cubicBezTo>
                    <a:cubicBezTo>
                      <a:pt x="41" y="78"/>
                      <a:pt x="41" y="77"/>
                      <a:pt x="40" y="77"/>
                    </a:cubicBezTo>
                    <a:cubicBezTo>
                      <a:pt x="40" y="77"/>
                      <a:pt x="39" y="78"/>
                      <a:pt x="38" y="78"/>
                    </a:cubicBezTo>
                    <a:cubicBezTo>
                      <a:pt x="39" y="79"/>
                      <a:pt x="40" y="79"/>
                      <a:pt x="40" y="80"/>
                    </a:cubicBezTo>
                    <a:close/>
                    <a:moveTo>
                      <a:pt x="55" y="22"/>
                    </a:moveTo>
                    <a:cubicBezTo>
                      <a:pt x="56" y="21"/>
                      <a:pt x="57" y="21"/>
                      <a:pt x="57" y="20"/>
                    </a:cubicBezTo>
                    <a:cubicBezTo>
                      <a:pt x="56" y="20"/>
                      <a:pt x="56" y="19"/>
                      <a:pt x="55" y="19"/>
                    </a:cubicBezTo>
                    <a:cubicBezTo>
                      <a:pt x="54" y="19"/>
                      <a:pt x="54" y="20"/>
                      <a:pt x="54" y="20"/>
                    </a:cubicBezTo>
                    <a:cubicBezTo>
                      <a:pt x="54" y="20"/>
                      <a:pt x="55" y="21"/>
                      <a:pt x="55" y="22"/>
                    </a:cubicBezTo>
                    <a:close/>
                    <a:moveTo>
                      <a:pt x="34" y="22"/>
                    </a:moveTo>
                    <a:cubicBezTo>
                      <a:pt x="34" y="21"/>
                      <a:pt x="35" y="21"/>
                      <a:pt x="36" y="20"/>
                    </a:cubicBezTo>
                    <a:cubicBezTo>
                      <a:pt x="35" y="20"/>
                      <a:pt x="35" y="19"/>
                      <a:pt x="34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3" y="21"/>
                      <a:pt x="33" y="21"/>
                      <a:pt x="34" y="22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4" y="40"/>
                      <a:pt x="55" y="39"/>
                    </a:cubicBezTo>
                    <a:cubicBezTo>
                      <a:pt x="54" y="39"/>
                      <a:pt x="54" y="38"/>
                      <a:pt x="53" y="38"/>
                    </a:cubicBezTo>
                    <a:cubicBezTo>
                      <a:pt x="53" y="38"/>
                      <a:pt x="52" y="39"/>
                      <a:pt x="51" y="39"/>
                    </a:cubicBezTo>
                    <a:cubicBezTo>
                      <a:pt x="52" y="40"/>
                      <a:pt x="53" y="40"/>
                      <a:pt x="53" y="41"/>
                    </a:cubicBezTo>
                    <a:close/>
                    <a:moveTo>
                      <a:pt x="11" y="24"/>
                    </a:moveTo>
                    <a:cubicBezTo>
                      <a:pt x="10" y="24"/>
                      <a:pt x="9" y="23"/>
                      <a:pt x="9" y="23"/>
                    </a:cubicBezTo>
                    <a:cubicBezTo>
                      <a:pt x="9" y="24"/>
                      <a:pt x="8" y="24"/>
                      <a:pt x="7" y="25"/>
                    </a:cubicBezTo>
                    <a:cubicBezTo>
                      <a:pt x="8" y="25"/>
                      <a:pt x="8" y="26"/>
                      <a:pt x="8" y="26"/>
                    </a:cubicBezTo>
                    <a:cubicBezTo>
                      <a:pt x="9" y="25"/>
                      <a:pt x="10" y="25"/>
                      <a:pt x="11" y="24"/>
                    </a:cubicBezTo>
                    <a:close/>
                    <a:moveTo>
                      <a:pt x="39" y="9"/>
                    </a:moveTo>
                    <a:cubicBezTo>
                      <a:pt x="38" y="10"/>
                      <a:pt x="38" y="10"/>
                      <a:pt x="37" y="11"/>
                    </a:cubicBezTo>
                    <a:cubicBezTo>
                      <a:pt x="38" y="11"/>
                      <a:pt x="39" y="12"/>
                      <a:pt x="39" y="12"/>
                    </a:cubicBezTo>
                    <a:cubicBezTo>
                      <a:pt x="40" y="12"/>
                      <a:pt x="40" y="11"/>
                      <a:pt x="41" y="11"/>
                    </a:cubicBezTo>
                    <a:cubicBezTo>
                      <a:pt x="40" y="10"/>
                      <a:pt x="40" y="10"/>
                      <a:pt x="39" y="9"/>
                    </a:cubicBezTo>
                    <a:close/>
                    <a:moveTo>
                      <a:pt x="34" y="51"/>
                    </a:moveTo>
                    <a:cubicBezTo>
                      <a:pt x="35" y="50"/>
                      <a:pt x="35" y="49"/>
                      <a:pt x="36" y="49"/>
                    </a:cubicBezTo>
                    <a:cubicBezTo>
                      <a:pt x="35" y="49"/>
                      <a:pt x="35" y="48"/>
                      <a:pt x="34" y="48"/>
                    </a:cubicBezTo>
                    <a:cubicBezTo>
                      <a:pt x="34" y="48"/>
                      <a:pt x="33" y="49"/>
                      <a:pt x="32" y="49"/>
                    </a:cubicBezTo>
                    <a:cubicBezTo>
                      <a:pt x="33" y="49"/>
                      <a:pt x="33" y="50"/>
                      <a:pt x="34" y="51"/>
                    </a:cubicBezTo>
                    <a:close/>
                    <a:moveTo>
                      <a:pt x="63" y="91"/>
                    </a:moveTo>
                    <a:cubicBezTo>
                      <a:pt x="63" y="90"/>
                      <a:pt x="64" y="89"/>
                      <a:pt x="64" y="89"/>
                    </a:cubicBezTo>
                    <a:cubicBezTo>
                      <a:pt x="63" y="89"/>
                      <a:pt x="63" y="88"/>
                      <a:pt x="62" y="88"/>
                    </a:cubicBezTo>
                    <a:cubicBezTo>
                      <a:pt x="62" y="88"/>
                      <a:pt x="61" y="88"/>
                      <a:pt x="61" y="89"/>
                    </a:cubicBezTo>
                    <a:cubicBezTo>
                      <a:pt x="61" y="89"/>
                      <a:pt x="62" y="90"/>
                      <a:pt x="63" y="91"/>
                    </a:cubicBezTo>
                    <a:close/>
                    <a:moveTo>
                      <a:pt x="45" y="12"/>
                    </a:moveTo>
                    <a:cubicBezTo>
                      <a:pt x="45" y="12"/>
                      <a:pt x="46" y="11"/>
                      <a:pt x="46" y="11"/>
                    </a:cubicBezTo>
                    <a:cubicBezTo>
                      <a:pt x="46" y="10"/>
                      <a:pt x="45" y="10"/>
                      <a:pt x="45" y="10"/>
                    </a:cubicBezTo>
                    <a:cubicBezTo>
                      <a:pt x="44" y="10"/>
                      <a:pt x="44" y="10"/>
                      <a:pt x="43" y="11"/>
                    </a:cubicBezTo>
                    <a:cubicBezTo>
                      <a:pt x="44" y="11"/>
                      <a:pt x="44" y="11"/>
                      <a:pt x="45" y="12"/>
                    </a:cubicBezTo>
                    <a:close/>
                    <a:moveTo>
                      <a:pt x="33" y="10"/>
                    </a:moveTo>
                    <a:cubicBezTo>
                      <a:pt x="32" y="10"/>
                      <a:pt x="32" y="11"/>
                      <a:pt x="31" y="11"/>
                    </a:cubicBezTo>
                    <a:cubicBezTo>
                      <a:pt x="32" y="11"/>
                      <a:pt x="32" y="12"/>
                      <a:pt x="33" y="12"/>
                    </a:cubicBezTo>
                    <a:cubicBezTo>
                      <a:pt x="34" y="12"/>
                      <a:pt x="34" y="11"/>
                      <a:pt x="35" y="11"/>
                    </a:cubicBezTo>
                    <a:cubicBezTo>
                      <a:pt x="34" y="11"/>
                      <a:pt x="34" y="10"/>
                      <a:pt x="33" y="10"/>
                    </a:cubicBezTo>
                    <a:close/>
                    <a:moveTo>
                      <a:pt x="54" y="59"/>
                    </a:moveTo>
                    <a:cubicBezTo>
                      <a:pt x="55" y="59"/>
                      <a:pt x="55" y="58"/>
                      <a:pt x="55" y="58"/>
                    </a:cubicBezTo>
                    <a:cubicBezTo>
                      <a:pt x="55" y="58"/>
                      <a:pt x="54" y="57"/>
                      <a:pt x="54" y="57"/>
                    </a:cubicBezTo>
                    <a:cubicBezTo>
                      <a:pt x="53" y="57"/>
                      <a:pt x="53" y="58"/>
                      <a:pt x="52" y="58"/>
                    </a:cubicBezTo>
                    <a:cubicBezTo>
                      <a:pt x="53" y="58"/>
                      <a:pt x="53" y="59"/>
                      <a:pt x="54" y="59"/>
                    </a:cubicBezTo>
                    <a:close/>
                    <a:moveTo>
                      <a:pt x="9" y="36"/>
                    </a:moveTo>
                    <a:cubicBezTo>
                      <a:pt x="9" y="35"/>
                      <a:pt x="10" y="34"/>
                      <a:pt x="10" y="34"/>
                    </a:cubicBezTo>
                    <a:cubicBezTo>
                      <a:pt x="10" y="33"/>
                      <a:pt x="9" y="33"/>
                      <a:pt x="9" y="33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7" y="35"/>
                      <a:pt x="8" y="35"/>
                      <a:pt x="9" y="36"/>
                    </a:cubicBezTo>
                    <a:close/>
                    <a:moveTo>
                      <a:pt x="11" y="53"/>
                    </a:moveTo>
                    <a:cubicBezTo>
                      <a:pt x="10" y="53"/>
                      <a:pt x="9" y="52"/>
                      <a:pt x="9" y="52"/>
                    </a:cubicBezTo>
                    <a:cubicBezTo>
                      <a:pt x="8" y="52"/>
                      <a:pt x="8" y="53"/>
                      <a:pt x="7" y="54"/>
                    </a:cubicBezTo>
                    <a:cubicBezTo>
                      <a:pt x="7" y="54"/>
                      <a:pt x="8" y="54"/>
                      <a:pt x="8" y="54"/>
                    </a:cubicBezTo>
                    <a:cubicBezTo>
                      <a:pt x="9" y="54"/>
                      <a:pt x="9" y="54"/>
                      <a:pt x="11" y="53"/>
                    </a:cubicBezTo>
                    <a:close/>
                    <a:moveTo>
                      <a:pt x="62" y="20"/>
                    </a:moveTo>
                    <a:cubicBezTo>
                      <a:pt x="61" y="20"/>
                      <a:pt x="61" y="19"/>
                      <a:pt x="60" y="19"/>
                    </a:cubicBezTo>
                    <a:cubicBezTo>
                      <a:pt x="60" y="19"/>
                      <a:pt x="59" y="20"/>
                      <a:pt x="59" y="20"/>
                    </a:cubicBezTo>
                    <a:cubicBezTo>
                      <a:pt x="59" y="21"/>
                      <a:pt x="60" y="21"/>
                      <a:pt x="60" y="21"/>
                    </a:cubicBezTo>
                    <a:cubicBezTo>
                      <a:pt x="60" y="21"/>
                      <a:pt x="61" y="21"/>
                      <a:pt x="62" y="20"/>
                    </a:cubicBezTo>
                    <a:close/>
                    <a:moveTo>
                      <a:pt x="59" y="12"/>
                    </a:moveTo>
                    <a:cubicBezTo>
                      <a:pt x="59" y="12"/>
                      <a:pt x="59" y="12"/>
                      <a:pt x="59" y="12"/>
                    </a:cubicBezTo>
                    <a:cubicBezTo>
                      <a:pt x="60" y="11"/>
                      <a:pt x="60" y="11"/>
                      <a:pt x="60" y="10"/>
                    </a:cubicBezTo>
                    <a:cubicBezTo>
                      <a:pt x="60" y="10"/>
                      <a:pt x="59" y="9"/>
                      <a:pt x="59" y="10"/>
                    </a:cubicBezTo>
                    <a:cubicBezTo>
                      <a:pt x="59" y="10"/>
                      <a:pt x="58" y="10"/>
                      <a:pt x="58" y="11"/>
                    </a:cubicBezTo>
                    <a:cubicBezTo>
                      <a:pt x="58" y="11"/>
                      <a:pt x="58" y="12"/>
                      <a:pt x="59" y="12"/>
                    </a:cubicBezTo>
                    <a:close/>
                    <a:moveTo>
                      <a:pt x="62" y="79"/>
                    </a:moveTo>
                    <a:cubicBezTo>
                      <a:pt x="63" y="79"/>
                      <a:pt x="63" y="78"/>
                      <a:pt x="63" y="78"/>
                    </a:cubicBezTo>
                    <a:cubicBezTo>
                      <a:pt x="63" y="78"/>
                      <a:pt x="62" y="77"/>
                      <a:pt x="62" y="77"/>
                    </a:cubicBezTo>
                    <a:cubicBezTo>
                      <a:pt x="62" y="77"/>
                      <a:pt x="61" y="78"/>
                      <a:pt x="61" y="78"/>
                    </a:cubicBezTo>
                    <a:cubicBezTo>
                      <a:pt x="61" y="78"/>
                      <a:pt x="61" y="79"/>
                      <a:pt x="62" y="79"/>
                    </a:cubicBezTo>
                    <a:close/>
                    <a:moveTo>
                      <a:pt x="63" y="67"/>
                    </a:moveTo>
                    <a:cubicBezTo>
                      <a:pt x="63" y="67"/>
                      <a:pt x="62" y="67"/>
                      <a:pt x="62" y="67"/>
                    </a:cubicBezTo>
                    <a:cubicBezTo>
                      <a:pt x="62" y="67"/>
                      <a:pt x="62" y="68"/>
                      <a:pt x="62" y="68"/>
                    </a:cubicBezTo>
                    <a:cubicBezTo>
                      <a:pt x="62" y="69"/>
                      <a:pt x="62" y="69"/>
                      <a:pt x="63" y="69"/>
                    </a:cubicBezTo>
                    <a:cubicBezTo>
                      <a:pt x="63" y="69"/>
                      <a:pt x="64" y="69"/>
                      <a:pt x="64" y="69"/>
                    </a:cubicBezTo>
                    <a:cubicBezTo>
                      <a:pt x="64" y="68"/>
                      <a:pt x="63" y="68"/>
                      <a:pt x="63" y="67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08;p8"/>
              <p:cNvSpPr/>
              <p:nvPr/>
            </p:nvSpPr>
            <p:spPr>
              <a:xfrm>
                <a:off x="1234" y="1704"/>
                <a:ext cx="456" cy="664"/>
              </a:xfrm>
              <a:custGeom>
                <a:avLst/>
                <a:gdLst/>
                <a:ahLst/>
                <a:cxnLst/>
                <a:rect l="l" t="t" r="r" b="b"/>
                <a:pathLst>
                  <a:path w="74" h="107" extrusionOk="0">
                    <a:moveTo>
                      <a:pt x="73" y="107"/>
                    </a:moveTo>
                    <a:cubicBezTo>
                      <a:pt x="68" y="102"/>
                      <a:pt x="60" y="101"/>
                      <a:pt x="54" y="100"/>
                    </a:cubicBezTo>
                    <a:cubicBezTo>
                      <a:pt x="48" y="99"/>
                      <a:pt x="42" y="98"/>
                      <a:pt x="36" y="98"/>
                    </a:cubicBezTo>
                    <a:cubicBezTo>
                      <a:pt x="25" y="98"/>
                      <a:pt x="13" y="100"/>
                      <a:pt x="2" y="104"/>
                    </a:cubicBezTo>
                    <a:cubicBezTo>
                      <a:pt x="2" y="104"/>
                      <a:pt x="2" y="105"/>
                      <a:pt x="1" y="105"/>
                    </a:cubicBezTo>
                    <a:cubicBezTo>
                      <a:pt x="1" y="103"/>
                      <a:pt x="1" y="101"/>
                      <a:pt x="1" y="99"/>
                    </a:cubicBezTo>
                    <a:cubicBezTo>
                      <a:pt x="1" y="80"/>
                      <a:pt x="0" y="60"/>
                      <a:pt x="0" y="41"/>
                    </a:cubicBezTo>
                    <a:cubicBezTo>
                      <a:pt x="0" y="31"/>
                      <a:pt x="1" y="21"/>
                      <a:pt x="1" y="10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7" y="1"/>
                      <a:pt x="11" y="0"/>
                      <a:pt x="15" y="0"/>
                    </a:cubicBezTo>
                    <a:cubicBezTo>
                      <a:pt x="23" y="0"/>
                      <a:pt x="32" y="0"/>
                      <a:pt x="40" y="0"/>
                    </a:cubicBezTo>
                    <a:cubicBezTo>
                      <a:pt x="50" y="1"/>
                      <a:pt x="58" y="4"/>
                      <a:pt x="67" y="9"/>
                    </a:cubicBezTo>
                    <a:cubicBezTo>
                      <a:pt x="71" y="12"/>
                      <a:pt x="72" y="15"/>
                      <a:pt x="72" y="20"/>
                    </a:cubicBezTo>
                    <a:cubicBezTo>
                      <a:pt x="74" y="46"/>
                      <a:pt x="74" y="72"/>
                      <a:pt x="74" y="99"/>
                    </a:cubicBezTo>
                    <a:cubicBezTo>
                      <a:pt x="74" y="101"/>
                      <a:pt x="73" y="104"/>
                      <a:pt x="73" y="106"/>
                    </a:cubicBezTo>
                    <a:cubicBezTo>
                      <a:pt x="73" y="106"/>
                      <a:pt x="73" y="107"/>
                      <a:pt x="73" y="107"/>
                    </a:cubicBezTo>
                    <a:close/>
                    <a:moveTo>
                      <a:pt x="8" y="21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8" y="23"/>
                      <a:pt x="8" y="25"/>
                      <a:pt x="8" y="27"/>
                    </a:cubicBezTo>
                    <a:cubicBezTo>
                      <a:pt x="8" y="32"/>
                      <a:pt x="10" y="35"/>
                      <a:pt x="15" y="35"/>
                    </a:cubicBezTo>
                    <a:cubicBezTo>
                      <a:pt x="20" y="35"/>
                      <a:pt x="25" y="34"/>
                      <a:pt x="29" y="34"/>
                    </a:cubicBezTo>
                    <a:cubicBezTo>
                      <a:pt x="35" y="34"/>
                      <a:pt x="37" y="31"/>
                      <a:pt x="37" y="27"/>
                    </a:cubicBezTo>
                    <a:cubicBezTo>
                      <a:pt x="37" y="22"/>
                      <a:pt x="37" y="18"/>
                      <a:pt x="36" y="13"/>
                    </a:cubicBezTo>
                    <a:cubicBezTo>
                      <a:pt x="36" y="10"/>
                      <a:pt x="35" y="7"/>
                      <a:pt x="32" y="7"/>
                    </a:cubicBezTo>
                    <a:cubicBezTo>
                      <a:pt x="25" y="5"/>
                      <a:pt x="19" y="5"/>
                      <a:pt x="12" y="7"/>
                    </a:cubicBezTo>
                    <a:cubicBezTo>
                      <a:pt x="10" y="7"/>
                      <a:pt x="8" y="9"/>
                      <a:pt x="8" y="12"/>
                    </a:cubicBezTo>
                    <a:cubicBezTo>
                      <a:pt x="8" y="15"/>
                      <a:pt x="8" y="18"/>
                      <a:pt x="8" y="21"/>
                    </a:cubicBezTo>
                    <a:close/>
                    <a:moveTo>
                      <a:pt x="32" y="70"/>
                    </a:moveTo>
                    <a:cubicBezTo>
                      <a:pt x="33" y="70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4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4" y="67"/>
                      <a:pt x="34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2" y="68"/>
                      <a:pt x="31" y="68"/>
                      <a:pt x="31" y="69"/>
                    </a:cubicBezTo>
                    <a:cubicBezTo>
                      <a:pt x="31" y="69"/>
                      <a:pt x="32" y="69"/>
                      <a:pt x="32" y="70"/>
                    </a:cubicBezTo>
                    <a:close/>
                    <a:moveTo>
                      <a:pt x="45" y="29"/>
                    </a:moveTo>
                    <a:cubicBezTo>
                      <a:pt x="44" y="29"/>
                      <a:pt x="43" y="30"/>
                      <a:pt x="43" y="30"/>
                    </a:cubicBezTo>
                    <a:cubicBezTo>
                      <a:pt x="43" y="32"/>
                      <a:pt x="44" y="31"/>
                      <a:pt x="45" y="31"/>
                    </a:cubicBezTo>
                    <a:cubicBezTo>
                      <a:pt x="45" y="31"/>
                      <a:pt x="47" y="32"/>
                      <a:pt x="47" y="30"/>
                    </a:cubicBezTo>
                    <a:cubicBezTo>
                      <a:pt x="47" y="30"/>
                      <a:pt x="46" y="29"/>
                      <a:pt x="45" y="29"/>
                    </a:cubicBezTo>
                    <a:close/>
                    <a:moveTo>
                      <a:pt x="30" y="60"/>
                    </a:moveTo>
                    <a:cubicBezTo>
                      <a:pt x="31" y="59"/>
                      <a:pt x="32" y="59"/>
                      <a:pt x="32" y="58"/>
                    </a:cubicBezTo>
                    <a:cubicBezTo>
                      <a:pt x="32" y="58"/>
                      <a:pt x="31" y="57"/>
                      <a:pt x="30" y="57"/>
                    </a:cubicBezTo>
                    <a:cubicBezTo>
                      <a:pt x="29" y="57"/>
                      <a:pt x="28" y="57"/>
                      <a:pt x="28" y="58"/>
                    </a:cubicBezTo>
                    <a:cubicBezTo>
                      <a:pt x="28" y="59"/>
                      <a:pt x="29" y="59"/>
                      <a:pt x="30" y="60"/>
                    </a:cubicBezTo>
                    <a:close/>
                    <a:moveTo>
                      <a:pt x="64" y="53"/>
                    </a:moveTo>
                    <a:cubicBezTo>
                      <a:pt x="65" y="52"/>
                      <a:pt x="65" y="52"/>
                      <a:pt x="66" y="52"/>
                    </a:cubicBezTo>
                    <a:cubicBezTo>
                      <a:pt x="65" y="51"/>
                      <a:pt x="64" y="50"/>
                      <a:pt x="62" y="50"/>
                    </a:cubicBezTo>
                    <a:cubicBezTo>
                      <a:pt x="62" y="50"/>
                      <a:pt x="62" y="51"/>
                      <a:pt x="61" y="51"/>
                    </a:cubicBezTo>
                    <a:cubicBezTo>
                      <a:pt x="62" y="52"/>
                      <a:pt x="63" y="52"/>
                      <a:pt x="64" y="53"/>
                    </a:cubicBezTo>
                    <a:close/>
                    <a:moveTo>
                      <a:pt x="31" y="38"/>
                    </a:moveTo>
                    <a:cubicBezTo>
                      <a:pt x="30" y="38"/>
                      <a:pt x="30" y="39"/>
                      <a:pt x="29" y="39"/>
                    </a:cubicBezTo>
                    <a:cubicBezTo>
                      <a:pt x="29" y="40"/>
                      <a:pt x="30" y="40"/>
                      <a:pt x="31" y="40"/>
                    </a:cubicBezTo>
                    <a:cubicBezTo>
                      <a:pt x="31" y="40"/>
                      <a:pt x="33" y="41"/>
                      <a:pt x="33" y="39"/>
                    </a:cubicBezTo>
                    <a:cubicBezTo>
                      <a:pt x="33" y="39"/>
                      <a:pt x="32" y="38"/>
                      <a:pt x="31" y="38"/>
                    </a:cubicBezTo>
                    <a:close/>
                    <a:moveTo>
                      <a:pt x="31" y="51"/>
                    </a:moveTo>
                    <a:cubicBezTo>
                      <a:pt x="32" y="50"/>
                      <a:pt x="33" y="49"/>
                      <a:pt x="33" y="49"/>
                    </a:cubicBezTo>
                    <a:cubicBezTo>
                      <a:pt x="33" y="48"/>
                      <a:pt x="32" y="48"/>
                      <a:pt x="31" y="48"/>
                    </a:cubicBezTo>
                    <a:cubicBezTo>
                      <a:pt x="30" y="48"/>
                      <a:pt x="29" y="48"/>
                      <a:pt x="29" y="49"/>
                    </a:cubicBezTo>
                    <a:cubicBezTo>
                      <a:pt x="29" y="49"/>
                      <a:pt x="30" y="50"/>
                      <a:pt x="31" y="51"/>
                    </a:cubicBezTo>
                    <a:close/>
                    <a:moveTo>
                      <a:pt x="25" y="51"/>
                    </a:moveTo>
                    <a:cubicBezTo>
                      <a:pt x="25" y="50"/>
                      <a:pt x="26" y="49"/>
                      <a:pt x="27" y="49"/>
                    </a:cubicBezTo>
                    <a:cubicBezTo>
                      <a:pt x="26" y="49"/>
                      <a:pt x="25" y="48"/>
                      <a:pt x="25" y="48"/>
                    </a:cubicBezTo>
                    <a:cubicBezTo>
                      <a:pt x="24" y="48"/>
                      <a:pt x="23" y="48"/>
                      <a:pt x="23" y="49"/>
                    </a:cubicBezTo>
                    <a:cubicBezTo>
                      <a:pt x="23" y="49"/>
                      <a:pt x="24" y="50"/>
                      <a:pt x="25" y="51"/>
                    </a:cubicBezTo>
                    <a:close/>
                    <a:moveTo>
                      <a:pt x="47" y="77"/>
                    </a:moveTo>
                    <a:cubicBezTo>
                      <a:pt x="46" y="78"/>
                      <a:pt x="45" y="78"/>
                      <a:pt x="45" y="79"/>
                    </a:cubicBezTo>
                    <a:cubicBezTo>
                      <a:pt x="45" y="80"/>
                      <a:pt x="46" y="80"/>
                      <a:pt x="47" y="80"/>
                    </a:cubicBezTo>
                    <a:cubicBezTo>
                      <a:pt x="47" y="80"/>
                      <a:pt x="47" y="80"/>
                      <a:pt x="47" y="80"/>
                    </a:cubicBezTo>
                    <a:cubicBezTo>
                      <a:pt x="48" y="79"/>
                      <a:pt x="48" y="79"/>
                      <a:pt x="49" y="79"/>
                    </a:cubicBezTo>
                    <a:cubicBezTo>
                      <a:pt x="48" y="78"/>
                      <a:pt x="48" y="78"/>
                      <a:pt x="47" y="77"/>
                    </a:cubicBezTo>
                    <a:close/>
                    <a:moveTo>
                      <a:pt x="25" y="41"/>
                    </a:move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1"/>
                      <a:pt x="26" y="41"/>
                      <a:pt x="26" y="40"/>
                    </a:cubicBezTo>
                    <a:cubicBezTo>
                      <a:pt x="27" y="40"/>
                      <a:pt x="27" y="40"/>
                      <a:pt x="28" y="40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8"/>
                      <a:pt x="26" y="38"/>
                      <a:pt x="26" y="39"/>
                    </a:cubicBezTo>
                    <a:cubicBezTo>
                      <a:pt x="25" y="39"/>
                      <a:pt x="23" y="38"/>
                      <a:pt x="23" y="40"/>
                    </a:cubicBezTo>
                    <a:cubicBezTo>
                      <a:pt x="23" y="40"/>
                      <a:pt x="25" y="40"/>
                      <a:pt x="25" y="41"/>
                    </a:cubicBezTo>
                    <a:close/>
                    <a:moveTo>
                      <a:pt x="49" y="20"/>
                    </a:moveTo>
                    <a:cubicBezTo>
                      <a:pt x="48" y="20"/>
                      <a:pt x="48" y="21"/>
                      <a:pt x="47" y="21"/>
                    </a:cubicBezTo>
                    <a:cubicBezTo>
                      <a:pt x="48" y="22"/>
                      <a:pt x="48" y="22"/>
                      <a:pt x="49" y="22"/>
                    </a:cubicBezTo>
                    <a:cubicBezTo>
                      <a:pt x="49" y="22"/>
                      <a:pt x="50" y="23"/>
                      <a:pt x="50" y="23"/>
                    </a:cubicBezTo>
                    <a:cubicBezTo>
                      <a:pt x="51" y="22"/>
                      <a:pt x="51" y="22"/>
                      <a:pt x="52" y="22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0" y="20"/>
                      <a:pt x="50" y="20"/>
                      <a:pt x="49" y="20"/>
                    </a:cubicBezTo>
                    <a:close/>
                    <a:moveTo>
                      <a:pt x="44" y="20"/>
                    </a:move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3" y="20"/>
                      <a:pt x="43" y="20"/>
                    </a:cubicBezTo>
                    <a:cubicBezTo>
                      <a:pt x="43" y="21"/>
                      <a:pt x="42" y="21"/>
                      <a:pt x="42" y="22"/>
                    </a:cubicBezTo>
                    <a:cubicBezTo>
                      <a:pt x="42" y="22"/>
                      <a:pt x="43" y="22"/>
                      <a:pt x="43" y="22"/>
                    </a:cubicBezTo>
                    <a:cubicBezTo>
                      <a:pt x="44" y="23"/>
                      <a:pt x="44" y="22"/>
                      <a:pt x="44" y="22"/>
                    </a:cubicBezTo>
                    <a:cubicBezTo>
                      <a:pt x="45" y="22"/>
                      <a:pt x="46" y="22"/>
                      <a:pt x="46" y="21"/>
                    </a:cubicBezTo>
                    <a:cubicBezTo>
                      <a:pt x="46" y="21"/>
                      <a:pt x="45" y="20"/>
                      <a:pt x="44" y="20"/>
                    </a:cubicBezTo>
                    <a:close/>
                    <a:moveTo>
                      <a:pt x="26" y="80"/>
                    </a:moveTo>
                    <a:cubicBezTo>
                      <a:pt x="27" y="79"/>
                      <a:pt x="27" y="79"/>
                      <a:pt x="28" y="78"/>
                    </a:cubicBezTo>
                    <a:cubicBezTo>
                      <a:pt x="27" y="78"/>
                      <a:pt x="27" y="77"/>
                      <a:pt x="26" y="77"/>
                    </a:cubicBezTo>
                    <a:cubicBezTo>
                      <a:pt x="25" y="77"/>
                      <a:pt x="24" y="77"/>
                      <a:pt x="24" y="78"/>
                    </a:cubicBezTo>
                    <a:cubicBezTo>
                      <a:pt x="24" y="79"/>
                      <a:pt x="25" y="79"/>
                      <a:pt x="26" y="80"/>
                    </a:cubicBezTo>
                    <a:close/>
                    <a:moveTo>
                      <a:pt x="64" y="16"/>
                    </a:moveTo>
                    <a:cubicBezTo>
                      <a:pt x="63" y="15"/>
                      <a:pt x="62" y="15"/>
                      <a:pt x="61" y="14"/>
                    </a:cubicBezTo>
                    <a:cubicBezTo>
                      <a:pt x="61" y="14"/>
                      <a:pt x="60" y="15"/>
                      <a:pt x="60" y="15"/>
                    </a:cubicBezTo>
                    <a:cubicBezTo>
                      <a:pt x="61" y="16"/>
                      <a:pt x="62" y="17"/>
                      <a:pt x="63" y="17"/>
                    </a:cubicBezTo>
                    <a:cubicBezTo>
                      <a:pt x="63" y="17"/>
                      <a:pt x="63" y="17"/>
                      <a:pt x="64" y="16"/>
                    </a:cubicBezTo>
                    <a:close/>
                    <a:moveTo>
                      <a:pt x="56" y="30"/>
                    </a:moveTo>
                    <a:cubicBezTo>
                      <a:pt x="56" y="31"/>
                      <a:pt x="55" y="31"/>
                      <a:pt x="55" y="31"/>
                    </a:cubicBezTo>
                    <a:cubicBezTo>
                      <a:pt x="55" y="33"/>
                      <a:pt x="57" y="32"/>
                      <a:pt x="58" y="33"/>
                    </a:cubicBezTo>
                    <a:cubicBezTo>
                      <a:pt x="58" y="33"/>
                      <a:pt x="59" y="32"/>
                      <a:pt x="59" y="32"/>
                    </a:cubicBezTo>
                    <a:cubicBezTo>
                      <a:pt x="58" y="31"/>
                      <a:pt x="58" y="31"/>
                      <a:pt x="56" y="30"/>
                    </a:cubicBezTo>
                    <a:close/>
                    <a:moveTo>
                      <a:pt x="54" y="71"/>
                    </a:moveTo>
                    <a:cubicBezTo>
                      <a:pt x="55" y="70"/>
                      <a:pt x="55" y="70"/>
                      <a:pt x="56" y="69"/>
                    </a:cubicBezTo>
                    <a:cubicBezTo>
                      <a:pt x="55" y="69"/>
                      <a:pt x="55" y="68"/>
                      <a:pt x="54" y="68"/>
                    </a:cubicBezTo>
                    <a:cubicBezTo>
                      <a:pt x="53" y="68"/>
                      <a:pt x="52" y="69"/>
                      <a:pt x="52" y="69"/>
                    </a:cubicBezTo>
                    <a:cubicBezTo>
                      <a:pt x="52" y="70"/>
                      <a:pt x="53" y="70"/>
                      <a:pt x="54" y="71"/>
                    </a:cubicBezTo>
                    <a:close/>
                    <a:moveTo>
                      <a:pt x="13" y="38"/>
                    </a:moveTo>
                    <a:cubicBezTo>
                      <a:pt x="12" y="39"/>
                      <a:pt x="11" y="39"/>
                      <a:pt x="10" y="40"/>
                    </a:cubicBezTo>
                    <a:cubicBezTo>
                      <a:pt x="11" y="40"/>
                      <a:pt x="11" y="41"/>
                      <a:pt x="12" y="41"/>
                    </a:cubicBezTo>
                    <a:cubicBezTo>
                      <a:pt x="13" y="41"/>
                      <a:pt x="14" y="40"/>
                      <a:pt x="14" y="40"/>
                    </a:cubicBezTo>
                    <a:cubicBezTo>
                      <a:pt x="14" y="39"/>
                      <a:pt x="14" y="39"/>
                      <a:pt x="13" y="38"/>
                    </a:cubicBezTo>
                    <a:close/>
                    <a:moveTo>
                      <a:pt x="26" y="90"/>
                    </a:moveTo>
                    <a:cubicBezTo>
                      <a:pt x="27" y="89"/>
                      <a:pt x="28" y="88"/>
                      <a:pt x="28" y="88"/>
                    </a:cubicBezTo>
                    <a:cubicBezTo>
                      <a:pt x="28" y="86"/>
                      <a:pt x="27" y="87"/>
                      <a:pt x="26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6" y="87"/>
                      <a:pt x="25" y="88"/>
                      <a:pt x="24" y="88"/>
                    </a:cubicBezTo>
                    <a:cubicBezTo>
                      <a:pt x="25" y="88"/>
                      <a:pt x="25" y="89"/>
                      <a:pt x="26" y="90"/>
                    </a:cubicBezTo>
                    <a:close/>
                    <a:moveTo>
                      <a:pt x="15" y="89"/>
                    </a:moveTo>
                    <a:cubicBezTo>
                      <a:pt x="15" y="89"/>
                      <a:pt x="15" y="88"/>
                      <a:pt x="15" y="88"/>
                    </a:cubicBezTo>
                    <a:cubicBezTo>
                      <a:pt x="14" y="88"/>
                      <a:pt x="14" y="87"/>
                      <a:pt x="13" y="88"/>
                    </a:cubicBezTo>
                    <a:cubicBezTo>
                      <a:pt x="12" y="88"/>
                      <a:pt x="12" y="89"/>
                      <a:pt x="11" y="89"/>
                    </a:cubicBezTo>
                    <a:cubicBezTo>
                      <a:pt x="11" y="89"/>
                      <a:pt x="12" y="90"/>
                      <a:pt x="12" y="90"/>
                    </a:cubicBezTo>
                    <a:cubicBezTo>
                      <a:pt x="13" y="90"/>
                      <a:pt x="14" y="89"/>
                      <a:pt x="15" y="89"/>
                    </a:cubicBezTo>
                    <a:close/>
                    <a:moveTo>
                      <a:pt x="53" y="81"/>
                    </a:moveTo>
                    <a:cubicBezTo>
                      <a:pt x="54" y="80"/>
                      <a:pt x="55" y="80"/>
                      <a:pt x="55" y="79"/>
                    </a:cubicBezTo>
                    <a:cubicBezTo>
                      <a:pt x="55" y="78"/>
                      <a:pt x="54" y="78"/>
                      <a:pt x="53" y="78"/>
                    </a:cubicBezTo>
                    <a:cubicBezTo>
                      <a:pt x="52" y="78"/>
                      <a:pt x="52" y="78"/>
                      <a:pt x="51" y="79"/>
                    </a:cubicBezTo>
                    <a:cubicBezTo>
                      <a:pt x="52" y="79"/>
                      <a:pt x="53" y="80"/>
                      <a:pt x="53" y="81"/>
                    </a:cubicBezTo>
                    <a:close/>
                    <a:moveTo>
                      <a:pt x="19" y="41"/>
                    </a:moveTo>
                    <a:cubicBezTo>
                      <a:pt x="19" y="40"/>
                      <a:pt x="20" y="40"/>
                      <a:pt x="21" y="39"/>
                    </a:cubicBezTo>
                    <a:cubicBezTo>
                      <a:pt x="20" y="39"/>
                      <a:pt x="20" y="38"/>
                      <a:pt x="19" y="38"/>
                    </a:cubicBezTo>
                    <a:cubicBezTo>
                      <a:pt x="18" y="38"/>
                      <a:pt x="17" y="38"/>
                      <a:pt x="17" y="39"/>
                    </a:cubicBezTo>
                    <a:cubicBezTo>
                      <a:pt x="17" y="40"/>
                      <a:pt x="18" y="40"/>
                      <a:pt x="19" y="41"/>
                    </a:cubicBezTo>
                    <a:close/>
                    <a:moveTo>
                      <a:pt x="20" y="80"/>
                    </a:moveTo>
                    <a:cubicBezTo>
                      <a:pt x="20" y="79"/>
                      <a:pt x="21" y="79"/>
                      <a:pt x="22" y="78"/>
                    </a:cubicBezTo>
                    <a:cubicBezTo>
                      <a:pt x="21" y="78"/>
                      <a:pt x="20" y="77"/>
                      <a:pt x="20" y="77"/>
                    </a:cubicBezTo>
                    <a:cubicBezTo>
                      <a:pt x="19" y="77"/>
                      <a:pt x="18" y="78"/>
                      <a:pt x="18" y="78"/>
                    </a:cubicBezTo>
                    <a:cubicBezTo>
                      <a:pt x="18" y="79"/>
                      <a:pt x="19" y="79"/>
                      <a:pt x="20" y="80"/>
                    </a:cubicBezTo>
                    <a:close/>
                    <a:moveTo>
                      <a:pt x="43" y="13"/>
                    </a:moveTo>
                    <a:cubicBezTo>
                      <a:pt x="44" y="12"/>
                      <a:pt x="44" y="12"/>
                      <a:pt x="45" y="11"/>
                    </a:cubicBezTo>
                    <a:cubicBezTo>
                      <a:pt x="44" y="11"/>
                      <a:pt x="44" y="10"/>
                      <a:pt x="43" y="10"/>
                    </a:cubicBezTo>
                    <a:cubicBezTo>
                      <a:pt x="42" y="10"/>
                      <a:pt x="42" y="11"/>
                      <a:pt x="41" y="11"/>
                    </a:cubicBezTo>
                    <a:cubicBezTo>
                      <a:pt x="42" y="12"/>
                      <a:pt x="42" y="12"/>
                      <a:pt x="43" y="13"/>
                    </a:cubicBezTo>
                    <a:close/>
                    <a:moveTo>
                      <a:pt x="13" y="57"/>
                    </a:moveTo>
                    <a:cubicBezTo>
                      <a:pt x="12" y="58"/>
                      <a:pt x="11" y="58"/>
                      <a:pt x="10" y="59"/>
                    </a:cubicBezTo>
                    <a:cubicBezTo>
                      <a:pt x="11" y="59"/>
                      <a:pt x="11" y="60"/>
                      <a:pt x="11" y="60"/>
                    </a:cubicBezTo>
                    <a:cubicBezTo>
                      <a:pt x="12" y="59"/>
                      <a:pt x="13" y="59"/>
                      <a:pt x="14" y="58"/>
                    </a:cubicBezTo>
                    <a:cubicBezTo>
                      <a:pt x="14" y="58"/>
                      <a:pt x="13" y="58"/>
                      <a:pt x="13" y="57"/>
                    </a:cubicBezTo>
                    <a:close/>
                    <a:moveTo>
                      <a:pt x="56" y="24"/>
                    </a:moveTo>
                    <a:cubicBezTo>
                      <a:pt x="57" y="23"/>
                      <a:pt x="57" y="23"/>
                      <a:pt x="58" y="22"/>
                    </a:cubicBezTo>
                    <a:cubicBezTo>
                      <a:pt x="57" y="22"/>
                      <a:pt x="56" y="21"/>
                      <a:pt x="55" y="21"/>
                    </a:cubicBezTo>
                    <a:cubicBezTo>
                      <a:pt x="55" y="21"/>
                      <a:pt x="54" y="22"/>
                      <a:pt x="54" y="22"/>
                    </a:cubicBezTo>
                    <a:cubicBezTo>
                      <a:pt x="55" y="23"/>
                      <a:pt x="55" y="23"/>
                      <a:pt x="56" y="24"/>
                    </a:cubicBezTo>
                    <a:close/>
                    <a:moveTo>
                      <a:pt x="12" y="80"/>
                    </a:moveTo>
                    <a:cubicBezTo>
                      <a:pt x="13" y="79"/>
                      <a:pt x="14" y="79"/>
                      <a:pt x="14" y="78"/>
                    </a:cubicBezTo>
                    <a:cubicBezTo>
                      <a:pt x="14" y="78"/>
                      <a:pt x="13" y="77"/>
                      <a:pt x="13" y="77"/>
                    </a:cubicBezTo>
                    <a:cubicBezTo>
                      <a:pt x="12" y="78"/>
                      <a:pt x="12" y="78"/>
                      <a:pt x="11" y="79"/>
                    </a:cubicBezTo>
                    <a:cubicBezTo>
                      <a:pt x="11" y="79"/>
                      <a:pt x="11" y="80"/>
                      <a:pt x="12" y="80"/>
                    </a:cubicBezTo>
                    <a:close/>
                    <a:moveTo>
                      <a:pt x="37" y="41"/>
                    </a:moveTo>
                    <a:cubicBezTo>
                      <a:pt x="38" y="40"/>
                      <a:pt x="38" y="40"/>
                      <a:pt x="39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6" y="38"/>
                      <a:pt x="36" y="39"/>
                      <a:pt x="35" y="39"/>
                    </a:cubicBezTo>
                    <a:cubicBezTo>
                      <a:pt x="36" y="40"/>
                      <a:pt x="36" y="40"/>
                      <a:pt x="37" y="41"/>
                    </a:cubicBezTo>
                    <a:close/>
                    <a:moveTo>
                      <a:pt x="17" y="60"/>
                    </a:moveTo>
                    <a:cubicBezTo>
                      <a:pt x="18" y="59"/>
                      <a:pt x="19" y="59"/>
                      <a:pt x="19" y="58"/>
                    </a:cubicBezTo>
                    <a:cubicBezTo>
                      <a:pt x="19" y="58"/>
                      <a:pt x="19" y="57"/>
                      <a:pt x="18" y="57"/>
                    </a:cubicBezTo>
                    <a:cubicBezTo>
                      <a:pt x="17" y="57"/>
                      <a:pt x="16" y="57"/>
                      <a:pt x="16" y="58"/>
                    </a:cubicBezTo>
                    <a:cubicBezTo>
                      <a:pt x="16" y="59"/>
                      <a:pt x="16" y="59"/>
                      <a:pt x="17" y="60"/>
                    </a:cubicBezTo>
                    <a:close/>
                    <a:moveTo>
                      <a:pt x="20" y="87"/>
                    </a:moveTo>
                    <a:cubicBezTo>
                      <a:pt x="19" y="87"/>
                      <a:pt x="18" y="88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0" y="89"/>
                      <a:pt x="22" y="90"/>
                      <a:pt x="22" y="88"/>
                    </a:cubicBezTo>
                    <a:cubicBezTo>
                      <a:pt x="22" y="88"/>
                      <a:pt x="21" y="87"/>
                      <a:pt x="20" y="87"/>
                    </a:cubicBezTo>
                    <a:close/>
                    <a:moveTo>
                      <a:pt x="44" y="48"/>
                    </a:moveTo>
                    <a:cubicBezTo>
                      <a:pt x="43" y="48"/>
                      <a:pt x="43" y="49"/>
                      <a:pt x="42" y="49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5" y="50"/>
                      <a:pt x="45" y="50"/>
                      <a:pt x="46" y="49"/>
                    </a:cubicBezTo>
                    <a:cubicBezTo>
                      <a:pt x="45" y="49"/>
                      <a:pt x="45" y="48"/>
                      <a:pt x="44" y="48"/>
                    </a:cubicBezTo>
                    <a:close/>
                    <a:moveTo>
                      <a:pt x="63" y="24"/>
                    </a:move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3"/>
                      <a:pt x="62" y="23"/>
                      <a:pt x="61" y="22"/>
                    </a:cubicBezTo>
                    <a:cubicBezTo>
                      <a:pt x="60" y="22"/>
                      <a:pt x="60" y="23"/>
                      <a:pt x="60" y="23"/>
                    </a:cubicBezTo>
                    <a:cubicBezTo>
                      <a:pt x="60" y="24"/>
                      <a:pt x="61" y="24"/>
                      <a:pt x="62" y="25"/>
                    </a:cubicBezTo>
                    <a:cubicBezTo>
                      <a:pt x="62" y="25"/>
                      <a:pt x="63" y="24"/>
                      <a:pt x="63" y="24"/>
                    </a:cubicBezTo>
                    <a:close/>
                    <a:moveTo>
                      <a:pt x="43" y="38"/>
                    </a:moveTo>
                    <a:cubicBezTo>
                      <a:pt x="42" y="38"/>
                      <a:pt x="42" y="39"/>
                      <a:pt x="41" y="39"/>
                    </a:cubicBezTo>
                    <a:cubicBezTo>
                      <a:pt x="42" y="40"/>
                      <a:pt x="42" y="40"/>
                      <a:pt x="43" y="40"/>
                    </a:cubicBezTo>
                    <a:cubicBezTo>
                      <a:pt x="44" y="40"/>
                      <a:pt x="45" y="41"/>
                      <a:pt x="45" y="39"/>
                    </a:cubicBezTo>
                    <a:cubicBezTo>
                      <a:pt x="45" y="39"/>
                      <a:pt x="44" y="38"/>
                      <a:pt x="43" y="38"/>
                    </a:cubicBezTo>
                    <a:close/>
                    <a:moveTo>
                      <a:pt x="54" y="57"/>
                    </a:moveTo>
                    <a:cubicBezTo>
                      <a:pt x="54" y="58"/>
                      <a:pt x="53" y="59"/>
                      <a:pt x="53" y="59"/>
                    </a:cubicBezTo>
                    <a:cubicBezTo>
                      <a:pt x="54" y="59"/>
                      <a:pt x="55" y="60"/>
                      <a:pt x="55" y="60"/>
                    </a:cubicBezTo>
                    <a:cubicBezTo>
                      <a:pt x="56" y="60"/>
                      <a:pt x="56" y="60"/>
                      <a:pt x="57" y="59"/>
                    </a:cubicBezTo>
                    <a:cubicBezTo>
                      <a:pt x="56" y="59"/>
                      <a:pt x="55" y="58"/>
                      <a:pt x="54" y="57"/>
                    </a:cubicBezTo>
                    <a:close/>
                    <a:moveTo>
                      <a:pt x="19" y="67"/>
                    </a:moveTo>
                    <a:cubicBezTo>
                      <a:pt x="18" y="67"/>
                      <a:pt x="17" y="68"/>
                      <a:pt x="17" y="68"/>
                    </a:cubicBezTo>
                    <a:cubicBezTo>
                      <a:pt x="17" y="69"/>
                      <a:pt x="18" y="69"/>
                      <a:pt x="18" y="69"/>
                    </a:cubicBezTo>
                    <a:cubicBezTo>
                      <a:pt x="19" y="69"/>
                      <a:pt x="20" y="68"/>
                      <a:pt x="20" y="68"/>
                    </a:cubicBezTo>
                    <a:cubicBezTo>
                      <a:pt x="20" y="68"/>
                      <a:pt x="20" y="67"/>
                      <a:pt x="19" y="67"/>
                    </a:cubicBezTo>
                    <a:close/>
                    <a:moveTo>
                      <a:pt x="67" y="73"/>
                    </a:moveTo>
                    <a:cubicBezTo>
                      <a:pt x="67" y="72"/>
                      <a:pt x="67" y="72"/>
                      <a:pt x="67" y="72"/>
                    </a:cubicBezTo>
                    <a:cubicBezTo>
                      <a:pt x="66" y="71"/>
                      <a:pt x="65" y="71"/>
                      <a:pt x="64" y="71"/>
                    </a:cubicBezTo>
                    <a:cubicBezTo>
                      <a:pt x="64" y="71"/>
                      <a:pt x="63" y="71"/>
                      <a:pt x="63" y="72"/>
                    </a:cubicBezTo>
                    <a:cubicBezTo>
                      <a:pt x="64" y="72"/>
                      <a:pt x="65" y="73"/>
                      <a:pt x="65" y="73"/>
                    </a:cubicBezTo>
                    <a:cubicBezTo>
                      <a:pt x="66" y="73"/>
                      <a:pt x="66" y="73"/>
                      <a:pt x="67" y="73"/>
                    </a:cubicBezTo>
                    <a:close/>
                    <a:moveTo>
                      <a:pt x="53" y="88"/>
                    </a:moveTo>
                    <a:cubicBezTo>
                      <a:pt x="52" y="88"/>
                      <a:pt x="51" y="89"/>
                      <a:pt x="51" y="89"/>
                    </a:cubicBezTo>
                    <a:cubicBezTo>
                      <a:pt x="51" y="89"/>
                      <a:pt x="52" y="90"/>
                      <a:pt x="52" y="90"/>
                    </a:cubicBezTo>
                    <a:cubicBezTo>
                      <a:pt x="53" y="90"/>
                      <a:pt x="54" y="89"/>
                      <a:pt x="54" y="89"/>
                    </a:cubicBezTo>
                    <a:cubicBezTo>
                      <a:pt x="54" y="89"/>
                      <a:pt x="53" y="88"/>
                      <a:pt x="53" y="88"/>
                    </a:cubicBezTo>
                    <a:close/>
                    <a:moveTo>
                      <a:pt x="34" y="90"/>
                    </a:moveTo>
                    <a:cubicBezTo>
                      <a:pt x="34" y="89"/>
                      <a:pt x="35" y="88"/>
                      <a:pt x="35" y="88"/>
                    </a:cubicBezTo>
                    <a:cubicBezTo>
                      <a:pt x="35" y="88"/>
                      <a:pt x="34" y="87"/>
                      <a:pt x="34" y="87"/>
                    </a:cubicBezTo>
                    <a:cubicBezTo>
                      <a:pt x="33" y="87"/>
                      <a:pt x="33" y="88"/>
                      <a:pt x="32" y="88"/>
                    </a:cubicBezTo>
                    <a:cubicBezTo>
                      <a:pt x="32" y="88"/>
                      <a:pt x="33" y="89"/>
                      <a:pt x="34" y="90"/>
                    </a:cubicBezTo>
                    <a:close/>
                    <a:moveTo>
                      <a:pt x="64" y="89"/>
                    </a:moveTo>
                    <a:cubicBezTo>
                      <a:pt x="63" y="90"/>
                      <a:pt x="62" y="90"/>
                      <a:pt x="62" y="91"/>
                    </a:cubicBezTo>
                    <a:cubicBezTo>
                      <a:pt x="63" y="91"/>
                      <a:pt x="63" y="92"/>
                      <a:pt x="64" y="92"/>
                    </a:cubicBezTo>
                    <a:cubicBezTo>
                      <a:pt x="65" y="92"/>
                      <a:pt x="65" y="92"/>
                      <a:pt x="66" y="91"/>
                    </a:cubicBezTo>
                    <a:cubicBezTo>
                      <a:pt x="65" y="91"/>
                      <a:pt x="64" y="90"/>
                      <a:pt x="64" y="89"/>
                    </a:cubicBezTo>
                    <a:close/>
                    <a:moveTo>
                      <a:pt x="58" y="92"/>
                    </a:moveTo>
                    <a:cubicBezTo>
                      <a:pt x="59" y="91"/>
                      <a:pt x="60" y="90"/>
                      <a:pt x="60" y="90"/>
                    </a:cubicBezTo>
                    <a:cubicBezTo>
                      <a:pt x="60" y="89"/>
                      <a:pt x="59" y="89"/>
                      <a:pt x="58" y="89"/>
                    </a:cubicBezTo>
                    <a:cubicBezTo>
                      <a:pt x="58" y="89"/>
                      <a:pt x="57" y="89"/>
                      <a:pt x="57" y="90"/>
                    </a:cubicBezTo>
                    <a:cubicBezTo>
                      <a:pt x="57" y="90"/>
                      <a:pt x="58" y="91"/>
                      <a:pt x="58" y="92"/>
                    </a:cubicBezTo>
                    <a:close/>
                    <a:moveTo>
                      <a:pt x="54" y="42"/>
                    </a:moveTo>
                    <a:cubicBezTo>
                      <a:pt x="55" y="41"/>
                      <a:pt x="55" y="41"/>
                      <a:pt x="56" y="41"/>
                    </a:cubicBezTo>
                    <a:cubicBezTo>
                      <a:pt x="55" y="40"/>
                      <a:pt x="55" y="39"/>
                      <a:pt x="54" y="40"/>
                    </a:cubicBezTo>
                    <a:cubicBezTo>
                      <a:pt x="54" y="40"/>
                      <a:pt x="53" y="40"/>
                      <a:pt x="52" y="41"/>
                    </a:cubicBezTo>
                    <a:cubicBezTo>
                      <a:pt x="53" y="41"/>
                      <a:pt x="53" y="41"/>
                      <a:pt x="54" y="42"/>
                    </a:cubicBezTo>
                    <a:close/>
                    <a:moveTo>
                      <a:pt x="50" y="11"/>
                    </a:moveTo>
                    <a:cubicBezTo>
                      <a:pt x="50" y="11"/>
                      <a:pt x="49" y="12"/>
                      <a:pt x="49" y="12"/>
                    </a:cubicBezTo>
                    <a:cubicBezTo>
                      <a:pt x="49" y="13"/>
                      <a:pt x="50" y="13"/>
                      <a:pt x="51" y="13"/>
                    </a:cubicBezTo>
                    <a:cubicBezTo>
                      <a:pt x="51" y="13"/>
                      <a:pt x="52" y="13"/>
                      <a:pt x="52" y="12"/>
                    </a:cubicBezTo>
                    <a:cubicBezTo>
                      <a:pt x="52" y="12"/>
                      <a:pt x="51" y="11"/>
                      <a:pt x="50" y="11"/>
                    </a:cubicBezTo>
                    <a:close/>
                    <a:moveTo>
                      <a:pt x="23" y="60"/>
                    </a:moveTo>
                    <a:cubicBezTo>
                      <a:pt x="24" y="59"/>
                      <a:pt x="25" y="59"/>
                      <a:pt x="25" y="58"/>
                    </a:cubicBezTo>
                    <a:cubicBezTo>
                      <a:pt x="25" y="58"/>
                      <a:pt x="24" y="57"/>
                      <a:pt x="23" y="57"/>
                    </a:cubicBezTo>
                    <a:cubicBezTo>
                      <a:pt x="23" y="57"/>
                      <a:pt x="22" y="58"/>
                      <a:pt x="22" y="58"/>
                    </a:cubicBezTo>
                    <a:cubicBezTo>
                      <a:pt x="22" y="59"/>
                      <a:pt x="23" y="59"/>
                      <a:pt x="23" y="60"/>
                    </a:cubicBezTo>
                    <a:close/>
                    <a:moveTo>
                      <a:pt x="25" y="70"/>
                    </a:moveTo>
                    <a:cubicBezTo>
                      <a:pt x="26" y="69"/>
                      <a:pt x="27" y="68"/>
                      <a:pt x="27" y="68"/>
                    </a:cubicBezTo>
                    <a:cubicBezTo>
                      <a:pt x="27" y="68"/>
                      <a:pt x="26" y="67"/>
                      <a:pt x="26" y="67"/>
                    </a:cubicBezTo>
                    <a:cubicBezTo>
                      <a:pt x="25" y="67"/>
                      <a:pt x="24" y="68"/>
                      <a:pt x="24" y="68"/>
                    </a:cubicBezTo>
                    <a:cubicBezTo>
                      <a:pt x="24" y="68"/>
                      <a:pt x="25" y="69"/>
                      <a:pt x="25" y="70"/>
                    </a:cubicBezTo>
                    <a:close/>
                    <a:moveTo>
                      <a:pt x="40" y="70"/>
                    </a:moveTo>
                    <a:cubicBezTo>
                      <a:pt x="41" y="69"/>
                      <a:pt x="42" y="69"/>
                      <a:pt x="42" y="68"/>
                    </a:cubicBezTo>
                    <a:cubicBezTo>
                      <a:pt x="42" y="68"/>
                      <a:pt x="41" y="67"/>
                      <a:pt x="40" y="67"/>
                    </a:cubicBezTo>
                    <a:cubicBezTo>
                      <a:pt x="40" y="67"/>
                      <a:pt x="39" y="68"/>
                      <a:pt x="38" y="68"/>
                    </a:cubicBezTo>
                    <a:cubicBezTo>
                      <a:pt x="39" y="69"/>
                      <a:pt x="40" y="69"/>
                      <a:pt x="40" y="70"/>
                    </a:cubicBezTo>
                    <a:close/>
                    <a:moveTo>
                      <a:pt x="62" y="34"/>
                    </a:moveTo>
                    <a:cubicBezTo>
                      <a:pt x="63" y="34"/>
                      <a:pt x="64" y="33"/>
                      <a:pt x="64" y="33"/>
                    </a:cubicBezTo>
                    <a:cubicBezTo>
                      <a:pt x="63" y="33"/>
                      <a:pt x="63" y="32"/>
                      <a:pt x="62" y="32"/>
                    </a:cubicBezTo>
                    <a:cubicBezTo>
                      <a:pt x="62" y="32"/>
                      <a:pt x="61" y="32"/>
                      <a:pt x="60" y="33"/>
                    </a:cubicBezTo>
                    <a:cubicBezTo>
                      <a:pt x="61" y="33"/>
                      <a:pt x="62" y="34"/>
                      <a:pt x="62" y="34"/>
                    </a:cubicBezTo>
                    <a:close/>
                    <a:moveTo>
                      <a:pt x="13" y="48"/>
                    </a:moveTo>
                    <a:cubicBezTo>
                      <a:pt x="12" y="48"/>
                      <a:pt x="11" y="49"/>
                      <a:pt x="11" y="49"/>
                    </a:cubicBezTo>
                    <a:cubicBezTo>
                      <a:pt x="11" y="50"/>
                      <a:pt x="12" y="50"/>
                      <a:pt x="12" y="50"/>
                    </a:cubicBezTo>
                    <a:cubicBezTo>
                      <a:pt x="13" y="50"/>
                      <a:pt x="13" y="50"/>
                      <a:pt x="14" y="49"/>
                    </a:cubicBezTo>
                    <a:cubicBezTo>
                      <a:pt x="14" y="49"/>
                      <a:pt x="14" y="48"/>
                      <a:pt x="13" y="48"/>
                    </a:cubicBezTo>
                    <a:close/>
                    <a:moveTo>
                      <a:pt x="18" y="51"/>
                    </a:moveTo>
                    <a:cubicBezTo>
                      <a:pt x="19" y="50"/>
                      <a:pt x="19" y="49"/>
                      <a:pt x="20" y="49"/>
                    </a:cubicBezTo>
                    <a:cubicBezTo>
                      <a:pt x="19" y="49"/>
                      <a:pt x="19" y="48"/>
                      <a:pt x="18" y="48"/>
                    </a:cubicBezTo>
                    <a:cubicBezTo>
                      <a:pt x="18" y="48"/>
                      <a:pt x="17" y="49"/>
                      <a:pt x="16" y="49"/>
                    </a:cubicBezTo>
                    <a:cubicBezTo>
                      <a:pt x="17" y="49"/>
                      <a:pt x="17" y="50"/>
                      <a:pt x="18" y="51"/>
                    </a:cubicBezTo>
                    <a:close/>
                    <a:moveTo>
                      <a:pt x="48" y="38"/>
                    </a:moveTo>
                    <a:cubicBezTo>
                      <a:pt x="48" y="39"/>
                      <a:pt x="47" y="39"/>
                      <a:pt x="47" y="40"/>
                    </a:cubicBezTo>
                    <a:cubicBezTo>
                      <a:pt x="47" y="40"/>
                      <a:pt x="48" y="41"/>
                      <a:pt x="49" y="41"/>
                    </a:cubicBezTo>
                    <a:cubicBezTo>
                      <a:pt x="49" y="41"/>
                      <a:pt x="50" y="40"/>
                      <a:pt x="50" y="40"/>
                    </a:cubicBezTo>
                    <a:cubicBezTo>
                      <a:pt x="50" y="39"/>
                      <a:pt x="49" y="39"/>
                      <a:pt x="48" y="38"/>
                    </a:cubicBezTo>
                    <a:close/>
                    <a:moveTo>
                      <a:pt x="14" y="69"/>
                    </a:moveTo>
                    <a:cubicBezTo>
                      <a:pt x="14" y="69"/>
                      <a:pt x="14" y="69"/>
                      <a:pt x="14" y="68"/>
                    </a:cubicBezTo>
                    <a:cubicBezTo>
                      <a:pt x="13" y="68"/>
                      <a:pt x="13" y="68"/>
                      <a:pt x="12" y="68"/>
                    </a:cubicBezTo>
                    <a:cubicBezTo>
                      <a:pt x="11" y="68"/>
                      <a:pt x="11" y="68"/>
                      <a:pt x="10" y="69"/>
                    </a:cubicBezTo>
                    <a:cubicBezTo>
                      <a:pt x="10" y="69"/>
                      <a:pt x="11" y="70"/>
                      <a:pt x="11" y="70"/>
                    </a:cubicBezTo>
                    <a:cubicBezTo>
                      <a:pt x="12" y="70"/>
                      <a:pt x="13" y="69"/>
                      <a:pt x="14" y="69"/>
                    </a:cubicBezTo>
                    <a:close/>
                    <a:moveTo>
                      <a:pt x="37" y="60"/>
                    </a:moveTo>
                    <a:cubicBezTo>
                      <a:pt x="37" y="59"/>
                      <a:pt x="38" y="58"/>
                      <a:pt x="39" y="58"/>
                    </a:cubicBezTo>
                    <a:cubicBezTo>
                      <a:pt x="38" y="58"/>
                      <a:pt x="38" y="57"/>
                      <a:pt x="37" y="57"/>
                    </a:cubicBezTo>
                    <a:cubicBezTo>
                      <a:pt x="36" y="57"/>
                      <a:pt x="35" y="57"/>
                      <a:pt x="35" y="58"/>
                    </a:cubicBezTo>
                    <a:cubicBezTo>
                      <a:pt x="35" y="59"/>
                      <a:pt x="36" y="59"/>
                      <a:pt x="37" y="60"/>
                    </a:cubicBezTo>
                    <a:close/>
                    <a:moveTo>
                      <a:pt x="67" y="84"/>
                    </a:moveTo>
                    <a:cubicBezTo>
                      <a:pt x="67" y="83"/>
                      <a:pt x="68" y="83"/>
                      <a:pt x="68" y="82"/>
                    </a:cubicBezTo>
                    <a:cubicBezTo>
                      <a:pt x="67" y="82"/>
                      <a:pt x="67" y="81"/>
                      <a:pt x="66" y="81"/>
                    </a:cubicBezTo>
                    <a:cubicBezTo>
                      <a:pt x="66" y="81"/>
                      <a:pt x="65" y="82"/>
                      <a:pt x="65" y="82"/>
                    </a:cubicBezTo>
                    <a:cubicBezTo>
                      <a:pt x="65" y="82"/>
                      <a:pt x="66" y="83"/>
                      <a:pt x="67" y="84"/>
                    </a:cubicBezTo>
                    <a:close/>
                    <a:moveTo>
                      <a:pt x="40" y="86"/>
                    </a:moveTo>
                    <a:cubicBezTo>
                      <a:pt x="39" y="87"/>
                      <a:pt x="39" y="87"/>
                      <a:pt x="38" y="88"/>
                    </a:cubicBezTo>
                    <a:cubicBezTo>
                      <a:pt x="38" y="88"/>
                      <a:pt x="39" y="89"/>
                      <a:pt x="39" y="89"/>
                    </a:cubicBezTo>
                    <a:cubicBezTo>
                      <a:pt x="40" y="89"/>
                      <a:pt x="41" y="88"/>
                      <a:pt x="42" y="88"/>
                    </a:cubicBezTo>
                    <a:cubicBezTo>
                      <a:pt x="41" y="87"/>
                      <a:pt x="41" y="87"/>
                      <a:pt x="40" y="86"/>
                    </a:cubicBezTo>
                    <a:close/>
                    <a:moveTo>
                      <a:pt x="45" y="58"/>
                    </a:moveTo>
                    <a:cubicBezTo>
                      <a:pt x="45" y="58"/>
                      <a:pt x="45" y="58"/>
                      <a:pt x="45" y="58"/>
                    </a:cubicBezTo>
                    <a:cubicBezTo>
                      <a:pt x="44" y="58"/>
                      <a:pt x="43" y="57"/>
                      <a:pt x="43" y="57"/>
                    </a:cubicBezTo>
                    <a:cubicBezTo>
                      <a:pt x="42" y="57"/>
                      <a:pt x="42" y="58"/>
                      <a:pt x="41" y="58"/>
                    </a:cubicBezTo>
                    <a:cubicBezTo>
                      <a:pt x="42" y="58"/>
                      <a:pt x="43" y="59"/>
                      <a:pt x="44" y="59"/>
                    </a:cubicBezTo>
                    <a:cubicBezTo>
                      <a:pt x="44" y="59"/>
                      <a:pt x="45" y="59"/>
                      <a:pt x="45" y="58"/>
                    </a:cubicBezTo>
                    <a:close/>
                    <a:moveTo>
                      <a:pt x="59" y="14"/>
                    </a:moveTo>
                    <a:cubicBezTo>
                      <a:pt x="58" y="13"/>
                      <a:pt x="57" y="13"/>
                      <a:pt x="56" y="12"/>
                    </a:cubicBezTo>
                    <a:cubicBezTo>
                      <a:pt x="56" y="12"/>
                      <a:pt x="55" y="13"/>
                      <a:pt x="55" y="13"/>
                    </a:cubicBezTo>
                    <a:cubicBezTo>
                      <a:pt x="56" y="14"/>
                      <a:pt x="56" y="15"/>
                      <a:pt x="57" y="15"/>
                    </a:cubicBezTo>
                    <a:cubicBezTo>
                      <a:pt x="57" y="15"/>
                      <a:pt x="58" y="14"/>
                      <a:pt x="59" y="14"/>
                    </a:cubicBezTo>
                    <a:close/>
                    <a:moveTo>
                      <a:pt x="52" y="29"/>
                    </a:moveTo>
                    <a:cubicBezTo>
                      <a:pt x="51" y="30"/>
                      <a:pt x="50" y="30"/>
                      <a:pt x="50" y="31"/>
                    </a:cubicBezTo>
                    <a:cubicBezTo>
                      <a:pt x="50" y="31"/>
                      <a:pt x="51" y="32"/>
                      <a:pt x="51" y="32"/>
                    </a:cubicBezTo>
                    <a:cubicBezTo>
                      <a:pt x="52" y="32"/>
                      <a:pt x="53" y="31"/>
                      <a:pt x="54" y="31"/>
                    </a:cubicBezTo>
                    <a:cubicBezTo>
                      <a:pt x="53" y="30"/>
                      <a:pt x="53" y="30"/>
                      <a:pt x="52" y="29"/>
                    </a:cubicBezTo>
                    <a:close/>
                    <a:moveTo>
                      <a:pt x="51" y="51"/>
                    </a:moveTo>
                    <a:cubicBezTo>
                      <a:pt x="52" y="51"/>
                      <a:pt x="52" y="50"/>
                      <a:pt x="53" y="50"/>
                    </a:cubicBezTo>
                    <a:cubicBezTo>
                      <a:pt x="52" y="49"/>
                      <a:pt x="52" y="49"/>
                      <a:pt x="51" y="49"/>
                    </a:cubicBezTo>
                    <a:cubicBezTo>
                      <a:pt x="51" y="49"/>
                      <a:pt x="50" y="49"/>
                      <a:pt x="50" y="50"/>
                    </a:cubicBezTo>
                    <a:cubicBezTo>
                      <a:pt x="50" y="50"/>
                      <a:pt x="51" y="51"/>
                      <a:pt x="51" y="51"/>
                    </a:cubicBezTo>
                    <a:close/>
                    <a:moveTo>
                      <a:pt x="60" y="82"/>
                    </a:moveTo>
                    <a:cubicBezTo>
                      <a:pt x="60" y="81"/>
                      <a:pt x="61" y="81"/>
                      <a:pt x="62" y="80"/>
                    </a:cubicBezTo>
                    <a:cubicBezTo>
                      <a:pt x="61" y="80"/>
                      <a:pt x="61" y="79"/>
                      <a:pt x="60" y="79"/>
                    </a:cubicBezTo>
                    <a:cubicBezTo>
                      <a:pt x="59" y="79"/>
                      <a:pt x="58" y="79"/>
                      <a:pt x="58" y="80"/>
                    </a:cubicBezTo>
                    <a:cubicBezTo>
                      <a:pt x="58" y="81"/>
                      <a:pt x="59" y="81"/>
                      <a:pt x="60" y="82"/>
                    </a:cubicBezTo>
                    <a:close/>
                    <a:moveTo>
                      <a:pt x="50" y="61"/>
                    </a:moveTo>
                    <a:cubicBezTo>
                      <a:pt x="50" y="60"/>
                      <a:pt x="51" y="59"/>
                      <a:pt x="51" y="59"/>
                    </a:cubicBezTo>
                    <a:cubicBezTo>
                      <a:pt x="50" y="59"/>
                      <a:pt x="50" y="58"/>
                      <a:pt x="49" y="58"/>
                    </a:cubicBezTo>
                    <a:cubicBezTo>
                      <a:pt x="49" y="58"/>
                      <a:pt x="48" y="59"/>
                      <a:pt x="47" y="59"/>
                    </a:cubicBezTo>
                    <a:cubicBezTo>
                      <a:pt x="48" y="59"/>
                      <a:pt x="49" y="60"/>
                      <a:pt x="50" y="61"/>
                    </a:cubicBezTo>
                    <a:close/>
                    <a:moveTo>
                      <a:pt x="47" y="70"/>
                    </a:moveTo>
                    <a:cubicBezTo>
                      <a:pt x="48" y="70"/>
                      <a:pt x="48" y="69"/>
                      <a:pt x="49" y="69"/>
                    </a:cubicBezTo>
                    <a:cubicBezTo>
                      <a:pt x="48" y="68"/>
                      <a:pt x="48" y="68"/>
                      <a:pt x="47" y="68"/>
                    </a:cubicBezTo>
                    <a:cubicBezTo>
                      <a:pt x="47" y="68"/>
                      <a:pt x="46" y="68"/>
                      <a:pt x="45" y="69"/>
                    </a:cubicBezTo>
                    <a:cubicBezTo>
                      <a:pt x="46" y="69"/>
                      <a:pt x="46" y="70"/>
                      <a:pt x="47" y="70"/>
                    </a:cubicBezTo>
                    <a:close/>
                    <a:moveTo>
                      <a:pt x="32" y="80"/>
                    </a:moveTo>
                    <a:cubicBezTo>
                      <a:pt x="33" y="79"/>
                      <a:pt x="34" y="79"/>
                      <a:pt x="34" y="78"/>
                    </a:cubicBezTo>
                    <a:cubicBezTo>
                      <a:pt x="34" y="78"/>
                      <a:pt x="33" y="77"/>
                      <a:pt x="33" y="77"/>
                    </a:cubicBezTo>
                    <a:cubicBezTo>
                      <a:pt x="32" y="77"/>
                      <a:pt x="32" y="78"/>
                      <a:pt x="31" y="78"/>
                    </a:cubicBezTo>
                    <a:cubicBezTo>
                      <a:pt x="31" y="79"/>
                      <a:pt x="32" y="79"/>
                      <a:pt x="32" y="80"/>
                    </a:cubicBezTo>
                    <a:close/>
                    <a:moveTo>
                      <a:pt x="37" y="51"/>
                    </a:moveTo>
                    <a:cubicBezTo>
                      <a:pt x="38" y="50"/>
                      <a:pt x="39" y="50"/>
                      <a:pt x="39" y="49"/>
                    </a:cubicBezTo>
                    <a:cubicBezTo>
                      <a:pt x="39" y="48"/>
                      <a:pt x="38" y="48"/>
                      <a:pt x="37" y="48"/>
                    </a:cubicBezTo>
                    <a:cubicBezTo>
                      <a:pt x="37" y="48"/>
                      <a:pt x="36" y="49"/>
                      <a:pt x="35" y="49"/>
                    </a:cubicBezTo>
                    <a:cubicBezTo>
                      <a:pt x="36" y="49"/>
                      <a:pt x="36" y="50"/>
                      <a:pt x="37" y="51"/>
                    </a:cubicBezTo>
                    <a:close/>
                    <a:moveTo>
                      <a:pt x="68" y="62"/>
                    </a:moveTo>
                    <a:cubicBezTo>
                      <a:pt x="67" y="61"/>
                      <a:pt x="66" y="61"/>
                      <a:pt x="65" y="60"/>
                    </a:cubicBezTo>
                    <a:cubicBezTo>
                      <a:pt x="65" y="60"/>
                      <a:pt x="65" y="61"/>
                      <a:pt x="64" y="61"/>
                    </a:cubicBezTo>
                    <a:cubicBezTo>
                      <a:pt x="65" y="62"/>
                      <a:pt x="65" y="63"/>
                      <a:pt x="66" y="63"/>
                    </a:cubicBezTo>
                    <a:cubicBezTo>
                      <a:pt x="66" y="63"/>
                      <a:pt x="67" y="62"/>
                      <a:pt x="68" y="62"/>
                    </a:cubicBezTo>
                    <a:close/>
                    <a:moveTo>
                      <a:pt x="40" y="80"/>
                    </a:moveTo>
                    <a:cubicBezTo>
                      <a:pt x="40" y="79"/>
                      <a:pt x="41" y="79"/>
                      <a:pt x="41" y="78"/>
                    </a:cubicBezTo>
                    <a:cubicBezTo>
                      <a:pt x="41" y="78"/>
                      <a:pt x="40" y="77"/>
                      <a:pt x="39" y="77"/>
                    </a:cubicBezTo>
                    <a:cubicBezTo>
                      <a:pt x="39" y="77"/>
                      <a:pt x="38" y="78"/>
                      <a:pt x="38" y="78"/>
                    </a:cubicBezTo>
                    <a:cubicBezTo>
                      <a:pt x="38" y="79"/>
                      <a:pt x="39" y="79"/>
                      <a:pt x="40" y="80"/>
                    </a:cubicBezTo>
                    <a:close/>
                    <a:moveTo>
                      <a:pt x="47" y="90"/>
                    </a:moveTo>
                    <a:cubicBezTo>
                      <a:pt x="48" y="89"/>
                      <a:pt x="48" y="89"/>
                      <a:pt x="49" y="89"/>
                    </a:cubicBezTo>
                    <a:cubicBezTo>
                      <a:pt x="48" y="88"/>
                      <a:pt x="47" y="88"/>
                      <a:pt x="47" y="88"/>
                    </a:cubicBezTo>
                    <a:cubicBezTo>
                      <a:pt x="46" y="88"/>
                      <a:pt x="46" y="88"/>
                      <a:pt x="45" y="89"/>
                    </a:cubicBezTo>
                    <a:cubicBezTo>
                      <a:pt x="46" y="89"/>
                      <a:pt x="46" y="89"/>
                      <a:pt x="47" y="90"/>
                    </a:cubicBezTo>
                    <a:close/>
                    <a:moveTo>
                      <a:pt x="60" y="62"/>
                    </a:moveTo>
                    <a:cubicBezTo>
                      <a:pt x="61" y="61"/>
                      <a:pt x="61" y="61"/>
                      <a:pt x="62" y="60"/>
                    </a:cubicBezTo>
                    <a:cubicBezTo>
                      <a:pt x="61" y="60"/>
                      <a:pt x="61" y="59"/>
                      <a:pt x="60" y="59"/>
                    </a:cubicBezTo>
                    <a:cubicBezTo>
                      <a:pt x="60" y="59"/>
                      <a:pt x="59" y="60"/>
                      <a:pt x="59" y="60"/>
                    </a:cubicBezTo>
                    <a:cubicBezTo>
                      <a:pt x="59" y="61"/>
                      <a:pt x="59" y="61"/>
                      <a:pt x="60" y="62"/>
                    </a:cubicBezTo>
                    <a:close/>
                    <a:moveTo>
                      <a:pt x="60" y="69"/>
                    </a:moveTo>
                    <a:cubicBezTo>
                      <a:pt x="59" y="70"/>
                      <a:pt x="59" y="70"/>
                      <a:pt x="58" y="70"/>
                    </a:cubicBezTo>
                    <a:cubicBezTo>
                      <a:pt x="59" y="71"/>
                      <a:pt x="60" y="71"/>
                      <a:pt x="60" y="72"/>
                    </a:cubicBezTo>
                    <a:cubicBezTo>
                      <a:pt x="60" y="72"/>
                      <a:pt x="61" y="71"/>
                      <a:pt x="61" y="71"/>
                    </a:cubicBezTo>
                    <a:cubicBezTo>
                      <a:pt x="61" y="70"/>
                      <a:pt x="60" y="70"/>
                      <a:pt x="60" y="69"/>
                    </a:cubicBezTo>
                    <a:close/>
                    <a:moveTo>
                      <a:pt x="60" y="43"/>
                    </a:moveTo>
                    <a:cubicBezTo>
                      <a:pt x="61" y="43"/>
                      <a:pt x="61" y="42"/>
                      <a:pt x="61" y="42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9" y="40"/>
                      <a:pt x="59" y="41"/>
                      <a:pt x="58" y="41"/>
                    </a:cubicBezTo>
                    <a:cubicBezTo>
                      <a:pt x="59" y="42"/>
                      <a:pt x="59" y="42"/>
                      <a:pt x="60" y="43"/>
                    </a:cubicBezTo>
                    <a:close/>
                    <a:moveTo>
                      <a:pt x="66" y="43"/>
                    </a:moveTo>
                    <a:cubicBezTo>
                      <a:pt x="65" y="42"/>
                      <a:pt x="64" y="42"/>
                      <a:pt x="64" y="42"/>
                    </a:cubicBezTo>
                    <a:cubicBezTo>
                      <a:pt x="63" y="42"/>
                      <a:pt x="63" y="42"/>
                      <a:pt x="62" y="43"/>
                    </a:cubicBezTo>
                    <a:cubicBezTo>
                      <a:pt x="63" y="43"/>
                      <a:pt x="63" y="44"/>
                      <a:pt x="64" y="44"/>
                    </a:cubicBezTo>
                    <a:cubicBezTo>
                      <a:pt x="64" y="44"/>
                      <a:pt x="65" y="44"/>
                      <a:pt x="66" y="43"/>
                    </a:cubicBezTo>
                    <a:close/>
                    <a:moveTo>
                      <a:pt x="58" y="50"/>
                    </a:moveTo>
                    <a:cubicBezTo>
                      <a:pt x="57" y="49"/>
                      <a:pt x="56" y="49"/>
                      <a:pt x="56" y="49"/>
                    </a:cubicBezTo>
                    <a:cubicBezTo>
                      <a:pt x="55" y="49"/>
                      <a:pt x="55" y="49"/>
                      <a:pt x="55" y="50"/>
                    </a:cubicBezTo>
                    <a:cubicBezTo>
                      <a:pt x="55" y="50"/>
                      <a:pt x="56" y="51"/>
                      <a:pt x="57" y="51"/>
                    </a:cubicBezTo>
                    <a:cubicBezTo>
                      <a:pt x="57" y="51"/>
                      <a:pt x="57" y="50"/>
                      <a:pt x="58" y="50"/>
                    </a:cubicBezTo>
                    <a:close/>
                    <a:moveTo>
                      <a:pt x="68" y="91"/>
                    </a:moveTo>
                    <a:cubicBezTo>
                      <a:pt x="68" y="92"/>
                      <a:pt x="67" y="92"/>
                      <a:pt x="67" y="93"/>
                    </a:cubicBezTo>
                    <a:cubicBezTo>
                      <a:pt x="67" y="93"/>
                      <a:pt x="68" y="94"/>
                      <a:pt x="68" y="94"/>
                    </a:cubicBezTo>
                    <a:cubicBezTo>
                      <a:pt x="68" y="94"/>
                      <a:pt x="69" y="93"/>
                      <a:pt x="69" y="93"/>
                    </a:cubicBezTo>
                    <a:cubicBezTo>
                      <a:pt x="69" y="93"/>
                      <a:pt x="69" y="92"/>
                      <a:pt x="68" y="91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09;p8"/>
              <p:cNvSpPr/>
              <p:nvPr/>
            </p:nvSpPr>
            <p:spPr>
              <a:xfrm>
                <a:off x="1474" y="2412"/>
                <a:ext cx="5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4" extrusionOk="0">
                    <a:moveTo>
                      <a:pt x="9" y="2"/>
                    </a:moveTo>
                    <a:cubicBezTo>
                      <a:pt x="8" y="2"/>
                      <a:pt x="7" y="2"/>
                      <a:pt x="7" y="2"/>
                    </a:cubicBezTo>
                    <a:cubicBezTo>
                      <a:pt x="5" y="4"/>
                      <a:pt x="4" y="4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3" y="0"/>
                      <a:pt x="6" y="1"/>
                      <a:pt x="9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10;p8"/>
              <p:cNvSpPr/>
              <p:nvPr/>
            </p:nvSpPr>
            <p:spPr>
              <a:xfrm>
                <a:off x="1524" y="2424"/>
                <a:ext cx="3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1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3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11;p8"/>
              <p:cNvSpPr/>
              <p:nvPr/>
            </p:nvSpPr>
            <p:spPr>
              <a:xfrm>
                <a:off x="1536" y="2325"/>
                <a:ext cx="37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4" y="2"/>
                    </a:moveTo>
                    <a:cubicBezTo>
                      <a:pt x="3" y="2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12;p8"/>
              <p:cNvSpPr/>
              <p:nvPr/>
            </p:nvSpPr>
            <p:spPr>
              <a:xfrm>
                <a:off x="1462" y="2362"/>
                <a:ext cx="18" cy="13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13;p8"/>
              <p:cNvSpPr/>
              <p:nvPr/>
            </p:nvSpPr>
            <p:spPr>
              <a:xfrm>
                <a:off x="1548" y="2368"/>
                <a:ext cx="1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14;p8"/>
              <p:cNvSpPr/>
              <p:nvPr/>
            </p:nvSpPr>
            <p:spPr>
              <a:xfrm>
                <a:off x="779" y="2412"/>
                <a:ext cx="1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15;p8"/>
              <p:cNvSpPr/>
              <p:nvPr/>
            </p:nvSpPr>
            <p:spPr>
              <a:xfrm>
                <a:off x="1733" y="2132"/>
                <a:ext cx="31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5" y="1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16;p8"/>
              <p:cNvSpPr/>
              <p:nvPr/>
            </p:nvSpPr>
            <p:spPr>
              <a:xfrm>
                <a:off x="1831" y="2176"/>
                <a:ext cx="3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3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17;p8"/>
              <p:cNvSpPr/>
              <p:nvPr/>
            </p:nvSpPr>
            <p:spPr>
              <a:xfrm>
                <a:off x="1825" y="1933"/>
                <a:ext cx="31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1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18;p8"/>
              <p:cNvSpPr/>
              <p:nvPr/>
            </p:nvSpPr>
            <p:spPr>
              <a:xfrm>
                <a:off x="1930" y="2107"/>
                <a:ext cx="31" cy="13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4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19;p8"/>
              <p:cNvSpPr/>
              <p:nvPr/>
            </p:nvSpPr>
            <p:spPr>
              <a:xfrm>
                <a:off x="1862" y="187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20;p8"/>
              <p:cNvSpPr/>
              <p:nvPr/>
            </p:nvSpPr>
            <p:spPr>
              <a:xfrm>
                <a:off x="1856" y="2052"/>
                <a:ext cx="2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21;p8"/>
              <p:cNvSpPr/>
              <p:nvPr/>
            </p:nvSpPr>
            <p:spPr>
              <a:xfrm>
                <a:off x="1936" y="2045"/>
                <a:ext cx="25" cy="1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2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8"/>
              <p:cNvSpPr/>
              <p:nvPr/>
            </p:nvSpPr>
            <p:spPr>
              <a:xfrm>
                <a:off x="1776" y="2002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3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23;p8"/>
              <p:cNvSpPr/>
              <p:nvPr/>
            </p:nvSpPr>
            <p:spPr>
              <a:xfrm>
                <a:off x="1739" y="2257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3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24;p8"/>
              <p:cNvSpPr/>
              <p:nvPr/>
            </p:nvSpPr>
            <p:spPr>
              <a:xfrm>
                <a:off x="1770" y="2058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8"/>
              <p:cNvSpPr/>
              <p:nvPr/>
            </p:nvSpPr>
            <p:spPr>
              <a:xfrm>
                <a:off x="1856" y="1815"/>
                <a:ext cx="18" cy="13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8"/>
              <p:cNvSpPr/>
              <p:nvPr/>
            </p:nvSpPr>
            <p:spPr>
              <a:xfrm>
                <a:off x="1997" y="2226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8"/>
              <p:cNvSpPr/>
              <p:nvPr/>
            </p:nvSpPr>
            <p:spPr>
              <a:xfrm>
                <a:off x="1967" y="1927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8"/>
              <p:cNvSpPr/>
              <p:nvPr/>
            </p:nvSpPr>
            <p:spPr>
              <a:xfrm>
                <a:off x="1954" y="1865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1" y="3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8"/>
              <p:cNvSpPr/>
              <p:nvPr/>
            </p:nvSpPr>
            <p:spPr>
              <a:xfrm>
                <a:off x="2022" y="2170"/>
                <a:ext cx="2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8"/>
              <p:cNvSpPr/>
              <p:nvPr/>
            </p:nvSpPr>
            <p:spPr>
              <a:xfrm>
                <a:off x="1813" y="1996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8"/>
              <p:cNvSpPr/>
              <p:nvPr/>
            </p:nvSpPr>
            <p:spPr>
              <a:xfrm>
                <a:off x="1899" y="2226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3" y="0"/>
                    </a:moveTo>
                    <a:cubicBezTo>
                      <a:pt x="3" y="1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8"/>
              <p:cNvSpPr/>
              <p:nvPr/>
            </p:nvSpPr>
            <p:spPr>
              <a:xfrm>
                <a:off x="1924" y="1927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>
                <a:off x="1776" y="1940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1" y="3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>
                <a:off x="1948" y="2226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1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>
                <a:off x="1942" y="1809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>
                <a:off x="1985" y="2107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8"/>
              <p:cNvSpPr/>
              <p:nvPr/>
            </p:nvSpPr>
            <p:spPr>
              <a:xfrm>
                <a:off x="1807" y="1759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0"/>
                      <a:pt x="3" y="1"/>
                      <a:pt x="4" y="1"/>
                    </a:cubicBezTo>
                    <a:cubicBezTo>
                      <a:pt x="4" y="3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8"/>
              <p:cNvSpPr/>
              <p:nvPr/>
            </p:nvSpPr>
            <p:spPr>
              <a:xfrm>
                <a:off x="1776" y="182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8"/>
              <p:cNvSpPr/>
              <p:nvPr/>
            </p:nvSpPr>
            <p:spPr>
              <a:xfrm>
                <a:off x="2016" y="1989"/>
                <a:ext cx="1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8"/>
              <p:cNvSpPr/>
              <p:nvPr/>
            </p:nvSpPr>
            <p:spPr>
              <a:xfrm>
                <a:off x="1739" y="2194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4" y="1"/>
                    </a:move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>
                <a:off x="2041" y="2226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0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>
                <a:off x="2059" y="2045"/>
                <a:ext cx="25" cy="1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3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1813" y="1815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1" y="3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2" y="1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2047" y="1865"/>
                <a:ext cx="24" cy="1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2" y="0"/>
                    </a:move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>
                <a:off x="1911" y="1865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8"/>
              <p:cNvSpPr/>
              <p:nvPr/>
            </p:nvSpPr>
            <p:spPr>
              <a:xfrm>
                <a:off x="1930" y="1983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8"/>
              <p:cNvSpPr/>
              <p:nvPr/>
            </p:nvSpPr>
            <p:spPr>
              <a:xfrm>
                <a:off x="1979" y="2045"/>
                <a:ext cx="1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8"/>
              <p:cNvSpPr/>
              <p:nvPr/>
            </p:nvSpPr>
            <p:spPr>
              <a:xfrm>
                <a:off x="1831" y="2114"/>
                <a:ext cx="19" cy="18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8"/>
              <p:cNvSpPr/>
              <p:nvPr/>
            </p:nvSpPr>
            <p:spPr>
              <a:xfrm>
                <a:off x="1733" y="1952"/>
                <a:ext cx="24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2" y="4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8"/>
              <p:cNvSpPr/>
              <p:nvPr/>
            </p:nvSpPr>
            <p:spPr>
              <a:xfrm>
                <a:off x="1733" y="2070"/>
                <a:ext cx="18" cy="13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2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8"/>
              <p:cNvSpPr/>
              <p:nvPr/>
            </p:nvSpPr>
            <p:spPr>
              <a:xfrm>
                <a:off x="1776" y="1878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4" y="2"/>
                    </a:move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8"/>
              <p:cNvSpPr/>
              <p:nvPr/>
            </p:nvSpPr>
            <p:spPr>
              <a:xfrm>
                <a:off x="1899" y="2045"/>
                <a:ext cx="18" cy="13"/>
              </a:xfrm>
              <a:prstGeom prst="ellipse">
                <a:avLst/>
              </a:pr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8"/>
              <p:cNvSpPr/>
              <p:nvPr/>
            </p:nvSpPr>
            <p:spPr>
              <a:xfrm>
                <a:off x="2034" y="2107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2"/>
                    </a:cubicBezTo>
                    <a:cubicBezTo>
                      <a:pt x="4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8"/>
              <p:cNvSpPr/>
              <p:nvPr/>
            </p:nvSpPr>
            <p:spPr>
              <a:xfrm>
                <a:off x="1856" y="1989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8"/>
              <p:cNvSpPr/>
              <p:nvPr/>
            </p:nvSpPr>
            <p:spPr>
              <a:xfrm>
                <a:off x="1979" y="1809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8"/>
              <p:cNvSpPr/>
              <p:nvPr/>
            </p:nvSpPr>
            <p:spPr>
              <a:xfrm>
                <a:off x="1813" y="2045"/>
                <a:ext cx="1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0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8"/>
              <p:cNvSpPr/>
              <p:nvPr/>
            </p:nvSpPr>
            <p:spPr>
              <a:xfrm>
                <a:off x="1844" y="1753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8"/>
              <p:cNvSpPr/>
              <p:nvPr/>
            </p:nvSpPr>
            <p:spPr>
              <a:xfrm>
                <a:off x="1881" y="2170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8"/>
              <p:cNvSpPr/>
              <p:nvPr/>
            </p:nvSpPr>
            <p:spPr>
              <a:xfrm>
                <a:off x="1881" y="2114"/>
                <a:ext cx="18" cy="12"/>
              </a:xfrm>
              <a:prstGeom prst="ellipse">
                <a:avLst/>
              </a:pr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8"/>
              <p:cNvSpPr/>
              <p:nvPr/>
            </p:nvSpPr>
            <p:spPr>
              <a:xfrm>
                <a:off x="1819" y="2238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>
                <a:off x="1770" y="1766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3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8"/>
              <p:cNvSpPr/>
              <p:nvPr/>
            </p:nvSpPr>
            <p:spPr>
              <a:xfrm>
                <a:off x="1997" y="1865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8"/>
              <p:cNvSpPr/>
              <p:nvPr/>
            </p:nvSpPr>
            <p:spPr>
              <a:xfrm>
                <a:off x="1788" y="2244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4" y="2"/>
                    </a:move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>
                <a:off x="2065" y="1989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8"/>
              <p:cNvSpPr/>
              <p:nvPr/>
            </p:nvSpPr>
            <p:spPr>
              <a:xfrm>
                <a:off x="1733" y="1778"/>
                <a:ext cx="24" cy="1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8"/>
              <p:cNvSpPr/>
              <p:nvPr/>
            </p:nvSpPr>
            <p:spPr>
              <a:xfrm>
                <a:off x="1862" y="2232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8"/>
              <p:cNvSpPr/>
              <p:nvPr/>
            </p:nvSpPr>
            <p:spPr>
              <a:xfrm>
                <a:off x="1973" y="2170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3" y="0"/>
                    </a:move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8"/>
              <p:cNvSpPr/>
              <p:nvPr/>
            </p:nvSpPr>
            <p:spPr>
              <a:xfrm>
                <a:off x="1819" y="187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8"/>
              <p:cNvSpPr/>
              <p:nvPr/>
            </p:nvSpPr>
            <p:spPr>
              <a:xfrm>
                <a:off x="1782" y="2126"/>
                <a:ext cx="25" cy="1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8"/>
              <p:cNvSpPr/>
              <p:nvPr/>
            </p:nvSpPr>
            <p:spPr>
              <a:xfrm>
                <a:off x="2010" y="1747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8"/>
              <p:cNvSpPr/>
              <p:nvPr/>
            </p:nvSpPr>
            <p:spPr>
              <a:xfrm>
                <a:off x="1782" y="2182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72;p8"/>
              <p:cNvSpPr/>
              <p:nvPr/>
            </p:nvSpPr>
            <p:spPr>
              <a:xfrm>
                <a:off x="1881" y="1927"/>
                <a:ext cx="1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3" y="2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73;p8"/>
              <p:cNvSpPr/>
              <p:nvPr/>
            </p:nvSpPr>
            <p:spPr>
              <a:xfrm>
                <a:off x="2053" y="1927"/>
                <a:ext cx="1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74;p8"/>
              <p:cNvSpPr/>
              <p:nvPr/>
            </p:nvSpPr>
            <p:spPr>
              <a:xfrm>
                <a:off x="1973" y="1983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75;p8"/>
              <p:cNvSpPr/>
              <p:nvPr/>
            </p:nvSpPr>
            <p:spPr>
              <a:xfrm>
                <a:off x="1930" y="2170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76;p8"/>
              <p:cNvSpPr/>
              <p:nvPr/>
            </p:nvSpPr>
            <p:spPr>
              <a:xfrm>
                <a:off x="2028" y="1809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77;p8"/>
              <p:cNvSpPr/>
              <p:nvPr/>
            </p:nvSpPr>
            <p:spPr>
              <a:xfrm>
                <a:off x="1893" y="1809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78;p8"/>
              <p:cNvSpPr/>
              <p:nvPr/>
            </p:nvSpPr>
            <p:spPr>
              <a:xfrm>
                <a:off x="2010" y="1927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79;p8"/>
              <p:cNvSpPr/>
              <p:nvPr/>
            </p:nvSpPr>
            <p:spPr>
              <a:xfrm>
                <a:off x="1739" y="1834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4" y="1"/>
                    </a:move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0;p8"/>
              <p:cNvSpPr/>
              <p:nvPr/>
            </p:nvSpPr>
            <p:spPr>
              <a:xfrm>
                <a:off x="1924" y="1747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1;p8"/>
              <p:cNvSpPr/>
              <p:nvPr/>
            </p:nvSpPr>
            <p:spPr>
              <a:xfrm>
                <a:off x="1893" y="1989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2;p8"/>
              <p:cNvSpPr/>
              <p:nvPr/>
            </p:nvSpPr>
            <p:spPr>
              <a:xfrm>
                <a:off x="2071" y="2238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3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8"/>
              <p:cNvSpPr/>
              <p:nvPr/>
            </p:nvSpPr>
            <p:spPr>
              <a:xfrm>
                <a:off x="1961" y="1753"/>
                <a:ext cx="18" cy="13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8"/>
              <p:cNvSpPr/>
              <p:nvPr/>
            </p:nvSpPr>
            <p:spPr>
              <a:xfrm>
                <a:off x="1887" y="1753"/>
                <a:ext cx="24" cy="1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2" y="0"/>
                    </a:moveTo>
                    <a:cubicBezTo>
                      <a:pt x="3" y="0"/>
                      <a:pt x="3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;p8"/>
              <p:cNvSpPr/>
              <p:nvPr/>
            </p:nvSpPr>
            <p:spPr>
              <a:xfrm>
                <a:off x="2016" y="2045"/>
                <a:ext cx="18" cy="13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6;p8"/>
              <p:cNvSpPr/>
              <p:nvPr/>
            </p:nvSpPr>
            <p:spPr>
              <a:xfrm>
                <a:off x="1739" y="1896"/>
                <a:ext cx="1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7;p8"/>
              <p:cNvSpPr/>
              <p:nvPr/>
            </p:nvSpPr>
            <p:spPr>
              <a:xfrm>
                <a:off x="1739" y="2014"/>
                <a:ext cx="25" cy="1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8"/>
              <p:cNvSpPr/>
              <p:nvPr/>
            </p:nvSpPr>
            <p:spPr>
              <a:xfrm>
                <a:off x="2059" y="1809"/>
                <a:ext cx="18" cy="13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3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8"/>
              <p:cNvSpPr/>
              <p:nvPr/>
            </p:nvSpPr>
            <p:spPr>
              <a:xfrm>
                <a:off x="2053" y="1747"/>
                <a:ext cx="1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8"/>
              <p:cNvSpPr/>
              <p:nvPr/>
            </p:nvSpPr>
            <p:spPr>
              <a:xfrm>
                <a:off x="2071" y="217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8"/>
              <p:cNvSpPr/>
              <p:nvPr/>
            </p:nvSpPr>
            <p:spPr>
              <a:xfrm>
                <a:off x="2077" y="2107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8"/>
              <p:cNvSpPr/>
              <p:nvPr/>
            </p:nvSpPr>
            <p:spPr>
              <a:xfrm>
                <a:off x="1425" y="2120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1" y="3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8"/>
              <p:cNvSpPr/>
              <p:nvPr/>
            </p:nvSpPr>
            <p:spPr>
              <a:xfrm>
                <a:off x="1499" y="1884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4" y="3"/>
                      <a:pt x="2" y="2"/>
                      <a:pt x="2" y="2"/>
                    </a:cubicBezTo>
                    <a:cubicBezTo>
                      <a:pt x="1" y="2"/>
                      <a:pt x="0" y="3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8"/>
              <p:cNvSpPr/>
              <p:nvPr/>
            </p:nvSpPr>
            <p:spPr>
              <a:xfrm>
                <a:off x="1407" y="2058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8"/>
              <p:cNvSpPr/>
              <p:nvPr/>
            </p:nvSpPr>
            <p:spPr>
              <a:xfrm>
                <a:off x="1610" y="2014"/>
                <a:ext cx="31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3" y="3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4" y="2"/>
                      <a:pt x="4" y="2"/>
                      <a:pt x="3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8"/>
              <p:cNvSpPr/>
              <p:nvPr/>
            </p:nvSpPr>
            <p:spPr>
              <a:xfrm>
                <a:off x="1413" y="1940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4" y="3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8"/>
              <p:cNvSpPr/>
              <p:nvPr/>
            </p:nvSpPr>
            <p:spPr>
              <a:xfrm>
                <a:off x="1413" y="2002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8"/>
              <p:cNvSpPr/>
              <p:nvPr/>
            </p:nvSpPr>
            <p:spPr>
              <a:xfrm>
                <a:off x="1376" y="2002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8"/>
              <p:cNvSpPr/>
              <p:nvPr/>
            </p:nvSpPr>
            <p:spPr>
              <a:xfrm>
                <a:off x="1511" y="2182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8"/>
              <p:cNvSpPr/>
              <p:nvPr/>
            </p:nvSpPr>
            <p:spPr>
              <a:xfrm>
                <a:off x="1376" y="1940"/>
                <a:ext cx="3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2" y="3"/>
                    </a:moveTo>
                    <a:cubicBezTo>
                      <a:pt x="2" y="2"/>
                      <a:pt x="0" y="2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8"/>
              <p:cNvSpPr/>
              <p:nvPr/>
            </p:nvSpPr>
            <p:spPr>
              <a:xfrm>
                <a:off x="1524" y="1828"/>
                <a:ext cx="30" cy="18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8"/>
              <p:cNvSpPr/>
              <p:nvPr/>
            </p:nvSpPr>
            <p:spPr>
              <a:xfrm>
                <a:off x="1493" y="1828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8"/>
              <p:cNvSpPr/>
              <p:nvPr/>
            </p:nvSpPr>
            <p:spPr>
              <a:xfrm>
                <a:off x="1382" y="2182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8"/>
              <p:cNvSpPr/>
              <p:nvPr/>
            </p:nvSpPr>
            <p:spPr>
              <a:xfrm>
                <a:off x="1604" y="1791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8"/>
              <p:cNvSpPr/>
              <p:nvPr/>
            </p:nvSpPr>
            <p:spPr>
              <a:xfrm>
                <a:off x="1573" y="1890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1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2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8"/>
              <p:cNvSpPr/>
              <p:nvPr/>
            </p:nvSpPr>
            <p:spPr>
              <a:xfrm>
                <a:off x="1554" y="2126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8"/>
              <p:cNvSpPr/>
              <p:nvPr/>
            </p:nvSpPr>
            <p:spPr>
              <a:xfrm>
                <a:off x="1296" y="1940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8"/>
              <p:cNvSpPr/>
              <p:nvPr/>
            </p:nvSpPr>
            <p:spPr>
              <a:xfrm>
                <a:off x="1382" y="2238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2" y="4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0"/>
                      <a:pt x="4" y="2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8"/>
              <p:cNvSpPr/>
              <p:nvPr/>
            </p:nvSpPr>
            <p:spPr>
              <a:xfrm>
                <a:off x="1302" y="2244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4" y="2"/>
                    </a:move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8"/>
              <p:cNvSpPr/>
              <p:nvPr/>
            </p:nvSpPr>
            <p:spPr>
              <a:xfrm>
                <a:off x="1548" y="2188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8"/>
              <p:cNvSpPr/>
              <p:nvPr/>
            </p:nvSpPr>
            <p:spPr>
              <a:xfrm>
                <a:off x="1339" y="1940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8"/>
              <p:cNvSpPr/>
              <p:nvPr/>
            </p:nvSpPr>
            <p:spPr>
              <a:xfrm>
                <a:off x="1345" y="2182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8"/>
              <p:cNvSpPr/>
              <p:nvPr/>
            </p:nvSpPr>
            <p:spPr>
              <a:xfrm>
                <a:off x="1487" y="1766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8"/>
              <p:cNvSpPr/>
              <p:nvPr/>
            </p:nvSpPr>
            <p:spPr>
              <a:xfrm>
                <a:off x="1296" y="2058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3" y="0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8"/>
              <p:cNvSpPr/>
              <p:nvPr/>
            </p:nvSpPr>
            <p:spPr>
              <a:xfrm>
                <a:off x="1567" y="1834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8"/>
              <p:cNvSpPr/>
              <p:nvPr/>
            </p:nvSpPr>
            <p:spPr>
              <a:xfrm>
                <a:off x="1302" y="2182"/>
                <a:ext cx="1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317;p8"/>
              <p:cNvSpPr/>
              <p:nvPr/>
            </p:nvSpPr>
            <p:spPr>
              <a:xfrm>
                <a:off x="1450" y="1940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318;p8"/>
              <p:cNvSpPr/>
              <p:nvPr/>
            </p:nvSpPr>
            <p:spPr>
              <a:xfrm>
                <a:off x="1333" y="205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319;p8"/>
              <p:cNvSpPr/>
              <p:nvPr/>
            </p:nvSpPr>
            <p:spPr>
              <a:xfrm>
                <a:off x="1345" y="2244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4" y="3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320;p8"/>
              <p:cNvSpPr/>
              <p:nvPr/>
            </p:nvSpPr>
            <p:spPr>
              <a:xfrm>
                <a:off x="1493" y="2002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2" y="0"/>
                    </a:move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321;p8"/>
              <p:cNvSpPr/>
              <p:nvPr/>
            </p:nvSpPr>
            <p:spPr>
              <a:xfrm>
                <a:off x="1604" y="1840"/>
                <a:ext cx="1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3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322;p8"/>
              <p:cNvSpPr/>
              <p:nvPr/>
            </p:nvSpPr>
            <p:spPr>
              <a:xfrm>
                <a:off x="1487" y="1940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4" y="3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323;p8"/>
              <p:cNvSpPr/>
              <p:nvPr/>
            </p:nvSpPr>
            <p:spPr>
              <a:xfrm>
                <a:off x="1560" y="2058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1" y="0"/>
                    </a:moveTo>
                    <a:cubicBezTo>
                      <a:pt x="2" y="1"/>
                      <a:pt x="3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324;p8"/>
              <p:cNvSpPr/>
              <p:nvPr/>
            </p:nvSpPr>
            <p:spPr>
              <a:xfrm>
                <a:off x="1339" y="2120"/>
                <a:ext cx="1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2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325;p8"/>
              <p:cNvSpPr/>
              <p:nvPr/>
            </p:nvSpPr>
            <p:spPr>
              <a:xfrm>
                <a:off x="1622" y="2145"/>
                <a:ext cx="2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326;p8"/>
              <p:cNvSpPr/>
              <p:nvPr/>
            </p:nvSpPr>
            <p:spPr>
              <a:xfrm>
                <a:off x="1548" y="2250"/>
                <a:ext cx="19" cy="13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327;p8"/>
              <p:cNvSpPr/>
              <p:nvPr/>
            </p:nvSpPr>
            <p:spPr>
              <a:xfrm>
                <a:off x="1431" y="2244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3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328;p8"/>
              <p:cNvSpPr/>
              <p:nvPr/>
            </p:nvSpPr>
            <p:spPr>
              <a:xfrm>
                <a:off x="1616" y="2257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2" y="1"/>
                      <a:pt x="3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329;p8"/>
              <p:cNvSpPr/>
              <p:nvPr/>
            </p:nvSpPr>
            <p:spPr>
              <a:xfrm>
                <a:off x="1585" y="2257"/>
                <a:ext cx="19" cy="18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330;p8"/>
              <p:cNvSpPr/>
              <p:nvPr/>
            </p:nvSpPr>
            <p:spPr>
              <a:xfrm>
                <a:off x="1554" y="1946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2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8"/>
              <p:cNvSpPr/>
              <p:nvPr/>
            </p:nvSpPr>
            <p:spPr>
              <a:xfrm>
                <a:off x="1536" y="1772"/>
                <a:ext cx="1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1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332;p8"/>
              <p:cNvSpPr/>
              <p:nvPr/>
            </p:nvSpPr>
            <p:spPr>
              <a:xfrm>
                <a:off x="1370" y="205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333;p8"/>
              <p:cNvSpPr/>
              <p:nvPr/>
            </p:nvSpPr>
            <p:spPr>
              <a:xfrm>
                <a:off x="1382" y="2120"/>
                <a:ext cx="1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334;p8"/>
              <p:cNvSpPr/>
              <p:nvPr/>
            </p:nvSpPr>
            <p:spPr>
              <a:xfrm>
                <a:off x="1468" y="2120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8"/>
              <p:cNvSpPr/>
              <p:nvPr/>
            </p:nvSpPr>
            <p:spPr>
              <a:xfrm>
                <a:off x="1604" y="1902"/>
                <a:ext cx="24" cy="1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336;p8"/>
              <p:cNvSpPr/>
              <p:nvPr/>
            </p:nvSpPr>
            <p:spPr>
              <a:xfrm>
                <a:off x="1302" y="2002"/>
                <a:ext cx="1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2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337;p8"/>
              <p:cNvSpPr/>
              <p:nvPr/>
            </p:nvSpPr>
            <p:spPr>
              <a:xfrm>
                <a:off x="1333" y="2002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8"/>
              <p:cNvSpPr/>
              <p:nvPr/>
            </p:nvSpPr>
            <p:spPr>
              <a:xfrm>
                <a:off x="1524" y="1940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0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339;p8"/>
              <p:cNvSpPr/>
              <p:nvPr/>
            </p:nvSpPr>
            <p:spPr>
              <a:xfrm>
                <a:off x="1296" y="2126"/>
                <a:ext cx="24" cy="1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340;p8"/>
              <p:cNvSpPr/>
              <p:nvPr/>
            </p:nvSpPr>
            <p:spPr>
              <a:xfrm>
                <a:off x="1450" y="2058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8"/>
              <p:cNvSpPr/>
              <p:nvPr/>
            </p:nvSpPr>
            <p:spPr>
              <a:xfrm>
                <a:off x="1634" y="2207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3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342;p8"/>
              <p:cNvSpPr/>
              <p:nvPr/>
            </p:nvSpPr>
            <p:spPr>
              <a:xfrm>
                <a:off x="1468" y="2238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343;p8"/>
              <p:cNvSpPr/>
              <p:nvPr/>
            </p:nvSpPr>
            <p:spPr>
              <a:xfrm>
                <a:off x="1487" y="2058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1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8"/>
              <p:cNvSpPr/>
              <p:nvPr/>
            </p:nvSpPr>
            <p:spPr>
              <a:xfrm>
                <a:off x="1573" y="177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4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8"/>
              <p:cNvSpPr/>
              <p:nvPr/>
            </p:nvSpPr>
            <p:spPr>
              <a:xfrm>
                <a:off x="1542" y="1884"/>
                <a:ext cx="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8"/>
              <p:cNvSpPr/>
              <p:nvPr/>
            </p:nvSpPr>
            <p:spPr>
              <a:xfrm>
                <a:off x="1542" y="2008"/>
                <a:ext cx="1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8"/>
              <p:cNvSpPr/>
              <p:nvPr/>
            </p:nvSpPr>
            <p:spPr>
              <a:xfrm>
                <a:off x="1591" y="2194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8"/>
              <p:cNvSpPr/>
              <p:nvPr/>
            </p:nvSpPr>
            <p:spPr>
              <a:xfrm>
                <a:off x="1524" y="2064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3" y="3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8"/>
              <p:cNvSpPr/>
              <p:nvPr/>
            </p:nvSpPr>
            <p:spPr>
              <a:xfrm>
                <a:off x="1511" y="2126"/>
                <a:ext cx="25" cy="1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8"/>
              <p:cNvSpPr/>
              <p:nvPr/>
            </p:nvSpPr>
            <p:spPr>
              <a:xfrm>
                <a:off x="1425" y="2182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8"/>
              <p:cNvSpPr/>
              <p:nvPr/>
            </p:nvSpPr>
            <p:spPr>
              <a:xfrm>
                <a:off x="1450" y="2002"/>
                <a:ext cx="2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8"/>
              <p:cNvSpPr/>
              <p:nvPr/>
            </p:nvSpPr>
            <p:spPr>
              <a:xfrm>
                <a:off x="1628" y="2076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4" h="3" extrusionOk="0">
                    <a:moveTo>
                      <a:pt x="4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8"/>
              <p:cNvSpPr/>
              <p:nvPr/>
            </p:nvSpPr>
            <p:spPr>
              <a:xfrm>
                <a:off x="1468" y="2182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8"/>
              <p:cNvSpPr/>
              <p:nvPr/>
            </p:nvSpPr>
            <p:spPr>
              <a:xfrm>
                <a:off x="1511" y="2250"/>
                <a:ext cx="25" cy="1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8"/>
              <p:cNvSpPr/>
              <p:nvPr/>
            </p:nvSpPr>
            <p:spPr>
              <a:xfrm>
                <a:off x="1597" y="2070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8"/>
              <p:cNvSpPr/>
              <p:nvPr/>
            </p:nvSpPr>
            <p:spPr>
              <a:xfrm>
                <a:off x="1591" y="2132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0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8"/>
              <p:cNvSpPr/>
              <p:nvPr/>
            </p:nvSpPr>
            <p:spPr>
              <a:xfrm>
                <a:off x="1591" y="1952"/>
                <a:ext cx="1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2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8"/>
              <p:cNvSpPr/>
              <p:nvPr/>
            </p:nvSpPr>
            <p:spPr>
              <a:xfrm>
                <a:off x="1616" y="1965"/>
                <a:ext cx="2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8"/>
              <p:cNvSpPr/>
              <p:nvPr/>
            </p:nvSpPr>
            <p:spPr>
              <a:xfrm>
                <a:off x="1573" y="2008"/>
                <a:ext cx="1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8"/>
              <p:cNvSpPr/>
              <p:nvPr/>
            </p:nvSpPr>
            <p:spPr>
              <a:xfrm>
                <a:off x="1647" y="2269"/>
                <a:ext cx="1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1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8"/>
              <p:cNvSpPr/>
              <p:nvPr/>
            </p:nvSpPr>
            <p:spPr>
              <a:xfrm>
                <a:off x="2478" y="2586"/>
                <a:ext cx="18" cy="37"/>
              </a:xfrm>
              <a:custGeom>
                <a:avLst/>
                <a:gdLst/>
                <a:ahLst/>
                <a:cxnLst/>
                <a:rect l="l" t="t" r="r" b="b"/>
                <a:pathLst>
                  <a:path w="3" h="6" extrusionOk="0">
                    <a:moveTo>
                      <a:pt x="3" y="6"/>
                    </a:moveTo>
                    <a:cubicBezTo>
                      <a:pt x="2" y="4"/>
                      <a:pt x="1" y="3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2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8"/>
              <p:cNvSpPr/>
              <p:nvPr/>
            </p:nvSpPr>
            <p:spPr>
              <a:xfrm>
                <a:off x="2521" y="2499"/>
                <a:ext cx="18" cy="37"/>
              </a:xfrm>
              <a:custGeom>
                <a:avLst/>
                <a:gdLst/>
                <a:ahLst/>
                <a:cxnLst/>
                <a:rect l="l" t="t" r="r" b="b"/>
                <a:pathLst>
                  <a:path w="3" h="6" extrusionOk="0">
                    <a:moveTo>
                      <a:pt x="1" y="0"/>
                    </a:move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8"/>
              <p:cNvSpPr/>
              <p:nvPr/>
            </p:nvSpPr>
            <p:spPr>
              <a:xfrm>
                <a:off x="2564" y="2530"/>
                <a:ext cx="18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1" y="0"/>
                    </a:moveTo>
                    <a:cubicBezTo>
                      <a:pt x="2" y="1"/>
                      <a:pt x="3" y="3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8"/>
              <p:cNvSpPr/>
              <p:nvPr/>
            </p:nvSpPr>
            <p:spPr>
              <a:xfrm>
                <a:off x="2613" y="2617"/>
                <a:ext cx="18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8"/>
              <p:cNvSpPr/>
              <p:nvPr/>
            </p:nvSpPr>
            <p:spPr>
              <a:xfrm>
                <a:off x="2521" y="2437"/>
                <a:ext cx="18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2"/>
                      <a:pt x="2" y="3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8"/>
              <p:cNvSpPr/>
              <p:nvPr/>
            </p:nvSpPr>
            <p:spPr>
              <a:xfrm>
                <a:off x="2459" y="2536"/>
                <a:ext cx="1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1" y="0"/>
                    </a:moveTo>
                    <a:cubicBezTo>
                      <a:pt x="2" y="2"/>
                      <a:pt x="2" y="3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8"/>
              <p:cNvSpPr/>
              <p:nvPr/>
            </p:nvSpPr>
            <p:spPr>
              <a:xfrm>
                <a:off x="2521" y="2555"/>
                <a:ext cx="18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2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8"/>
              <p:cNvSpPr/>
              <p:nvPr/>
            </p:nvSpPr>
            <p:spPr>
              <a:xfrm>
                <a:off x="2662" y="2574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3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8"/>
              <p:cNvSpPr/>
              <p:nvPr/>
            </p:nvSpPr>
            <p:spPr>
              <a:xfrm>
                <a:off x="2570" y="2443"/>
                <a:ext cx="18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8"/>
              <p:cNvSpPr/>
              <p:nvPr/>
            </p:nvSpPr>
            <p:spPr>
              <a:xfrm>
                <a:off x="2644" y="2493"/>
                <a:ext cx="18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1" y="0"/>
                    </a:moveTo>
                    <a:cubicBezTo>
                      <a:pt x="2" y="2"/>
                      <a:pt x="2" y="3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8"/>
              <p:cNvSpPr/>
              <p:nvPr/>
            </p:nvSpPr>
            <p:spPr>
              <a:xfrm>
                <a:off x="2539" y="2424"/>
                <a:ext cx="1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1" y="0"/>
                    </a:moveTo>
                    <a:cubicBezTo>
                      <a:pt x="2" y="2"/>
                      <a:pt x="2" y="3"/>
                      <a:pt x="2" y="4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1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8"/>
              <p:cNvSpPr/>
              <p:nvPr/>
            </p:nvSpPr>
            <p:spPr>
              <a:xfrm>
                <a:off x="2453" y="2474"/>
                <a:ext cx="18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3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8"/>
              <p:cNvSpPr/>
              <p:nvPr/>
            </p:nvSpPr>
            <p:spPr>
              <a:xfrm>
                <a:off x="2619" y="2493"/>
                <a:ext cx="12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2" y="3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8"/>
              <p:cNvSpPr/>
              <p:nvPr/>
            </p:nvSpPr>
            <p:spPr>
              <a:xfrm>
                <a:off x="2373" y="2536"/>
                <a:ext cx="18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2" y="0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8"/>
              <p:cNvSpPr/>
              <p:nvPr/>
            </p:nvSpPr>
            <p:spPr>
              <a:xfrm>
                <a:off x="2527" y="2350"/>
                <a:ext cx="12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8"/>
              <p:cNvSpPr/>
              <p:nvPr/>
            </p:nvSpPr>
            <p:spPr>
              <a:xfrm>
                <a:off x="2434" y="2424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8"/>
              <p:cNvSpPr/>
              <p:nvPr/>
            </p:nvSpPr>
            <p:spPr>
              <a:xfrm>
                <a:off x="2391" y="2443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3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8"/>
              <p:cNvSpPr/>
              <p:nvPr/>
            </p:nvSpPr>
            <p:spPr>
              <a:xfrm>
                <a:off x="2391" y="2505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2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8"/>
              <p:cNvSpPr/>
              <p:nvPr/>
            </p:nvSpPr>
            <p:spPr>
              <a:xfrm>
                <a:off x="2496" y="2387"/>
                <a:ext cx="18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2" y="4"/>
                    </a:moveTo>
                    <a:cubicBezTo>
                      <a:pt x="1" y="3"/>
                      <a:pt x="0" y="1"/>
                      <a:pt x="1" y="0"/>
                    </a:cubicBezTo>
                    <a:cubicBezTo>
                      <a:pt x="3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8"/>
              <p:cNvSpPr/>
              <p:nvPr/>
            </p:nvSpPr>
            <p:spPr>
              <a:xfrm>
                <a:off x="2404" y="2549"/>
                <a:ext cx="18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8"/>
              <p:cNvSpPr/>
              <p:nvPr/>
            </p:nvSpPr>
            <p:spPr>
              <a:xfrm>
                <a:off x="2625" y="2449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3"/>
                    </a:moveTo>
                    <a:cubicBezTo>
                      <a:pt x="2" y="3"/>
                      <a:pt x="2" y="3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8"/>
              <p:cNvSpPr/>
              <p:nvPr/>
            </p:nvSpPr>
            <p:spPr>
              <a:xfrm>
                <a:off x="2539" y="2598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4" y="3"/>
                    </a:move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8"/>
              <p:cNvSpPr/>
              <p:nvPr/>
            </p:nvSpPr>
            <p:spPr>
              <a:xfrm>
                <a:off x="2373" y="2455"/>
                <a:ext cx="12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8"/>
              <p:cNvSpPr/>
              <p:nvPr/>
            </p:nvSpPr>
            <p:spPr>
              <a:xfrm>
                <a:off x="2650" y="2586"/>
                <a:ext cx="12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2" y="3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8"/>
              <p:cNvSpPr/>
              <p:nvPr/>
            </p:nvSpPr>
            <p:spPr>
              <a:xfrm>
                <a:off x="2410" y="2437"/>
                <a:ext cx="18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8"/>
              <p:cNvSpPr/>
              <p:nvPr/>
            </p:nvSpPr>
            <p:spPr>
              <a:xfrm>
                <a:off x="2459" y="2368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0" y="0"/>
                    </a:moveTo>
                    <a:cubicBezTo>
                      <a:pt x="2" y="0"/>
                      <a:pt x="3" y="2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8"/>
              <p:cNvSpPr/>
              <p:nvPr/>
            </p:nvSpPr>
            <p:spPr>
              <a:xfrm>
                <a:off x="2588" y="2511"/>
                <a:ext cx="1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8"/>
              <p:cNvSpPr/>
              <p:nvPr/>
            </p:nvSpPr>
            <p:spPr>
              <a:xfrm>
                <a:off x="2434" y="2530"/>
                <a:ext cx="1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8"/>
              <p:cNvSpPr/>
              <p:nvPr/>
            </p:nvSpPr>
            <p:spPr>
              <a:xfrm>
                <a:off x="2496" y="2629"/>
                <a:ext cx="12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8"/>
              <p:cNvSpPr/>
              <p:nvPr/>
            </p:nvSpPr>
            <p:spPr>
              <a:xfrm>
                <a:off x="2545" y="2487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4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8"/>
              <p:cNvSpPr/>
              <p:nvPr/>
            </p:nvSpPr>
            <p:spPr>
              <a:xfrm>
                <a:off x="2428" y="2592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8"/>
              <p:cNvSpPr/>
              <p:nvPr/>
            </p:nvSpPr>
            <p:spPr>
              <a:xfrm>
                <a:off x="2668" y="2629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2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8"/>
              <p:cNvSpPr/>
              <p:nvPr/>
            </p:nvSpPr>
            <p:spPr>
              <a:xfrm>
                <a:off x="2558" y="2629"/>
                <a:ext cx="18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3"/>
                    </a:moveTo>
                    <a:cubicBezTo>
                      <a:pt x="2" y="3"/>
                      <a:pt x="2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8"/>
              <p:cNvSpPr/>
              <p:nvPr/>
            </p:nvSpPr>
            <p:spPr>
              <a:xfrm>
                <a:off x="2551" y="2400"/>
                <a:ext cx="19" cy="18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3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8"/>
              <p:cNvSpPr/>
              <p:nvPr/>
            </p:nvSpPr>
            <p:spPr>
              <a:xfrm>
                <a:off x="2441" y="2629"/>
                <a:ext cx="12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2" y="4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8"/>
              <p:cNvSpPr/>
              <p:nvPr/>
            </p:nvSpPr>
            <p:spPr>
              <a:xfrm>
                <a:off x="2576" y="2400"/>
                <a:ext cx="1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8"/>
              <p:cNvSpPr/>
              <p:nvPr/>
            </p:nvSpPr>
            <p:spPr>
              <a:xfrm>
                <a:off x="2478" y="2412"/>
                <a:ext cx="18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8"/>
              <p:cNvSpPr/>
              <p:nvPr/>
            </p:nvSpPr>
            <p:spPr>
              <a:xfrm>
                <a:off x="2410" y="2487"/>
                <a:ext cx="1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2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8"/>
              <p:cNvSpPr/>
              <p:nvPr/>
            </p:nvSpPr>
            <p:spPr>
              <a:xfrm>
                <a:off x="2668" y="2542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8"/>
              <p:cNvSpPr/>
              <p:nvPr/>
            </p:nvSpPr>
            <p:spPr>
              <a:xfrm>
                <a:off x="2416" y="2629"/>
                <a:ext cx="18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3"/>
                    </a:moveTo>
                    <a:cubicBezTo>
                      <a:pt x="2" y="3"/>
                      <a:pt x="1" y="4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8"/>
              <p:cNvSpPr/>
              <p:nvPr/>
            </p:nvSpPr>
            <p:spPr>
              <a:xfrm>
                <a:off x="2471" y="2455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2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3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8"/>
              <p:cNvSpPr/>
              <p:nvPr/>
            </p:nvSpPr>
            <p:spPr>
              <a:xfrm>
                <a:off x="2453" y="2555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8"/>
              <p:cNvSpPr/>
              <p:nvPr/>
            </p:nvSpPr>
            <p:spPr>
              <a:xfrm>
                <a:off x="2496" y="2574"/>
                <a:ext cx="1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2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8"/>
              <p:cNvSpPr/>
              <p:nvPr/>
            </p:nvSpPr>
            <p:spPr>
              <a:xfrm>
                <a:off x="2594" y="2586"/>
                <a:ext cx="13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8"/>
              <p:cNvSpPr/>
              <p:nvPr/>
            </p:nvSpPr>
            <p:spPr>
              <a:xfrm>
                <a:off x="2527" y="2629"/>
                <a:ext cx="12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BEB29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6" name="Google Shape;406;p8"/>
            <p:cNvSpPr/>
            <p:nvPr/>
          </p:nvSpPr>
          <p:spPr>
            <a:xfrm>
              <a:off x="3913188" y="4144963"/>
              <a:ext cx="20638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4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4049713" y="4065588"/>
              <a:ext cx="20638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4129088" y="3819525"/>
              <a:ext cx="28575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4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4070350" y="3917950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4049713" y="3740150"/>
              <a:ext cx="30163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0"/>
                  </a:moveTo>
                  <a:cubicBezTo>
                    <a:pt x="2" y="2"/>
                    <a:pt x="2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3835400" y="3789363"/>
              <a:ext cx="28575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2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3884613" y="3819525"/>
              <a:ext cx="19050" cy="285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3971925" y="3897313"/>
              <a:ext cx="19050" cy="3016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3806825" y="4105275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4117975" y="3887788"/>
              <a:ext cx="30163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3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3933825" y="4016375"/>
              <a:ext cx="28575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4187825" y="4025900"/>
              <a:ext cx="28575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4167188" y="4124325"/>
              <a:ext cx="30163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1" y="0"/>
                  </a:moveTo>
                  <a:cubicBezTo>
                    <a:pt x="2" y="1"/>
                    <a:pt x="3" y="2"/>
                    <a:pt x="2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4098925" y="4173538"/>
              <a:ext cx="19050" cy="3016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3962400" y="3976688"/>
              <a:ext cx="19050" cy="3016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3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4079875" y="4114800"/>
              <a:ext cx="19050" cy="3016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4002088" y="3798888"/>
              <a:ext cx="19050" cy="3016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3717925" y="3897313"/>
              <a:ext cx="30163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1" y="0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4157663" y="4046538"/>
              <a:ext cx="30163" cy="285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3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3863975" y="3957638"/>
              <a:ext cx="30163" cy="285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3806825" y="3810000"/>
              <a:ext cx="19050" cy="285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4138613" y="4065588"/>
              <a:ext cx="19050" cy="3016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4117975" y="3967163"/>
              <a:ext cx="20638" cy="3016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3748088" y="3957638"/>
              <a:ext cx="19050" cy="285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3990975" y="4135438"/>
              <a:ext cx="20638" cy="190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1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1422400" y="4105275"/>
              <a:ext cx="38100" cy="58737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1" y="6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1"/>
                    <a:pt x="3" y="1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1295400" y="4016375"/>
              <a:ext cx="28575" cy="49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1363663" y="3967163"/>
              <a:ext cx="28575" cy="49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1217613" y="4154488"/>
              <a:ext cx="28575" cy="49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3" y="1"/>
                  </a:move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1363663" y="3868738"/>
              <a:ext cx="28575" cy="49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5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1363663" y="3730625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1460500" y="4025900"/>
              <a:ext cx="30163" cy="49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3" y="1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1471613" y="3927475"/>
              <a:ext cx="28575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1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1333500" y="3859213"/>
              <a:ext cx="30163" cy="38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0"/>
                  </a:moveTo>
                  <a:cubicBezTo>
                    <a:pt x="3" y="2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1285875" y="3878263"/>
              <a:ext cx="19050" cy="49212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363663" y="4056063"/>
              <a:ext cx="28575" cy="49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3" y="1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138238" y="4086225"/>
              <a:ext cx="30163" cy="38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168400" y="3967163"/>
              <a:ext cx="28575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17613" y="3957638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587500" y="4025900"/>
              <a:ext cx="30163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0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333500" y="4124325"/>
              <a:ext cx="20638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401763" y="3789363"/>
              <a:ext cx="30163" cy="49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5"/>
                  </a:moveTo>
                  <a:cubicBezTo>
                    <a:pt x="0" y="3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2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1206500" y="3887788"/>
              <a:ext cx="20638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608138" y="3897313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0"/>
                  </a:moveTo>
                  <a:cubicBezTo>
                    <a:pt x="2" y="1"/>
                    <a:pt x="2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549400" y="4046538"/>
              <a:ext cx="28575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0" y="4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577975" y="3878263"/>
              <a:ext cx="20638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4"/>
                  </a:moveTo>
                  <a:cubicBezTo>
                    <a:pt x="0" y="3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333500" y="3948113"/>
              <a:ext cx="20638" cy="38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0"/>
                  </a:moveTo>
                  <a:cubicBezTo>
                    <a:pt x="2" y="1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539875" y="3868738"/>
              <a:ext cx="28575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1"/>
                  </a:moveTo>
                  <a:cubicBezTo>
                    <a:pt x="2" y="2"/>
                    <a:pt x="2" y="3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509713" y="3848100"/>
              <a:ext cx="30163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568450" y="3976688"/>
              <a:ext cx="30163" cy="49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0" y="4"/>
                  </a:move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1509713" y="4025900"/>
              <a:ext cx="30163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1412875" y="4164013"/>
              <a:ext cx="19050" cy="49212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431925" y="3829050"/>
              <a:ext cx="28575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0" y="4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1401763" y="4086225"/>
              <a:ext cx="30163" cy="285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0"/>
                  </a:move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1265238" y="3997325"/>
              <a:ext cx="20638" cy="285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500188" y="4173538"/>
              <a:ext cx="28575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314450" y="4173538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539875" y="3948113"/>
              <a:ext cx="28575" cy="38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1138238" y="4035425"/>
              <a:ext cx="30163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1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1168400" y="4105275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4"/>
                  </a:move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1460500" y="3759200"/>
              <a:ext cx="20638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0"/>
                  </a:moveTo>
                  <a:cubicBezTo>
                    <a:pt x="2" y="1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1481138" y="4065588"/>
              <a:ext cx="28575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1323975" y="3810000"/>
              <a:ext cx="20638" cy="38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274763" y="3819525"/>
              <a:ext cx="30163" cy="285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1519238" y="4114800"/>
              <a:ext cx="30163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1"/>
                    <a:pt x="2" y="3"/>
                    <a:pt x="1" y="4"/>
                  </a:cubicBezTo>
                  <a:cubicBezTo>
                    <a:pt x="1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1128713" y="4173538"/>
              <a:ext cx="30163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1"/>
                  </a:moveTo>
                  <a:cubicBezTo>
                    <a:pt x="2" y="2"/>
                    <a:pt x="2" y="3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1109663" y="4135438"/>
              <a:ext cx="28575" cy="38100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3" y="1"/>
                  </a:moveTo>
                  <a:cubicBezTo>
                    <a:pt x="2" y="3"/>
                    <a:pt x="1" y="3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1255713" y="4105275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4"/>
                  </a:moveTo>
                  <a:cubicBezTo>
                    <a:pt x="0" y="3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1314450" y="3749675"/>
              <a:ext cx="30163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1314450" y="4065588"/>
              <a:ext cx="30163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0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1568450" y="4114800"/>
              <a:ext cx="19050" cy="3016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1450975" y="3897313"/>
              <a:ext cx="20638" cy="3016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1450975" y="4144963"/>
              <a:ext cx="30163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2" y="0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1196975" y="4124325"/>
              <a:ext cx="30163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4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2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1363663" y="4173538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1177925" y="4025900"/>
              <a:ext cx="28575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4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1304925" y="3917950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1539875" y="4173538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431925" y="4016375"/>
              <a:ext cx="28575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4"/>
                  </a:moveTo>
                  <a:cubicBezTo>
                    <a:pt x="1" y="3"/>
                    <a:pt x="0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2"/>
                    <a:pt x="2" y="2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1100138" y="4095750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2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1295400" y="4114800"/>
              <a:ext cx="19050" cy="3016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1412875" y="3976688"/>
              <a:ext cx="19050" cy="30162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1363663" y="3798888"/>
              <a:ext cx="28575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1" y="3"/>
                  </a:moveTo>
                  <a:cubicBezTo>
                    <a:pt x="1" y="3"/>
                    <a:pt x="0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1528763" y="3789363"/>
              <a:ext cx="30163" cy="3968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4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2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1274763" y="4173538"/>
              <a:ext cx="20638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1481138" y="3819525"/>
              <a:ext cx="19050" cy="285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1246188" y="3887788"/>
              <a:ext cx="28575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2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1401763" y="3897313"/>
              <a:ext cx="20638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1246188" y="3967163"/>
              <a:ext cx="19050" cy="3968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4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1" y="4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1646238" y="3897313"/>
              <a:ext cx="30163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0"/>
                  </a:moveTo>
                  <a:cubicBezTo>
                    <a:pt x="3" y="1"/>
                    <a:pt x="2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27138" y="4065588"/>
              <a:ext cx="28575" cy="301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3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206500" y="4046538"/>
              <a:ext cx="30163" cy="285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00188" y="3957638"/>
              <a:ext cx="19050" cy="285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568450" y="3810000"/>
              <a:ext cx="30163" cy="285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1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627188" y="3957638"/>
              <a:ext cx="19050" cy="285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382713" y="413543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2066925" y="2803525"/>
              <a:ext cx="214313" cy="206375"/>
            </a:xfrm>
            <a:custGeom>
              <a:avLst/>
              <a:gdLst/>
              <a:ahLst/>
              <a:cxnLst/>
              <a:rect l="l" t="t" r="r" b="b"/>
              <a:pathLst>
                <a:path w="22" h="21" extrusionOk="0">
                  <a:moveTo>
                    <a:pt x="12" y="0"/>
                  </a:moveTo>
                  <a:cubicBezTo>
                    <a:pt x="14" y="0"/>
                    <a:pt x="16" y="0"/>
                    <a:pt x="18" y="0"/>
                  </a:cubicBezTo>
                  <a:cubicBezTo>
                    <a:pt x="20" y="0"/>
                    <a:pt x="22" y="0"/>
                    <a:pt x="22" y="2"/>
                  </a:cubicBezTo>
                  <a:cubicBezTo>
                    <a:pt x="22" y="7"/>
                    <a:pt x="22" y="12"/>
                    <a:pt x="22" y="17"/>
                  </a:cubicBezTo>
                  <a:cubicBezTo>
                    <a:pt x="22" y="20"/>
                    <a:pt x="21" y="21"/>
                    <a:pt x="18" y="21"/>
                  </a:cubicBezTo>
                  <a:cubicBezTo>
                    <a:pt x="14" y="21"/>
                    <a:pt x="9" y="21"/>
                    <a:pt x="4" y="21"/>
                  </a:cubicBezTo>
                  <a:cubicBezTo>
                    <a:pt x="1" y="21"/>
                    <a:pt x="0" y="20"/>
                    <a:pt x="0" y="18"/>
                  </a:cubicBezTo>
                  <a:cubicBezTo>
                    <a:pt x="0" y="13"/>
                    <a:pt x="0" y="8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BEB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507;p9"/>
          <p:cNvSpPr txBox="1"/>
          <p:nvPr/>
        </p:nvSpPr>
        <p:spPr>
          <a:xfrm>
            <a:off x="714125" y="544075"/>
            <a:ext cx="77157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2400"/>
              <a:buFont typeface="Libre Baskerville"/>
              <a:buNone/>
            </a:pPr>
            <a:r>
              <a:rPr lang="en-US" sz="3000" b="1" i="0" u="none" strike="noStrike" cap="none">
                <a:solidFill>
                  <a:srgbClr val="7F6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Study Objectives</a:t>
            </a:r>
            <a:endParaRPr sz="3000" b="1" i="0" u="none" strike="noStrike" cap="none">
              <a:solidFill>
                <a:srgbClr val="7F6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508" name="Google Shape;508;p9"/>
          <p:cNvSpPr txBox="1"/>
          <p:nvPr/>
        </p:nvSpPr>
        <p:spPr>
          <a:xfrm>
            <a:off x="3383250" y="3348687"/>
            <a:ext cx="2377500" cy="71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Venus has a beautiful name and is the second planet from the Sun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9" name="Google Shape;509;p9"/>
          <p:cNvSpPr txBox="1"/>
          <p:nvPr/>
        </p:nvSpPr>
        <p:spPr>
          <a:xfrm>
            <a:off x="3672000" y="2913015"/>
            <a:ext cx="180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Venus</a:t>
            </a:r>
            <a:endParaRPr sz="2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510" name="Google Shape;510;p9"/>
          <p:cNvSpPr txBox="1"/>
          <p:nvPr/>
        </p:nvSpPr>
        <p:spPr>
          <a:xfrm>
            <a:off x="624575" y="3348687"/>
            <a:ext cx="2377500" cy="71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the smallest of them all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1" name="Google Shape;511;p9"/>
          <p:cNvSpPr txBox="1"/>
          <p:nvPr/>
        </p:nvSpPr>
        <p:spPr>
          <a:xfrm>
            <a:off x="6141950" y="3348687"/>
            <a:ext cx="2377500" cy="71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F694C"/>
              </a:buClr>
              <a:buSzPts val="1800"/>
              <a:buFont typeface="Roboto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 full of iron oxide dust</a:t>
            </a:r>
            <a:endParaRPr sz="1400" b="0" i="0" u="none" strike="noStrike" cap="none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2" name="Google Shape;512;p9"/>
          <p:cNvSpPr txBox="1"/>
          <p:nvPr/>
        </p:nvSpPr>
        <p:spPr>
          <a:xfrm>
            <a:off x="913325" y="2913015"/>
            <a:ext cx="180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Mercury</a:t>
            </a:r>
            <a:endParaRPr sz="2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sp>
        <p:nvSpPr>
          <p:cNvPr id="513" name="Google Shape;513;p9"/>
          <p:cNvSpPr txBox="1"/>
          <p:nvPr/>
        </p:nvSpPr>
        <p:spPr>
          <a:xfrm>
            <a:off x="6430700" y="2913015"/>
            <a:ext cx="1800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EB296"/>
              </a:buClr>
              <a:buSzPts val="1800"/>
              <a:buFont typeface="Libre Baskerville"/>
              <a:buNone/>
            </a:pPr>
            <a:r>
              <a:rPr lang="en-US" sz="2000" b="1" i="0" u="none" strike="noStrike" cap="none">
                <a:solidFill>
                  <a:srgbClr val="BF9000"/>
                </a:solidFill>
                <a:latin typeface="Libre Baskerville"/>
                <a:ea typeface="Libre Baskerville"/>
                <a:cs typeface="Libre Baskerville"/>
                <a:sym typeface="Libre Baskerville"/>
              </a:rPr>
              <a:t>Mars</a:t>
            </a:r>
            <a:endParaRPr sz="2000" b="1" i="0" u="none" strike="noStrike" cap="none">
              <a:solidFill>
                <a:srgbClr val="BF9000"/>
              </a:solidFill>
              <a:latin typeface="Libre Baskerville"/>
              <a:ea typeface="Libre Baskerville"/>
              <a:cs typeface="Libre Baskerville"/>
              <a:sym typeface="Libre Baskerville"/>
            </a:endParaRPr>
          </a:p>
        </p:txBody>
      </p:sp>
      <p:grpSp>
        <p:nvGrpSpPr>
          <p:cNvPr id="514" name="Google Shape;514;p9"/>
          <p:cNvGrpSpPr/>
          <p:nvPr/>
        </p:nvGrpSpPr>
        <p:grpSpPr>
          <a:xfrm>
            <a:off x="1236269" y="1675401"/>
            <a:ext cx="1154112" cy="1092200"/>
            <a:chOff x="6176963" y="-1766888"/>
            <a:chExt cx="1154112" cy="1092200"/>
          </a:xfrm>
        </p:grpSpPr>
        <p:sp>
          <p:nvSpPr>
            <p:cNvPr id="515" name="Google Shape;515;p9"/>
            <p:cNvSpPr/>
            <p:nvPr/>
          </p:nvSpPr>
          <p:spPr>
            <a:xfrm>
              <a:off x="6437313" y="-1766888"/>
              <a:ext cx="292100" cy="1058863"/>
            </a:xfrm>
            <a:custGeom>
              <a:avLst/>
              <a:gdLst/>
              <a:ahLst/>
              <a:cxnLst/>
              <a:rect l="l" t="t" r="r" b="b"/>
              <a:pathLst>
                <a:path w="77" h="279" extrusionOk="0">
                  <a:moveTo>
                    <a:pt x="77" y="279"/>
                  </a:moveTo>
                  <a:cubicBezTo>
                    <a:pt x="68" y="250"/>
                    <a:pt x="50" y="228"/>
                    <a:pt x="28" y="208"/>
                  </a:cubicBezTo>
                  <a:cubicBezTo>
                    <a:pt x="20" y="201"/>
                    <a:pt x="12" y="194"/>
                    <a:pt x="4" y="187"/>
                  </a:cubicBezTo>
                  <a:cubicBezTo>
                    <a:pt x="1" y="185"/>
                    <a:pt x="0" y="183"/>
                    <a:pt x="0" y="179"/>
                  </a:cubicBezTo>
                  <a:cubicBezTo>
                    <a:pt x="2" y="130"/>
                    <a:pt x="0" y="81"/>
                    <a:pt x="1" y="31"/>
                  </a:cubicBezTo>
                  <a:cubicBezTo>
                    <a:pt x="1" y="21"/>
                    <a:pt x="1" y="11"/>
                    <a:pt x="1" y="0"/>
                  </a:cubicBezTo>
                  <a:cubicBezTo>
                    <a:pt x="9" y="5"/>
                    <a:pt x="15" y="9"/>
                    <a:pt x="20" y="15"/>
                  </a:cubicBezTo>
                  <a:cubicBezTo>
                    <a:pt x="45" y="37"/>
                    <a:pt x="61" y="65"/>
                    <a:pt x="74" y="97"/>
                  </a:cubicBezTo>
                  <a:cubicBezTo>
                    <a:pt x="76" y="103"/>
                    <a:pt x="77" y="109"/>
                    <a:pt x="77" y="116"/>
                  </a:cubicBezTo>
                  <a:cubicBezTo>
                    <a:pt x="77" y="167"/>
                    <a:pt x="77" y="218"/>
                    <a:pt x="77" y="269"/>
                  </a:cubicBezTo>
                  <a:cubicBezTo>
                    <a:pt x="77" y="273"/>
                    <a:pt x="77" y="276"/>
                    <a:pt x="77" y="2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6773863" y="-1766888"/>
              <a:ext cx="295275" cy="1062038"/>
            </a:xfrm>
            <a:custGeom>
              <a:avLst/>
              <a:gdLst/>
              <a:ahLst/>
              <a:cxnLst/>
              <a:rect l="l" t="t" r="r" b="b"/>
              <a:pathLst>
                <a:path w="78" h="280" extrusionOk="0">
                  <a:moveTo>
                    <a:pt x="77" y="0"/>
                  </a:moveTo>
                  <a:cubicBezTo>
                    <a:pt x="77" y="15"/>
                    <a:pt x="77" y="28"/>
                    <a:pt x="77" y="42"/>
                  </a:cubicBezTo>
                  <a:cubicBezTo>
                    <a:pt x="77" y="83"/>
                    <a:pt x="77" y="125"/>
                    <a:pt x="78" y="166"/>
                  </a:cubicBezTo>
                  <a:cubicBezTo>
                    <a:pt x="78" y="179"/>
                    <a:pt x="75" y="187"/>
                    <a:pt x="65" y="195"/>
                  </a:cubicBezTo>
                  <a:cubicBezTo>
                    <a:pt x="46" y="209"/>
                    <a:pt x="30" y="226"/>
                    <a:pt x="17" y="247"/>
                  </a:cubicBezTo>
                  <a:cubicBezTo>
                    <a:pt x="10" y="257"/>
                    <a:pt x="5" y="267"/>
                    <a:pt x="2" y="280"/>
                  </a:cubicBezTo>
                  <a:cubicBezTo>
                    <a:pt x="0" y="278"/>
                    <a:pt x="1" y="276"/>
                    <a:pt x="1" y="274"/>
                  </a:cubicBezTo>
                  <a:cubicBezTo>
                    <a:pt x="1" y="273"/>
                    <a:pt x="1" y="271"/>
                    <a:pt x="1" y="269"/>
                  </a:cubicBezTo>
                  <a:cubicBezTo>
                    <a:pt x="1" y="220"/>
                    <a:pt x="1" y="171"/>
                    <a:pt x="1" y="122"/>
                  </a:cubicBezTo>
                  <a:cubicBezTo>
                    <a:pt x="1" y="110"/>
                    <a:pt x="3" y="100"/>
                    <a:pt x="7" y="90"/>
                  </a:cubicBezTo>
                  <a:cubicBezTo>
                    <a:pt x="19" y="63"/>
                    <a:pt x="33" y="38"/>
                    <a:pt x="55" y="18"/>
                  </a:cubicBezTo>
                  <a:cubicBezTo>
                    <a:pt x="61" y="11"/>
                    <a:pt x="68" y="6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9"/>
            <p:cNvSpPr/>
            <p:nvPr/>
          </p:nvSpPr>
          <p:spPr>
            <a:xfrm>
              <a:off x="6305550" y="-1649413"/>
              <a:ext cx="366713" cy="936625"/>
            </a:xfrm>
            <a:custGeom>
              <a:avLst/>
              <a:gdLst/>
              <a:ahLst/>
              <a:cxnLst/>
              <a:rect l="l" t="t" r="r" b="b"/>
              <a:pathLst>
                <a:path w="97" h="247" extrusionOk="0">
                  <a:moveTo>
                    <a:pt x="0" y="0"/>
                  </a:moveTo>
                  <a:cubicBezTo>
                    <a:pt x="7" y="4"/>
                    <a:pt x="14" y="8"/>
                    <a:pt x="20" y="11"/>
                  </a:cubicBezTo>
                  <a:cubicBezTo>
                    <a:pt x="23" y="13"/>
                    <a:pt x="22" y="16"/>
                    <a:pt x="22" y="18"/>
                  </a:cubicBezTo>
                  <a:cubicBezTo>
                    <a:pt x="22" y="62"/>
                    <a:pt x="22" y="106"/>
                    <a:pt x="21" y="150"/>
                  </a:cubicBezTo>
                  <a:cubicBezTo>
                    <a:pt x="21" y="157"/>
                    <a:pt x="23" y="161"/>
                    <a:pt x="29" y="165"/>
                  </a:cubicBezTo>
                  <a:cubicBezTo>
                    <a:pt x="47" y="180"/>
                    <a:pt x="64" y="195"/>
                    <a:pt x="78" y="213"/>
                  </a:cubicBezTo>
                  <a:cubicBezTo>
                    <a:pt x="86" y="223"/>
                    <a:pt x="92" y="234"/>
                    <a:pt x="97" y="247"/>
                  </a:cubicBezTo>
                  <a:cubicBezTo>
                    <a:pt x="87" y="239"/>
                    <a:pt x="79" y="233"/>
                    <a:pt x="70" y="226"/>
                  </a:cubicBezTo>
                  <a:cubicBezTo>
                    <a:pt x="50" y="211"/>
                    <a:pt x="28" y="198"/>
                    <a:pt x="3" y="190"/>
                  </a:cubicBezTo>
                  <a:cubicBezTo>
                    <a:pt x="1" y="190"/>
                    <a:pt x="0" y="189"/>
                    <a:pt x="0" y="186"/>
                  </a:cubicBezTo>
                  <a:cubicBezTo>
                    <a:pt x="0" y="125"/>
                    <a:pt x="0" y="6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9"/>
            <p:cNvSpPr/>
            <p:nvPr/>
          </p:nvSpPr>
          <p:spPr>
            <a:xfrm>
              <a:off x="6838950" y="-1649413"/>
              <a:ext cx="363538" cy="936625"/>
            </a:xfrm>
            <a:custGeom>
              <a:avLst/>
              <a:gdLst/>
              <a:ahLst/>
              <a:cxnLst/>
              <a:rect l="l" t="t" r="r" b="b"/>
              <a:pathLst>
                <a:path w="96" h="247" extrusionOk="0">
                  <a:moveTo>
                    <a:pt x="96" y="0"/>
                  </a:moveTo>
                  <a:cubicBezTo>
                    <a:pt x="96" y="7"/>
                    <a:pt x="96" y="13"/>
                    <a:pt x="96" y="19"/>
                  </a:cubicBezTo>
                  <a:cubicBezTo>
                    <a:pt x="96" y="74"/>
                    <a:pt x="96" y="129"/>
                    <a:pt x="96" y="184"/>
                  </a:cubicBezTo>
                  <a:cubicBezTo>
                    <a:pt x="96" y="188"/>
                    <a:pt x="95" y="190"/>
                    <a:pt x="91" y="191"/>
                  </a:cubicBezTo>
                  <a:cubicBezTo>
                    <a:pt x="60" y="201"/>
                    <a:pt x="34" y="219"/>
                    <a:pt x="9" y="239"/>
                  </a:cubicBezTo>
                  <a:cubicBezTo>
                    <a:pt x="6" y="242"/>
                    <a:pt x="3" y="244"/>
                    <a:pt x="0" y="247"/>
                  </a:cubicBezTo>
                  <a:cubicBezTo>
                    <a:pt x="1" y="240"/>
                    <a:pt x="4" y="235"/>
                    <a:pt x="7" y="230"/>
                  </a:cubicBezTo>
                  <a:cubicBezTo>
                    <a:pt x="19" y="208"/>
                    <a:pt x="37" y="190"/>
                    <a:pt x="57" y="174"/>
                  </a:cubicBezTo>
                  <a:cubicBezTo>
                    <a:pt x="61" y="170"/>
                    <a:pt x="66" y="166"/>
                    <a:pt x="71" y="163"/>
                  </a:cubicBezTo>
                  <a:cubicBezTo>
                    <a:pt x="74" y="160"/>
                    <a:pt x="75" y="158"/>
                    <a:pt x="75" y="154"/>
                  </a:cubicBezTo>
                  <a:cubicBezTo>
                    <a:pt x="74" y="109"/>
                    <a:pt x="74" y="63"/>
                    <a:pt x="74" y="18"/>
                  </a:cubicBezTo>
                  <a:cubicBezTo>
                    <a:pt x="74" y="14"/>
                    <a:pt x="75" y="12"/>
                    <a:pt x="79" y="10"/>
                  </a:cubicBezTo>
                  <a:cubicBezTo>
                    <a:pt x="84" y="7"/>
                    <a:pt x="90" y="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176963" y="-1531938"/>
              <a:ext cx="454025" cy="857250"/>
            </a:xfrm>
            <a:custGeom>
              <a:avLst/>
              <a:gdLst/>
              <a:ahLst/>
              <a:cxnLst/>
              <a:rect l="l" t="t" r="r" b="b"/>
              <a:pathLst>
                <a:path w="120" h="226" extrusionOk="0">
                  <a:moveTo>
                    <a:pt x="120" y="226"/>
                  </a:moveTo>
                  <a:cubicBezTo>
                    <a:pt x="88" y="212"/>
                    <a:pt x="55" y="200"/>
                    <a:pt x="20" y="195"/>
                  </a:cubicBezTo>
                  <a:cubicBezTo>
                    <a:pt x="15" y="194"/>
                    <a:pt x="10" y="194"/>
                    <a:pt x="6" y="193"/>
                  </a:cubicBezTo>
                  <a:cubicBezTo>
                    <a:pt x="2" y="193"/>
                    <a:pt x="0" y="192"/>
                    <a:pt x="0" y="188"/>
                  </a:cubicBezTo>
                  <a:cubicBezTo>
                    <a:pt x="0" y="127"/>
                    <a:pt x="0" y="66"/>
                    <a:pt x="0" y="5"/>
                  </a:cubicBezTo>
                  <a:cubicBezTo>
                    <a:pt x="0" y="2"/>
                    <a:pt x="0" y="0"/>
                    <a:pt x="5" y="2"/>
                  </a:cubicBezTo>
                  <a:cubicBezTo>
                    <a:pt x="10" y="3"/>
                    <a:pt x="16" y="2"/>
                    <a:pt x="19" y="6"/>
                  </a:cubicBezTo>
                  <a:cubicBezTo>
                    <a:pt x="22" y="9"/>
                    <a:pt x="20" y="16"/>
                    <a:pt x="20" y="21"/>
                  </a:cubicBezTo>
                  <a:cubicBezTo>
                    <a:pt x="20" y="68"/>
                    <a:pt x="20" y="116"/>
                    <a:pt x="20" y="163"/>
                  </a:cubicBezTo>
                  <a:cubicBezTo>
                    <a:pt x="20" y="167"/>
                    <a:pt x="21" y="169"/>
                    <a:pt x="26" y="170"/>
                  </a:cubicBezTo>
                  <a:cubicBezTo>
                    <a:pt x="59" y="180"/>
                    <a:pt x="88" y="198"/>
                    <a:pt x="114" y="220"/>
                  </a:cubicBezTo>
                  <a:cubicBezTo>
                    <a:pt x="116" y="222"/>
                    <a:pt x="118" y="224"/>
                    <a:pt x="120" y="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6877050" y="-1531938"/>
              <a:ext cx="454025" cy="857250"/>
            </a:xfrm>
            <a:custGeom>
              <a:avLst/>
              <a:gdLst/>
              <a:ahLst/>
              <a:cxnLst/>
              <a:rect l="l" t="t" r="r" b="b"/>
              <a:pathLst>
                <a:path w="120" h="226" extrusionOk="0">
                  <a:moveTo>
                    <a:pt x="0" y="226"/>
                  </a:moveTo>
                  <a:cubicBezTo>
                    <a:pt x="9" y="217"/>
                    <a:pt x="18" y="210"/>
                    <a:pt x="29" y="203"/>
                  </a:cubicBezTo>
                  <a:cubicBezTo>
                    <a:pt x="49" y="188"/>
                    <a:pt x="71" y="176"/>
                    <a:pt x="96" y="170"/>
                  </a:cubicBezTo>
                  <a:cubicBezTo>
                    <a:pt x="100" y="169"/>
                    <a:pt x="100" y="166"/>
                    <a:pt x="100" y="163"/>
                  </a:cubicBezTo>
                  <a:cubicBezTo>
                    <a:pt x="100" y="113"/>
                    <a:pt x="100" y="62"/>
                    <a:pt x="100" y="12"/>
                  </a:cubicBezTo>
                  <a:cubicBezTo>
                    <a:pt x="100" y="7"/>
                    <a:pt x="100" y="4"/>
                    <a:pt x="106" y="4"/>
                  </a:cubicBezTo>
                  <a:cubicBezTo>
                    <a:pt x="109" y="3"/>
                    <a:pt x="112" y="3"/>
                    <a:pt x="115" y="2"/>
                  </a:cubicBezTo>
                  <a:cubicBezTo>
                    <a:pt x="120" y="0"/>
                    <a:pt x="120" y="2"/>
                    <a:pt x="120" y="6"/>
                  </a:cubicBezTo>
                  <a:cubicBezTo>
                    <a:pt x="120" y="33"/>
                    <a:pt x="120" y="61"/>
                    <a:pt x="120" y="88"/>
                  </a:cubicBezTo>
                  <a:cubicBezTo>
                    <a:pt x="120" y="121"/>
                    <a:pt x="120" y="154"/>
                    <a:pt x="120" y="187"/>
                  </a:cubicBezTo>
                  <a:cubicBezTo>
                    <a:pt x="120" y="191"/>
                    <a:pt x="119" y="193"/>
                    <a:pt x="115" y="193"/>
                  </a:cubicBezTo>
                  <a:cubicBezTo>
                    <a:pt x="80" y="196"/>
                    <a:pt x="47" y="207"/>
                    <a:pt x="15" y="220"/>
                  </a:cubicBezTo>
                  <a:cubicBezTo>
                    <a:pt x="10" y="222"/>
                    <a:pt x="5" y="224"/>
                    <a:pt x="0" y="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1" name="Google Shape;521;p9"/>
          <p:cNvGrpSpPr/>
          <p:nvPr/>
        </p:nvGrpSpPr>
        <p:grpSpPr>
          <a:xfrm>
            <a:off x="6796924" y="1715088"/>
            <a:ext cx="1154112" cy="1092200"/>
            <a:chOff x="6176963" y="-1766888"/>
            <a:chExt cx="1154112" cy="1092200"/>
          </a:xfrm>
        </p:grpSpPr>
        <p:sp>
          <p:nvSpPr>
            <p:cNvPr id="522" name="Google Shape;522;p9"/>
            <p:cNvSpPr/>
            <p:nvPr/>
          </p:nvSpPr>
          <p:spPr>
            <a:xfrm>
              <a:off x="6437313" y="-1766888"/>
              <a:ext cx="292100" cy="1058863"/>
            </a:xfrm>
            <a:custGeom>
              <a:avLst/>
              <a:gdLst/>
              <a:ahLst/>
              <a:cxnLst/>
              <a:rect l="l" t="t" r="r" b="b"/>
              <a:pathLst>
                <a:path w="77" h="279" extrusionOk="0">
                  <a:moveTo>
                    <a:pt x="77" y="279"/>
                  </a:moveTo>
                  <a:cubicBezTo>
                    <a:pt x="68" y="250"/>
                    <a:pt x="50" y="228"/>
                    <a:pt x="28" y="208"/>
                  </a:cubicBezTo>
                  <a:cubicBezTo>
                    <a:pt x="20" y="201"/>
                    <a:pt x="12" y="194"/>
                    <a:pt x="4" y="187"/>
                  </a:cubicBezTo>
                  <a:cubicBezTo>
                    <a:pt x="1" y="185"/>
                    <a:pt x="0" y="183"/>
                    <a:pt x="0" y="179"/>
                  </a:cubicBezTo>
                  <a:cubicBezTo>
                    <a:pt x="2" y="130"/>
                    <a:pt x="0" y="81"/>
                    <a:pt x="1" y="31"/>
                  </a:cubicBezTo>
                  <a:cubicBezTo>
                    <a:pt x="1" y="21"/>
                    <a:pt x="1" y="11"/>
                    <a:pt x="1" y="0"/>
                  </a:cubicBezTo>
                  <a:cubicBezTo>
                    <a:pt x="9" y="5"/>
                    <a:pt x="15" y="9"/>
                    <a:pt x="20" y="15"/>
                  </a:cubicBezTo>
                  <a:cubicBezTo>
                    <a:pt x="45" y="37"/>
                    <a:pt x="61" y="65"/>
                    <a:pt x="74" y="97"/>
                  </a:cubicBezTo>
                  <a:cubicBezTo>
                    <a:pt x="76" y="103"/>
                    <a:pt x="77" y="109"/>
                    <a:pt x="77" y="116"/>
                  </a:cubicBezTo>
                  <a:cubicBezTo>
                    <a:pt x="77" y="167"/>
                    <a:pt x="77" y="218"/>
                    <a:pt x="77" y="269"/>
                  </a:cubicBezTo>
                  <a:cubicBezTo>
                    <a:pt x="77" y="273"/>
                    <a:pt x="77" y="276"/>
                    <a:pt x="77" y="2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6773863" y="-1766888"/>
              <a:ext cx="295275" cy="1062038"/>
            </a:xfrm>
            <a:custGeom>
              <a:avLst/>
              <a:gdLst/>
              <a:ahLst/>
              <a:cxnLst/>
              <a:rect l="l" t="t" r="r" b="b"/>
              <a:pathLst>
                <a:path w="78" h="280" extrusionOk="0">
                  <a:moveTo>
                    <a:pt x="77" y="0"/>
                  </a:moveTo>
                  <a:cubicBezTo>
                    <a:pt x="77" y="15"/>
                    <a:pt x="77" y="28"/>
                    <a:pt x="77" y="42"/>
                  </a:cubicBezTo>
                  <a:cubicBezTo>
                    <a:pt x="77" y="83"/>
                    <a:pt x="77" y="125"/>
                    <a:pt x="78" y="166"/>
                  </a:cubicBezTo>
                  <a:cubicBezTo>
                    <a:pt x="78" y="179"/>
                    <a:pt x="75" y="187"/>
                    <a:pt x="65" y="195"/>
                  </a:cubicBezTo>
                  <a:cubicBezTo>
                    <a:pt x="46" y="209"/>
                    <a:pt x="30" y="226"/>
                    <a:pt x="17" y="247"/>
                  </a:cubicBezTo>
                  <a:cubicBezTo>
                    <a:pt x="10" y="257"/>
                    <a:pt x="5" y="267"/>
                    <a:pt x="2" y="280"/>
                  </a:cubicBezTo>
                  <a:cubicBezTo>
                    <a:pt x="0" y="278"/>
                    <a:pt x="1" y="276"/>
                    <a:pt x="1" y="274"/>
                  </a:cubicBezTo>
                  <a:cubicBezTo>
                    <a:pt x="1" y="273"/>
                    <a:pt x="1" y="271"/>
                    <a:pt x="1" y="269"/>
                  </a:cubicBezTo>
                  <a:cubicBezTo>
                    <a:pt x="1" y="220"/>
                    <a:pt x="1" y="171"/>
                    <a:pt x="1" y="122"/>
                  </a:cubicBezTo>
                  <a:cubicBezTo>
                    <a:pt x="1" y="110"/>
                    <a:pt x="3" y="100"/>
                    <a:pt x="7" y="90"/>
                  </a:cubicBezTo>
                  <a:cubicBezTo>
                    <a:pt x="19" y="63"/>
                    <a:pt x="33" y="38"/>
                    <a:pt x="55" y="18"/>
                  </a:cubicBezTo>
                  <a:cubicBezTo>
                    <a:pt x="61" y="11"/>
                    <a:pt x="68" y="6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6305550" y="-1649413"/>
              <a:ext cx="366713" cy="936625"/>
            </a:xfrm>
            <a:custGeom>
              <a:avLst/>
              <a:gdLst/>
              <a:ahLst/>
              <a:cxnLst/>
              <a:rect l="l" t="t" r="r" b="b"/>
              <a:pathLst>
                <a:path w="97" h="247" extrusionOk="0">
                  <a:moveTo>
                    <a:pt x="0" y="0"/>
                  </a:moveTo>
                  <a:cubicBezTo>
                    <a:pt x="7" y="4"/>
                    <a:pt x="14" y="8"/>
                    <a:pt x="20" y="11"/>
                  </a:cubicBezTo>
                  <a:cubicBezTo>
                    <a:pt x="23" y="13"/>
                    <a:pt x="22" y="16"/>
                    <a:pt x="22" y="18"/>
                  </a:cubicBezTo>
                  <a:cubicBezTo>
                    <a:pt x="22" y="62"/>
                    <a:pt x="22" y="106"/>
                    <a:pt x="21" y="150"/>
                  </a:cubicBezTo>
                  <a:cubicBezTo>
                    <a:pt x="21" y="157"/>
                    <a:pt x="23" y="161"/>
                    <a:pt x="29" y="165"/>
                  </a:cubicBezTo>
                  <a:cubicBezTo>
                    <a:pt x="47" y="180"/>
                    <a:pt x="64" y="195"/>
                    <a:pt x="78" y="213"/>
                  </a:cubicBezTo>
                  <a:cubicBezTo>
                    <a:pt x="86" y="223"/>
                    <a:pt x="92" y="234"/>
                    <a:pt x="97" y="247"/>
                  </a:cubicBezTo>
                  <a:cubicBezTo>
                    <a:pt x="87" y="239"/>
                    <a:pt x="79" y="233"/>
                    <a:pt x="70" y="226"/>
                  </a:cubicBezTo>
                  <a:cubicBezTo>
                    <a:pt x="50" y="211"/>
                    <a:pt x="28" y="198"/>
                    <a:pt x="3" y="190"/>
                  </a:cubicBezTo>
                  <a:cubicBezTo>
                    <a:pt x="1" y="190"/>
                    <a:pt x="0" y="189"/>
                    <a:pt x="0" y="186"/>
                  </a:cubicBezTo>
                  <a:cubicBezTo>
                    <a:pt x="0" y="125"/>
                    <a:pt x="0" y="6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6838950" y="-1649413"/>
              <a:ext cx="363538" cy="936625"/>
            </a:xfrm>
            <a:custGeom>
              <a:avLst/>
              <a:gdLst/>
              <a:ahLst/>
              <a:cxnLst/>
              <a:rect l="l" t="t" r="r" b="b"/>
              <a:pathLst>
                <a:path w="96" h="247" extrusionOk="0">
                  <a:moveTo>
                    <a:pt x="96" y="0"/>
                  </a:moveTo>
                  <a:cubicBezTo>
                    <a:pt x="96" y="7"/>
                    <a:pt x="96" y="13"/>
                    <a:pt x="96" y="19"/>
                  </a:cubicBezTo>
                  <a:cubicBezTo>
                    <a:pt x="96" y="74"/>
                    <a:pt x="96" y="129"/>
                    <a:pt x="96" y="184"/>
                  </a:cubicBezTo>
                  <a:cubicBezTo>
                    <a:pt x="96" y="188"/>
                    <a:pt x="95" y="190"/>
                    <a:pt x="91" y="191"/>
                  </a:cubicBezTo>
                  <a:cubicBezTo>
                    <a:pt x="60" y="201"/>
                    <a:pt x="34" y="219"/>
                    <a:pt x="9" y="239"/>
                  </a:cubicBezTo>
                  <a:cubicBezTo>
                    <a:pt x="6" y="242"/>
                    <a:pt x="3" y="244"/>
                    <a:pt x="0" y="247"/>
                  </a:cubicBezTo>
                  <a:cubicBezTo>
                    <a:pt x="1" y="240"/>
                    <a:pt x="4" y="235"/>
                    <a:pt x="7" y="230"/>
                  </a:cubicBezTo>
                  <a:cubicBezTo>
                    <a:pt x="19" y="208"/>
                    <a:pt x="37" y="190"/>
                    <a:pt x="57" y="174"/>
                  </a:cubicBezTo>
                  <a:cubicBezTo>
                    <a:pt x="61" y="170"/>
                    <a:pt x="66" y="166"/>
                    <a:pt x="71" y="163"/>
                  </a:cubicBezTo>
                  <a:cubicBezTo>
                    <a:pt x="74" y="160"/>
                    <a:pt x="75" y="158"/>
                    <a:pt x="75" y="154"/>
                  </a:cubicBezTo>
                  <a:cubicBezTo>
                    <a:pt x="74" y="109"/>
                    <a:pt x="74" y="63"/>
                    <a:pt x="74" y="18"/>
                  </a:cubicBezTo>
                  <a:cubicBezTo>
                    <a:pt x="74" y="14"/>
                    <a:pt x="75" y="12"/>
                    <a:pt x="79" y="10"/>
                  </a:cubicBezTo>
                  <a:cubicBezTo>
                    <a:pt x="84" y="7"/>
                    <a:pt x="90" y="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6176963" y="-1531938"/>
              <a:ext cx="454025" cy="857250"/>
            </a:xfrm>
            <a:custGeom>
              <a:avLst/>
              <a:gdLst/>
              <a:ahLst/>
              <a:cxnLst/>
              <a:rect l="l" t="t" r="r" b="b"/>
              <a:pathLst>
                <a:path w="120" h="226" extrusionOk="0">
                  <a:moveTo>
                    <a:pt x="120" y="226"/>
                  </a:moveTo>
                  <a:cubicBezTo>
                    <a:pt x="88" y="212"/>
                    <a:pt x="55" y="200"/>
                    <a:pt x="20" y="195"/>
                  </a:cubicBezTo>
                  <a:cubicBezTo>
                    <a:pt x="15" y="194"/>
                    <a:pt x="10" y="194"/>
                    <a:pt x="6" y="193"/>
                  </a:cubicBezTo>
                  <a:cubicBezTo>
                    <a:pt x="2" y="193"/>
                    <a:pt x="0" y="192"/>
                    <a:pt x="0" y="188"/>
                  </a:cubicBezTo>
                  <a:cubicBezTo>
                    <a:pt x="0" y="127"/>
                    <a:pt x="0" y="66"/>
                    <a:pt x="0" y="5"/>
                  </a:cubicBezTo>
                  <a:cubicBezTo>
                    <a:pt x="0" y="2"/>
                    <a:pt x="0" y="0"/>
                    <a:pt x="5" y="2"/>
                  </a:cubicBezTo>
                  <a:cubicBezTo>
                    <a:pt x="10" y="3"/>
                    <a:pt x="16" y="2"/>
                    <a:pt x="19" y="6"/>
                  </a:cubicBezTo>
                  <a:cubicBezTo>
                    <a:pt x="22" y="9"/>
                    <a:pt x="20" y="16"/>
                    <a:pt x="20" y="21"/>
                  </a:cubicBezTo>
                  <a:cubicBezTo>
                    <a:pt x="20" y="68"/>
                    <a:pt x="20" y="116"/>
                    <a:pt x="20" y="163"/>
                  </a:cubicBezTo>
                  <a:cubicBezTo>
                    <a:pt x="20" y="167"/>
                    <a:pt x="21" y="169"/>
                    <a:pt x="26" y="170"/>
                  </a:cubicBezTo>
                  <a:cubicBezTo>
                    <a:pt x="59" y="180"/>
                    <a:pt x="88" y="198"/>
                    <a:pt x="114" y="220"/>
                  </a:cubicBezTo>
                  <a:cubicBezTo>
                    <a:pt x="116" y="222"/>
                    <a:pt x="118" y="224"/>
                    <a:pt x="120" y="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6877050" y="-1531938"/>
              <a:ext cx="454025" cy="857250"/>
            </a:xfrm>
            <a:custGeom>
              <a:avLst/>
              <a:gdLst/>
              <a:ahLst/>
              <a:cxnLst/>
              <a:rect l="l" t="t" r="r" b="b"/>
              <a:pathLst>
                <a:path w="120" h="226" extrusionOk="0">
                  <a:moveTo>
                    <a:pt x="0" y="226"/>
                  </a:moveTo>
                  <a:cubicBezTo>
                    <a:pt x="9" y="217"/>
                    <a:pt x="18" y="210"/>
                    <a:pt x="29" y="203"/>
                  </a:cubicBezTo>
                  <a:cubicBezTo>
                    <a:pt x="49" y="188"/>
                    <a:pt x="71" y="176"/>
                    <a:pt x="96" y="170"/>
                  </a:cubicBezTo>
                  <a:cubicBezTo>
                    <a:pt x="100" y="169"/>
                    <a:pt x="100" y="166"/>
                    <a:pt x="100" y="163"/>
                  </a:cubicBezTo>
                  <a:cubicBezTo>
                    <a:pt x="100" y="113"/>
                    <a:pt x="100" y="62"/>
                    <a:pt x="100" y="12"/>
                  </a:cubicBezTo>
                  <a:cubicBezTo>
                    <a:pt x="100" y="7"/>
                    <a:pt x="100" y="4"/>
                    <a:pt x="106" y="4"/>
                  </a:cubicBezTo>
                  <a:cubicBezTo>
                    <a:pt x="109" y="3"/>
                    <a:pt x="112" y="3"/>
                    <a:pt x="115" y="2"/>
                  </a:cubicBezTo>
                  <a:cubicBezTo>
                    <a:pt x="120" y="0"/>
                    <a:pt x="120" y="2"/>
                    <a:pt x="120" y="6"/>
                  </a:cubicBezTo>
                  <a:cubicBezTo>
                    <a:pt x="120" y="33"/>
                    <a:pt x="120" y="61"/>
                    <a:pt x="120" y="88"/>
                  </a:cubicBezTo>
                  <a:cubicBezTo>
                    <a:pt x="120" y="121"/>
                    <a:pt x="120" y="154"/>
                    <a:pt x="120" y="187"/>
                  </a:cubicBezTo>
                  <a:cubicBezTo>
                    <a:pt x="120" y="191"/>
                    <a:pt x="119" y="193"/>
                    <a:pt x="115" y="193"/>
                  </a:cubicBezTo>
                  <a:cubicBezTo>
                    <a:pt x="80" y="196"/>
                    <a:pt x="47" y="207"/>
                    <a:pt x="15" y="220"/>
                  </a:cubicBezTo>
                  <a:cubicBezTo>
                    <a:pt x="10" y="222"/>
                    <a:pt x="5" y="224"/>
                    <a:pt x="0" y="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8" name="Google Shape;528;p9"/>
          <p:cNvGrpSpPr/>
          <p:nvPr/>
        </p:nvGrpSpPr>
        <p:grpSpPr>
          <a:xfrm>
            <a:off x="4147319" y="1867488"/>
            <a:ext cx="1154112" cy="1092200"/>
            <a:chOff x="6176963" y="-1766888"/>
            <a:chExt cx="1154112" cy="1092200"/>
          </a:xfrm>
        </p:grpSpPr>
        <p:sp>
          <p:nvSpPr>
            <p:cNvPr id="529" name="Google Shape;529;p9"/>
            <p:cNvSpPr/>
            <p:nvPr/>
          </p:nvSpPr>
          <p:spPr>
            <a:xfrm>
              <a:off x="6437313" y="-1766888"/>
              <a:ext cx="292100" cy="1058863"/>
            </a:xfrm>
            <a:custGeom>
              <a:avLst/>
              <a:gdLst/>
              <a:ahLst/>
              <a:cxnLst/>
              <a:rect l="l" t="t" r="r" b="b"/>
              <a:pathLst>
                <a:path w="77" h="279" extrusionOk="0">
                  <a:moveTo>
                    <a:pt x="77" y="279"/>
                  </a:moveTo>
                  <a:cubicBezTo>
                    <a:pt x="68" y="250"/>
                    <a:pt x="50" y="228"/>
                    <a:pt x="28" y="208"/>
                  </a:cubicBezTo>
                  <a:cubicBezTo>
                    <a:pt x="20" y="201"/>
                    <a:pt x="12" y="194"/>
                    <a:pt x="4" y="187"/>
                  </a:cubicBezTo>
                  <a:cubicBezTo>
                    <a:pt x="1" y="185"/>
                    <a:pt x="0" y="183"/>
                    <a:pt x="0" y="179"/>
                  </a:cubicBezTo>
                  <a:cubicBezTo>
                    <a:pt x="2" y="130"/>
                    <a:pt x="0" y="81"/>
                    <a:pt x="1" y="31"/>
                  </a:cubicBezTo>
                  <a:cubicBezTo>
                    <a:pt x="1" y="21"/>
                    <a:pt x="1" y="11"/>
                    <a:pt x="1" y="0"/>
                  </a:cubicBezTo>
                  <a:cubicBezTo>
                    <a:pt x="9" y="5"/>
                    <a:pt x="15" y="9"/>
                    <a:pt x="20" y="15"/>
                  </a:cubicBezTo>
                  <a:cubicBezTo>
                    <a:pt x="45" y="37"/>
                    <a:pt x="61" y="65"/>
                    <a:pt x="74" y="97"/>
                  </a:cubicBezTo>
                  <a:cubicBezTo>
                    <a:pt x="76" y="103"/>
                    <a:pt x="77" y="109"/>
                    <a:pt x="77" y="116"/>
                  </a:cubicBezTo>
                  <a:cubicBezTo>
                    <a:pt x="77" y="167"/>
                    <a:pt x="77" y="218"/>
                    <a:pt x="77" y="269"/>
                  </a:cubicBezTo>
                  <a:cubicBezTo>
                    <a:pt x="77" y="273"/>
                    <a:pt x="77" y="276"/>
                    <a:pt x="77" y="2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6773863" y="-1766888"/>
              <a:ext cx="295275" cy="1062038"/>
            </a:xfrm>
            <a:custGeom>
              <a:avLst/>
              <a:gdLst/>
              <a:ahLst/>
              <a:cxnLst/>
              <a:rect l="l" t="t" r="r" b="b"/>
              <a:pathLst>
                <a:path w="78" h="280" extrusionOk="0">
                  <a:moveTo>
                    <a:pt x="77" y="0"/>
                  </a:moveTo>
                  <a:cubicBezTo>
                    <a:pt x="77" y="15"/>
                    <a:pt x="77" y="28"/>
                    <a:pt x="77" y="42"/>
                  </a:cubicBezTo>
                  <a:cubicBezTo>
                    <a:pt x="77" y="83"/>
                    <a:pt x="77" y="125"/>
                    <a:pt x="78" y="166"/>
                  </a:cubicBezTo>
                  <a:cubicBezTo>
                    <a:pt x="78" y="179"/>
                    <a:pt x="75" y="187"/>
                    <a:pt x="65" y="195"/>
                  </a:cubicBezTo>
                  <a:cubicBezTo>
                    <a:pt x="46" y="209"/>
                    <a:pt x="30" y="226"/>
                    <a:pt x="17" y="247"/>
                  </a:cubicBezTo>
                  <a:cubicBezTo>
                    <a:pt x="10" y="257"/>
                    <a:pt x="5" y="267"/>
                    <a:pt x="2" y="280"/>
                  </a:cubicBezTo>
                  <a:cubicBezTo>
                    <a:pt x="0" y="278"/>
                    <a:pt x="1" y="276"/>
                    <a:pt x="1" y="274"/>
                  </a:cubicBezTo>
                  <a:cubicBezTo>
                    <a:pt x="1" y="273"/>
                    <a:pt x="1" y="271"/>
                    <a:pt x="1" y="269"/>
                  </a:cubicBezTo>
                  <a:cubicBezTo>
                    <a:pt x="1" y="220"/>
                    <a:pt x="1" y="171"/>
                    <a:pt x="1" y="122"/>
                  </a:cubicBezTo>
                  <a:cubicBezTo>
                    <a:pt x="1" y="110"/>
                    <a:pt x="3" y="100"/>
                    <a:pt x="7" y="90"/>
                  </a:cubicBezTo>
                  <a:cubicBezTo>
                    <a:pt x="19" y="63"/>
                    <a:pt x="33" y="38"/>
                    <a:pt x="55" y="18"/>
                  </a:cubicBezTo>
                  <a:cubicBezTo>
                    <a:pt x="61" y="11"/>
                    <a:pt x="68" y="6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6305550" y="-1649413"/>
              <a:ext cx="366713" cy="936625"/>
            </a:xfrm>
            <a:custGeom>
              <a:avLst/>
              <a:gdLst/>
              <a:ahLst/>
              <a:cxnLst/>
              <a:rect l="l" t="t" r="r" b="b"/>
              <a:pathLst>
                <a:path w="97" h="247" extrusionOk="0">
                  <a:moveTo>
                    <a:pt x="0" y="0"/>
                  </a:moveTo>
                  <a:cubicBezTo>
                    <a:pt x="7" y="4"/>
                    <a:pt x="14" y="8"/>
                    <a:pt x="20" y="11"/>
                  </a:cubicBezTo>
                  <a:cubicBezTo>
                    <a:pt x="23" y="13"/>
                    <a:pt x="22" y="16"/>
                    <a:pt x="22" y="18"/>
                  </a:cubicBezTo>
                  <a:cubicBezTo>
                    <a:pt x="22" y="62"/>
                    <a:pt x="22" y="106"/>
                    <a:pt x="21" y="150"/>
                  </a:cubicBezTo>
                  <a:cubicBezTo>
                    <a:pt x="21" y="157"/>
                    <a:pt x="23" y="161"/>
                    <a:pt x="29" y="165"/>
                  </a:cubicBezTo>
                  <a:cubicBezTo>
                    <a:pt x="47" y="180"/>
                    <a:pt x="64" y="195"/>
                    <a:pt x="78" y="213"/>
                  </a:cubicBezTo>
                  <a:cubicBezTo>
                    <a:pt x="86" y="223"/>
                    <a:pt x="92" y="234"/>
                    <a:pt x="97" y="247"/>
                  </a:cubicBezTo>
                  <a:cubicBezTo>
                    <a:pt x="87" y="239"/>
                    <a:pt x="79" y="233"/>
                    <a:pt x="70" y="226"/>
                  </a:cubicBezTo>
                  <a:cubicBezTo>
                    <a:pt x="50" y="211"/>
                    <a:pt x="28" y="198"/>
                    <a:pt x="3" y="190"/>
                  </a:cubicBezTo>
                  <a:cubicBezTo>
                    <a:pt x="1" y="190"/>
                    <a:pt x="0" y="189"/>
                    <a:pt x="0" y="186"/>
                  </a:cubicBezTo>
                  <a:cubicBezTo>
                    <a:pt x="0" y="125"/>
                    <a:pt x="0" y="6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6838950" y="-1649413"/>
              <a:ext cx="363538" cy="936625"/>
            </a:xfrm>
            <a:custGeom>
              <a:avLst/>
              <a:gdLst/>
              <a:ahLst/>
              <a:cxnLst/>
              <a:rect l="l" t="t" r="r" b="b"/>
              <a:pathLst>
                <a:path w="96" h="247" extrusionOk="0">
                  <a:moveTo>
                    <a:pt x="96" y="0"/>
                  </a:moveTo>
                  <a:cubicBezTo>
                    <a:pt x="96" y="7"/>
                    <a:pt x="96" y="13"/>
                    <a:pt x="96" y="19"/>
                  </a:cubicBezTo>
                  <a:cubicBezTo>
                    <a:pt x="96" y="74"/>
                    <a:pt x="96" y="129"/>
                    <a:pt x="96" y="184"/>
                  </a:cubicBezTo>
                  <a:cubicBezTo>
                    <a:pt x="96" y="188"/>
                    <a:pt x="95" y="190"/>
                    <a:pt x="91" y="191"/>
                  </a:cubicBezTo>
                  <a:cubicBezTo>
                    <a:pt x="60" y="201"/>
                    <a:pt x="34" y="219"/>
                    <a:pt x="9" y="239"/>
                  </a:cubicBezTo>
                  <a:cubicBezTo>
                    <a:pt x="6" y="242"/>
                    <a:pt x="3" y="244"/>
                    <a:pt x="0" y="247"/>
                  </a:cubicBezTo>
                  <a:cubicBezTo>
                    <a:pt x="1" y="240"/>
                    <a:pt x="4" y="235"/>
                    <a:pt x="7" y="230"/>
                  </a:cubicBezTo>
                  <a:cubicBezTo>
                    <a:pt x="19" y="208"/>
                    <a:pt x="37" y="190"/>
                    <a:pt x="57" y="174"/>
                  </a:cubicBezTo>
                  <a:cubicBezTo>
                    <a:pt x="61" y="170"/>
                    <a:pt x="66" y="166"/>
                    <a:pt x="71" y="163"/>
                  </a:cubicBezTo>
                  <a:cubicBezTo>
                    <a:pt x="74" y="160"/>
                    <a:pt x="75" y="158"/>
                    <a:pt x="75" y="154"/>
                  </a:cubicBezTo>
                  <a:cubicBezTo>
                    <a:pt x="74" y="109"/>
                    <a:pt x="74" y="63"/>
                    <a:pt x="74" y="18"/>
                  </a:cubicBezTo>
                  <a:cubicBezTo>
                    <a:pt x="74" y="14"/>
                    <a:pt x="75" y="12"/>
                    <a:pt x="79" y="10"/>
                  </a:cubicBezTo>
                  <a:cubicBezTo>
                    <a:pt x="84" y="7"/>
                    <a:pt x="90" y="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6176963" y="-1531938"/>
              <a:ext cx="454025" cy="857250"/>
            </a:xfrm>
            <a:custGeom>
              <a:avLst/>
              <a:gdLst/>
              <a:ahLst/>
              <a:cxnLst/>
              <a:rect l="l" t="t" r="r" b="b"/>
              <a:pathLst>
                <a:path w="120" h="226" extrusionOk="0">
                  <a:moveTo>
                    <a:pt x="120" y="226"/>
                  </a:moveTo>
                  <a:cubicBezTo>
                    <a:pt x="88" y="212"/>
                    <a:pt x="55" y="200"/>
                    <a:pt x="20" y="195"/>
                  </a:cubicBezTo>
                  <a:cubicBezTo>
                    <a:pt x="15" y="194"/>
                    <a:pt x="10" y="194"/>
                    <a:pt x="6" y="193"/>
                  </a:cubicBezTo>
                  <a:cubicBezTo>
                    <a:pt x="2" y="193"/>
                    <a:pt x="0" y="192"/>
                    <a:pt x="0" y="188"/>
                  </a:cubicBezTo>
                  <a:cubicBezTo>
                    <a:pt x="0" y="127"/>
                    <a:pt x="0" y="66"/>
                    <a:pt x="0" y="5"/>
                  </a:cubicBezTo>
                  <a:cubicBezTo>
                    <a:pt x="0" y="2"/>
                    <a:pt x="0" y="0"/>
                    <a:pt x="5" y="2"/>
                  </a:cubicBezTo>
                  <a:cubicBezTo>
                    <a:pt x="10" y="3"/>
                    <a:pt x="16" y="2"/>
                    <a:pt x="19" y="6"/>
                  </a:cubicBezTo>
                  <a:cubicBezTo>
                    <a:pt x="22" y="9"/>
                    <a:pt x="20" y="16"/>
                    <a:pt x="20" y="21"/>
                  </a:cubicBezTo>
                  <a:cubicBezTo>
                    <a:pt x="20" y="68"/>
                    <a:pt x="20" y="116"/>
                    <a:pt x="20" y="163"/>
                  </a:cubicBezTo>
                  <a:cubicBezTo>
                    <a:pt x="20" y="167"/>
                    <a:pt x="21" y="169"/>
                    <a:pt x="26" y="170"/>
                  </a:cubicBezTo>
                  <a:cubicBezTo>
                    <a:pt x="59" y="180"/>
                    <a:pt x="88" y="198"/>
                    <a:pt x="114" y="220"/>
                  </a:cubicBezTo>
                  <a:cubicBezTo>
                    <a:pt x="116" y="222"/>
                    <a:pt x="118" y="224"/>
                    <a:pt x="120" y="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9"/>
            <p:cNvSpPr/>
            <p:nvPr/>
          </p:nvSpPr>
          <p:spPr>
            <a:xfrm>
              <a:off x="6877050" y="-1531938"/>
              <a:ext cx="454025" cy="857250"/>
            </a:xfrm>
            <a:custGeom>
              <a:avLst/>
              <a:gdLst/>
              <a:ahLst/>
              <a:cxnLst/>
              <a:rect l="l" t="t" r="r" b="b"/>
              <a:pathLst>
                <a:path w="120" h="226" extrusionOk="0">
                  <a:moveTo>
                    <a:pt x="0" y="226"/>
                  </a:moveTo>
                  <a:cubicBezTo>
                    <a:pt x="9" y="217"/>
                    <a:pt x="18" y="210"/>
                    <a:pt x="29" y="203"/>
                  </a:cubicBezTo>
                  <a:cubicBezTo>
                    <a:pt x="49" y="188"/>
                    <a:pt x="71" y="176"/>
                    <a:pt x="96" y="170"/>
                  </a:cubicBezTo>
                  <a:cubicBezTo>
                    <a:pt x="100" y="169"/>
                    <a:pt x="100" y="166"/>
                    <a:pt x="100" y="163"/>
                  </a:cubicBezTo>
                  <a:cubicBezTo>
                    <a:pt x="100" y="113"/>
                    <a:pt x="100" y="62"/>
                    <a:pt x="100" y="12"/>
                  </a:cubicBezTo>
                  <a:cubicBezTo>
                    <a:pt x="100" y="7"/>
                    <a:pt x="100" y="4"/>
                    <a:pt x="106" y="4"/>
                  </a:cubicBezTo>
                  <a:cubicBezTo>
                    <a:pt x="109" y="3"/>
                    <a:pt x="112" y="3"/>
                    <a:pt x="115" y="2"/>
                  </a:cubicBezTo>
                  <a:cubicBezTo>
                    <a:pt x="120" y="0"/>
                    <a:pt x="120" y="2"/>
                    <a:pt x="120" y="6"/>
                  </a:cubicBezTo>
                  <a:cubicBezTo>
                    <a:pt x="120" y="33"/>
                    <a:pt x="120" y="61"/>
                    <a:pt x="120" y="88"/>
                  </a:cubicBezTo>
                  <a:cubicBezTo>
                    <a:pt x="120" y="121"/>
                    <a:pt x="120" y="154"/>
                    <a:pt x="120" y="187"/>
                  </a:cubicBezTo>
                  <a:cubicBezTo>
                    <a:pt x="120" y="191"/>
                    <a:pt x="119" y="193"/>
                    <a:pt x="115" y="193"/>
                  </a:cubicBezTo>
                  <a:cubicBezTo>
                    <a:pt x="80" y="196"/>
                    <a:pt x="47" y="207"/>
                    <a:pt x="15" y="220"/>
                  </a:cubicBezTo>
                  <a:cubicBezTo>
                    <a:pt x="10" y="222"/>
                    <a:pt x="5" y="224"/>
                    <a:pt x="0" y="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Diseño personalizado">
  <a:themeElements>
    <a:clrScheme name="Personalizado 57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00000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32</TotalTime>
  <Words>1376</Words>
  <Application>Microsoft Office PowerPoint</Application>
  <PresentationFormat>Presentación en pantalla (16:9)</PresentationFormat>
  <Paragraphs>268</Paragraphs>
  <Slides>45</Slides>
  <Notes>45</Notes>
  <HiddenSlides>0</HiddenSlides>
  <MMClips>0</MMClips>
  <ScaleCrop>false</ScaleCrop>
  <HeadingPairs>
    <vt:vector size="6" baseType="variant">
      <vt:variant>
        <vt:lpstr>Fuentes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45</vt:i4>
      </vt:variant>
    </vt:vector>
  </HeadingPairs>
  <TitlesOfParts>
    <vt:vector size="53" baseType="lpstr">
      <vt:lpstr>Arial</vt:lpstr>
      <vt:lpstr>Roboto Light</vt:lpstr>
      <vt:lpstr>Libre Baskerville</vt:lpstr>
      <vt:lpstr>Calibri</vt:lpstr>
      <vt:lpstr>Abel</vt:lpstr>
      <vt:lpstr>Roboto Medium</vt:lpstr>
      <vt:lpstr>Roboto</vt:lpstr>
      <vt:lpstr>Diseño personalizado</vt:lpstr>
      <vt:lpstr>LANGUAGE Free Template</vt:lpstr>
      <vt:lpstr>Contents of This Template</vt:lpstr>
      <vt:lpstr>Methodology</vt:lpstr>
      <vt:lpstr>About Generation of ‘27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Editables</vt:lpstr>
      <vt:lpstr>Editables</vt:lpstr>
      <vt:lpstr>Editables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LANGUAGE Free Template</dc:title>
  <dc:creator>Sr GRYM</dc:creator>
  <cp:lastModifiedBy>eduardo</cp:lastModifiedBy>
  <cp:revision>3</cp:revision>
  <dcterms:modified xsi:type="dcterms:W3CDTF">2023-11-21T18:06:48Z</dcterms:modified>
</cp:coreProperties>
</file>